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72" r:id="rId2"/>
    <p:sldId id="311" r:id="rId3"/>
    <p:sldId id="310" r:id="rId4"/>
    <p:sldId id="312" r:id="rId5"/>
    <p:sldId id="260" r:id="rId6"/>
    <p:sldId id="314" r:id="rId7"/>
    <p:sldId id="322" r:id="rId8"/>
    <p:sldId id="263" r:id="rId9"/>
    <p:sldId id="313" r:id="rId10"/>
    <p:sldId id="319" r:id="rId11"/>
    <p:sldId id="267" r:id="rId12"/>
    <p:sldId id="268" r:id="rId13"/>
    <p:sldId id="321" r:id="rId14"/>
    <p:sldId id="323" r:id="rId15"/>
    <p:sldId id="273" r:id="rId16"/>
    <p:sldId id="286" r:id="rId17"/>
    <p:sldId id="274" r:id="rId18"/>
    <p:sldId id="316" r:id="rId19"/>
    <p:sldId id="276" r:id="rId20"/>
    <p:sldId id="318" r:id="rId21"/>
    <p:sldId id="277" r:id="rId22"/>
    <p:sldId id="259" r:id="rId23"/>
    <p:sldId id="315" r:id="rId24"/>
    <p:sldId id="285" r:id="rId25"/>
    <p:sldId id="288" r:id="rId26"/>
    <p:sldId id="290" r:id="rId27"/>
    <p:sldId id="291" r:id="rId28"/>
    <p:sldId id="325" r:id="rId29"/>
    <p:sldId id="293" r:id="rId30"/>
    <p:sldId id="1071" r:id="rId31"/>
    <p:sldId id="329" r:id="rId32"/>
    <p:sldId id="1080" r:id="rId33"/>
    <p:sldId id="436" r:id="rId34"/>
    <p:sldId id="437" r:id="rId35"/>
  </p:sldIdLst>
  <p:sldSz cx="9144000" cy="5143500" type="screen16x9"/>
  <p:notesSz cx="6858000" cy="9144000"/>
  <p:custDataLst>
    <p:tags r:id="rId37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A9B486D3-D4FB-443E-9831-31560DCBA3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85BD3104-CFD0-4F8C-BCED-6C33D9A5267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7724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ts val="1100"/>
      <a:buFont typeface="Arial"/>
      <a:buChar char="●"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BC3121F-233A-44FA-B02B-33773D4745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B996950-9F51-46CA-B1D6-CE4F35A548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 dirty="0" smtClean="0">
                <a:solidFill>
                  <a:srgbClr val="FFFFFF"/>
                </a:solidFill>
              </a:rPr>
              <a:t>plantillaspowerpoint.org</a:t>
            </a:r>
            <a:endParaRPr lang="en-US" sz="1200" dirty="0">
              <a:solidFill>
                <a:srgbClr val="FFFFFF"/>
              </a:solidFill>
            </a:endParaRPr>
          </a:p>
          <a:p>
            <a:pPr lvl="0"/>
            <a:endParaRPr lang="es-P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24;gf7192a553d_0_17905:notes">
            <a:extLst>
              <a:ext uri="{FF2B5EF4-FFF2-40B4-BE49-F238E27FC236}">
                <a16:creationId xmlns:a16="http://schemas.microsoft.com/office/drawing/2014/main" id="{7FD3733C-FEED-49DF-A5C0-3DD905C3D0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525;gf7192a553d_0_17905:notes">
            <a:extLst>
              <a:ext uri="{FF2B5EF4-FFF2-40B4-BE49-F238E27FC236}">
                <a16:creationId xmlns:a16="http://schemas.microsoft.com/office/drawing/2014/main" id="{C63901F8-0DC9-4D13-8ACC-76BFC29433F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74;ga2fec2ee24_0_2425:notes">
            <a:extLst>
              <a:ext uri="{FF2B5EF4-FFF2-40B4-BE49-F238E27FC236}">
                <a16:creationId xmlns:a16="http://schemas.microsoft.com/office/drawing/2014/main" id="{E7FA5630-8D2D-477B-A48D-BAC90F5D1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675;ga2fec2ee24_0_2425:notes">
            <a:extLst>
              <a:ext uri="{FF2B5EF4-FFF2-40B4-BE49-F238E27FC236}">
                <a16:creationId xmlns:a16="http://schemas.microsoft.com/office/drawing/2014/main" id="{79E17C81-2107-4226-AD71-81833DDBD0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32;gf79c67faf0_0_95:notes">
            <a:extLst>
              <a:ext uri="{FF2B5EF4-FFF2-40B4-BE49-F238E27FC236}">
                <a16:creationId xmlns:a16="http://schemas.microsoft.com/office/drawing/2014/main" id="{33B123D2-8314-405D-8896-82D736B49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533;gf79c67faf0_0_95:notes">
            <a:extLst>
              <a:ext uri="{FF2B5EF4-FFF2-40B4-BE49-F238E27FC236}">
                <a16:creationId xmlns:a16="http://schemas.microsoft.com/office/drawing/2014/main" id="{33708778-AAFE-4ABA-B9B0-06524D70F9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8F2B86D-F150-439C-A13F-3A228E20F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E8DBE91-C48D-4F62-ABEA-8EA98DDE1A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plantillaspowerpoint.org</a:t>
            </a:r>
            <a:endParaRPr lang="en-US" dirty="0">
              <a:solidFill>
                <a:srgbClr val="FFFFFF"/>
              </a:solidFill>
            </a:endParaRPr>
          </a:p>
          <a:p>
            <a:pPr marL="158748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06;gf79c67faf0_0_99:notes">
            <a:extLst>
              <a:ext uri="{FF2B5EF4-FFF2-40B4-BE49-F238E27FC236}">
                <a16:creationId xmlns:a16="http://schemas.microsoft.com/office/drawing/2014/main" id="{4426C437-C008-404C-BDB7-5295CAF53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607;gf79c67faf0_0_99:notes">
            <a:extLst>
              <a:ext uri="{FF2B5EF4-FFF2-40B4-BE49-F238E27FC236}">
                <a16:creationId xmlns:a16="http://schemas.microsoft.com/office/drawing/2014/main" id="{DCDF5924-8157-4B04-99D3-5D525FE240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2A0D3E3-9490-400E-A434-B7EBC0AA0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2B0C736-FDB6-4C9E-A5DD-AD478CEE41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plantillaspowerpoint.org</a:t>
            </a:r>
            <a:endParaRPr lang="en-US" dirty="0">
              <a:solidFill>
                <a:srgbClr val="FFFFFF"/>
              </a:solidFill>
            </a:endParaRPr>
          </a:p>
          <a:p>
            <a:pPr marL="158748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50;gf79c67faf0_0_103:notes">
            <a:extLst>
              <a:ext uri="{FF2B5EF4-FFF2-40B4-BE49-F238E27FC236}">
                <a16:creationId xmlns:a16="http://schemas.microsoft.com/office/drawing/2014/main" id="{AC36897C-63EA-465E-A6E9-CC163649E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651;gf79c67faf0_0_103:notes">
            <a:extLst>
              <a:ext uri="{FF2B5EF4-FFF2-40B4-BE49-F238E27FC236}">
                <a16:creationId xmlns:a16="http://schemas.microsoft.com/office/drawing/2014/main" id="{D48FA920-DB5E-4704-9460-8A9481BAE7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01;gf7192a553d_0_27:notes">
            <a:extLst>
              <a:ext uri="{FF2B5EF4-FFF2-40B4-BE49-F238E27FC236}">
                <a16:creationId xmlns:a16="http://schemas.microsoft.com/office/drawing/2014/main" id="{8E77BA20-931B-40DA-BB34-9107532664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02;gf7192a553d_0_27:notes">
            <a:extLst>
              <a:ext uri="{FF2B5EF4-FFF2-40B4-BE49-F238E27FC236}">
                <a16:creationId xmlns:a16="http://schemas.microsoft.com/office/drawing/2014/main" id="{021B22E9-6014-4685-858A-06952327FC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plantillaspowerpoint.org</a:t>
            </a:r>
            <a:endParaRPr lang="en-US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45;gf7192a553d_0_18088:notes">
            <a:extLst>
              <a:ext uri="{FF2B5EF4-FFF2-40B4-BE49-F238E27FC236}">
                <a16:creationId xmlns:a16="http://schemas.microsoft.com/office/drawing/2014/main" id="{8DF88D0C-43D7-4920-847B-78B2A08FE1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946;gf7192a553d_0_18088:notes">
            <a:extLst>
              <a:ext uri="{FF2B5EF4-FFF2-40B4-BE49-F238E27FC236}">
                <a16:creationId xmlns:a16="http://schemas.microsoft.com/office/drawing/2014/main" id="{9036CC2A-5D6C-42E2-81FA-BBC875079F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plantillaspowerpoint.org</a:t>
            </a:r>
            <a:endParaRPr lang="en-US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6;gf7192a553d_0_18173:notes">
            <a:extLst>
              <a:ext uri="{FF2B5EF4-FFF2-40B4-BE49-F238E27FC236}">
                <a16:creationId xmlns:a16="http://schemas.microsoft.com/office/drawing/2014/main" id="{A9DD98B9-2B1A-48D9-9D33-DF18940550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057;gf7192a553d_0_18173:notes">
            <a:extLst>
              <a:ext uri="{FF2B5EF4-FFF2-40B4-BE49-F238E27FC236}">
                <a16:creationId xmlns:a16="http://schemas.microsoft.com/office/drawing/2014/main" id="{06E7429E-BC18-4B12-BE62-E22434DB3C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F44ABBC-6CA0-404E-B377-9590F7F092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5FC634B-30A5-43A7-824D-B1A17822B9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plantillaspowerpoint.org</a:t>
            </a:r>
            <a:endParaRPr lang="en-US" dirty="0">
              <a:solidFill>
                <a:srgbClr val="FFFFFF"/>
              </a:solidFill>
            </a:endParaRPr>
          </a:p>
          <a:p>
            <a:pPr marL="158748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47;gf79c67faf0_0_135:notes">
            <a:extLst>
              <a:ext uri="{FF2B5EF4-FFF2-40B4-BE49-F238E27FC236}">
                <a16:creationId xmlns:a16="http://schemas.microsoft.com/office/drawing/2014/main" id="{00F9504C-20D2-4625-9A45-1A83747C23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148;gf79c67faf0_0_135:notes">
            <a:extLst>
              <a:ext uri="{FF2B5EF4-FFF2-40B4-BE49-F238E27FC236}">
                <a16:creationId xmlns:a16="http://schemas.microsoft.com/office/drawing/2014/main" id="{6433F3B9-49D6-47B4-87F8-9E63E5EA2B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plantillaspowerpoint.org</a:t>
            </a:r>
            <a:endParaRPr lang="en-US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12;gf79c67faf0_0_139:notes">
            <a:extLst>
              <a:ext uri="{FF2B5EF4-FFF2-40B4-BE49-F238E27FC236}">
                <a16:creationId xmlns:a16="http://schemas.microsoft.com/office/drawing/2014/main" id="{311C8201-E45C-4D07-8723-3C47A737F6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213;gf79c67faf0_0_139:notes">
            <a:extLst>
              <a:ext uri="{FF2B5EF4-FFF2-40B4-BE49-F238E27FC236}">
                <a16:creationId xmlns:a16="http://schemas.microsoft.com/office/drawing/2014/main" id="{3BA974AC-9AA7-49B1-9336-7A178755C4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42CA6C3-1F4B-4D13-A71A-053CEB6104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B0616D0-7B3B-452A-A8AA-4B898CFD3A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plantillaspowerpoint.org</a:t>
            </a:r>
            <a:endParaRPr lang="en-US" dirty="0">
              <a:solidFill>
                <a:srgbClr val="FFFFFF"/>
              </a:solidFill>
            </a:endParaRPr>
          </a:p>
          <a:p>
            <a:pPr marL="158748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54;gf79c67faf0_0_159:notes">
            <a:extLst>
              <a:ext uri="{FF2B5EF4-FFF2-40B4-BE49-F238E27FC236}">
                <a16:creationId xmlns:a16="http://schemas.microsoft.com/office/drawing/2014/main" id="{F2FFAADA-C0B2-450B-82A3-E2E2927F25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255;gf79c67faf0_0_159:notes">
            <a:extLst>
              <a:ext uri="{FF2B5EF4-FFF2-40B4-BE49-F238E27FC236}">
                <a16:creationId xmlns:a16="http://schemas.microsoft.com/office/drawing/2014/main" id="{22ED9688-D4C1-4CAB-ABA8-6FBF1A4B7C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63A824A-A48D-4841-A69D-5657C16784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1EC11DC-190F-43C4-A6BD-194BAF5B4E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 dirty="0" smtClean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48" lvl="0" indent="0">
              <a:buNone/>
            </a:pPr>
            <a:endParaRPr lang="es-P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44;gf7192a553d_0_760:notes">
            <a:extLst>
              <a:ext uri="{FF2B5EF4-FFF2-40B4-BE49-F238E27FC236}">
                <a16:creationId xmlns:a16="http://schemas.microsoft.com/office/drawing/2014/main" id="{828E05B4-B7CC-49E0-8E10-1F8F2AB1FC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445;gf7192a553d_0_760:notes">
            <a:extLst>
              <a:ext uri="{FF2B5EF4-FFF2-40B4-BE49-F238E27FC236}">
                <a16:creationId xmlns:a16="http://schemas.microsoft.com/office/drawing/2014/main" id="{E260F308-E67B-4EF1-A461-2C1D2B663A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plantillaspowerpoint.org</a:t>
            </a:r>
            <a:endParaRPr lang="en-US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B358388-B5E6-4911-99F1-2799A5AD9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D7EDF3F-5ACE-4748-BCF1-CDF6E800DB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1B292F-840C-4246-974A-ED097B0A98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74618A9-5504-46B8-B6F5-49CB068130E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A34D8E0-33E3-4069-A307-30AC9FDA4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7FF0FFA-67E2-4C0A-81F2-C3F1366144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09;gf6d3ad9fd1_0_6:notes">
            <a:extLst>
              <a:ext uri="{FF2B5EF4-FFF2-40B4-BE49-F238E27FC236}">
                <a16:creationId xmlns:a16="http://schemas.microsoft.com/office/drawing/2014/main" id="{D4AD4306-6859-4B72-A5FD-B9A18FF13E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10;gf6d3ad9fd1_0_6:notes">
            <a:extLst>
              <a:ext uri="{FF2B5EF4-FFF2-40B4-BE49-F238E27FC236}">
                <a16:creationId xmlns:a16="http://schemas.microsoft.com/office/drawing/2014/main" id="{127FE10C-D028-435A-844A-5920AA8470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plantillaspowerpoint.org</a:t>
            </a:r>
            <a:endParaRPr lang="en-US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8CA4A26-2239-49AD-808B-29880398E9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4CD9196-68C4-4C2F-B79E-DC5BF05C32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plantillaspowerpoint.org</a:t>
            </a:r>
            <a:endParaRPr lang="en-US" dirty="0">
              <a:solidFill>
                <a:srgbClr val="FFFFFF"/>
              </a:solidFill>
            </a:endParaRPr>
          </a:p>
          <a:p>
            <a:pPr marL="158748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48;gf79c67faf0_0_147:notes">
            <a:extLst>
              <a:ext uri="{FF2B5EF4-FFF2-40B4-BE49-F238E27FC236}">
                <a16:creationId xmlns:a16="http://schemas.microsoft.com/office/drawing/2014/main" id="{521F6EA7-BCD2-4A34-9743-1951650094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49;gf79c67faf0_0_147:notes">
            <a:extLst>
              <a:ext uri="{FF2B5EF4-FFF2-40B4-BE49-F238E27FC236}">
                <a16:creationId xmlns:a16="http://schemas.microsoft.com/office/drawing/2014/main" id="{712A722B-C9E6-4F34-B729-8908662443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plantillaspowerpoint.org</a:t>
            </a:r>
            <a:endParaRPr lang="en-US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D5E1B6B-0888-4E9D-87F7-D03812396F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8C30C44-A4B4-4881-B994-FF2AA4ED40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plantillaspowerpoint.org</a:t>
            </a:r>
            <a:endParaRPr lang="en-US" dirty="0">
              <a:solidFill>
                <a:srgbClr val="FFFFFF"/>
              </a:solidFill>
            </a:endParaRPr>
          </a:p>
          <a:p>
            <a:pPr marL="158748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9;gf7192a553d_0_9:notes">
            <a:extLst>
              <a:ext uri="{FF2B5EF4-FFF2-40B4-BE49-F238E27FC236}">
                <a16:creationId xmlns:a16="http://schemas.microsoft.com/office/drawing/2014/main" id="{D3603CC3-956E-44C6-9698-A934B741C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10;gf7192a553d_0_9:notes">
            <a:extLst>
              <a:ext uri="{FF2B5EF4-FFF2-40B4-BE49-F238E27FC236}">
                <a16:creationId xmlns:a16="http://schemas.microsoft.com/office/drawing/2014/main" id="{02232B88-C4B1-4D7F-BDE1-77BE47B4A9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87;gf79c67faf0_0_79:notes">
            <a:extLst>
              <a:ext uri="{FF2B5EF4-FFF2-40B4-BE49-F238E27FC236}">
                <a16:creationId xmlns:a16="http://schemas.microsoft.com/office/drawing/2014/main" id="{E23CCC94-0D9D-4817-A0FB-21D101736D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88;gf79c67faf0_0_79:notes">
            <a:extLst>
              <a:ext uri="{FF2B5EF4-FFF2-40B4-BE49-F238E27FC236}">
                <a16:creationId xmlns:a16="http://schemas.microsoft.com/office/drawing/2014/main" id="{F2D40911-AD65-4981-A17D-42EC9A956A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plantillaspowerpoint.org</a:t>
            </a:r>
            <a:endParaRPr lang="en-US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76A7FE6-F248-4722-82D3-5B4BE0F1C5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1BCCC27-B308-435B-8C55-AFDEF5846F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plantillaspowerpoint.org</a:t>
            </a:r>
            <a:endParaRPr lang="en-US" dirty="0">
              <a:solidFill>
                <a:srgbClr val="FFFFFF"/>
              </a:solidFill>
            </a:endParaRPr>
          </a:p>
          <a:p>
            <a:pPr marL="158748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3">
            <a:extLst>
              <a:ext uri="{FF2B5EF4-FFF2-40B4-BE49-F238E27FC236}">
                <a16:creationId xmlns:a16="http://schemas.microsoft.com/office/drawing/2014/main" id="{938860E7-CEB3-496E-BAAE-C922F3B5BDC2}"/>
              </a:ext>
            </a:extLst>
          </p:cNvPr>
          <p:cNvSpPr/>
          <p:nvPr/>
        </p:nvSpPr>
        <p:spPr>
          <a:xfrm>
            <a:off x="-29599" y="4738128"/>
            <a:ext cx="9173699" cy="427500"/>
          </a:xfrm>
          <a:prstGeom prst="rect">
            <a:avLst/>
          </a:prstGeom>
          <a:solidFill>
            <a:srgbClr val="F9D6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3" name="Google Shape;42;p3">
            <a:extLst>
              <a:ext uri="{FF2B5EF4-FFF2-40B4-BE49-F238E27FC236}">
                <a16:creationId xmlns:a16="http://schemas.microsoft.com/office/drawing/2014/main" id="{1717071F-5FAF-4400-A201-368D0ED07902}"/>
              </a:ext>
            </a:extLst>
          </p:cNvPr>
          <p:cNvCxnSpPr/>
          <p:nvPr/>
        </p:nvCxnSpPr>
        <p:spPr>
          <a:xfrm>
            <a:off x="-29599" y="4697675"/>
            <a:ext cx="9206398" cy="0"/>
          </a:xfrm>
          <a:prstGeom prst="straightConnector1">
            <a:avLst/>
          </a:prstGeom>
          <a:noFill/>
          <a:ln w="76196" cap="flat">
            <a:solidFill>
              <a:srgbClr val="6AA84F"/>
            </a:solidFill>
            <a:prstDash val="solid"/>
            <a:round/>
          </a:ln>
        </p:spPr>
      </p:cxnSp>
      <p:sp>
        <p:nvSpPr>
          <p:cNvPr id="4" name="Google Shape;43;p3">
            <a:extLst>
              <a:ext uri="{FF2B5EF4-FFF2-40B4-BE49-F238E27FC236}">
                <a16:creationId xmlns:a16="http://schemas.microsoft.com/office/drawing/2014/main" id="{D1113137-C4AC-4B25-B0B2-1838AFB7DE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7648" y="2573149"/>
            <a:ext cx="6208803" cy="734098"/>
          </a:xfrm>
        </p:spPr>
        <p:txBody>
          <a:bodyPr anchor="ctr"/>
          <a:lstStyle>
            <a:lvl1pPr>
              <a:defRPr sz="6000">
                <a:solidFill>
                  <a:srgbClr val="D0254D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44;p3">
            <a:extLst>
              <a:ext uri="{FF2B5EF4-FFF2-40B4-BE49-F238E27FC236}">
                <a16:creationId xmlns:a16="http://schemas.microsoft.com/office/drawing/2014/main" id="{F35D664C-9AC1-46FC-B7FC-DA852DF873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90498" y="1141509"/>
            <a:ext cx="1563002" cy="734098"/>
          </a:xfrm>
        </p:spPr>
        <p:txBody>
          <a:bodyPr anchor="b"/>
          <a:lstStyle>
            <a:lvl1pPr>
              <a:defRPr sz="5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6" name="Google Shape;45;p3">
            <a:extLst>
              <a:ext uri="{FF2B5EF4-FFF2-40B4-BE49-F238E27FC236}">
                <a16:creationId xmlns:a16="http://schemas.microsoft.com/office/drawing/2014/main" id="{9F95BE2E-D6E7-45CB-9E43-67C3C83CFA2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818976" y="3431395"/>
            <a:ext cx="3506102" cy="6260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700"/>
            </a:lvl1pPr>
          </a:lstStyle>
          <a:p>
            <a:pPr lvl="0"/>
            <a:endParaRPr lang="es-PE"/>
          </a:p>
        </p:txBody>
      </p:sp>
      <p:grpSp>
        <p:nvGrpSpPr>
          <p:cNvPr id="7" name="Google Shape;101;p3">
            <a:extLst>
              <a:ext uri="{FF2B5EF4-FFF2-40B4-BE49-F238E27FC236}">
                <a16:creationId xmlns:a16="http://schemas.microsoft.com/office/drawing/2014/main" id="{147A699A-1D2A-4E12-A5E1-5484949D21BD}"/>
              </a:ext>
            </a:extLst>
          </p:cNvPr>
          <p:cNvGrpSpPr/>
          <p:nvPr/>
        </p:nvGrpSpPr>
        <p:grpSpPr>
          <a:xfrm>
            <a:off x="6788267" y="1185291"/>
            <a:ext cx="1503026" cy="626089"/>
            <a:chOff x="6788267" y="1185291"/>
            <a:chExt cx="1503026" cy="626089"/>
          </a:xfrm>
        </p:grpSpPr>
        <p:sp>
          <p:nvSpPr>
            <p:cNvPr id="8" name="Google Shape;102;p3">
              <a:extLst>
                <a:ext uri="{FF2B5EF4-FFF2-40B4-BE49-F238E27FC236}">
                  <a16:creationId xmlns:a16="http://schemas.microsoft.com/office/drawing/2014/main" id="{33328669-3FA3-4CF7-B8BA-5E4675832E36}"/>
                </a:ext>
              </a:extLst>
            </p:cNvPr>
            <p:cNvSpPr/>
            <p:nvPr/>
          </p:nvSpPr>
          <p:spPr>
            <a:xfrm>
              <a:off x="6791221" y="1204603"/>
              <a:ext cx="1492620" cy="5923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36"/>
                <a:gd name="f4" fmla="val 12239"/>
                <a:gd name="f5" fmla="val 12949"/>
                <a:gd name="f6" fmla="val 1"/>
                <a:gd name="f7" fmla="val 10711"/>
                <a:gd name="f8" fmla="val 8461"/>
                <a:gd name="f9" fmla="val 1288"/>
                <a:gd name="f10" fmla="val 8760"/>
                <a:gd name="f11" fmla="val 4054"/>
                <a:gd name="f12" fmla="val 8779"/>
                <a:gd name="f13" fmla="val 4164"/>
                <a:gd name="f14" fmla="val 8681"/>
                <a:gd name="f15" fmla="val 4230"/>
                <a:gd name="f16" fmla="val 8582"/>
                <a:gd name="f17" fmla="val 8556"/>
                <a:gd name="f18" fmla="val 8530"/>
                <a:gd name="f19" fmla="val 4225"/>
                <a:gd name="f20" fmla="val 8505"/>
                <a:gd name="f21" fmla="val 4216"/>
                <a:gd name="f22" fmla="val 7691"/>
                <a:gd name="f23" fmla="val 3842"/>
                <a:gd name="f24" fmla="val 6801"/>
                <a:gd name="f25" fmla="val 3469"/>
                <a:gd name="f26" fmla="val 5901"/>
                <a:gd name="f27" fmla="val 5572"/>
                <a:gd name="f28" fmla="val 5242"/>
                <a:gd name="f29" fmla="val 3519"/>
                <a:gd name="f30" fmla="val 4913"/>
                <a:gd name="f31" fmla="val 3636"/>
                <a:gd name="f32" fmla="val 3592"/>
                <a:gd name="f33" fmla="val 4123"/>
                <a:gd name="f34" fmla="val 2990"/>
                <a:gd name="f35" fmla="val 6000"/>
                <a:gd name="f36" fmla="val 4496"/>
                <a:gd name="f37" fmla="val 6719"/>
                <a:gd name="f38" fmla="val 4612"/>
                <a:gd name="f39" fmla="val 6580"/>
                <a:gd name="f40" fmla="val 4774"/>
                <a:gd name="f41" fmla="val 6487"/>
                <a:gd name="f42" fmla="val 4936"/>
                <a:gd name="f43" fmla="val 6394"/>
                <a:gd name="f44" fmla="val 4953"/>
                <a:gd name="f45" fmla="val 6385"/>
                <a:gd name="f46" fmla="val 4969"/>
                <a:gd name="f47" fmla="val 6380"/>
                <a:gd name="f48" fmla="val 4986"/>
                <a:gd name="f49" fmla="val 5086"/>
                <a:gd name="f50" fmla="val 5172"/>
                <a:gd name="f51" fmla="val 6543"/>
                <a:gd name="f52" fmla="val 5052"/>
                <a:gd name="f53" fmla="val 6603"/>
                <a:gd name="f54" fmla="val 6835"/>
                <a:gd name="f55" fmla="val 4334"/>
                <a:gd name="f56" fmla="val 7159"/>
                <a:gd name="f57" fmla="val 4125"/>
                <a:gd name="f58" fmla="val 7599"/>
                <a:gd name="f59" fmla="val 4110"/>
                <a:gd name="f60" fmla="val 7630"/>
                <a:gd name="f61" fmla="val 4084"/>
                <a:gd name="f62" fmla="val 7643"/>
                <a:gd name="f63" fmla="val 4058"/>
                <a:gd name="f64" fmla="val 4004"/>
                <a:gd name="f65" fmla="val 3948"/>
                <a:gd name="f66" fmla="val 7592"/>
                <a:gd name="f67" fmla="val 3963"/>
                <a:gd name="f68" fmla="val 7530"/>
                <a:gd name="f69" fmla="val 4033"/>
                <a:gd name="f70" fmla="val 7321"/>
                <a:gd name="f71" fmla="val 7113"/>
                <a:gd name="f72" fmla="val 4264"/>
                <a:gd name="f73" fmla="val 6927"/>
                <a:gd name="f74" fmla="val 2897"/>
                <a:gd name="f75" fmla="val 6997"/>
                <a:gd name="f76" fmla="val 7901"/>
                <a:gd name="f77" fmla="val 1113"/>
                <a:gd name="f78" fmla="val 9731"/>
                <a:gd name="f79" fmla="val 1532"/>
                <a:gd name="f80" fmla="val 10425"/>
                <a:gd name="f81" fmla="val 2216"/>
                <a:gd name="f82" fmla="val 10694"/>
                <a:gd name="f83" fmla="val 2949"/>
                <a:gd name="f84" fmla="val 3956"/>
                <a:gd name="f85" fmla="val 5058"/>
                <a:gd name="f86" fmla="val 10186"/>
                <a:gd name="f87" fmla="val 5701"/>
                <a:gd name="f88" fmla="val 9569"/>
                <a:gd name="f89" fmla="val 5729"/>
                <a:gd name="f90" fmla="val 9541"/>
                <a:gd name="f91" fmla="val 5762"/>
                <a:gd name="f92" fmla="val 9529"/>
                <a:gd name="f93" fmla="val 5793"/>
                <a:gd name="f94" fmla="val 5889"/>
                <a:gd name="f95" fmla="val 5974"/>
                <a:gd name="f96" fmla="val 9644"/>
                <a:gd name="f97" fmla="val 5887"/>
                <a:gd name="f98" fmla="val 5840"/>
                <a:gd name="f99" fmla="val 9778"/>
                <a:gd name="f100" fmla="val 5817"/>
                <a:gd name="f101" fmla="val 9801"/>
                <a:gd name="f102" fmla="val 5771"/>
                <a:gd name="f103" fmla="val 9847"/>
                <a:gd name="f104" fmla="val 5751"/>
                <a:gd name="f105" fmla="val 10334"/>
                <a:gd name="f106" fmla="val 6141"/>
                <a:gd name="f107" fmla="val 10674"/>
                <a:gd name="f108" fmla="val 6609"/>
                <a:gd name="f109" fmla="val 6698"/>
                <a:gd name="f110" fmla="val 6790"/>
                <a:gd name="f111" fmla="val 10661"/>
                <a:gd name="f112" fmla="val 6883"/>
                <a:gd name="f113" fmla="val 10635"/>
                <a:gd name="f114" fmla="val 7393"/>
                <a:gd name="f115" fmla="val 10519"/>
                <a:gd name="f116" fmla="val 7694"/>
                <a:gd name="f117" fmla="val 10079"/>
                <a:gd name="f118" fmla="val 7949"/>
                <a:gd name="f119" fmla="val 9662"/>
                <a:gd name="f120" fmla="val 7970"/>
                <a:gd name="f121" fmla="val 9628"/>
                <a:gd name="f122" fmla="val 8000"/>
                <a:gd name="f123" fmla="val 9614"/>
                <a:gd name="f124" fmla="val 8031"/>
                <a:gd name="f125" fmla="val 8105"/>
                <a:gd name="f126" fmla="val 8184"/>
                <a:gd name="f127" fmla="val 9696"/>
                <a:gd name="f128" fmla="val 8135"/>
                <a:gd name="f129" fmla="val 8158"/>
                <a:gd name="f130" fmla="val 8447"/>
                <a:gd name="f131" fmla="val 11426"/>
                <a:gd name="f132" fmla="val 9870"/>
                <a:gd name="f133" fmla="val 12238"/>
                <a:gd name="f134" fmla="val 11419"/>
                <a:gd name="f135" fmla="val 11483"/>
                <a:gd name="f136" fmla="val 11547"/>
                <a:gd name="f137" fmla="val 12237"/>
                <a:gd name="f138" fmla="val 11611"/>
                <a:gd name="f139" fmla="val 12234"/>
                <a:gd name="f140" fmla="val 12329"/>
                <a:gd name="f141" fmla="val 12211"/>
                <a:gd name="f142" fmla="val 13210"/>
                <a:gd name="f143" fmla="val 12072"/>
                <a:gd name="f144" fmla="val 13836"/>
                <a:gd name="f145" fmla="val 11678"/>
                <a:gd name="f146" fmla="val 14554"/>
                <a:gd name="f147" fmla="val 11238"/>
                <a:gd name="f148" fmla="val 14879"/>
                <a:gd name="f149" fmla="val 10427"/>
                <a:gd name="f150" fmla="val 15180"/>
                <a:gd name="f151" fmla="val 9685"/>
                <a:gd name="f152" fmla="val 14832"/>
                <a:gd name="f153" fmla="val 14508"/>
                <a:gd name="f154" fmla="val 14160"/>
                <a:gd name="f155" fmla="val 9592"/>
                <a:gd name="f156" fmla="val 14075"/>
                <a:gd name="f157" fmla="val 9571"/>
                <a:gd name="f158" fmla="val 14088"/>
                <a:gd name="f159" fmla="val 9451"/>
                <a:gd name="f160" fmla="val 14163"/>
                <a:gd name="f161" fmla="val 14170"/>
                <a:gd name="f162" fmla="val 14176"/>
                <a:gd name="f163" fmla="val 9452"/>
                <a:gd name="f164" fmla="val 14183"/>
                <a:gd name="f165" fmla="val 9453"/>
                <a:gd name="f166" fmla="val 14360"/>
                <a:gd name="f167" fmla="val 9466"/>
                <a:gd name="f168" fmla="val 14536"/>
                <a:gd name="f169" fmla="val 9473"/>
                <a:gd name="f170" fmla="val 14712"/>
                <a:gd name="f171" fmla="val 15185"/>
                <a:gd name="f172" fmla="val 15658"/>
                <a:gd name="f173" fmla="val 9420"/>
                <a:gd name="f174" fmla="val 16130"/>
                <a:gd name="f175" fmla="val 9268"/>
                <a:gd name="f176" fmla="val 16144"/>
                <a:gd name="f177" fmla="val 9264"/>
                <a:gd name="f178" fmla="val 16158"/>
                <a:gd name="f179" fmla="val 9263"/>
                <a:gd name="f180" fmla="val 16170"/>
                <a:gd name="f181" fmla="val 16325"/>
                <a:gd name="f182" fmla="val 16371"/>
                <a:gd name="f183" fmla="val 9503"/>
                <a:gd name="f184" fmla="val 16200"/>
                <a:gd name="f185" fmla="val 9546"/>
                <a:gd name="f186" fmla="val 15945"/>
                <a:gd name="f187" fmla="val 15713"/>
                <a:gd name="f188" fmla="val 9639"/>
                <a:gd name="f189" fmla="val 15458"/>
                <a:gd name="f190" fmla="val 15481"/>
                <a:gd name="f191" fmla="val 9708"/>
                <a:gd name="f192" fmla="val 9755"/>
                <a:gd name="f193" fmla="val 15777"/>
                <a:gd name="f194" fmla="val 10347"/>
                <a:gd name="f195" fmla="val 16412"/>
                <a:gd name="f196" fmla="val 10832"/>
                <a:gd name="f197" fmla="val 16994"/>
                <a:gd name="f198" fmla="val 17385"/>
                <a:gd name="f199" fmla="val 17752"/>
                <a:gd name="f200" fmla="val 10614"/>
                <a:gd name="f201" fmla="val 17984"/>
                <a:gd name="f202" fmla="val 10056"/>
                <a:gd name="f203" fmla="val 18004"/>
                <a:gd name="f204" fmla="val 10007"/>
                <a:gd name="f205" fmla="val 18039"/>
                <a:gd name="f206" fmla="val 9987"/>
                <a:gd name="f207" fmla="val 18078"/>
                <a:gd name="f208" fmla="val 18131"/>
                <a:gd name="f209" fmla="val 18189"/>
                <a:gd name="f210" fmla="val 10025"/>
                <a:gd name="f211" fmla="val 18216"/>
                <a:gd name="f212" fmla="val 18623"/>
                <a:gd name="f213" fmla="val 11188"/>
                <a:gd name="f214" fmla="val 20466"/>
                <a:gd name="f215" fmla="val 11656"/>
                <a:gd name="f216" fmla="val 21567"/>
                <a:gd name="f217" fmla="val 21594"/>
                <a:gd name="f218" fmla="val 21620"/>
                <a:gd name="f219" fmla="val 21646"/>
                <a:gd name="f220" fmla="val 11655"/>
                <a:gd name="f221" fmla="val 22874"/>
                <a:gd name="f222" fmla="val 11609"/>
                <a:gd name="f223" fmla="val 23963"/>
                <a:gd name="f224" fmla="val 10913"/>
                <a:gd name="f225" fmla="val 24311"/>
                <a:gd name="f226" fmla="val 24120"/>
                <a:gd name="f227" fmla="val 9784"/>
                <a:gd name="f228" fmla="val 23929"/>
                <a:gd name="f229" fmla="val 9810"/>
                <a:gd name="f230" fmla="val 23737"/>
                <a:gd name="f231" fmla="val 23674"/>
                <a:gd name="f232" fmla="val 23610"/>
                <a:gd name="f233" fmla="val 9807"/>
                <a:gd name="f234" fmla="val 23546"/>
                <a:gd name="f235" fmla="val 23453"/>
                <a:gd name="f236" fmla="val 23940"/>
                <a:gd name="f237" fmla="val 9616"/>
                <a:gd name="f238" fmla="val 24265"/>
                <a:gd name="f239" fmla="val 24589"/>
                <a:gd name="f240" fmla="val 9407"/>
                <a:gd name="f241" fmla="val 9384"/>
                <a:gd name="f242" fmla="val 24612"/>
                <a:gd name="f243" fmla="val 24890"/>
                <a:gd name="f244" fmla="val 9245"/>
                <a:gd name="f245" fmla="val 25145"/>
                <a:gd name="f246" fmla="val 9083"/>
                <a:gd name="f247" fmla="val 25377"/>
                <a:gd name="f248" fmla="val 8851"/>
                <a:gd name="f249" fmla="val 25403"/>
                <a:gd name="f250" fmla="val 8825"/>
                <a:gd name="f251" fmla="val 25432"/>
                <a:gd name="f252" fmla="val 8814"/>
                <a:gd name="f253" fmla="val 25461"/>
                <a:gd name="f254" fmla="val 25561"/>
                <a:gd name="f255" fmla="val 25652"/>
                <a:gd name="f256" fmla="val 8946"/>
                <a:gd name="f257" fmla="val 25562"/>
                <a:gd name="f258" fmla="val 9036"/>
                <a:gd name="f259" fmla="val 25400"/>
                <a:gd name="f260" fmla="val 9222"/>
                <a:gd name="f261" fmla="val 25168"/>
                <a:gd name="f262" fmla="val 24937"/>
                <a:gd name="f263" fmla="val 9523"/>
                <a:gd name="f264" fmla="val 25665"/>
                <a:gd name="f265" fmla="val 9881"/>
                <a:gd name="f266" fmla="val 26860"/>
                <a:gd name="f267" fmla="val 10245"/>
                <a:gd name="f268" fmla="val 27937"/>
                <a:gd name="f269" fmla="val 28951"/>
                <a:gd name="f270" fmla="val 29859"/>
                <a:gd name="f271" fmla="val 9922"/>
                <a:gd name="f272" fmla="val 30174"/>
                <a:gd name="f273" fmla="val 8967"/>
                <a:gd name="f274" fmla="val 6896"/>
                <a:gd name="f275" fmla="val 28431"/>
                <a:gd name="f276" fmla="val 6241"/>
                <a:gd name="f277" fmla="val 26834"/>
                <a:gd name="f278" fmla="val 26697"/>
                <a:gd name="f279" fmla="val 26566"/>
                <a:gd name="f280" fmla="val 6246"/>
                <a:gd name="f281" fmla="val 26443"/>
                <a:gd name="f282" fmla="val 6255"/>
                <a:gd name="f283" fmla="val 26420"/>
                <a:gd name="f284" fmla="val 6278"/>
                <a:gd name="f285" fmla="val 26395"/>
                <a:gd name="f286" fmla="val 6309"/>
                <a:gd name="f287" fmla="val 26364"/>
                <a:gd name="f288" fmla="val 6322"/>
                <a:gd name="f289" fmla="val 26333"/>
                <a:gd name="f290" fmla="val 26248"/>
                <a:gd name="f291" fmla="val 26166"/>
                <a:gd name="f292" fmla="val 6224"/>
                <a:gd name="f293" fmla="val 26234"/>
                <a:gd name="f294" fmla="val 6139"/>
                <a:gd name="f295" fmla="val 26652"/>
                <a:gd name="f296" fmla="val 5560"/>
                <a:gd name="f297" fmla="val 26165"/>
                <a:gd name="f298" fmla="val 4934"/>
                <a:gd name="f299" fmla="val 25516"/>
                <a:gd name="f300" fmla="val 4865"/>
                <a:gd name="f301" fmla="val 25470"/>
                <a:gd name="f302" fmla="val 4860"/>
                <a:gd name="f303" fmla="val 25424"/>
                <a:gd name="f304" fmla="val 4858"/>
                <a:gd name="f305" fmla="val 25378"/>
                <a:gd name="f306" fmla="val 24950"/>
                <a:gd name="f307" fmla="val 24572"/>
                <a:gd name="f308" fmla="val 5047"/>
                <a:gd name="f309" fmla="val 24195"/>
                <a:gd name="f310" fmla="val 5235"/>
                <a:gd name="f311" fmla="val 5259"/>
                <a:gd name="f312" fmla="val 5282"/>
                <a:gd name="f313" fmla="val 5328"/>
                <a:gd name="f314" fmla="val 5421"/>
                <a:gd name="f315" fmla="val 5467"/>
                <a:gd name="f316" fmla="val 24044"/>
                <a:gd name="f317" fmla="val 23969"/>
                <a:gd name="f318" fmla="val 23894"/>
                <a:gd name="f319" fmla="val 3683"/>
                <a:gd name="f320" fmla="val 22573"/>
                <a:gd name="f321" fmla="val 2269"/>
                <a:gd name="f322" fmla="val 20927"/>
                <a:gd name="f323" fmla="val 2107"/>
                <a:gd name="f324" fmla="val 20798"/>
                <a:gd name="f325" fmla="val 2093"/>
                <a:gd name="f326" fmla="val 20670"/>
                <a:gd name="f327" fmla="val 2086"/>
                <a:gd name="f328" fmla="val 20544"/>
                <a:gd name="f329" fmla="val 19200"/>
                <a:gd name="f330" fmla="val 18041"/>
                <a:gd name="f331" fmla="val 2849"/>
                <a:gd name="f332" fmla="val 17173"/>
                <a:gd name="f333" fmla="val 3845"/>
                <a:gd name="f334" fmla="val 3868"/>
                <a:gd name="f335" fmla="val 17150"/>
                <a:gd name="f336" fmla="val 3914"/>
                <a:gd name="f337" fmla="val 17127"/>
                <a:gd name="f338" fmla="val 17103"/>
                <a:gd name="f339" fmla="val 17095"/>
                <a:gd name="f340" fmla="val 3919"/>
                <a:gd name="f341" fmla="val 17086"/>
                <a:gd name="f342" fmla="val 3921"/>
                <a:gd name="f343" fmla="val 17077"/>
                <a:gd name="f344" fmla="val 17035"/>
                <a:gd name="f345" fmla="val 16992"/>
                <a:gd name="f346" fmla="val 3879"/>
                <a:gd name="f347" fmla="val 17011"/>
                <a:gd name="f348" fmla="val 3822"/>
                <a:gd name="f349" fmla="val 17034"/>
                <a:gd name="f350" fmla="val 3799"/>
                <a:gd name="f351" fmla="val 17057"/>
                <a:gd name="f352" fmla="val 3775"/>
                <a:gd name="f353" fmla="val 3752"/>
                <a:gd name="f354" fmla="val 17465"/>
                <a:gd name="f355" fmla="val 1317"/>
                <a:gd name="f356" fmla="val 15213"/>
                <a:gd name="f357" fmla="*/ f0 1 30836"/>
                <a:gd name="f358" fmla="*/ f1 1 12239"/>
                <a:gd name="f359" fmla="val f2"/>
                <a:gd name="f360" fmla="val f3"/>
                <a:gd name="f361" fmla="val f4"/>
                <a:gd name="f362" fmla="+- f361 0 f359"/>
                <a:gd name="f363" fmla="+- f360 0 f359"/>
                <a:gd name="f364" fmla="*/ f363 1 30836"/>
                <a:gd name="f365" fmla="*/ f362 1 12239"/>
                <a:gd name="f366" fmla="*/ f359 1 f364"/>
                <a:gd name="f367" fmla="*/ f360 1 f364"/>
                <a:gd name="f368" fmla="*/ f359 1 f365"/>
                <a:gd name="f369" fmla="*/ f361 1 f365"/>
                <a:gd name="f370" fmla="*/ f366 f357 1"/>
                <a:gd name="f371" fmla="*/ f367 f357 1"/>
                <a:gd name="f372" fmla="*/ f369 f358 1"/>
                <a:gd name="f373" fmla="*/ f368 f3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0" t="f373" r="f371" b="f372"/>
              <a:pathLst>
                <a:path w="30836" h="1223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38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2"/>
                  </a:cubicBezTo>
                  <a:cubicBezTo>
                    <a:pt x="f64" y="f62"/>
                    <a:pt x="f65" y="f66"/>
                    <a:pt x="f67" y="f68"/>
                  </a:cubicBezTo>
                  <a:cubicBezTo>
                    <a:pt x="f69" y="f70"/>
                    <a:pt x="f57" y="f71"/>
                    <a:pt x="f72" y="f73"/>
                  </a:cubicBezTo>
                  <a:lnTo>
                    <a:pt x="f72" y="f73"/>
                  </a:lnTo>
                  <a:cubicBezTo>
                    <a:pt x="f74" y="f75"/>
                    <a:pt x="f2" y="f76"/>
                    <a:pt x="f77" y="f78"/>
                  </a:cubicBezTo>
                  <a:cubicBezTo>
                    <a:pt x="f79" y="f80"/>
                    <a:pt x="f81" y="f82"/>
                    <a:pt x="f83" y="f82"/>
                  </a:cubicBezTo>
                  <a:cubicBezTo>
                    <a:pt x="f84" y="f82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2"/>
                  </a:cubicBezTo>
                  <a:cubicBezTo>
                    <a:pt x="f94" y="f92"/>
                    <a:pt x="f95" y="f96"/>
                    <a:pt x="f97" y="f78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7"/>
                  </a:cubicBezTo>
                  <a:cubicBezTo>
                    <a:pt x="f109" y="f107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3"/>
                  </a:cubicBezTo>
                  <a:cubicBezTo>
                    <a:pt x="f125" y="f123"/>
                    <a:pt x="f126" y="f127"/>
                    <a:pt x="f128" y="f99"/>
                  </a:cubicBezTo>
                  <a:cubicBezTo>
                    <a:pt x="f128" y="f99"/>
                    <a:pt x="f128" y="f99"/>
                    <a:pt x="f128" y="f101"/>
                  </a:cubicBezTo>
                  <a:lnTo>
                    <a:pt x="f129" y="f101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1"/>
                    <a:pt x="f153" y="f119"/>
                    <a:pt x="f154" y="f155"/>
                  </a:cubicBezTo>
                  <a:cubicBezTo>
                    <a:pt x="f156" y="f157"/>
                    <a:pt x="f158" y="f159"/>
                    <a:pt x="f160" y="f159"/>
                  </a:cubicBezTo>
                  <a:cubicBezTo>
                    <a:pt x="f161" y="f159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69"/>
                  </a:cubicBezTo>
                  <a:cubicBezTo>
                    <a:pt x="f171" y="f169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79"/>
                  </a:cubicBezTo>
                  <a:cubicBezTo>
                    <a:pt x="f181" y="f179"/>
                    <a:pt x="f182" y="f183"/>
                    <a:pt x="f184" y="f185"/>
                  </a:cubicBezTo>
                  <a:cubicBezTo>
                    <a:pt x="f186" y="f155"/>
                    <a:pt x="f187" y="f188"/>
                    <a:pt x="f189" y="f119"/>
                  </a:cubicBezTo>
                  <a:cubicBezTo>
                    <a:pt x="f190" y="f151"/>
                    <a:pt x="f190" y="f191"/>
                    <a:pt x="f189" y="f192"/>
                  </a:cubicBezTo>
                  <a:cubicBezTo>
                    <a:pt x="f189" y="f192"/>
                    <a:pt x="f189" y="f99"/>
                    <a:pt x="f189" y="f99"/>
                  </a:cubicBezTo>
                  <a:cubicBezTo>
                    <a:pt x="f193" y="f194"/>
                    <a:pt x="f195" y="f196"/>
                    <a:pt x="f197" y="f196"/>
                  </a:cubicBezTo>
                  <a:cubicBezTo>
                    <a:pt x="f198" y="f196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207" y="f206"/>
                  </a:cubicBezTo>
                  <a:cubicBezTo>
                    <a:pt x="f208" y="f206"/>
                    <a:pt x="f209" y="f210"/>
                    <a:pt x="f211" y="f117"/>
                  </a:cubicBezTo>
                  <a:cubicBezTo>
                    <a:pt x="f212" y="f213"/>
                    <a:pt x="f214" y="f215"/>
                    <a:pt x="f216" y="f215"/>
                  </a:cubicBezTo>
                  <a:cubicBezTo>
                    <a:pt x="f217" y="f215"/>
                    <a:pt x="f218" y="f215"/>
                    <a:pt x="f219" y="f220"/>
                  </a:cubicBezTo>
                  <a:cubicBezTo>
                    <a:pt x="f221" y="f222"/>
                    <a:pt x="f223" y="f224"/>
                    <a:pt x="f225" y="f78"/>
                  </a:cubicBezTo>
                  <a:lnTo>
                    <a:pt x="f225" y="f78"/>
                  </a:lnTo>
                  <a:cubicBezTo>
                    <a:pt x="f226" y="f227"/>
                    <a:pt x="f228" y="f229"/>
                    <a:pt x="f230" y="f229"/>
                  </a:cubicBezTo>
                  <a:cubicBezTo>
                    <a:pt x="f231" y="f229"/>
                    <a:pt x="f232" y="f233"/>
                    <a:pt x="f234" y="f101"/>
                  </a:cubicBezTo>
                  <a:cubicBezTo>
                    <a:pt x="f235" y="f99"/>
                    <a:pt x="f235" y="f119"/>
                    <a:pt x="f234" y="f119"/>
                  </a:cubicBezTo>
                  <a:cubicBezTo>
                    <a:pt x="f236" y="f237"/>
                    <a:pt x="f238" y="f185"/>
                    <a:pt x="f239" y="f240"/>
                  </a:cubicBezTo>
                  <a:cubicBezTo>
                    <a:pt x="f239" y="f241"/>
                    <a:pt x="f242" y="f241"/>
                    <a:pt x="f242" y="f241"/>
                  </a:cubicBez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2"/>
                  </a:cubicBezTo>
                  <a:cubicBezTo>
                    <a:pt x="f254" y="f252"/>
                    <a:pt x="f255" y="f256"/>
                    <a:pt x="f257" y="f258"/>
                  </a:cubicBezTo>
                  <a:cubicBezTo>
                    <a:pt x="f259" y="f260"/>
                    <a:pt x="f261" y="f241"/>
                    <a:pt x="f262" y="f263"/>
                  </a:cubicBezTo>
                  <a:cubicBezTo>
                    <a:pt x="f264" y="f265"/>
                    <a:pt x="f266" y="f267"/>
                    <a:pt x="f268" y="f267"/>
                  </a:cubicBezTo>
                  <a:cubicBezTo>
                    <a:pt x="f269" y="f267"/>
                    <a:pt x="f270" y="f271"/>
                    <a:pt x="f272" y="f273"/>
                  </a:cubicBezTo>
                  <a:cubicBezTo>
                    <a:pt x="f3" y="f274"/>
                    <a:pt x="f275" y="f276"/>
                    <a:pt x="f277" y="f276"/>
                  </a:cubicBezTo>
                  <a:cubicBezTo>
                    <a:pt x="f278" y="f276"/>
                    <a:pt x="f279" y="f280"/>
                    <a:pt x="f281" y="f282"/>
                  </a:cubicBezTo>
                  <a:cubicBezTo>
                    <a:pt x="f283" y="f284"/>
                    <a:pt x="f283" y="f284"/>
                    <a:pt x="f283" y="f284"/>
                  </a:cubicBezTo>
                  <a:cubicBezTo>
                    <a:pt x="f285" y="f286"/>
                    <a:pt x="f287" y="f288"/>
                    <a:pt x="f289" y="f288"/>
                  </a:cubicBezTo>
                  <a:cubicBezTo>
                    <a:pt x="f290" y="f288"/>
                    <a:pt x="f291" y="f292"/>
                    <a:pt x="f293" y="f294"/>
                  </a:cubicBezTo>
                  <a:cubicBezTo>
                    <a:pt x="f295" y="f296"/>
                    <a:pt x="f297" y="f298"/>
                    <a:pt x="f299" y="f300"/>
                  </a:cubicBezTo>
                  <a:cubicBezTo>
                    <a:pt x="f301" y="f302"/>
                    <a:pt x="f303" y="f304"/>
                    <a:pt x="f305" y="f304"/>
                  </a:cubicBezTo>
                  <a:cubicBezTo>
                    <a:pt x="f306" y="f304"/>
                    <a:pt x="f307" y="f308"/>
                    <a:pt x="f309" y="f310"/>
                  </a:cubicBezTo>
                  <a:cubicBezTo>
                    <a:pt x="f309" y="f311"/>
                    <a:pt x="f309" y="f312"/>
                    <a:pt x="f309" y="f313"/>
                  </a:cubicBezTo>
                  <a:cubicBezTo>
                    <a:pt x="f309" y="f314"/>
                    <a:pt x="f226" y="f315"/>
                    <a:pt x="f316" y="f315"/>
                  </a:cubicBezTo>
                  <a:cubicBezTo>
                    <a:pt x="f317" y="f315"/>
                    <a:pt x="f318" y="f314"/>
                    <a:pt x="f318" y="f313"/>
                  </a:cubicBezTo>
                  <a:cubicBezTo>
                    <a:pt x="f318" y="f319"/>
                    <a:pt x="f320" y="f321"/>
                    <a:pt x="f322" y="f323"/>
                  </a:cubicBezTo>
                  <a:cubicBezTo>
                    <a:pt x="f324" y="f325"/>
                    <a:pt x="f326" y="f327"/>
                    <a:pt x="f328" y="f327"/>
                  </a:cubicBezTo>
                  <a:cubicBezTo>
                    <a:pt x="f329" y="f327"/>
                    <a:pt x="f330" y="f331"/>
                    <a:pt x="f332" y="f333"/>
                  </a:cubicBezTo>
                  <a:cubicBezTo>
                    <a:pt x="f332" y="f333"/>
                    <a:pt x="f332" y="f334"/>
                    <a:pt x="f335" y="f334"/>
                  </a:cubicBezTo>
                  <a:cubicBezTo>
                    <a:pt x="f335" y="f336"/>
                    <a:pt x="f337" y="f336"/>
                    <a:pt x="f338" y="f336"/>
                  </a:cubicBezTo>
                  <a:cubicBezTo>
                    <a:pt x="f339" y="f340"/>
                    <a:pt x="f341" y="f342"/>
                    <a:pt x="f343" y="f342"/>
                  </a:cubicBezTo>
                  <a:cubicBezTo>
                    <a:pt x="f344" y="f342"/>
                    <a:pt x="f345" y="f346"/>
                    <a:pt x="f347" y="f348"/>
                  </a:cubicBezTo>
                  <a:cubicBezTo>
                    <a:pt x="f349" y="f350"/>
                    <a:pt x="f351" y="f352"/>
                    <a:pt x="f351" y="f353"/>
                  </a:cubicBezTo>
                  <a:cubicBezTo>
                    <a:pt x="f354" y="f355"/>
                    <a:pt x="f356" y="f6"/>
                    <a:pt x="f5" y="f6"/>
                  </a:cubicBezTo>
                  <a:close/>
                </a:path>
              </a:pathLst>
            </a:custGeom>
            <a:solidFill>
              <a:srgbClr val="CFE2F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03;p3">
              <a:extLst>
                <a:ext uri="{FF2B5EF4-FFF2-40B4-BE49-F238E27FC236}">
                  <a16:creationId xmlns:a16="http://schemas.microsoft.com/office/drawing/2014/main" id="{7AA39ED7-242A-4683-A9B0-DB8EBC0247B4}"/>
                </a:ext>
              </a:extLst>
            </p:cNvPr>
            <p:cNvSpPr/>
            <p:nvPr/>
          </p:nvSpPr>
          <p:spPr>
            <a:xfrm>
              <a:off x="6788267" y="1185291"/>
              <a:ext cx="1503026" cy="626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051"/>
                <a:gd name="f4" fmla="val 12935"/>
                <a:gd name="f5" fmla="val 13032"/>
                <a:gd name="f6" fmla="val 408"/>
                <a:gd name="f7" fmla="val 15296"/>
                <a:gd name="f8" fmla="val 17549"/>
                <a:gd name="f9" fmla="val 1719"/>
                <a:gd name="f10" fmla="val 17141"/>
                <a:gd name="f11" fmla="val 4151"/>
                <a:gd name="f12" fmla="val 17118"/>
                <a:gd name="f13" fmla="val 4174"/>
                <a:gd name="f14" fmla="val 17095"/>
                <a:gd name="f15" fmla="val 4198"/>
                <a:gd name="f16" fmla="val 17072"/>
                <a:gd name="f17" fmla="val 4221"/>
                <a:gd name="f18" fmla="val 17053"/>
                <a:gd name="f19" fmla="val 4278"/>
                <a:gd name="f20" fmla="val 17096"/>
                <a:gd name="f21" fmla="val 4320"/>
                <a:gd name="f22" fmla="val 17138"/>
                <a:gd name="f23" fmla="val 17147"/>
                <a:gd name="f24" fmla="val 17156"/>
                <a:gd name="f25" fmla="val 4318"/>
                <a:gd name="f26" fmla="val 17164"/>
                <a:gd name="f27" fmla="val 4313"/>
                <a:gd name="f28" fmla="val 17188"/>
                <a:gd name="f29" fmla="val 17211"/>
                <a:gd name="f30" fmla="val 17234"/>
                <a:gd name="f31" fmla="val 4267"/>
                <a:gd name="f32" fmla="val 4244"/>
                <a:gd name="f33" fmla="val 18111"/>
                <a:gd name="f34" fmla="val 3239"/>
                <a:gd name="f35" fmla="val 19304"/>
                <a:gd name="f36" fmla="val 2490"/>
                <a:gd name="f37" fmla="val 20649"/>
                <a:gd name="f38" fmla="val 20761"/>
                <a:gd name="f39" fmla="val 20874"/>
                <a:gd name="f40" fmla="val 2495"/>
                <a:gd name="f41" fmla="val 20988"/>
                <a:gd name="f42" fmla="val 2506"/>
                <a:gd name="f43" fmla="val 22634"/>
                <a:gd name="f44" fmla="val 2668"/>
                <a:gd name="f45" fmla="val 23955"/>
                <a:gd name="f46" fmla="val 4082"/>
                <a:gd name="f47" fmla="val 5727"/>
                <a:gd name="f48" fmla="val 5831"/>
                <a:gd name="f49" fmla="val 24036"/>
                <a:gd name="f50" fmla="val 5884"/>
                <a:gd name="f51" fmla="val 24114"/>
                <a:gd name="f52" fmla="val 24192"/>
                <a:gd name="f53" fmla="val 24268"/>
                <a:gd name="f54" fmla="val 24256"/>
                <a:gd name="f55" fmla="val 5704"/>
                <a:gd name="f56" fmla="val 5658"/>
                <a:gd name="f57" fmla="val 5634"/>
                <a:gd name="f58" fmla="val 24629"/>
                <a:gd name="f59" fmla="val 5448"/>
                <a:gd name="f60" fmla="val 25021"/>
                <a:gd name="f61" fmla="val 5280"/>
                <a:gd name="f62" fmla="val 25432"/>
                <a:gd name="f63" fmla="val 25480"/>
                <a:gd name="f64" fmla="val 25528"/>
                <a:gd name="f65" fmla="val 5282"/>
                <a:gd name="f66" fmla="val 25577"/>
                <a:gd name="f67" fmla="val 5287"/>
                <a:gd name="f68" fmla="val 26226"/>
                <a:gd name="f69" fmla="val 5333"/>
                <a:gd name="f70" fmla="val 26736"/>
                <a:gd name="f71" fmla="val 5959"/>
                <a:gd name="f72" fmla="val 26295"/>
                <a:gd name="f73" fmla="val 6561"/>
                <a:gd name="f74" fmla="val 26242"/>
                <a:gd name="f75" fmla="val 6633"/>
                <a:gd name="f76" fmla="val 26325"/>
                <a:gd name="f77" fmla="val 6731"/>
                <a:gd name="f78" fmla="val 26409"/>
                <a:gd name="f79" fmla="val 26434"/>
                <a:gd name="f80" fmla="val 26459"/>
                <a:gd name="f81" fmla="val 6722"/>
                <a:gd name="f82" fmla="val 26481"/>
                <a:gd name="f83" fmla="val 6701"/>
                <a:gd name="f84" fmla="val 26504"/>
                <a:gd name="f85" fmla="val 6677"/>
                <a:gd name="f86" fmla="val 6654"/>
                <a:gd name="f87" fmla="val 26609"/>
                <a:gd name="f88" fmla="val 6648"/>
                <a:gd name="f89" fmla="val 26721"/>
                <a:gd name="f90" fmla="val 6645"/>
                <a:gd name="f91" fmla="val 26837"/>
                <a:gd name="f92" fmla="val 28433"/>
                <a:gd name="f93" fmla="val 30905"/>
                <a:gd name="f94" fmla="val 7270"/>
                <a:gd name="f95" fmla="val 30235"/>
                <a:gd name="f96" fmla="val 9366"/>
                <a:gd name="f97" fmla="val 29932"/>
                <a:gd name="f98" fmla="val 10321"/>
                <a:gd name="f99" fmla="val 29023"/>
                <a:gd name="f100" fmla="val 10644"/>
                <a:gd name="f101" fmla="val 28009"/>
                <a:gd name="f102" fmla="val 26932"/>
                <a:gd name="f103" fmla="val 25737"/>
                <a:gd name="f104" fmla="val 10280"/>
                <a:gd name="f105" fmla="val 9922"/>
                <a:gd name="f106" fmla="val 25253"/>
                <a:gd name="f107" fmla="val 9783"/>
                <a:gd name="f108" fmla="val 25461"/>
                <a:gd name="f109" fmla="val 9621"/>
                <a:gd name="f110" fmla="val 25623"/>
                <a:gd name="f111" fmla="val 9435"/>
                <a:gd name="f112" fmla="val 25713"/>
                <a:gd name="f113" fmla="val 9345"/>
                <a:gd name="f114" fmla="val 25636"/>
                <a:gd name="f115" fmla="val 9213"/>
                <a:gd name="f116" fmla="val 25542"/>
                <a:gd name="f117" fmla="val 25515"/>
                <a:gd name="f118" fmla="val 25487"/>
                <a:gd name="f119" fmla="val 9224"/>
                <a:gd name="f120" fmla="val 9250"/>
                <a:gd name="f121" fmla="val 25206"/>
                <a:gd name="f122" fmla="val 9482"/>
                <a:gd name="f123" fmla="val 24951"/>
                <a:gd name="f124" fmla="val 9667"/>
                <a:gd name="f125" fmla="val 24673"/>
                <a:gd name="f126" fmla="val 24650"/>
                <a:gd name="f127" fmla="val 9806"/>
                <a:gd name="f128" fmla="val 24349"/>
                <a:gd name="f129" fmla="val 9945"/>
                <a:gd name="f130" fmla="val 24001"/>
                <a:gd name="f131" fmla="val 10038"/>
                <a:gd name="f132" fmla="val 23630"/>
                <a:gd name="f133" fmla="val 10061"/>
                <a:gd name="f134" fmla="val 23538"/>
                <a:gd name="f135" fmla="val 10177"/>
                <a:gd name="f136" fmla="val 10200"/>
                <a:gd name="f137" fmla="val 23688"/>
                <a:gd name="f138" fmla="val 10206"/>
                <a:gd name="f139" fmla="val 23749"/>
                <a:gd name="f140" fmla="val 10209"/>
                <a:gd name="f141" fmla="val 23812"/>
                <a:gd name="f142" fmla="val 24000"/>
                <a:gd name="f143" fmla="val 24204"/>
                <a:gd name="f144" fmla="val 10183"/>
                <a:gd name="f145" fmla="val 24395"/>
                <a:gd name="f146" fmla="val 10130"/>
                <a:gd name="f147" fmla="val 24047"/>
                <a:gd name="f148" fmla="val 11312"/>
                <a:gd name="f149" fmla="val 22935"/>
                <a:gd name="f150" fmla="val 12008"/>
                <a:gd name="f151" fmla="val 21730"/>
                <a:gd name="f152" fmla="val 12054"/>
                <a:gd name="f153" fmla="val 21681"/>
                <a:gd name="f154" fmla="val 12056"/>
                <a:gd name="f155" fmla="val 21630"/>
                <a:gd name="f156" fmla="val 12057"/>
                <a:gd name="f157" fmla="val 21578"/>
                <a:gd name="f158" fmla="val 20470"/>
                <a:gd name="f159" fmla="val 18697"/>
                <a:gd name="f160" fmla="val 11585"/>
                <a:gd name="f161" fmla="val 18277"/>
                <a:gd name="f162" fmla="val 10478"/>
                <a:gd name="f163" fmla="val 18263"/>
                <a:gd name="f164" fmla="val 10436"/>
                <a:gd name="f165" fmla="val 18205"/>
                <a:gd name="f166" fmla="val 10393"/>
                <a:gd name="f167" fmla="val 18152"/>
                <a:gd name="f168" fmla="val 18118"/>
                <a:gd name="f169" fmla="val 18086"/>
                <a:gd name="f170" fmla="val 10410"/>
                <a:gd name="f171" fmla="val 18068"/>
                <a:gd name="f172" fmla="val 10455"/>
                <a:gd name="f173" fmla="val 17827"/>
                <a:gd name="f174" fmla="val 11021"/>
                <a:gd name="f175" fmla="val 17460"/>
                <a:gd name="f176" fmla="val 11241"/>
                <a:gd name="f177" fmla="val 17071"/>
                <a:gd name="f178" fmla="val 16490"/>
                <a:gd name="f179" fmla="val 15862"/>
                <a:gd name="f180" fmla="val 10747"/>
                <a:gd name="f181" fmla="val 15542"/>
                <a:gd name="f182" fmla="val 10154"/>
                <a:gd name="f183" fmla="val 10084"/>
                <a:gd name="f184" fmla="val 15774"/>
                <a:gd name="f185" fmla="val 16029"/>
                <a:gd name="f186" fmla="val 9991"/>
                <a:gd name="f187" fmla="val 16284"/>
                <a:gd name="f188" fmla="val 16434"/>
                <a:gd name="f189" fmla="val 9924"/>
                <a:gd name="f190" fmla="val 16385"/>
                <a:gd name="f191" fmla="val 9662"/>
                <a:gd name="f192" fmla="val 16229"/>
                <a:gd name="f193" fmla="val 16217"/>
                <a:gd name="f194" fmla="val 16204"/>
                <a:gd name="f195" fmla="val 9664"/>
                <a:gd name="f196" fmla="val 16191"/>
                <a:gd name="f197" fmla="val 15735"/>
                <a:gd name="f198" fmla="val 9819"/>
                <a:gd name="f199" fmla="val 15267"/>
                <a:gd name="f200" fmla="val 9872"/>
                <a:gd name="f201" fmla="val 14787"/>
                <a:gd name="f202" fmla="val 14608"/>
                <a:gd name="f203" fmla="val 14427"/>
                <a:gd name="f204" fmla="val 9865"/>
                <a:gd name="f205" fmla="val 14244"/>
                <a:gd name="f206" fmla="val 9852"/>
                <a:gd name="f207" fmla="val 14175"/>
                <a:gd name="f208" fmla="val 14152"/>
                <a:gd name="f209" fmla="val 9968"/>
                <a:gd name="f210" fmla="val 14221"/>
                <a:gd name="f211" fmla="val 14569"/>
                <a:gd name="f212" fmla="val 14916"/>
                <a:gd name="f213" fmla="val 15241"/>
                <a:gd name="f214" fmla="val 14940"/>
                <a:gd name="f215" fmla="val 10849"/>
                <a:gd name="f216" fmla="val 14638"/>
                <a:gd name="f217" fmla="val 11637"/>
                <a:gd name="f218" fmla="val 13897"/>
                <a:gd name="f219" fmla="val 12077"/>
                <a:gd name="f220" fmla="val 13271"/>
                <a:gd name="f221" fmla="val 12471"/>
                <a:gd name="f222" fmla="val 12390"/>
                <a:gd name="f223" fmla="val 12610"/>
                <a:gd name="f224" fmla="val 11695"/>
                <a:gd name="f225" fmla="val 12657"/>
                <a:gd name="f226" fmla="val 11632"/>
                <a:gd name="f227" fmla="val 12659"/>
                <a:gd name="f228" fmla="val 11569"/>
                <a:gd name="f229" fmla="val 12661"/>
                <a:gd name="f230" fmla="val 11506"/>
                <a:gd name="f231" fmla="val 9934"/>
                <a:gd name="f232" fmla="val 8508"/>
                <a:gd name="f233" fmla="val 11827"/>
                <a:gd name="f234" fmla="val 8219"/>
                <a:gd name="f235" fmla="val 8266"/>
                <a:gd name="f236" fmla="val 10105"/>
                <a:gd name="f237" fmla="val 8185"/>
                <a:gd name="f238" fmla="val 10021"/>
                <a:gd name="f239" fmla="val 8106"/>
                <a:gd name="f240" fmla="val 8069"/>
                <a:gd name="f241" fmla="val 8032"/>
                <a:gd name="f242" fmla="val 10040"/>
                <a:gd name="f243" fmla="val 8010"/>
                <a:gd name="f244" fmla="val 7778"/>
                <a:gd name="f245" fmla="val 10501"/>
                <a:gd name="f246" fmla="val 7454"/>
                <a:gd name="f247" fmla="val 10918"/>
                <a:gd name="f248" fmla="val 6967"/>
                <a:gd name="f249" fmla="val 11057"/>
                <a:gd name="f250" fmla="val 6882"/>
                <a:gd name="f251" fmla="val 11077"/>
                <a:gd name="f252" fmla="val 6797"/>
                <a:gd name="f253" fmla="val 11087"/>
                <a:gd name="f254" fmla="val 6714"/>
                <a:gd name="f255" fmla="val 6218"/>
                <a:gd name="f256" fmla="val 5812"/>
                <a:gd name="f257" fmla="val 10743"/>
                <a:gd name="f258" fmla="val 5832"/>
                <a:gd name="f259" fmla="val 10246"/>
                <a:gd name="f260" fmla="val 5878"/>
                <a:gd name="f261" fmla="val 10223"/>
                <a:gd name="f262" fmla="val 5924"/>
                <a:gd name="f263" fmla="val 5948"/>
                <a:gd name="f264" fmla="val 6037"/>
                <a:gd name="f265" fmla="val 10059"/>
                <a:gd name="f266" fmla="val 5960"/>
                <a:gd name="f267" fmla="val 9931"/>
                <a:gd name="f268" fmla="val 5867"/>
                <a:gd name="f269" fmla="val 5840"/>
                <a:gd name="f270" fmla="val 9942"/>
                <a:gd name="f271" fmla="val 5785"/>
                <a:gd name="f272" fmla="val 5140"/>
                <a:gd name="f273" fmla="val 10586"/>
                <a:gd name="f274" fmla="val 4028"/>
                <a:gd name="f275" fmla="val 11103"/>
                <a:gd name="f276" fmla="val 3013"/>
                <a:gd name="f277" fmla="val 2277"/>
                <a:gd name="f278" fmla="val 1592"/>
                <a:gd name="f279" fmla="val 10832"/>
                <a:gd name="f280" fmla="val 1174"/>
                <a:gd name="f281" fmla="val 84"/>
                <a:gd name="f282" fmla="val 8300"/>
                <a:gd name="f283" fmla="val 2981"/>
                <a:gd name="f284" fmla="val 7396"/>
                <a:gd name="f285" fmla="val 4349"/>
                <a:gd name="f286" fmla="val 7349"/>
                <a:gd name="f287" fmla="val 4209"/>
                <a:gd name="f288" fmla="val 7535"/>
                <a:gd name="f289" fmla="val 4094"/>
                <a:gd name="f290" fmla="val 7743"/>
                <a:gd name="f291" fmla="val 4047"/>
                <a:gd name="f292" fmla="val 7952"/>
                <a:gd name="f293" fmla="val 4032"/>
                <a:gd name="f294" fmla="val 8014"/>
                <a:gd name="f295" fmla="val 4088"/>
                <a:gd name="f296" fmla="val 8065"/>
                <a:gd name="f297" fmla="val 4142"/>
                <a:gd name="f298" fmla="val 4168"/>
                <a:gd name="f299" fmla="val 4194"/>
                <a:gd name="f300" fmla="val 8052"/>
                <a:gd name="f301" fmla="val 8022"/>
                <a:gd name="f302" fmla="val 4418"/>
                <a:gd name="f303" fmla="val 7558"/>
                <a:gd name="f304" fmla="val 4696"/>
                <a:gd name="f305" fmla="val 7234"/>
                <a:gd name="f306" fmla="val 5113"/>
                <a:gd name="f307" fmla="val 7002"/>
                <a:gd name="f308" fmla="val 5233"/>
                <a:gd name="f309" fmla="val 6942"/>
                <a:gd name="f310" fmla="val 5164"/>
                <a:gd name="f311" fmla="val 6779"/>
                <a:gd name="f312" fmla="val 5054"/>
                <a:gd name="f313" fmla="val 5036"/>
                <a:gd name="f314" fmla="val 5017"/>
                <a:gd name="f315" fmla="val 6784"/>
                <a:gd name="f316" fmla="val 4997"/>
                <a:gd name="f317" fmla="val 6793"/>
                <a:gd name="f318" fmla="val 4835"/>
                <a:gd name="f319" fmla="val 6886"/>
                <a:gd name="f320" fmla="val 4557"/>
                <a:gd name="f321" fmla="val 7118"/>
                <a:gd name="f322" fmla="val 3051"/>
                <a:gd name="f323" fmla="val 6422"/>
                <a:gd name="f324" fmla="val 3653"/>
                <a:gd name="f325" fmla="val 4522"/>
                <a:gd name="f326" fmla="val 4974"/>
                <a:gd name="f327" fmla="val 4059"/>
                <a:gd name="f328" fmla="val 5314"/>
                <a:gd name="f329" fmla="val 3931"/>
                <a:gd name="f330" fmla="val 5656"/>
                <a:gd name="f331" fmla="val 3877"/>
                <a:gd name="f332" fmla="val 5998"/>
                <a:gd name="f333" fmla="val 6894"/>
                <a:gd name="f334" fmla="val 7784"/>
                <a:gd name="f335" fmla="val 4246"/>
                <a:gd name="f336" fmla="val 8590"/>
                <a:gd name="f337" fmla="val 4615"/>
                <a:gd name="f338" fmla="val 8612"/>
                <a:gd name="f339" fmla="val 4626"/>
                <a:gd name="f340" fmla="val 8639"/>
                <a:gd name="f341" fmla="val 4632"/>
                <a:gd name="f342" fmla="val 8666"/>
                <a:gd name="f343" fmla="val 8751"/>
                <a:gd name="f344" fmla="val 8845"/>
                <a:gd name="f345" fmla="val 4575"/>
                <a:gd name="f346" fmla="val 4453"/>
                <a:gd name="f347" fmla="val 8533"/>
                <a:gd name="f348" fmla="val 1695"/>
                <a:gd name="f349" fmla="val 10788"/>
                <a:gd name="f350" fmla="val 12835"/>
                <a:gd name="f351" fmla="val 1"/>
                <a:gd name="f352" fmla="val 10499"/>
                <a:gd name="f353" fmla="val 8337"/>
                <a:gd name="f354" fmla="val 1765"/>
                <a:gd name="f355" fmla="val 8474"/>
                <a:gd name="f356" fmla="val 7688"/>
                <a:gd name="f357" fmla="val 3866"/>
                <a:gd name="f358" fmla="val 6765"/>
                <a:gd name="f359" fmla="val 3560"/>
                <a:gd name="f360" fmla="val 5895"/>
                <a:gd name="f361" fmla="val 5124"/>
                <a:gd name="f362" fmla="val 4394"/>
                <a:gd name="f363" fmla="val 3801"/>
                <a:gd name="f364" fmla="val 3839"/>
                <a:gd name="f365" fmla="val 4476"/>
                <a:gd name="f366" fmla="val 3143"/>
                <a:gd name="f367" fmla="val 3306"/>
                <a:gd name="f368" fmla="val 4302"/>
                <a:gd name="f369" fmla="val 7164"/>
                <a:gd name="f370" fmla="val 4243"/>
                <a:gd name="f371" fmla="val 7161"/>
                <a:gd name="f372" fmla="val 4183"/>
                <a:gd name="f373" fmla="val 7159"/>
                <a:gd name="f374" fmla="val 4121"/>
                <a:gd name="f375" fmla="val 2525"/>
                <a:gd name="f376" fmla="val 8301"/>
                <a:gd name="f377" fmla="val 826"/>
                <a:gd name="f378" fmla="val 1223"/>
                <a:gd name="f379" fmla="val 11013"/>
                <a:gd name="f380" fmla="val 2030"/>
                <a:gd name="f381" fmla="val 11350"/>
                <a:gd name="f382" fmla="val 2912"/>
                <a:gd name="f383" fmla="val 3882"/>
                <a:gd name="f384" fmla="val 4942"/>
                <a:gd name="f385" fmla="val 10943"/>
                <a:gd name="f386" fmla="val 5646"/>
                <a:gd name="f387" fmla="val 10409"/>
                <a:gd name="f388" fmla="val 10826"/>
                <a:gd name="f389" fmla="val 6040"/>
                <a:gd name="f390" fmla="val 11220"/>
                <a:gd name="f391" fmla="val 6481"/>
                <a:gd name="f392" fmla="val 11289"/>
                <a:gd name="f393" fmla="val 6550"/>
                <a:gd name="f394" fmla="val 11301"/>
                <a:gd name="f395" fmla="val 6619"/>
                <a:gd name="f396" fmla="val 11306"/>
                <a:gd name="f397" fmla="val 6687"/>
                <a:gd name="f398" fmla="val 7294"/>
                <a:gd name="f399" fmla="val 7811"/>
                <a:gd name="f400" fmla="val 10860"/>
                <a:gd name="f401" fmla="val 8103"/>
                <a:gd name="f402" fmla="val 10339"/>
                <a:gd name="f403" fmla="val 8242"/>
                <a:gd name="f404" fmla="val 12031"/>
                <a:gd name="f405" fmla="val 11510"/>
                <a:gd name="f406" fmla="val 12437"/>
                <a:gd name="f407" fmla="val 13549"/>
                <a:gd name="f408" fmla="val 12749"/>
                <a:gd name="f409" fmla="val 14291"/>
                <a:gd name="f410" fmla="val 12170"/>
                <a:gd name="f411" fmla="val 14870"/>
                <a:gd name="f412" fmla="val 11730"/>
                <a:gd name="f413" fmla="val 15171"/>
                <a:gd name="f414" fmla="val 15426"/>
                <a:gd name="f415" fmla="val 15771"/>
                <a:gd name="f416" fmla="val 11029"/>
                <a:gd name="f417" fmla="val 16459"/>
                <a:gd name="f418" fmla="val 11485"/>
                <a:gd name="f419" fmla="val 17093"/>
                <a:gd name="f420" fmla="val 17524"/>
                <a:gd name="f421" fmla="val 17930"/>
                <a:gd name="f422" fmla="val 11273"/>
                <a:gd name="f423" fmla="val 18184"/>
                <a:gd name="f424" fmla="val 10756"/>
                <a:gd name="f425" fmla="val 18952"/>
                <a:gd name="f426" fmla="val 11747"/>
                <a:gd name="f427" fmla="val 20325"/>
                <a:gd name="f428" fmla="val 12326"/>
                <a:gd name="f429" fmla="val 21624"/>
                <a:gd name="f430" fmla="val 23029"/>
                <a:gd name="f431" fmla="val 24346"/>
                <a:gd name="f432" fmla="val 11649"/>
                <a:gd name="f433" fmla="val 24720"/>
                <a:gd name="f434" fmla="val 25481"/>
                <a:gd name="f435" fmla="val 10517"/>
                <a:gd name="f436" fmla="val 26816"/>
                <a:gd name="f437" fmla="val 10939"/>
                <a:gd name="f438" fmla="val 28025"/>
                <a:gd name="f439" fmla="val 29209"/>
                <a:gd name="f440" fmla="val 30273"/>
                <a:gd name="f441" fmla="val 10535"/>
                <a:gd name="f442" fmla="val 30560"/>
                <a:gd name="f443" fmla="val 9343"/>
                <a:gd name="f444" fmla="val 7276"/>
                <a:gd name="f445" fmla="val 28977"/>
                <a:gd name="f446" fmla="val 6474"/>
                <a:gd name="f447" fmla="val 27256"/>
                <a:gd name="f448" fmla="val 27028"/>
                <a:gd name="f449" fmla="val 26806"/>
                <a:gd name="f450" fmla="val 6488"/>
                <a:gd name="f451" fmla="val 26597"/>
                <a:gd name="f452" fmla="val 6515"/>
                <a:gd name="f453" fmla="val 26852"/>
                <a:gd name="f454" fmla="val 6052"/>
                <a:gd name="f455" fmla="val 26620"/>
                <a:gd name="f456" fmla="val 5472"/>
                <a:gd name="f457" fmla="val 26180"/>
                <a:gd name="f458" fmla="val 5217"/>
                <a:gd name="f459" fmla="val 25961"/>
                <a:gd name="f460" fmla="val 5100"/>
                <a:gd name="f461" fmla="val 25735"/>
                <a:gd name="f462" fmla="val 5052"/>
                <a:gd name="f463" fmla="val 25509"/>
                <a:gd name="f464" fmla="val 25063"/>
                <a:gd name="f465" fmla="val 24617"/>
                <a:gd name="f466" fmla="val 5242"/>
                <a:gd name="f467" fmla="val 24233"/>
                <a:gd name="f468" fmla="val 24094"/>
                <a:gd name="f469" fmla="val 3943"/>
                <a:gd name="f470" fmla="val 2645"/>
                <a:gd name="f471" fmla="val 21405"/>
                <a:gd name="f472" fmla="val 2320"/>
                <a:gd name="f473" fmla="val 21158"/>
                <a:gd name="f474" fmla="val 2269"/>
                <a:gd name="f475" fmla="val 20909"/>
                <a:gd name="f476" fmla="val 2244"/>
                <a:gd name="f477" fmla="val 20662"/>
                <a:gd name="f478" fmla="val 19359"/>
                <a:gd name="f479" fmla="val 18099"/>
                <a:gd name="f480" fmla="val 2930"/>
                <a:gd name="f481" fmla="val 17280"/>
                <a:gd name="f482" fmla="val 17605"/>
                <a:gd name="f483" fmla="val 1579"/>
                <a:gd name="f484" fmla="val 49"/>
                <a:gd name="f485" fmla="val 12970"/>
                <a:gd name="f486" fmla="val 3"/>
                <a:gd name="f487" fmla="val 12925"/>
                <a:gd name="f488" fmla="val 2"/>
                <a:gd name="f489" fmla="val 12880"/>
                <a:gd name="f490" fmla="*/ f0 1 31051"/>
                <a:gd name="f491" fmla="*/ f1 1 12935"/>
                <a:gd name="f492" fmla="val f2"/>
                <a:gd name="f493" fmla="val f3"/>
                <a:gd name="f494" fmla="val f4"/>
                <a:gd name="f495" fmla="+- f494 0 f492"/>
                <a:gd name="f496" fmla="+- f493 0 f492"/>
                <a:gd name="f497" fmla="*/ f496 1 31051"/>
                <a:gd name="f498" fmla="*/ f495 1 12935"/>
                <a:gd name="f499" fmla="*/ f492 1 f497"/>
                <a:gd name="f500" fmla="*/ f493 1 f497"/>
                <a:gd name="f501" fmla="*/ f492 1 f498"/>
                <a:gd name="f502" fmla="*/ f494 1 f498"/>
                <a:gd name="f503" fmla="*/ f499 f490 1"/>
                <a:gd name="f504" fmla="*/ f500 f490 1"/>
                <a:gd name="f505" fmla="*/ f502 f491 1"/>
                <a:gd name="f506" fmla="*/ f501 f4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3" t="f506" r="f504" b="f505"/>
              <a:pathLst>
                <a:path w="31050" h="129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7"/>
                    <a:pt x="f29" y="f27"/>
                    <a:pt x="f30" y="f31"/>
                  </a:cubicBezTo>
                  <a:cubicBezTo>
                    <a:pt x="f30" y="f31"/>
                    <a:pt x="f30" y="f32"/>
                    <a:pt x="f30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2"/>
                  </a:cubicBezTo>
                  <a:cubicBezTo>
                    <a:pt x="f43" y="f44"/>
                    <a:pt x="f45" y="f46"/>
                    <a:pt x="f45" y="f47"/>
                  </a:cubicBezTo>
                  <a:cubicBezTo>
                    <a:pt x="f45" y="f48"/>
                    <a:pt x="f49" y="f50"/>
                    <a:pt x="f51" y="f50"/>
                  </a:cubicBezTo>
                  <a:cubicBezTo>
                    <a:pt x="f52" y="f50"/>
                    <a:pt x="f53" y="f48"/>
                    <a:pt x="f54" y="f47"/>
                  </a:cubicBezTo>
                  <a:cubicBezTo>
                    <a:pt x="f54" y="f55"/>
                    <a:pt x="f54" y="f56"/>
                    <a:pt x="f54" y="f57"/>
                  </a:cubicBezTo>
                  <a:cubicBezTo>
                    <a:pt x="f58" y="f59"/>
                    <a:pt x="f60" y="f61"/>
                    <a:pt x="f62" y="f61"/>
                  </a:cubicBezTo>
                  <a:cubicBezTo>
                    <a:pt x="f63" y="f61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7"/>
                  </a:cubicBezTo>
                  <a:cubicBezTo>
                    <a:pt x="f79" y="f77"/>
                    <a:pt x="f80" y="f81"/>
                    <a:pt x="f82" y="f83"/>
                  </a:cubicBezTo>
                  <a:cubicBezTo>
                    <a:pt x="f84" y="f85"/>
                    <a:pt x="f84" y="f85"/>
                    <a:pt x="f84" y="f86"/>
                  </a:cubicBezTo>
                  <a:cubicBezTo>
                    <a:pt x="f87" y="f88"/>
                    <a:pt x="f89" y="f90"/>
                    <a:pt x="f91" y="f90"/>
                  </a:cubicBezTo>
                  <a:cubicBezTo>
                    <a:pt x="f92" y="f90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60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5"/>
                  </a:cubicBezTo>
                  <a:cubicBezTo>
                    <a:pt x="f117" y="f115"/>
                    <a:pt x="f118" y="f119"/>
                    <a:pt x="f108" y="f120"/>
                  </a:cubicBezTo>
                  <a:cubicBezTo>
                    <a:pt x="f121" y="f122"/>
                    <a:pt x="f123" y="f124"/>
                    <a:pt x="f125" y="f107"/>
                  </a:cubicBezTo>
                  <a:cubicBezTo>
                    <a:pt x="f125" y="f107"/>
                    <a:pt x="f126" y="f127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3"/>
                    <a:pt x="f134" y="f135"/>
                    <a:pt x="f132" y="f136"/>
                  </a:cubicBez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5" y="f146"/>
                  </a:ln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6"/>
                  </a:cubicBezTo>
                  <a:cubicBezTo>
                    <a:pt x="f168" y="f166"/>
                    <a:pt x="f169" y="f170"/>
                    <a:pt x="f171" y="f172"/>
                  </a:cubicBezTo>
                  <a:cubicBezTo>
                    <a:pt x="f173" y="f174"/>
                    <a:pt x="f175" y="f176"/>
                    <a:pt x="f177" y="f176"/>
                  </a:cubicBezTo>
                  <a:cubicBezTo>
                    <a:pt x="f178" y="f176"/>
                    <a:pt x="f179" y="f180"/>
                    <a:pt x="f181" y="f135"/>
                  </a:cubicBezTo>
                  <a:cubicBezTo>
                    <a:pt x="f181" y="f135"/>
                    <a:pt x="f181" y="f135"/>
                    <a:pt x="f181" y="f182"/>
                  </a:cubicBezTo>
                  <a:cubicBezTo>
                    <a:pt x="f181" y="f146"/>
                    <a:pt x="f181" y="f183"/>
                    <a:pt x="f181" y="f133"/>
                  </a:cubicBezTo>
                  <a:cubicBezTo>
                    <a:pt x="f184" y="f131"/>
                    <a:pt x="f185" y="f186"/>
                    <a:pt x="f187" y="f129"/>
                  </a:cubicBez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24"/>
                  </a:cubicBezTo>
                  <a:cubicBezTo>
                    <a:pt x="f197" y="f198"/>
                    <a:pt x="f199" y="f200"/>
                    <a:pt x="f201" y="f200"/>
                  </a:cubicBezTo>
                  <a:cubicBezTo>
                    <a:pt x="f202" y="f200"/>
                    <a:pt x="f203" y="f204"/>
                    <a:pt x="f205" y="f206"/>
                  </a:cubicBezTo>
                  <a:cubicBezTo>
                    <a:pt x="f207" y="f206"/>
                    <a:pt x="f208" y="f209"/>
                    <a:pt x="f210" y="f186"/>
                  </a:cubicBezTo>
                  <a:cubicBezTo>
                    <a:pt x="f211" y="f133"/>
                    <a:pt x="f212" y="f183"/>
                    <a:pt x="f213" y="f183"/>
                  </a:cubicBezTo>
                  <a:cubicBezTo>
                    <a:pt x="f214" y="f215"/>
                    <a:pt x="f216" y="f217"/>
                    <a:pt x="f218" y="f219"/>
                  </a:cubicBezTo>
                  <a:cubicBezTo>
                    <a:pt x="f220" y="f221"/>
                    <a:pt x="f222" y="f223"/>
                    <a:pt x="f224" y="f225"/>
                  </a:cubicBezTo>
                  <a:cubicBezTo>
                    <a:pt x="f226" y="f227"/>
                    <a:pt x="f228" y="f229"/>
                    <a:pt x="f230" y="f229"/>
                  </a:cubicBezTo>
                  <a:cubicBezTo>
                    <a:pt x="f231" y="f229"/>
                    <a:pt x="f232" y="f233"/>
                    <a:pt x="f234" y="f136"/>
                  </a:cubicBezTo>
                  <a:cubicBezTo>
                    <a:pt x="f235" y="f236"/>
                    <a:pt x="f237" y="f238"/>
                    <a:pt x="f239" y="f238"/>
                  </a:cubicBezTo>
                  <a:cubicBezTo>
                    <a:pt x="f240" y="f238"/>
                    <a:pt x="f241" y="f242"/>
                    <a:pt x="f243" y="f18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51"/>
                    <a:pt x="f252" y="f253"/>
                    <a:pt x="f254" y="f253"/>
                  </a:cubicBezTo>
                  <a:cubicBezTo>
                    <a:pt x="f255" y="f253"/>
                    <a:pt x="f256" y="f257"/>
                    <a:pt x="f258" y="f259"/>
                  </a:cubicBezTo>
                  <a:cubicBezTo>
                    <a:pt x="f260" y="f261"/>
                    <a:pt x="f262" y="f135"/>
                    <a:pt x="f263" y="f146"/>
                  </a:cubicBezTo>
                  <a:cubicBezTo>
                    <a:pt x="f264" y="f265"/>
                    <a:pt x="f266" y="f267"/>
                    <a:pt x="f268" y="f267"/>
                  </a:cubicBezTo>
                  <a:cubicBezTo>
                    <a:pt x="f269" y="f267"/>
                    <a:pt x="f256" y="f270"/>
                    <a:pt x="f271" y="f209"/>
                  </a:cubicBezTo>
                  <a:cubicBezTo>
                    <a:pt x="f272" y="f273"/>
                    <a:pt x="f274" y="f275"/>
                    <a:pt x="f276" y="f275"/>
                  </a:cubicBezTo>
                  <a:cubicBezTo>
                    <a:pt x="f277" y="f275"/>
                    <a:pt x="f278" y="f279"/>
                    <a:pt x="f280" y="f146"/>
                  </a:cubicBezTo>
                  <a:cubicBezTo>
                    <a:pt x="f281" y="f282"/>
                    <a:pt x="f283" y="f284"/>
                    <a:pt x="f285" y="f286"/>
                  </a:cubicBezTo>
                  <a:lnTo>
                    <a:pt x="f285" y="f286"/>
                  </a:ln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6"/>
                  </a:cubicBezTo>
                  <a:cubicBezTo>
                    <a:pt x="f298" y="f296"/>
                    <a:pt x="f299" y="f300"/>
                    <a:pt x="f287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1"/>
                  </a:cubicBezTo>
                  <a:cubicBezTo>
                    <a:pt x="f313" y="f311"/>
                    <a:pt x="f314" y="f315"/>
                    <a:pt x="f316" y="f317"/>
                  </a:cubicBezTo>
                  <a:cubicBezTo>
                    <a:pt x="f318" y="f319"/>
                    <a:pt x="f304" y="f307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cubicBezTo>
                    <a:pt x="f328" y="f329"/>
                    <a:pt x="f330" y="f331"/>
                    <a:pt x="f332" y="f331"/>
                  </a:cubicBezTo>
                  <a:cubicBezTo>
                    <a:pt x="f333" y="f331"/>
                    <a:pt x="f334" y="f335"/>
                    <a:pt x="f336" y="f337"/>
                  </a:cubicBezTo>
                  <a:cubicBezTo>
                    <a:pt x="f338" y="f339"/>
                    <a:pt x="f340" y="f341"/>
                    <a:pt x="f342" y="f341"/>
                  </a:cubicBezTo>
                  <a:cubicBezTo>
                    <a:pt x="f343" y="f341"/>
                    <a:pt x="f344" y="f345"/>
                    <a:pt x="f344" y="f346"/>
                  </a:cubicBezTo>
                  <a:cubicBezTo>
                    <a:pt x="f347" y="f348"/>
                    <a:pt x="f349" y="f6"/>
                    <a:pt x="f5" y="f6"/>
                  </a:cubicBezTo>
                  <a:close/>
                  <a:moveTo>
                    <a:pt x="f350" y="f351"/>
                  </a:moveTo>
                  <a:cubicBezTo>
                    <a:pt x="f352" y="f351"/>
                    <a:pt x="f353" y="f354"/>
                    <a:pt x="f355" y="f15"/>
                  </a:cubicBezTo>
                  <a:cubicBezTo>
                    <a:pt x="f356" y="f357"/>
                    <a:pt x="f358" y="f359"/>
                    <a:pt x="f360" y="f359"/>
                  </a:cubicBezTo>
                  <a:cubicBezTo>
                    <a:pt x="f361" y="f359"/>
                    <a:pt x="f362" y="f363"/>
                    <a:pt x="f364" y="f365"/>
                  </a:cubicBezTo>
                  <a:cubicBezTo>
                    <a:pt x="f366" y="f69"/>
                    <a:pt x="f367" y="f83"/>
                    <a:pt x="f368" y="f369"/>
                  </a:cubicBezTo>
                  <a:cubicBezTo>
                    <a:pt x="f370" y="f371"/>
                    <a:pt x="f372" y="f373"/>
                    <a:pt x="f374" y="f373"/>
                  </a:cubicBezTo>
                  <a:cubicBezTo>
                    <a:pt x="f375" y="f373"/>
                    <a:pt x="f2" y="f376"/>
                    <a:pt x="f377" y="f146"/>
                  </a:cubicBezTo>
                  <a:cubicBezTo>
                    <a:pt x="f378" y="f379"/>
                    <a:pt x="f380" y="f381"/>
                    <a:pt x="f382" y="f381"/>
                  </a:cubicBezTo>
                  <a:cubicBezTo>
                    <a:pt x="f383" y="f381"/>
                    <a:pt x="f384" y="f385"/>
                    <a:pt x="f386" y="f387"/>
                  </a:cubicBezTo>
                  <a:cubicBezTo>
                    <a:pt x="f386" y="f388"/>
                    <a:pt x="f389" y="f390"/>
                    <a:pt x="f391" y="f392"/>
                  </a:cubicBezTo>
                  <a:cubicBezTo>
                    <a:pt x="f393" y="f394"/>
                    <a:pt x="f395" y="f396"/>
                    <a:pt x="f397" y="f396"/>
                  </a:cubicBezTo>
                  <a:cubicBezTo>
                    <a:pt x="f398" y="f396"/>
                    <a:pt x="f399" y="f400"/>
                    <a:pt x="f401" y="f402"/>
                  </a:cubicBezTo>
                  <a:cubicBezTo>
                    <a:pt x="f403" y="f404"/>
                    <a:pt x="f231" y="f4"/>
                    <a:pt x="f405" y="f4"/>
                  </a:cubicBezTo>
                  <a:cubicBezTo>
                    <a:pt x="f406" y="f4"/>
                    <a:pt x="f407" y="f408"/>
                    <a:pt x="f409" y="f410"/>
                  </a:cubicBezTo>
                  <a:cubicBezTo>
                    <a:pt x="f411" y="f412"/>
                    <a:pt x="f413" y="f249"/>
                    <a:pt x="f414" y="f387"/>
                  </a:cubicBezTo>
                  <a:cubicBezTo>
                    <a:pt x="f415" y="f416"/>
                    <a:pt x="f417" y="f418"/>
                    <a:pt x="f419" y="f418"/>
                  </a:cubicBezTo>
                  <a:cubicBezTo>
                    <a:pt x="f420" y="f418"/>
                    <a:pt x="f421" y="f422"/>
                    <a:pt x="f423" y="f424"/>
                  </a:cubicBezTo>
                  <a:cubicBezTo>
                    <a:pt x="f425" y="f426"/>
                    <a:pt x="f427" y="f428"/>
                    <a:pt x="f429" y="f428"/>
                  </a:cubicBezTo>
                  <a:cubicBezTo>
                    <a:pt x="f430" y="f428"/>
                    <a:pt x="f431" y="f432"/>
                    <a:pt x="f433" y="f183"/>
                  </a:cubicBezTo>
                  <a:cubicBezTo>
                    <a:pt x="f434" y="f435"/>
                    <a:pt x="f436" y="f437"/>
                    <a:pt x="f438" y="f437"/>
                  </a:cubicBezTo>
                  <a:cubicBezTo>
                    <a:pt x="f439" y="f437"/>
                    <a:pt x="f440" y="f441"/>
                    <a:pt x="f442" y="f443"/>
                  </a:cubicBezTo>
                  <a:cubicBezTo>
                    <a:pt x="f3" y="f444"/>
                    <a:pt x="f445" y="f446"/>
                    <a:pt x="f447" y="f446"/>
                  </a:cubicBezTo>
                  <a:cubicBezTo>
                    <a:pt x="f448" y="f446"/>
                    <a:pt x="f449" y="f450"/>
                    <a:pt x="f451" y="f452"/>
                  </a:cubicBezTo>
                  <a:cubicBezTo>
                    <a:pt x="f453" y="f454"/>
                    <a:pt x="f455" y="f456"/>
                    <a:pt x="f457" y="f458"/>
                  </a:cubicBezTo>
                  <a:cubicBezTo>
                    <a:pt x="f459" y="f460"/>
                    <a:pt x="f461" y="f462"/>
                    <a:pt x="f463" y="f462"/>
                  </a:cubicBezTo>
                  <a:cubicBezTo>
                    <a:pt x="f464" y="f462"/>
                    <a:pt x="f465" y="f466"/>
                    <a:pt x="f467" y="f456"/>
                  </a:cubicBezTo>
                  <a:cubicBezTo>
                    <a:pt x="f468" y="f469"/>
                    <a:pt x="f149" y="f470"/>
                    <a:pt x="f471" y="f472"/>
                  </a:cubicBezTo>
                  <a:cubicBezTo>
                    <a:pt x="f473" y="f474"/>
                    <a:pt x="f475" y="f476"/>
                    <a:pt x="f477" y="f476"/>
                  </a:cubicBezTo>
                  <a:cubicBezTo>
                    <a:pt x="f478" y="f476"/>
                    <a:pt x="f479" y="f480"/>
                    <a:pt x="f481" y="f469"/>
                  </a:cubicBezTo>
                  <a:cubicBezTo>
                    <a:pt x="f482" y="f483"/>
                    <a:pt x="f413" y="f484"/>
                    <a:pt x="f485" y="f486"/>
                  </a:cubicBezTo>
                  <a:cubicBezTo>
                    <a:pt x="f487" y="f488"/>
                    <a:pt x="f489" y="f351"/>
                    <a:pt x="f350" y="f351"/>
                  </a:cubicBezTo>
                  <a:close/>
                </a:path>
              </a:pathLst>
            </a:custGeom>
            <a:solidFill>
              <a:srgbClr val="6FA8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04;p3">
              <a:extLst>
                <a:ext uri="{FF2B5EF4-FFF2-40B4-BE49-F238E27FC236}">
                  <a16:creationId xmlns:a16="http://schemas.microsoft.com/office/drawing/2014/main" id="{9C343C96-0294-4EA7-B3FB-51F9EF3342AE}"/>
                </a:ext>
              </a:extLst>
            </p:cNvPr>
            <p:cNvSpPr/>
            <p:nvPr/>
          </p:nvSpPr>
          <p:spPr>
            <a:xfrm>
              <a:off x="7851248" y="1318884"/>
              <a:ext cx="96524" cy="163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94"/>
                <a:gd name="f4" fmla="val 3385"/>
                <a:gd name="f5" fmla="val 1"/>
                <a:gd name="f6" fmla="val 719"/>
                <a:gd name="f7" fmla="val 858"/>
                <a:gd name="f8" fmla="val 835"/>
                <a:gd name="f9" fmla="val 2156"/>
                <a:gd name="f10" fmla="val 951"/>
                <a:gd name="f11" fmla="val 3384"/>
                <a:gd name="f12" fmla="val 1275"/>
                <a:gd name="f13" fmla="val 3199"/>
                <a:gd name="f14" fmla="val 1646"/>
                <a:gd name="f15" fmla="val 3083"/>
                <a:gd name="f16" fmla="val 3014"/>
                <a:gd name="f17" fmla="val 2990"/>
                <a:gd name="f18" fmla="val 2967"/>
                <a:gd name="f19" fmla="val 1669"/>
                <a:gd name="f20" fmla="val 1159"/>
                <a:gd name="f21" fmla="val 511"/>
                <a:gd name="f22" fmla="*/ f0 1 1994"/>
                <a:gd name="f23" fmla="*/ f1 1 33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994"/>
                <a:gd name="f30" fmla="*/ f27 1 33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994" h="3385">
                  <a:moveTo>
                    <a:pt x="f5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3" y="f16"/>
                  </a:cubicBezTo>
                  <a:cubicBezTo>
                    <a:pt x="f3" y="f17"/>
                    <a:pt x="f3" y="f17"/>
                    <a:pt x="f3" y="f18"/>
                  </a:cubicBezTo>
                  <a:cubicBezTo>
                    <a:pt x="f3" y="f19"/>
                    <a:pt x="f20" y="f21"/>
                    <a:pt x="f5" y="f5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05;p3">
              <a:extLst>
                <a:ext uri="{FF2B5EF4-FFF2-40B4-BE49-F238E27FC236}">
                  <a16:creationId xmlns:a16="http://schemas.microsoft.com/office/drawing/2014/main" id="{75CB5B64-EB90-4695-A151-0C23472F00CA}"/>
                </a:ext>
              </a:extLst>
            </p:cNvPr>
            <p:cNvSpPr/>
            <p:nvPr/>
          </p:nvSpPr>
          <p:spPr>
            <a:xfrm>
              <a:off x="7962339" y="1439741"/>
              <a:ext cx="118926" cy="62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57"/>
                <a:gd name="f4" fmla="val 1282"/>
                <a:gd name="f5" fmla="val 1183"/>
                <a:gd name="f6" fmla="val 755"/>
                <a:gd name="f7" fmla="val 377"/>
                <a:gd name="f8" fmla="val 189"/>
                <a:gd name="f9" fmla="val 401"/>
                <a:gd name="f10" fmla="val 424"/>
                <a:gd name="f11" fmla="val 447"/>
                <a:gd name="f12" fmla="val 93"/>
                <a:gd name="f13" fmla="val 162"/>
                <a:gd name="f14" fmla="val 255"/>
                <a:gd name="f15" fmla="val 394"/>
                <a:gd name="f16" fmla="val 533"/>
                <a:gd name="f17" fmla="val 354"/>
                <a:gd name="f18" fmla="val 672"/>
                <a:gd name="f19" fmla="val 704"/>
                <a:gd name="f20" fmla="val 350"/>
                <a:gd name="f21" fmla="val 736"/>
                <a:gd name="f22" fmla="val 348"/>
                <a:gd name="f23" fmla="val 767"/>
                <a:gd name="f24" fmla="val 920"/>
                <a:gd name="f25" fmla="val 1071"/>
                <a:gd name="f26" fmla="val 393"/>
                <a:gd name="f27" fmla="val 1205"/>
                <a:gd name="f28" fmla="val 470"/>
                <a:gd name="f29" fmla="val 1599"/>
                <a:gd name="f30" fmla="val 586"/>
                <a:gd name="f31" fmla="val 1924"/>
                <a:gd name="f32" fmla="val 887"/>
                <a:gd name="f33" fmla="val 2039"/>
                <a:gd name="f34" fmla="val 1281"/>
                <a:gd name="f35" fmla="val 679"/>
                <a:gd name="f36" fmla="val 1970"/>
                <a:gd name="f37" fmla="val 76"/>
                <a:gd name="f38" fmla="val 1321"/>
                <a:gd name="f39" fmla="val 7"/>
                <a:gd name="f40" fmla="val 1275"/>
                <a:gd name="f41" fmla="val 2"/>
                <a:gd name="f42" fmla="val 1229"/>
                <a:gd name="f43" fmla="*/ f0 1 2457"/>
                <a:gd name="f44" fmla="*/ f1 1 1282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2457"/>
                <a:gd name="f51" fmla="*/ f48 1 1282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2457" h="1282">
                  <a:moveTo>
                    <a:pt x="f5" y="f2"/>
                  </a:moveTo>
                  <a:cubicBezTo>
                    <a:pt x="f6" y="f2"/>
                    <a:pt x="f7" y="f8"/>
                    <a:pt x="f2" y="f7"/>
                  </a:cubicBezTo>
                  <a:cubicBezTo>
                    <a:pt x="f2" y="f9"/>
                    <a:pt x="f2" y="f10"/>
                    <a:pt x="f2" y="f11"/>
                  </a:cubicBezTo>
                  <a:cubicBezTo>
                    <a:pt x="f12" y="f11"/>
                    <a:pt x="f13" y="f10"/>
                    <a:pt x="f14" y="f10"/>
                  </a:cubicBezTo>
                  <a:cubicBezTo>
                    <a:pt x="f15" y="f7"/>
                    <a:pt x="f16" y="f17"/>
                    <a:pt x="f18" y="f17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" y="f35"/>
                    <a:pt x="f36" y="f37"/>
                    <a:pt x="f38" y="f39"/>
                  </a:cubicBezTo>
                  <a:cubicBezTo>
                    <a:pt x="f40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06;p3">
              <a:extLst>
                <a:ext uri="{FF2B5EF4-FFF2-40B4-BE49-F238E27FC236}">
                  <a16:creationId xmlns:a16="http://schemas.microsoft.com/office/drawing/2014/main" id="{010A9AD8-A262-489F-96E3-6AFC4065BD06}"/>
                </a:ext>
              </a:extLst>
            </p:cNvPr>
            <p:cNvSpPr/>
            <p:nvPr/>
          </p:nvSpPr>
          <p:spPr>
            <a:xfrm rot="440513">
              <a:off x="7503978" y="1215239"/>
              <a:ext cx="133383" cy="1769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81"/>
                <a:gd name="f4" fmla="val 3292"/>
                <a:gd name="f5" fmla="val 1"/>
                <a:gd name="f6" fmla="val 882"/>
                <a:gd name="f7" fmla="val 997"/>
                <a:gd name="f8" fmla="val 1646"/>
                <a:gd name="f9" fmla="val 2087"/>
                <a:gd name="f10" fmla="val 2202"/>
                <a:gd name="f11" fmla="val 2295"/>
                <a:gd name="f12" fmla="val 3199"/>
                <a:gd name="f13" fmla="val 2365"/>
                <a:gd name="f14" fmla="val 3106"/>
                <a:gd name="f15" fmla="val 2457"/>
                <a:gd name="f16" fmla="val 2990"/>
                <a:gd name="f17" fmla="val 1461"/>
                <a:gd name="f18" fmla="val 1391"/>
                <a:gd name="f19" fmla="val 464"/>
                <a:gd name="f20" fmla="*/ f0 1 2481"/>
                <a:gd name="f21" fmla="*/ f1 1 329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481"/>
                <a:gd name="f28" fmla="*/ f25 1 329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481" h="3292">
                  <a:moveTo>
                    <a:pt x="f5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3" y="f17"/>
                    <a:pt x="f18" y="f19"/>
                    <a:pt x="f5" y="f5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07;p3">
              <a:extLst>
                <a:ext uri="{FF2B5EF4-FFF2-40B4-BE49-F238E27FC236}">
                  <a16:creationId xmlns:a16="http://schemas.microsoft.com/office/drawing/2014/main" id="{D56840C4-3C50-4652-A8BC-14284DBAE9A3}"/>
                </a:ext>
              </a:extLst>
            </p:cNvPr>
            <p:cNvSpPr/>
            <p:nvPr/>
          </p:nvSpPr>
          <p:spPr>
            <a:xfrm>
              <a:off x="7875937" y="1677832"/>
              <a:ext cx="92016" cy="85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01"/>
                <a:gd name="f4" fmla="val 1763"/>
                <a:gd name="f5" fmla="val 1"/>
                <a:gd name="f6" fmla="val 1739"/>
                <a:gd name="f7" fmla="val 47"/>
                <a:gd name="f8" fmla="val 1553"/>
                <a:gd name="f9" fmla="val 70"/>
                <a:gd name="f10" fmla="val 1368"/>
                <a:gd name="f11" fmla="val 94"/>
                <a:gd name="f12" fmla="val 1090"/>
                <a:gd name="f13" fmla="val 812"/>
                <a:gd name="f14" fmla="val 696"/>
                <a:gd name="f15" fmla="val 441"/>
                <a:gd name="f16" fmla="val 1252"/>
                <a:gd name="f17" fmla="val 1762"/>
                <a:gd name="f18" fmla="val 881"/>
                <a:gd name="f19" fmla="val 1530"/>
                <a:gd name="f20" fmla="val 1623"/>
                <a:gd name="f21" fmla="val 905"/>
                <a:gd name="f22" fmla="*/ f0 1 1901"/>
                <a:gd name="f23" fmla="*/ f1 1 1763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901"/>
                <a:gd name="f30" fmla="*/ f27 1 1763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901" h="1763">
                  <a:moveTo>
                    <a:pt x="f3" y="f5"/>
                  </a:moveTo>
                  <a:cubicBezTo>
                    <a:pt x="f6" y="f7"/>
                    <a:pt x="f8" y="f9"/>
                    <a:pt x="f10" y="f11"/>
                  </a:cubicBezTo>
                  <a:lnTo>
                    <a:pt x="f12" y="f11"/>
                  </a:lnTo>
                  <a:cubicBezTo>
                    <a:pt x="f13" y="f14"/>
                    <a:pt x="f15" y="f16"/>
                    <a:pt x="f5" y="f17"/>
                  </a:cubicBezTo>
                  <a:cubicBezTo>
                    <a:pt x="f18" y="f19"/>
                    <a:pt x="f20" y="f21"/>
                    <a:pt x="f3" y="f5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08;p3">
              <a:extLst>
                <a:ext uri="{FF2B5EF4-FFF2-40B4-BE49-F238E27FC236}">
                  <a16:creationId xmlns:a16="http://schemas.microsoft.com/office/drawing/2014/main" id="{9A4C91DC-810C-4EAF-BE9F-CEDE369E0F7C}"/>
                </a:ext>
              </a:extLst>
            </p:cNvPr>
            <p:cNvSpPr/>
            <p:nvPr/>
          </p:nvSpPr>
          <p:spPr>
            <a:xfrm>
              <a:off x="8026274" y="1506876"/>
              <a:ext cx="257906" cy="193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328"/>
                <a:gd name="f4" fmla="val 4006"/>
                <a:gd name="f5" fmla="val 1260"/>
                <a:gd name="f6" fmla="val 1"/>
                <a:gd name="f7" fmla="val 1144"/>
                <a:gd name="f8" fmla="val 1032"/>
                <a:gd name="f9" fmla="val 4"/>
                <a:gd name="f10" fmla="val 927"/>
                <a:gd name="f11" fmla="val 10"/>
                <a:gd name="f12" fmla="val 904"/>
                <a:gd name="f13" fmla="val 33"/>
                <a:gd name="f14" fmla="val 57"/>
                <a:gd name="f15" fmla="val 881"/>
                <a:gd name="f16" fmla="val 1738"/>
                <a:gd name="f17" fmla="val 196"/>
                <a:gd name="f18" fmla="val 2526"/>
                <a:gd name="f19" fmla="val 520"/>
                <a:gd name="f20" fmla="val 2804"/>
                <a:gd name="f21" fmla="val 1238"/>
                <a:gd name="f22" fmla="val 3268"/>
                <a:gd name="f23" fmla="val 2444"/>
                <a:gd name="f24" fmla="val 2039"/>
                <a:gd name="f25" fmla="val 3278"/>
                <a:gd name="f26" fmla="val 1020"/>
                <a:gd name="f27" fmla="val 3486"/>
                <a:gd name="f28" fmla="val 795"/>
                <a:gd name="f29" fmla="val 3531"/>
                <a:gd name="f30" fmla="val 580"/>
                <a:gd name="f31" fmla="val 3557"/>
                <a:gd name="f32" fmla="val 363"/>
                <a:gd name="f33" fmla="val 243"/>
                <a:gd name="f34" fmla="val 123"/>
                <a:gd name="f35" fmla="val 3549"/>
                <a:gd name="f36" fmla="val 3533"/>
                <a:gd name="f37" fmla="val 706"/>
                <a:gd name="f38" fmla="val 3792"/>
                <a:gd name="f39" fmla="val 1597"/>
                <a:gd name="f40" fmla="val 4005"/>
                <a:gd name="f41" fmla="val 2419"/>
                <a:gd name="f42" fmla="val 3432"/>
                <a:gd name="f43" fmla="val 4338"/>
                <a:gd name="f44" fmla="val 3681"/>
                <a:gd name="f45" fmla="val 4658"/>
                <a:gd name="f46" fmla="val 2722"/>
                <a:gd name="f47" fmla="val 626"/>
                <a:gd name="f48" fmla="val 2856"/>
                <a:gd name="f49" fmla="*/ f0 1 5328"/>
                <a:gd name="f50" fmla="*/ f1 1 400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328"/>
                <a:gd name="f57" fmla="*/ f54 1 400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328" h="40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3"/>
                    <a:pt x="f12" y="f14"/>
                  </a:cubicBezTo>
                  <a:lnTo>
                    <a:pt x="f15" y="f14"/>
                  </a:ln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2" y="f36"/>
                  </a:cubicBezTo>
                  <a:lnTo>
                    <a:pt x="f2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3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" name="Google Shape;109;p3">
            <a:extLst>
              <a:ext uri="{FF2B5EF4-FFF2-40B4-BE49-F238E27FC236}">
                <a16:creationId xmlns:a16="http://schemas.microsoft.com/office/drawing/2014/main" id="{5DC11351-D5D4-4E46-8139-0F2AA5F08A50}"/>
              </a:ext>
            </a:extLst>
          </p:cNvPr>
          <p:cNvGrpSpPr/>
          <p:nvPr/>
        </p:nvGrpSpPr>
        <p:grpSpPr>
          <a:xfrm>
            <a:off x="713222" y="3287780"/>
            <a:ext cx="1503045" cy="733667"/>
            <a:chOff x="713222" y="3287780"/>
            <a:chExt cx="1503045" cy="733667"/>
          </a:xfrm>
        </p:grpSpPr>
        <p:sp>
          <p:nvSpPr>
            <p:cNvPr id="16" name="Google Shape;110;p3">
              <a:extLst>
                <a:ext uri="{FF2B5EF4-FFF2-40B4-BE49-F238E27FC236}">
                  <a16:creationId xmlns:a16="http://schemas.microsoft.com/office/drawing/2014/main" id="{5F3775A8-C1BD-4FEE-889B-6A2F25018AE9}"/>
                </a:ext>
              </a:extLst>
            </p:cNvPr>
            <p:cNvSpPr/>
            <p:nvPr/>
          </p:nvSpPr>
          <p:spPr>
            <a:xfrm>
              <a:off x="727871" y="3303343"/>
              <a:ext cx="1482781" cy="7044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346"/>
                <a:gd name="f4" fmla="val 13943"/>
                <a:gd name="f5" fmla="val 22007"/>
                <a:gd name="f6" fmla="val 20617"/>
                <a:gd name="f7" fmla="val 19284"/>
                <a:gd name="f8" fmla="val 795"/>
                <a:gd name="f9" fmla="val 18506"/>
                <a:gd name="f10" fmla="val 2043"/>
                <a:gd name="f11" fmla="val 18475"/>
                <a:gd name="f12" fmla="val 2084"/>
                <a:gd name="f13" fmla="val 18431"/>
                <a:gd name="f14" fmla="val 2102"/>
                <a:gd name="f15" fmla="val 18388"/>
                <a:gd name="f16" fmla="val 18332"/>
                <a:gd name="f17" fmla="val 18277"/>
                <a:gd name="f18" fmla="val 2072"/>
                <a:gd name="f19" fmla="val 18251"/>
                <a:gd name="f20" fmla="val 2020"/>
                <a:gd name="f21" fmla="val 18002"/>
                <a:gd name="f22" fmla="val 1202"/>
                <a:gd name="f23" fmla="val 17374"/>
                <a:gd name="f24" fmla="val 828"/>
                <a:gd name="f25" fmla="val 16741"/>
                <a:gd name="f26" fmla="val 15957"/>
                <a:gd name="f27" fmla="val 15165"/>
                <a:gd name="f28" fmla="val 1401"/>
                <a:gd name="f29" fmla="val 15076"/>
                <a:gd name="f30" fmla="val 2414"/>
                <a:gd name="f31" fmla="val 15446"/>
                <a:gd name="f32" fmla="val 2437"/>
                <a:gd name="f33" fmla="val 15794"/>
                <a:gd name="f34" fmla="val 2484"/>
                <a:gd name="f35" fmla="val 16142"/>
                <a:gd name="f36" fmla="val 2599"/>
                <a:gd name="f37" fmla="val 16290"/>
                <a:gd name="f38" fmla="val 2642"/>
                <a:gd name="f39" fmla="val 16244"/>
                <a:gd name="f40" fmla="val 2860"/>
                <a:gd name="f41" fmla="val 16110"/>
                <a:gd name="f42" fmla="val 16098"/>
                <a:gd name="f43" fmla="val 16086"/>
                <a:gd name="f44" fmla="val 2858"/>
                <a:gd name="f45" fmla="val 16072"/>
                <a:gd name="f46" fmla="val 2854"/>
                <a:gd name="f47" fmla="val 15646"/>
                <a:gd name="f48" fmla="val 2733"/>
                <a:gd name="f49" fmla="val 15233"/>
                <a:gd name="f50" fmla="val 2668"/>
                <a:gd name="f51" fmla="val 14820"/>
                <a:gd name="f52" fmla="val 14445"/>
                <a:gd name="f53" fmla="val 14070"/>
                <a:gd name="f54" fmla="val 2721"/>
                <a:gd name="f55" fmla="val 13685"/>
                <a:gd name="f56" fmla="val 2831"/>
                <a:gd name="f57" fmla="val 13677"/>
                <a:gd name="f58" fmla="val 2833"/>
                <a:gd name="f59" fmla="val 13670"/>
                <a:gd name="f60" fmla="val 13663"/>
                <a:gd name="f61" fmla="val 13564"/>
                <a:gd name="f62" fmla="val 13531"/>
                <a:gd name="f63" fmla="val 2689"/>
                <a:gd name="f64" fmla="val 13639"/>
                <a:gd name="f65" fmla="val 2646"/>
                <a:gd name="f66" fmla="val 13894"/>
                <a:gd name="f67" fmla="val 2553"/>
                <a:gd name="f68" fmla="val 14149"/>
                <a:gd name="f69" fmla="val 14427"/>
                <a:gd name="f70" fmla="val 2460"/>
                <a:gd name="f71" fmla="val 13870"/>
                <a:gd name="f72" fmla="val 1313"/>
                <a:gd name="f73" fmla="val 12689"/>
                <a:gd name="f74" fmla="val 818"/>
                <a:gd name="f75" fmla="val 11497"/>
                <a:gd name="f76" fmla="val 11100"/>
                <a:gd name="f77" fmla="val 10701"/>
                <a:gd name="f78" fmla="val 873"/>
                <a:gd name="f79" fmla="val 10325"/>
                <a:gd name="f80" fmla="val 977"/>
                <a:gd name="f81" fmla="val 8378"/>
                <a:gd name="f82" fmla="val 1510"/>
                <a:gd name="f83" fmla="val 7127"/>
                <a:gd name="f84" fmla="val 3179"/>
                <a:gd name="f85" fmla="val 7266"/>
                <a:gd name="f86" fmla="val 5172"/>
                <a:gd name="f87" fmla="val 5251"/>
                <a:gd name="f88" fmla="val 7191"/>
                <a:gd name="f89" fmla="val 5297"/>
                <a:gd name="f90" fmla="val 7121"/>
                <a:gd name="f91" fmla="val 7088"/>
                <a:gd name="f92" fmla="val 7056"/>
                <a:gd name="f93" fmla="val 5287"/>
                <a:gd name="f94" fmla="val 7034"/>
                <a:gd name="f95" fmla="val 5265"/>
                <a:gd name="f96" fmla="val 6622"/>
                <a:gd name="f97" fmla="val 4842"/>
                <a:gd name="f98" fmla="val 5917"/>
                <a:gd name="f99" fmla="val 4562"/>
                <a:gd name="f100" fmla="val 5289"/>
                <a:gd name="f101" fmla="val 4504"/>
                <a:gd name="f102" fmla="val 3841"/>
                <a:gd name="f103" fmla="val 5000"/>
                <a:gd name="f104" fmla="val 4021"/>
                <a:gd name="f105" fmla="val 6145"/>
                <a:gd name="f106" fmla="val 4036"/>
                <a:gd name="f107" fmla="val 6190"/>
                <a:gd name="f108" fmla="val 4003"/>
                <a:gd name="f109" fmla="val 6216"/>
                <a:gd name="f110" fmla="val 3965"/>
                <a:gd name="f111" fmla="val 3944"/>
                <a:gd name="f112" fmla="val 3922"/>
                <a:gd name="f113" fmla="val 6208"/>
                <a:gd name="f114" fmla="val 3905"/>
                <a:gd name="f115" fmla="val 6192"/>
                <a:gd name="f116" fmla="val 3882"/>
                <a:gd name="f117" fmla="val 6215"/>
                <a:gd name="f118" fmla="val 3901"/>
                <a:gd name="f119" fmla="val 3889"/>
                <a:gd name="f120" fmla="val 6244"/>
                <a:gd name="f121" fmla="val 3872"/>
                <a:gd name="f122" fmla="val 3868"/>
                <a:gd name="f123" fmla="val 3863"/>
                <a:gd name="f124" fmla="val 6243"/>
                <a:gd name="f125" fmla="val 3859"/>
                <a:gd name="f126" fmla="val 6238"/>
                <a:gd name="f127" fmla="val 3482"/>
                <a:gd name="f128" fmla="val 6033"/>
                <a:gd name="f129" fmla="val 3018"/>
                <a:gd name="f130" fmla="val 5930"/>
                <a:gd name="f131" fmla="val 2545"/>
                <a:gd name="f132" fmla="val 1362"/>
                <a:gd name="f133" fmla="val 124"/>
                <a:gd name="f134" fmla="val 6575"/>
                <a:gd name="f135" fmla="val 58"/>
                <a:gd name="f136" fmla="val 7883"/>
                <a:gd name="f137" fmla="val 1"/>
                <a:gd name="f138" fmla="val 9260"/>
                <a:gd name="f139" fmla="val 1080"/>
                <a:gd name="f140" fmla="val 9732"/>
                <a:gd name="f141" fmla="val 2229"/>
                <a:gd name="f142" fmla="val 2937"/>
                <a:gd name="f143" fmla="val 3671"/>
                <a:gd name="f144" fmla="val 9553"/>
                <a:gd name="f145" fmla="val 4183"/>
                <a:gd name="f146" fmla="val 9297"/>
                <a:gd name="f147" fmla="val 4199"/>
                <a:gd name="f148" fmla="val 9287"/>
                <a:gd name="f149" fmla="val 4216"/>
                <a:gd name="f150" fmla="val 9282"/>
                <a:gd name="f151" fmla="val 4232"/>
                <a:gd name="f152" fmla="val 4289"/>
                <a:gd name="f153" fmla="val 4340"/>
                <a:gd name="f154" fmla="val 9336"/>
                <a:gd name="f155" fmla="val 4322"/>
                <a:gd name="f156" fmla="val 9390"/>
                <a:gd name="f157" fmla="val 3697"/>
                <a:gd name="f158" fmla="val 11267"/>
                <a:gd name="f159" fmla="val 5643"/>
                <a:gd name="f160" fmla="val 13237"/>
                <a:gd name="f161" fmla="val 7312"/>
                <a:gd name="f162" fmla="val 13723"/>
                <a:gd name="f163" fmla="val 7620"/>
                <a:gd name="f164" fmla="val 13812"/>
                <a:gd name="f165" fmla="val 7931"/>
                <a:gd name="f166" fmla="val 13855"/>
                <a:gd name="f167" fmla="val 8237"/>
                <a:gd name="f168" fmla="val 9611"/>
                <a:gd name="f169" fmla="val 10877"/>
                <a:gd name="f170" fmla="val 12998"/>
                <a:gd name="f171" fmla="val 11275"/>
                <a:gd name="f172" fmla="val 11615"/>
                <a:gd name="f173" fmla="val 10904"/>
                <a:gd name="f174" fmla="val 11545"/>
                <a:gd name="f175" fmla="val 10580"/>
                <a:gd name="f176" fmla="val 11383"/>
                <a:gd name="f177" fmla="val 10278"/>
                <a:gd name="f178" fmla="val 11197"/>
                <a:gd name="f179" fmla="val 10220"/>
                <a:gd name="f180" fmla="val 11139"/>
                <a:gd name="f181" fmla="val 10260"/>
                <a:gd name="f182" fmla="val 11048"/>
                <a:gd name="f183" fmla="val 10329"/>
                <a:gd name="f184" fmla="val 10342"/>
                <a:gd name="f185" fmla="val 10356"/>
                <a:gd name="f186" fmla="val 11051"/>
                <a:gd name="f187" fmla="val 10371"/>
                <a:gd name="f188" fmla="val 11058"/>
                <a:gd name="f189" fmla="val 10695"/>
                <a:gd name="f190" fmla="val 11221"/>
                <a:gd name="f191" fmla="val 11020"/>
                <a:gd name="f192" fmla="val 11336"/>
                <a:gd name="f193" fmla="val 11344"/>
                <a:gd name="f194" fmla="val 11406"/>
                <a:gd name="f195" fmla="val 11365"/>
                <a:gd name="f196" fmla="val 11346"/>
                <a:gd name="f197" fmla="val 11415"/>
                <a:gd name="f198" fmla="val 11320"/>
                <a:gd name="f199" fmla="val 11470"/>
                <a:gd name="f200" fmla="val 11541"/>
                <a:gd name="f201" fmla="val 11619"/>
                <a:gd name="f202" fmla="val 11364"/>
                <a:gd name="f203" fmla="val 11646"/>
                <a:gd name="f204" fmla="val 11429"/>
                <a:gd name="f205" fmla="val 11657"/>
                <a:gd name="f206" fmla="val 11418"/>
                <a:gd name="f207" fmla="val 11675"/>
                <a:gd name="f208" fmla="val 11412"/>
                <a:gd name="f209" fmla="val 11689"/>
                <a:gd name="f210" fmla="val 11704"/>
                <a:gd name="f211" fmla="val 11715"/>
                <a:gd name="f212" fmla="val 11790"/>
                <a:gd name="f213" fmla="val 11435"/>
                <a:gd name="f214" fmla="val 11864"/>
                <a:gd name="f215" fmla="val 11438"/>
                <a:gd name="f216" fmla="val 11939"/>
                <a:gd name="f217" fmla="val 12142"/>
                <a:gd name="f218" fmla="val 12346"/>
                <a:gd name="f219" fmla="val 11417"/>
                <a:gd name="f220" fmla="val 12550"/>
                <a:gd name="f221" fmla="val 12557"/>
                <a:gd name="f222" fmla="val 11382"/>
                <a:gd name="f223" fmla="val 12564"/>
                <a:gd name="f224" fmla="val 11381"/>
                <a:gd name="f225" fmla="val 12571"/>
                <a:gd name="f226" fmla="val 12695"/>
                <a:gd name="f227" fmla="val 12751"/>
                <a:gd name="f228" fmla="val 11571"/>
                <a:gd name="f229" fmla="val 12619"/>
                <a:gd name="f230" fmla="val 12410"/>
                <a:gd name="f231" fmla="val 11667"/>
                <a:gd name="f232" fmla="val 12189"/>
                <a:gd name="f233" fmla="val 11693"/>
                <a:gd name="f234" fmla="val 11964"/>
                <a:gd name="f235" fmla="val 11889"/>
                <a:gd name="f236" fmla="val 11814"/>
                <a:gd name="f237" fmla="val 11690"/>
                <a:gd name="f238" fmla="val 11738"/>
                <a:gd name="f239" fmla="val 11684"/>
                <a:gd name="f240" fmla="val 11831"/>
                <a:gd name="f241" fmla="val 12796"/>
                <a:gd name="f242" fmla="val 13175"/>
                <a:gd name="f243" fmla="val 13283"/>
                <a:gd name="f244" fmla="val 14102"/>
                <a:gd name="f245" fmla="val 13469"/>
                <a:gd name="f246" fmla="val 14368"/>
                <a:gd name="f247" fmla="val 13524"/>
                <a:gd name="f248" fmla="val 14643"/>
                <a:gd name="f249" fmla="val 13554"/>
                <a:gd name="f250" fmla="val 14915"/>
                <a:gd name="f251" fmla="val 15897"/>
                <a:gd name="f252" fmla="val 16840"/>
                <a:gd name="f253" fmla="val 13159"/>
                <a:gd name="f254" fmla="val 17185"/>
                <a:gd name="f255" fmla="val 12124"/>
                <a:gd name="f256" fmla="val 17208"/>
                <a:gd name="f257" fmla="val 12066"/>
                <a:gd name="f258" fmla="val 17260"/>
                <a:gd name="f259" fmla="val 12037"/>
                <a:gd name="f260" fmla="val 17312"/>
                <a:gd name="f261" fmla="val 17364"/>
                <a:gd name="f262" fmla="val 17416"/>
                <a:gd name="f263" fmla="val 17439"/>
                <a:gd name="f264" fmla="val 17956"/>
                <a:gd name="f265" fmla="val 13393"/>
                <a:gd name="f266" fmla="val 19340"/>
                <a:gd name="f267" fmla="val 20830"/>
                <a:gd name="f268" fmla="val 23423"/>
                <a:gd name="f269" fmla="val 26339"/>
                <a:gd name="f270" fmla="val 12281"/>
                <a:gd name="f271" fmla="val 25574"/>
                <a:gd name="f272" fmla="val 9853"/>
                <a:gd name="f273" fmla="val 25536"/>
                <a:gd name="f274" fmla="val 9739"/>
                <a:gd name="f275" fmla="val 25639"/>
                <a:gd name="f276" fmla="val 9656"/>
                <a:gd name="f277" fmla="val 25741"/>
                <a:gd name="f278" fmla="val 25763"/>
                <a:gd name="f279" fmla="val 25785"/>
                <a:gd name="f280" fmla="val 9660"/>
                <a:gd name="f281" fmla="val 25806"/>
                <a:gd name="f282" fmla="val 9668"/>
                <a:gd name="f283" fmla="val 25764"/>
                <a:gd name="f284" fmla="val 9647"/>
                <a:gd name="f285" fmla="val 25797"/>
                <a:gd name="f286" fmla="val 9571"/>
                <a:gd name="f287" fmla="val 25853"/>
                <a:gd name="f288" fmla="val 25860"/>
                <a:gd name="f289" fmla="val 25868"/>
                <a:gd name="f290" fmla="val 9573"/>
                <a:gd name="f291" fmla="val 25875"/>
                <a:gd name="f292" fmla="val 9575"/>
                <a:gd name="f293" fmla="val 26082"/>
                <a:gd name="f294" fmla="val 9631"/>
                <a:gd name="f295" fmla="val 26298"/>
                <a:gd name="f296" fmla="val 9658"/>
                <a:gd name="f297" fmla="val 26516"/>
                <a:gd name="f298" fmla="val 27570"/>
                <a:gd name="f299" fmla="val 28666"/>
                <a:gd name="f300" fmla="val 9028"/>
                <a:gd name="f301" fmla="val 28934"/>
                <a:gd name="f302" fmla="val 7953"/>
                <a:gd name="f303" fmla="val 6432"/>
                <a:gd name="f304" fmla="val 27851"/>
                <a:gd name="f305" fmla="val 6072"/>
                <a:gd name="f306" fmla="val 26583"/>
                <a:gd name="f307" fmla="val 26209"/>
                <a:gd name="f308" fmla="val 25854"/>
                <a:gd name="f309" fmla="val 6103"/>
                <a:gd name="f310" fmla="val 25538"/>
                <a:gd name="f311" fmla="val 6202"/>
                <a:gd name="f312" fmla="val 25487"/>
                <a:gd name="f313" fmla="val 6226"/>
                <a:gd name="f314" fmla="val 25436"/>
                <a:gd name="f315" fmla="val 25322"/>
                <a:gd name="f316" fmla="val 25209"/>
                <a:gd name="f317" fmla="val 6104"/>
                <a:gd name="f318" fmla="val 25273"/>
                <a:gd name="f319" fmla="val 5960"/>
                <a:gd name="f320" fmla="val 26362"/>
                <a:gd name="f321" fmla="val 4013"/>
                <a:gd name="f322" fmla="val 1557"/>
                <a:gd name="f323" fmla="val 23789"/>
                <a:gd name="f324" fmla="val 467"/>
                <a:gd name="f325" fmla="val 23211"/>
                <a:gd name="f326" fmla="val 147"/>
                <a:gd name="f327" fmla="val 22604"/>
                <a:gd name="f328" fmla="*/ f0 1 29346"/>
                <a:gd name="f329" fmla="*/ f1 1 13943"/>
                <a:gd name="f330" fmla="val f2"/>
                <a:gd name="f331" fmla="val f3"/>
                <a:gd name="f332" fmla="val f4"/>
                <a:gd name="f333" fmla="+- f332 0 f330"/>
                <a:gd name="f334" fmla="+- f331 0 f330"/>
                <a:gd name="f335" fmla="*/ f334 1 29346"/>
                <a:gd name="f336" fmla="*/ f333 1 13943"/>
                <a:gd name="f337" fmla="*/ f330 1 f335"/>
                <a:gd name="f338" fmla="*/ f331 1 f335"/>
                <a:gd name="f339" fmla="*/ f330 1 f336"/>
                <a:gd name="f340" fmla="*/ f332 1 f336"/>
                <a:gd name="f341" fmla="*/ f337 f328 1"/>
                <a:gd name="f342" fmla="*/ f338 f328 1"/>
                <a:gd name="f343" fmla="*/ f340 f329 1"/>
                <a:gd name="f344" fmla="*/ f339 f3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1" t="f344" r="f342" b="f343"/>
              <a:pathLst>
                <a:path w="29345" h="1394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58"/>
                    <a:pt x="f60" y="f58"/>
                  </a:cubicBezTo>
                  <a:cubicBezTo>
                    <a:pt x="f61" y="f58"/>
                    <a:pt x="f62" y="f63"/>
                    <a:pt x="f64" y="f65"/>
                  </a:cubicBezTo>
                  <a:cubicBezTo>
                    <a:pt x="f66" y="f67"/>
                    <a:pt x="f68" y="f34"/>
                    <a:pt x="f69" y="f70"/>
                  </a:cubicBezTo>
                  <a:cubicBezTo>
                    <a:pt x="f71" y="f72"/>
                    <a:pt x="f73" y="f74"/>
                    <a:pt x="f75" y="f74"/>
                  </a:cubicBezTo>
                  <a:cubicBezTo>
                    <a:pt x="f76" y="f74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5" y="f87"/>
                    <a:pt x="f88" y="f89"/>
                    <a:pt x="f90" y="f89"/>
                  </a:cubicBezTo>
                  <a:cubicBezTo>
                    <a:pt x="f91" y="f89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09"/>
                  </a:cubicBezTo>
                  <a:cubicBezTo>
                    <a:pt x="f111" y="f109"/>
                    <a:pt x="f112" y="f113"/>
                    <a:pt x="f114" y="f115"/>
                  </a:cubicBezTo>
                  <a:lnTo>
                    <a:pt x="f116" y="f117"/>
                  </a:lnTo>
                  <a:cubicBezTo>
                    <a:pt x="f118" y="f117"/>
                    <a:pt x="f119" y="f120"/>
                    <a:pt x="f121" y="f120"/>
                  </a:cubicBezTo>
                  <a:cubicBezTo>
                    <a:pt x="f122" y="f120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0"/>
                  </a:cubicBezTo>
                  <a:cubicBezTo>
                    <a:pt x="f132" y="f130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0"/>
                  </a:cubicBezTo>
                  <a:cubicBezTo>
                    <a:pt x="f152" y="f150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6"/>
                  </a:cubicBezTo>
                  <a:cubicBezTo>
                    <a:pt x="f168" y="f166"/>
                    <a:pt x="f169" y="f170"/>
                    <a:pt x="f171" y="f172"/>
                  </a:cubicBezTo>
                  <a:cubicBezTo>
                    <a:pt x="f173" y="f174"/>
                    <a:pt x="f175" y="f176"/>
                    <a:pt x="f177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5" y="f196"/>
                    <a:pt x="f197" y="f198"/>
                    <a:pt x="f199" y="f198"/>
                  </a:cubicBezTo>
                  <a:cubicBezTo>
                    <a:pt x="f200" y="f198"/>
                    <a:pt x="f201" y="f202"/>
                    <a:pt x="f203" y="f204"/>
                  </a:cubicBezTo>
                  <a:cubicBezTo>
                    <a:pt x="f205" y="f206"/>
                    <a:pt x="f207" y="f208"/>
                    <a:pt x="f209" y="f208"/>
                  </a:cubicBezTo>
                  <a:cubicBezTo>
                    <a:pt x="f210" y="f208"/>
                    <a:pt x="f211" y="f206"/>
                    <a:pt x="f211" y="f204"/>
                  </a:cubicBezTo>
                  <a:cubicBezTo>
                    <a:pt x="f212" y="f213"/>
                    <a:pt x="f214" y="f215"/>
                    <a:pt x="f216" y="f215"/>
                  </a:cubicBezTo>
                  <a:cubicBezTo>
                    <a:pt x="f217" y="f215"/>
                    <a:pt x="f218" y="f219"/>
                    <a:pt x="f220" y="f176"/>
                  </a:cubicBezTo>
                  <a:cubicBezTo>
                    <a:pt x="f221" y="f222"/>
                    <a:pt x="f223" y="f224"/>
                    <a:pt x="f225" y="f224"/>
                  </a:cubicBezTo>
                  <a:cubicBezTo>
                    <a:pt x="f226" y="f224"/>
                    <a:pt x="f227" y="f228"/>
                    <a:pt x="f229" y="f172"/>
                  </a:cubicBezTo>
                  <a:cubicBezTo>
                    <a:pt x="f230" y="f231"/>
                    <a:pt x="f232" y="f233"/>
                    <a:pt x="f234" y="f233"/>
                  </a:cubicBezTo>
                  <a:cubicBezTo>
                    <a:pt x="f235" y="f233"/>
                    <a:pt x="f236" y="f237"/>
                    <a:pt x="f238" y="f239"/>
                  </a:cubicBezTo>
                  <a:lnTo>
                    <a:pt x="f238" y="f239"/>
                  </a:ln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49"/>
                  </a:cubicBezTo>
                  <a:cubicBezTo>
                    <a:pt x="f251" y="f249"/>
                    <a:pt x="f252" y="f253"/>
                    <a:pt x="f254" y="f255"/>
                  </a:cubicBezTo>
                  <a:cubicBezTo>
                    <a:pt x="f256" y="f257"/>
                    <a:pt x="f258" y="f259"/>
                    <a:pt x="f260" y="f259"/>
                  </a:cubicBezTo>
                  <a:cubicBezTo>
                    <a:pt x="f261" y="f259"/>
                    <a:pt x="f262" y="f257"/>
                    <a:pt x="f263" y="f255"/>
                  </a:cubicBezTo>
                  <a:cubicBezTo>
                    <a:pt x="f264" y="f265"/>
                    <a:pt x="f266" y="f4"/>
                    <a:pt x="f267" y="f4"/>
                  </a:cubicBezTo>
                  <a:cubicBezTo>
                    <a:pt x="f268" y="f4"/>
                    <a:pt x="f269" y="f270"/>
                    <a:pt x="f271" y="f272"/>
                  </a:cubicBezTo>
                  <a:cubicBezTo>
                    <a:pt x="f273" y="f274"/>
                    <a:pt x="f275" y="f276"/>
                    <a:pt x="f277" y="f276"/>
                  </a:cubicBezTo>
                  <a:cubicBezTo>
                    <a:pt x="f278" y="f276"/>
                    <a:pt x="f279" y="f280"/>
                    <a:pt x="f281" y="f282"/>
                  </a:cubicBezTo>
                  <a:cubicBezTo>
                    <a:pt x="f283" y="f284"/>
                    <a:pt x="f285" y="f286"/>
                    <a:pt x="f287" y="f286"/>
                  </a:cubicBezTo>
                  <a:cubicBezTo>
                    <a:pt x="f288" y="f286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6"/>
                  </a:cubicBezTo>
                  <a:cubicBezTo>
                    <a:pt x="f298" y="f296"/>
                    <a:pt x="f299" y="f300"/>
                    <a:pt x="f301" y="f302"/>
                  </a:cubicBezTo>
                  <a:cubicBezTo>
                    <a:pt x="f3" y="f303"/>
                    <a:pt x="f304" y="f305"/>
                    <a:pt x="f306" y="f305"/>
                  </a:cubicBezTo>
                  <a:cubicBezTo>
                    <a:pt x="f307" y="f305"/>
                    <a:pt x="f308" y="f309"/>
                    <a:pt x="f271" y="f105"/>
                  </a:cubicBezTo>
                  <a:cubicBezTo>
                    <a:pt x="f310" y="f311"/>
                    <a:pt x="f312" y="f313"/>
                    <a:pt x="f314" y="f313"/>
                  </a:cubicBezTo>
                  <a:cubicBezTo>
                    <a:pt x="f315" y="f313"/>
                    <a:pt x="f316" y="f317"/>
                    <a:pt x="f318" y="f319"/>
                  </a:cubicBezTo>
                  <a:cubicBezTo>
                    <a:pt x="f320" y="f321"/>
                    <a:pt x="f281" y="f322"/>
                    <a:pt x="f323" y="f324"/>
                  </a:cubicBezTo>
                  <a:cubicBezTo>
                    <a:pt x="f325" y="f326"/>
                    <a:pt x="f327" y="f2"/>
                    <a:pt x="f5" y="f2"/>
                  </a:cubicBezTo>
                  <a:close/>
                </a:path>
              </a:pathLst>
            </a:custGeom>
            <a:solidFill>
              <a:srgbClr val="CFE2F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11;p3">
              <a:extLst>
                <a:ext uri="{FF2B5EF4-FFF2-40B4-BE49-F238E27FC236}">
                  <a16:creationId xmlns:a16="http://schemas.microsoft.com/office/drawing/2014/main" id="{0094578D-F46F-4B8A-B148-8B93D8B54B5A}"/>
                </a:ext>
              </a:extLst>
            </p:cNvPr>
            <p:cNvSpPr/>
            <p:nvPr/>
          </p:nvSpPr>
          <p:spPr>
            <a:xfrm>
              <a:off x="713222" y="3288282"/>
              <a:ext cx="1502130" cy="733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729"/>
                <a:gd name="f4" fmla="val 14511"/>
                <a:gd name="f5" fmla="val 22302"/>
                <a:gd name="f6" fmla="val 1"/>
                <a:gd name="f7" fmla="val 20881"/>
                <a:gd name="f8" fmla="val 19495"/>
                <a:gd name="f9" fmla="val 727"/>
                <a:gd name="f10" fmla="val 18703"/>
                <a:gd name="f11" fmla="val 1994"/>
                <a:gd name="f12" fmla="val 18356"/>
                <a:gd name="f13" fmla="val 1261"/>
                <a:gd name="f14" fmla="val 17671"/>
                <a:gd name="f15" fmla="val 909"/>
                <a:gd name="f16" fmla="val 17000"/>
                <a:gd name="f17" fmla="val 16101"/>
                <a:gd name="f18" fmla="val 15227"/>
                <a:gd name="f19" fmla="val 1541"/>
                <a:gd name="f20" fmla="val 2735"/>
                <a:gd name="f21" fmla="val 15018"/>
                <a:gd name="f22" fmla="val 15041"/>
                <a:gd name="f23" fmla="val 2689"/>
                <a:gd name="f24" fmla="val 2642"/>
                <a:gd name="f25" fmla="val 2596"/>
                <a:gd name="f26" fmla="val 14424"/>
                <a:gd name="f27" fmla="val 1337"/>
                <a:gd name="f28" fmla="val 13104"/>
                <a:gd name="f29" fmla="val 778"/>
                <a:gd name="f30" fmla="val 11775"/>
                <a:gd name="f31" fmla="val 11342"/>
                <a:gd name="f32" fmla="val 10909"/>
                <a:gd name="f33" fmla="val 837"/>
                <a:gd name="f34" fmla="val 10499"/>
                <a:gd name="f35" fmla="val 951"/>
                <a:gd name="f36" fmla="val 8598"/>
                <a:gd name="f37" fmla="val 1484"/>
                <a:gd name="f38" fmla="val 7162"/>
                <a:gd name="f39" fmla="val 3175"/>
                <a:gd name="f40" fmla="val 7254"/>
                <a:gd name="f41" fmla="val 5169"/>
                <a:gd name="f42" fmla="val 6809"/>
                <a:gd name="f43" fmla="val 4822"/>
                <a:gd name="f44" fmla="val 6282"/>
                <a:gd name="f45" fmla="val 4570"/>
                <a:gd name="f46" fmla="val 5731"/>
                <a:gd name="f47" fmla="val 5507"/>
                <a:gd name="f48" fmla="val 5280"/>
                <a:gd name="f49" fmla="val 4611"/>
                <a:gd name="f50" fmla="val 5053"/>
                <a:gd name="f51" fmla="val 4705"/>
                <a:gd name="f52" fmla="val 4381"/>
                <a:gd name="f53" fmla="val 5030"/>
                <a:gd name="f54" fmla="val 4010"/>
                <a:gd name="f55" fmla="val 5748"/>
                <a:gd name="f56" fmla="val 4195"/>
                <a:gd name="f57" fmla="val 6466"/>
                <a:gd name="f58" fmla="val 6490"/>
                <a:gd name="f59" fmla="val 4203"/>
                <a:gd name="f60" fmla="val 6514"/>
                <a:gd name="f61" fmla="val 4223"/>
                <a:gd name="f62" fmla="val 6524"/>
                <a:gd name="f63" fmla="val 4243"/>
                <a:gd name="f64" fmla="val 4282"/>
                <a:gd name="f65" fmla="val 4326"/>
                <a:gd name="f66" fmla="val 6488"/>
                <a:gd name="f67" fmla="val 4311"/>
                <a:gd name="f68" fmla="val 6443"/>
                <a:gd name="f69" fmla="val 4130"/>
                <a:gd name="f70" fmla="val 5305"/>
                <a:gd name="f71" fmla="val 4800"/>
                <a:gd name="f72" fmla="val 4867"/>
                <a:gd name="f73" fmla="val 5589"/>
                <a:gd name="f74" fmla="val 6214"/>
                <a:gd name="f75" fmla="val 6914"/>
                <a:gd name="f76" fmla="val 5142"/>
                <a:gd name="f77" fmla="val 7324"/>
                <a:gd name="f78" fmla="val 5563"/>
                <a:gd name="f79" fmla="val 7346"/>
                <a:gd name="f80" fmla="val 5592"/>
                <a:gd name="f81" fmla="val 7378"/>
                <a:gd name="f82" fmla="val 5605"/>
                <a:gd name="f83" fmla="val 7412"/>
                <a:gd name="f84" fmla="val 7481"/>
                <a:gd name="f85" fmla="val 7556"/>
                <a:gd name="f86" fmla="val 5548"/>
                <a:gd name="f87" fmla="val 5470"/>
                <a:gd name="f88" fmla="val 7417"/>
                <a:gd name="f89" fmla="val 3477"/>
                <a:gd name="f90" fmla="val 8668"/>
                <a:gd name="f91" fmla="val 1808"/>
                <a:gd name="f92" fmla="val 10592"/>
                <a:gd name="f93" fmla="val 1275"/>
                <a:gd name="f94" fmla="val 10974"/>
                <a:gd name="f95" fmla="val 1171"/>
                <a:gd name="f96" fmla="val 11377"/>
                <a:gd name="f97" fmla="val 1116"/>
                <a:gd name="f98" fmla="val 11777"/>
                <a:gd name="f99" fmla="val 12979"/>
                <a:gd name="f100" fmla="val 14160"/>
                <a:gd name="f101" fmla="val 1611"/>
                <a:gd name="f102" fmla="val 14717"/>
                <a:gd name="f103" fmla="val 2758"/>
                <a:gd name="f104" fmla="val 14439"/>
                <a:gd name="f105" fmla="val 2805"/>
                <a:gd name="f106" fmla="val 14184"/>
                <a:gd name="f107" fmla="val 2851"/>
                <a:gd name="f108" fmla="val 13929"/>
                <a:gd name="f109" fmla="val 2944"/>
                <a:gd name="f110" fmla="val 13821"/>
                <a:gd name="f111" fmla="val 2987"/>
                <a:gd name="f112" fmla="val 13854"/>
                <a:gd name="f113" fmla="val 3131"/>
                <a:gd name="f114" fmla="val 13953"/>
                <a:gd name="f115" fmla="val 13960"/>
                <a:gd name="f116" fmla="val 13967"/>
                <a:gd name="f117" fmla="val 13975"/>
                <a:gd name="f118" fmla="val 3129"/>
                <a:gd name="f119" fmla="val 14360"/>
                <a:gd name="f120" fmla="val 3019"/>
                <a:gd name="f121" fmla="val 14735"/>
                <a:gd name="f122" fmla="val 2966"/>
                <a:gd name="f123" fmla="val 15110"/>
                <a:gd name="f124" fmla="val 15523"/>
                <a:gd name="f125" fmla="val 15936"/>
                <a:gd name="f126" fmla="val 3031"/>
                <a:gd name="f127" fmla="val 16362"/>
                <a:gd name="f128" fmla="val 3152"/>
                <a:gd name="f129" fmla="val 16376"/>
                <a:gd name="f130" fmla="val 3156"/>
                <a:gd name="f131" fmla="val 16388"/>
                <a:gd name="f132" fmla="val 3158"/>
                <a:gd name="f133" fmla="val 16400"/>
                <a:gd name="f134" fmla="val 16531"/>
                <a:gd name="f135" fmla="val 16559"/>
                <a:gd name="f136" fmla="val 2940"/>
                <a:gd name="f137" fmla="val 16432"/>
                <a:gd name="f138" fmla="val 2897"/>
                <a:gd name="f139" fmla="val 16084"/>
                <a:gd name="f140" fmla="val 2782"/>
                <a:gd name="f141" fmla="val 15713"/>
                <a:gd name="f142" fmla="val 15366"/>
                <a:gd name="f143" fmla="val 2712"/>
                <a:gd name="f144" fmla="val 15443"/>
                <a:gd name="f145" fmla="val 1709"/>
                <a:gd name="f146" fmla="val 16241"/>
                <a:gd name="f147" fmla="val 1134"/>
                <a:gd name="f148" fmla="val 17031"/>
                <a:gd name="f149" fmla="val 17665"/>
                <a:gd name="f150" fmla="val 18293"/>
                <a:gd name="f151" fmla="val 1503"/>
                <a:gd name="f152" fmla="val 18541"/>
                <a:gd name="f153" fmla="val 2318"/>
                <a:gd name="f154" fmla="val 18566"/>
                <a:gd name="f155" fmla="val 2382"/>
                <a:gd name="f156" fmla="val 18620"/>
                <a:gd name="f157" fmla="val 2417"/>
                <a:gd name="f158" fmla="val 18674"/>
                <a:gd name="f159" fmla="val 18719"/>
                <a:gd name="f160" fmla="val 18764"/>
                <a:gd name="f161" fmla="val 2393"/>
                <a:gd name="f162" fmla="val 18796"/>
                <a:gd name="f163" fmla="val 2341"/>
                <a:gd name="f164" fmla="val 19574"/>
                <a:gd name="f165" fmla="val 1092"/>
                <a:gd name="f166" fmla="val 20909"/>
                <a:gd name="f167" fmla="val 308"/>
                <a:gd name="f168" fmla="val 22300"/>
                <a:gd name="f169" fmla="val 22896"/>
                <a:gd name="f170" fmla="val 23502"/>
                <a:gd name="f171" fmla="val 452"/>
                <a:gd name="f172" fmla="val 24079"/>
                <a:gd name="f173" fmla="val 765"/>
                <a:gd name="f174" fmla="val 26096"/>
                <a:gd name="f175" fmla="val 1878"/>
                <a:gd name="f176" fmla="val 26652"/>
                <a:gd name="f177" fmla="val 25563"/>
                <a:gd name="f178" fmla="val 6281"/>
                <a:gd name="f179" fmla="val 25499"/>
                <a:gd name="f180" fmla="val 6408"/>
                <a:gd name="f181" fmla="val 25611"/>
                <a:gd name="f182" fmla="val 6525"/>
                <a:gd name="f183" fmla="val 25724"/>
                <a:gd name="f184" fmla="val 25776"/>
                <a:gd name="f185" fmla="val 25828"/>
                <a:gd name="f186" fmla="val 6501"/>
                <a:gd name="f187" fmla="val 25864"/>
                <a:gd name="f188" fmla="val 26144"/>
                <a:gd name="f189" fmla="val 6401"/>
                <a:gd name="f190" fmla="val 26499"/>
                <a:gd name="f191" fmla="val 6370"/>
                <a:gd name="f192" fmla="val 26873"/>
                <a:gd name="f193" fmla="val 28141"/>
                <a:gd name="f194" fmla="val 29636"/>
                <a:gd name="f195" fmla="val 6730"/>
                <a:gd name="f196" fmla="val 29224"/>
                <a:gd name="f197" fmla="val 8251"/>
                <a:gd name="f198" fmla="val 28956"/>
                <a:gd name="f199" fmla="val 9326"/>
                <a:gd name="f200" fmla="val 27860"/>
                <a:gd name="f201" fmla="val 9956"/>
                <a:gd name="f202" fmla="val 26793"/>
                <a:gd name="f203" fmla="val 26572"/>
                <a:gd name="f204" fmla="val 26353"/>
                <a:gd name="f205" fmla="val 9929"/>
                <a:gd name="f206" fmla="val 26142"/>
                <a:gd name="f207" fmla="val 9873"/>
                <a:gd name="f208" fmla="val 26137"/>
                <a:gd name="f209" fmla="val 9871"/>
                <a:gd name="f210" fmla="val 26132"/>
                <a:gd name="f211" fmla="val 9869"/>
                <a:gd name="f212" fmla="val 26127"/>
                <a:gd name="f213" fmla="val 26087"/>
                <a:gd name="f214" fmla="val 26054"/>
                <a:gd name="f215" fmla="val 9948"/>
                <a:gd name="f216" fmla="val 9989"/>
                <a:gd name="f217" fmla="val 26069"/>
                <a:gd name="f218" fmla="val 9973"/>
                <a:gd name="f219" fmla="val 26040"/>
                <a:gd name="f220" fmla="val 9966"/>
                <a:gd name="f221" fmla="val 26012"/>
                <a:gd name="f222" fmla="val 25916"/>
                <a:gd name="f223" fmla="val 10049"/>
                <a:gd name="f224" fmla="val 10174"/>
                <a:gd name="f225" fmla="val 26629"/>
                <a:gd name="f226" fmla="val 12586"/>
                <a:gd name="f227" fmla="val 23717"/>
                <a:gd name="f228" fmla="val 14242"/>
                <a:gd name="f229" fmla="val 21125"/>
                <a:gd name="f230" fmla="val 19632"/>
                <a:gd name="f231" fmla="val 18246"/>
                <a:gd name="f232" fmla="val 13693"/>
                <a:gd name="f233" fmla="val 17729"/>
                <a:gd name="f234" fmla="val 12422"/>
                <a:gd name="f235" fmla="val 17706"/>
                <a:gd name="f236" fmla="val 12364"/>
                <a:gd name="f237" fmla="val 17654"/>
                <a:gd name="f238" fmla="val 12335"/>
                <a:gd name="f239" fmla="val 17602"/>
                <a:gd name="f240" fmla="val 17550"/>
                <a:gd name="f241" fmla="val 17498"/>
                <a:gd name="f242" fmla="val 17475"/>
                <a:gd name="f243" fmla="val 17111"/>
                <a:gd name="f244" fmla="val 13457"/>
                <a:gd name="f245" fmla="val 16180"/>
                <a:gd name="f246" fmla="val 13852"/>
                <a:gd name="f247" fmla="val 15202"/>
                <a:gd name="f248" fmla="val 14932"/>
                <a:gd name="f249" fmla="val 14658"/>
                <a:gd name="f250" fmla="val 13822"/>
                <a:gd name="f251" fmla="val 14392"/>
                <a:gd name="f252" fmla="val 13767"/>
                <a:gd name="f253" fmla="val 13465"/>
                <a:gd name="f254" fmla="val 13581"/>
                <a:gd name="f255" fmla="val 12121"/>
                <a:gd name="f256" fmla="val 13094"/>
                <a:gd name="f257" fmla="val 12028"/>
                <a:gd name="f258" fmla="val 12005"/>
                <a:gd name="f259" fmla="val 12100"/>
                <a:gd name="f260" fmla="val 12011"/>
                <a:gd name="f261" fmla="val 12171"/>
                <a:gd name="f262" fmla="val 12014"/>
                <a:gd name="f263" fmla="val 12241"/>
                <a:gd name="f264" fmla="val 12471"/>
                <a:gd name="f265" fmla="val 12697"/>
                <a:gd name="f266" fmla="val 11983"/>
                <a:gd name="f267" fmla="val 12909"/>
                <a:gd name="f268" fmla="val 11913"/>
                <a:gd name="f269" fmla="val 13041"/>
                <a:gd name="f270" fmla="val 11869"/>
                <a:gd name="f271" fmla="val 12985"/>
                <a:gd name="f272" fmla="val 11679"/>
                <a:gd name="f273" fmla="val 12861"/>
                <a:gd name="f274" fmla="val 12854"/>
                <a:gd name="f275" fmla="val 12847"/>
                <a:gd name="f276" fmla="val 11680"/>
                <a:gd name="f277" fmla="val 12840"/>
                <a:gd name="f278" fmla="val 11681"/>
                <a:gd name="f279" fmla="val 12636"/>
                <a:gd name="f280" fmla="val 11715"/>
                <a:gd name="f281" fmla="val 12432"/>
                <a:gd name="f282" fmla="val 11736"/>
                <a:gd name="f283" fmla="val 12229"/>
                <a:gd name="f284" fmla="val 12154"/>
                <a:gd name="f285" fmla="val 12080"/>
                <a:gd name="f286" fmla="val 11733"/>
                <a:gd name="f287" fmla="val 11727"/>
                <a:gd name="f288" fmla="val 11936"/>
                <a:gd name="f289" fmla="val 11909"/>
                <a:gd name="f290" fmla="val 11662"/>
                <a:gd name="f291" fmla="val 11831"/>
                <a:gd name="f292" fmla="val 11618"/>
                <a:gd name="f293" fmla="val 11760"/>
                <a:gd name="f294" fmla="val 11705"/>
                <a:gd name="f295" fmla="val 11655"/>
                <a:gd name="f296" fmla="val 11644"/>
                <a:gd name="f297" fmla="val 11634"/>
                <a:gd name="f298" fmla="val 11704"/>
                <a:gd name="f299" fmla="val 11310"/>
                <a:gd name="f300" fmla="val 10985"/>
                <a:gd name="f301" fmla="val 11542"/>
                <a:gd name="f302" fmla="val 10661"/>
                <a:gd name="f303" fmla="val 11356"/>
                <a:gd name="f304" fmla="val 10646"/>
                <a:gd name="f305" fmla="val 11349"/>
                <a:gd name="f306" fmla="val 10632"/>
                <a:gd name="f307" fmla="val 11346"/>
                <a:gd name="f308" fmla="val 10619"/>
                <a:gd name="f309" fmla="val 10550"/>
                <a:gd name="f310" fmla="val 10510"/>
                <a:gd name="f311" fmla="val 11437"/>
                <a:gd name="f312" fmla="val 10568"/>
                <a:gd name="f313" fmla="val 11495"/>
                <a:gd name="f314" fmla="val 10870"/>
                <a:gd name="f315" fmla="val 11217"/>
                <a:gd name="f316" fmla="val 11843"/>
                <a:gd name="f317" fmla="val 11565"/>
                <a:gd name="f318" fmla="val 11167"/>
                <a:gd name="f319" fmla="val 13300"/>
                <a:gd name="f320" fmla="val 9902"/>
                <a:gd name="f321" fmla="val 14153"/>
                <a:gd name="f322" fmla="val 8529"/>
                <a:gd name="f323" fmla="val 8222"/>
                <a:gd name="f324" fmla="val 7911"/>
                <a:gd name="f325" fmla="val 14110"/>
                <a:gd name="f326" fmla="val 7602"/>
                <a:gd name="f327" fmla="val 14021"/>
                <a:gd name="f328" fmla="val 5933"/>
                <a:gd name="f329" fmla="val 13535"/>
                <a:gd name="f330" fmla="val 3987"/>
                <a:gd name="f331" fmla="val 4612"/>
                <a:gd name="f332" fmla="val 9711"/>
                <a:gd name="f333" fmla="val 4630"/>
                <a:gd name="f334" fmla="val 9639"/>
                <a:gd name="f335" fmla="val 4578"/>
                <a:gd name="f336" fmla="val 9580"/>
                <a:gd name="f337" fmla="val 4521"/>
                <a:gd name="f338" fmla="val 4505"/>
                <a:gd name="f339" fmla="val 4489"/>
                <a:gd name="f340" fmla="val 9585"/>
                <a:gd name="f341" fmla="val 4473"/>
                <a:gd name="f342" fmla="val 9595"/>
                <a:gd name="f343" fmla="val 3957"/>
                <a:gd name="f344" fmla="val 9853"/>
                <a:gd name="f345" fmla="val 3215"/>
                <a:gd name="f346" fmla="val 10036"/>
                <a:gd name="f347" fmla="val 2502"/>
                <a:gd name="f348" fmla="val 1359"/>
                <a:gd name="f349" fmla="val 291"/>
                <a:gd name="f350" fmla="val 9566"/>
                <a:gd name="f351" fmla="val 348"/>
                <a:gd name="f352" fmla="val 8181"/>
                <a:gd name="f353" fmla="val 414"/>
                <a:gd name="f354" fmla="val 6882"/>
                <a:gd name="f355" fmla="val 1636"/>
                <a:gd name="f356" fmla="val 6236"/>
                <a:gd name="f357" fmla="val 2804"/>
                <a:gd name="f358" fmla="val 3281"/>
                <a:gd name="f359" fmla="val 3749"/>
                <a:gd name="f360" fmla="val 6344"/>
                <a:gd name="f361" fmla="val 4126"/>
                <a:gd name="f362" fmla="val 6559"/>
                <a:gd name="f363" fmla="val 4149"/>
                <a:gd name="f364" fmla="val 6536"/>
                <a:gd name="f365" fmla="val 4172"/>
                <a:gd name="f366" fmla="val 6513"/>
                <a:gd name="f367" fmla="val 3774"/>
                <a:gd name="f368" fmla="val 6180"/>
                <a:gd name="f369" fmla="val 3262"/>
                <a:gd name="f370" fmla="val 6027"/>
                <a:gd name="f371" fmla="val 2738"/>
                <a:gd name="f372" fmla="val 1585"/>
                <a:gd name="f373" fmla="val 370"/>
                <a:gd name="f374" fmla="val 6763"/>
                <a:gd name="f375" fmla="val 163"/>
                <a:gd name="f376" fmla="val 7926"/>
                <a:gd name="f377" fmla="val 8807"/>
                <a:gd name="f378" fmla="val 533"/>
                <a:gd name="f379" fmla="val 9641"/>
                <a:gd name="f380" fmla="val 1298"/>
                <a:gd name="f381" fmla="val 10035"/>
                <a:gd name="f382" fmla="val 1666"/>
                <a:gd name="f383" fmla="val 10248"/>
                <a:gd name="f384" fmla="val 2099"/>
                <a:gd name="f385" fmla="val 10348"/>
                <a:gd name="f386" fmla="val 2515"/>
                <a:gd name="f387" fmla="val 2597"/>
                <a:gd name="f388" fmla="val 2678"/>
                <a:gd name="f389" fmla="val 10344"/>
                <a:gd name="f390" fmla="val 10337"/>
                <a:gd name="f391" fmla="val 2967"/>
                <a:gd name="f392" fmla="val 3199"/>
                <a:gd name="f393" fmla="val 10290"/>
                <a:gd name="f394" fmla="val 3407"/>
                <a:gd name="f395" fmla="val 10244"/>
                <a:gd name="f396" fmla="val 3562"/>
                <a:gd name="f397" fmla="val 10200"/>
                <a:gd name="f398" fmla="val 3930"/>
                <a:gd name="f399" fmla="val 9964"/>
                <a:gd name="f400" fmla="val 4124"/>
                <a:gd name="f401" fmla="val 4132"/>
                <a:gd name="f402" fmla="val 4141"/>
                <a:gd name="f403" fmla="val 9965"/>
                <a:gd name="f404" fmla="val 9977"/>
                <a:gd name="f405" fmla="val 9983"/>
                <a:gd name="f406" fmla="val 4215"/>
                <a:gd name="f407" fmla="val 4236"/>
                <a:gd name="f408" fmla="val 4253"/>
                <a:gd name="f409" fmla="val 4265"/>
                <a:gd name="f410" fmla="val 4242"/>
                <a:gd name="f411" fmla="val 10012"/>
                <a:gd name="f412" fmla="val 10105"/>
                <a:gd name="f413" fmla="val 10267"/>
                <a:gd name="f414" fmla="val 10452"/>
                <a:gd name="f415" fmla="val 4288"/>
                <a:gd name="f416" fmla="val 10684"/>
                <a:gd name="f417" fmla="val 10893"/>
                <a:gd name="f418" fmla="val 4404"/>
                <a:gd name="f419" fmla="val 12052"/>
                <a:gd name="f420" fmla="val 5076"/>
                <a:gd name="f421" fmla="val 12538"/>
                <a:gd name="f422" fmla="val 5655"/>
                <a:gd name="f423" fmla="val 13326"/>
                <a:gd name="f424" fmla="val 7370"/>
                <a:gd name="f425" fmla="val 14276"/>
                <a:gd name="f426" fmla="val 7749"/>
                <a:gd name="f427" fmla="val 14406"/>
                <a:gd name="f428" fmla="val 8143"/>
                <a:gd name="f429" fmla="val 14468"/>
                <a:gd name="f430" fmla="val 8535"/>
                <a:gd name="f431" fmla="val 10038"/>
                <a:gd name="f432" fmla="val 11503"/>
                <a:gd name="f433" fmla="val 13554"/>
                <a:gd name="f434" fmla="val 11889"/>
                <a:gd name="f435" fmla="val 13303"/>
                <a:gd name="f436" fmla="val 13604"/>
                <a:gd name="f437" fmla="val 13882"/>
                <a:gd name="f438" fmla="val 14670"/>
                <a:gd name="f439" fmla="val 14863"/>
                <a:gd name="f440" fmla="val 14052"/>
                <a:gd name="f441" fmla="val 15056"/>
                <a:gd name="f442" fmla="val 14067"/>
                <a:gd name="f443" fmla="val 15247"/>
                <a:gd name="f444" fmla="val 16227"/>
                <a:gd name="f445" fmla="val 17148"/>
                <a:gd name="f446" fmla="val 13659"/>
                <a:gd name="f447" fmla="val 17614"/>
                <a:gd name="f448" fmla="val 12747"/>
                <a:gd name="f449" fmla="val 18274"/>
                <a:gd name="f450" fmla="val 14034"/>
                <a:gd name="f451" fmla="val 19722"/>
                <a:gd name="f452" fmla="val 21145"/>
                <a:gd name="f453" fmla="val 21720"/>
                <a:gd name="f454" fmla="val 22291"/>
                <a:gd name="f455" fmla="val 14433"/>
                <a:gd name="f456" fmla="val 22805"/>
                <a:gd name="f457" fmla="val 14300"/>
                <a:gd name="f458" fmla="val 24589"/>
                <a:gd name="f459" fmla="val 13836"/>
                <a:gd name="f460" fmla="val 26884"/>
                <a:gd name="f461" fmla="val 12214"/>
                <a:gd name="f462" fmla="val 26165"/>
                <a:gd name="f463" fmla="val 10082"/>
                <a:gd name="f464" fmla="val 10059"/>
                <a:gd name="f465" fmla="val 26119"/>
                <a:gd name="f466" fmla="val 26373"/>
                <a:gd name="f467" fmla="val 10094"/>
                <a:gd name="f468" fmla="val 26641"/>
                <a:gd name="f469" fmla="val 10133"/>
                <a:gd name="f470" fmla="val 26911"/>
                <a:gd name="f471" fmla="val 28166"/>
                <a:gd name="f472" fmla="val 29462"/>
                <a:gd name="f473" fmla="val 9285"/>
                <a:gd name="f474" fmla="val 29595"/>
                <a:gd name="f475" fmla="val 7950"/>
                <a:gd name="f476" fmla="val 6478"/>
                <a:gd name="f477" fmla="val 28176"/>
                <a:gd name="f478" fmla="val 6015"/>
                <a:gd name="f479" fmla="val 26847"/>
                <a:gd name="f480" fmla="val 26565"/>
                <a:gd name="f481" fmla="val 26293"/>
                <a:gd name="f482" fmla="val 6036"/>
                <a:gd name="f483" fmla="val 26049"/>
                <a:gd name="f484" fmla="val 6072"/>
                <a:gd name="f485" fmla="val 27000"/>
                <a:gd name="f486" fmla="val 4056"/>
                <a:gd name="f487" fmla="val 26281"/>
                <a:gd name="f488" fmla="val 1576"/>
                <a:gd name="f489" fmla="val 24242"/>
                <a:gd name="f490" fmla="val 487"/>
                <a:gd name="f491" fmla="val 23625"/>
                <a:gd name="f492" fmla="val 157"/>
                <a:gd name="f493" fmla="val 22960"/>
                <a:gd name="f494" fmla="*/ f0 1 29729"/>
                <a:gd name="f495" fmla="*/ f1 1 14511"/>
                <a:gd name="f496" fmla="val f2"/>
                <a:gd name="f497" fmla="val f3"/>
                <a:gd name="f498" fmla="val f4"/>
                <a:gd name="f499" fmla="+- f498 0 f496"/>
                <a:gd name="f500" fmla="+- f497 0 f496"/>
                <a:gd name="f501" fmla="*/ f500 1 29729"/>
                <a:gd name="f502" fmla="*/ f499 1 14511"/>
                <a:gd name="f503" fmla="*/ f496 1 f501"/>
                <a:gd name="f504" fmla="*/ f497 1 f501"/>
                <a:gd name="f505" fmla="*/ f496 1 f502"/>
                <a:gd name="f506" fmla="*/ f498 1 f502"/>
                <a:gd name="f507" fmla="*/ f503 f494 1"/>
                <a:gd name="f508" fmla="*/ f504 f494 1"/>
                <a:gd name="f509" fmla="*/ f506 f495 1"/>
                <a:gd name="f510" fmla="*/ f505 f49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7" t="f510" r="f508" b="f509"/>
              <a:pathLst>
                <a:path w="29729" h="145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18" y="f20"/>
                  </a:cubicBezTo>
                  <a:lnTo>
                    <a:pt x="f21" y="f20"/>
                  </a:lnTo>
                  <a:cubicBezTo>
                    <a:pt x="f22" y="f23"/>
                    <a:pt x="f22" y="f24"/>
                    <a:pt x="f21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6" y="f58"/>
                    <a:pt x="f56" y="f58"/>
                    <a:pt x="f56" y="f58"/>
                  </a:cubicBezTo>
                  <a:cubicBezTo>
                    <a:pt x="f59" y="f60"/>
                    <a:pt x="f61" y="f62"/>
                    <a:pt x="f63" y="f62"/>
                  </a:cubicBezTo>
                  <a:cubicBezTo>
                    <a:pt x="f64" y="f62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2"/>
                  </a:cubicBezTo>
                  <a:cubicBezTo>
                    <a:pt x="f84" y="f82"/>
                    <a:pt x="f85" y="f86"/>
                    <a:pt x="f85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7"/>
                  </a:cubicBezTo>
                  <a:cubicBezTo>
                    <a:pt x="f99" y="f97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3"/>
                    <a:pt x="f117" y="f118"/>
                  </a:cubicBezTo>
                  <a:cubicBezTo>
                    <a:pt x="f119" y="f120"/>
                    <a:pt x="f121" y="f122"/>
                    <a:pt x="f123" y="f122"/>
                  </a:cubicBezTo>
                  <a:cubicBezTo>
                    <a:pt x="f124" y="f122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2"/>
                  </a:cubicBezTo>
                  <a:cubicBezTo>
                    <a:pt x="f134" y="f132"/>
                    <a:pt x="f135" y="f136"/>
                    <a:pt x="f137" y="f138"/>
                  </a:cubicBezTo>
                  <a:cubicBezTo>
                    <a:pt x="f139" y="f140"/>
                    <a:pt x="f141" y="f20"/>
                    <a:pt x="f142" y="f143"/>
                  </a:cubicBezTo>
                  <a:cubicBezTo>
                    <a:pt x="f144" y="f145"/>
                    <a:pt x="f146" y="f147"/>
                    <a:pt x="f148" y="f147"/>
                  </a:cubicBezTo>
                  <a:cubicBezTo>
                    <a:pt x="f149" y="f147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7"/>
                  </a:cubicBezTo>
                  <a:cubicBezTo>
                    <a:pt x="f159" y="f157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7"/>
                  </a:cubicBezTo>
                  <a:cubicBezTo>
                    <a:pt x="f169" y="f167"/>
                    <a:pt x="f170" y="f171"/>
                    <a:pt x="f172" y="f173"/>
                  </a:cubicBezTo>
                  <a:cubicBezTo>
                    <a:pt x="f174" y="f175"/>
                    <a:pt x="f176" y="f67"/>
                    <a:pt x="f177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187" y="f68"/>
                  </a:cubicBez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201"/>
                  </a:cubicBezTo>
                  <a:cubicBezTo>
                    <a:pt x="f203" y="f201"/>
                    <a:pt x="f204" y="f205"/>
                    <a:pt x="f206" y="f207"/>
                  </a:cubicBezTo>
                  <a:cubicBezTo>
                    <a:pt x="f208" y="f209"/>
                    <a:pt x="f210" y="f211"/>
                    <a:pt x="f212" y="f211"/>
                  </a:cubicBezTo>
                  <a:cubicBezTo>
                    <a:pt x="f213" y="f211"/>
                    <a:pt x="f214" y="f215"/>
                    <a:pt x="f174" y="f216"/>
                  </a:cubicBezTo>
                  <a:cubicBezTo>
                    <a:pt x="f217" y="f218"/>
                    <a:pt x="f219" y="f220"/>
                    <a:pt x="f221" y="f220"/>
                  </a:cubicBezTo>
                  <a:cubicBezTo>
                    <a:pt x="f222" y="f220"/>
                    <a:pt x="f185" y="f223"/>
                    <a:pt x="f187" y="f224"/>
                  </a:cubicBezTo>
                  <a:cubicBezTo>
                    <a:pt x="f225" y="f226"/>
                    <a:pt x="f227" y="f228"/>
                    <a:pt x="f229" y="f228"/>
                  </a:cubicBezTo>
                  <a:cubicBezTo>
                    <a:pt x="f230" y="f228"/>
                    <a:pt x="f231" y="f232"/>
                    <a:pt x="f233" y="f234"/>
                  </a:cubicBezTo>
                  <a:cubicBezTo>
                    <a:pt x="f235" y="f236"/>
                    <a:pt x="f237" y="f238"/>
                    <a:pt x="f239" y="f238"/>
                  </a:cubicBezTo>
                  <a:cubicBezTo>
                    <a:pt x="f240" y="f238"/>
                    <a:pt x="f241" y="f236"/>
                    <a:pt x="f242" y="f234"/>
                  </a:cubicBezTo>
                  <a:cubicBezTo>
                    <a:pt x="f243" y="f244"/>
                    <a:pt x="f245" y="f246"/>
                    <a:pt x="f247" y="f246"/>
                  </a:cubicBezTo>
                  <a:cubicBezTo>
                    <a:pt x="f248" y="f246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lnTo>
                    <a:pt x="f257" y="f258"/>
                  </a:lnTo>
                  <a:cubicBezTo>
                    <a:pt x="f259" y="f260"/>
                    <a:pt x="f261" y="f262"/>
                    <a:pt x="f263" y="f262"/>
                  </a:cubicBezTo>
                  <a:cubicBezTo>
                    <a:pt x="f264" y="f262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275" y="f276"/>
                    <a:pt x="f277" y="f278"/>
                  </a:cubicBezTo>
                  <a:cubicBezTo>
                    <a:pt x="f279" y="f280"/>
                    <a:pt x="f281" y="f282"/>
                    <a:pt x="f283" y="f282"/>
                  </a:cubicBezTo>
                  <a:cubicBezTo>
                    <a:pt x="f284" y="f282"/>
                    <a:pt x="f285" y="f286"/>
                    <a:pt x="f258" y="f287"/>
                  </a:cubicBezTo>
                  <a:lnTo>
                    <a:pt x="f288" y="f287"/>
                  </a:lnTo>
                  <a:cubicBezTo>
                    <a:pt x="f289" y="f290"/>
                    <a:pt x="f291" y="f292"/>
                    <a:pt x="f293" y="f292"/>
                  </a:cubicBezTo>
                  <a:cubicBezTo>
                    <a:pt x="f294" y="f292"/>
                    <a:pt x="f295" y="f296"/>
                    <a:pt x="f297" y="f298"/>
                  </a:cubicBezTo>
                  <a:cubicBezTo>
                    <a:pt x="f299" y="f297"/>
                    <a:pt x="f300" y="f301"/>
                    <a:pt x="f302" y="f303"/>
                  </a:cubicBezTo>
                  <a:cubicBezTo>
                    <a:pt x="f304" y="f305"/>
                    <a:pt x="f306" y="f307"/>
                    <a:pt x="f308" y="f307"/>
                  </a:cubicBezTo>
                  <a:cubicBezTo>
                    <a:pt x="f309" y="f307"/>
                    <a:pt x="f310" y="f311"/>
                    <a:pt x="f312" y="f313"/>
                  </a:cubicBezTo>
                  <a:cubicBezTo>
                    <a:pt x="f314" y="f298"/>
                    <a:pt x="f315" y="f316"/>
                    <a:pt x="f317" y="f288"/>
                  </a:cubicBezTo>
                  <a:cubicBezTo>
                    <a:pt x="f318" y="f319"/>
                    <a:pt x="f320" y="f321"/>
                    <a:pt x="f322" y="f321"/>
                  </a:cubicBezTo>
                  <a:cubicBezTo>
                    <a:pt x="f323" y="f321"/>
                    <a:pt x="f324" y="f325"/>
                    <a:pt x="f326" y="f327"/>
                  </a:cubicBezTo>
                  <a:cubicBezTo>
                    <a:pt x="f328" y="f329"/>
                    <a:pt x="f330" y="f317"/>
                    <a:pt x="f331" y="f332"/>
                  </a:cubicBezTo>
                  <a:cubicBezTo>
                    <a:pt x="f333" y="f334"/>
                    <a:pt x="f335" y="f336"/>
                    <a:pt x="f337" y="f336"/>
                  </a:cubicBezTo>
                  <a:cubicBezTo>
                    <a:pt x="f338" y="f336"/>
                    <a:pt x="f339" y="f340"/>
                    <a:pt x="f341" y="f342"/>
                  </a:cubicBezTo>
                  <a:cubicBezTo>
                    <a:pt x="f343" y="f344"/>
                    <a:pt x="f345" y="f346"/>
                    <a:pt x="f347" y="f346"/>
                  </a:cubicBezTo>
                  <a:cubicBezTo>
                    <a:pt x="f348" y="f346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6"/>
                  </a:cubicBezTo>
                  <a:cubicBezTo>
                    <a:pt x="f358" y="f356"/>
                    <a:pt x="f359" y="f360"/>
                    <a:pt x="f361" y="f362"/>
                  </a:cubicBezTo>
                  <a:cubicBezTo>
                    <a:pt x="f363" y="f362"/>
                    <a:pt x="f56" y="f364"/>
                    <a:pt x="f365" y="f366"/>
                  </a:cubicBezTo>
                  <a:cubicBezTo>
                    <a:pt x="f367" y="f368"/>
                    <a:pt x="f369" y="f370"/>
                    <a:pt x="f371" y="f370"/>
                  </a:cubicBezTo>
                  <a:cubicBezTo>
                    <a:pt x="f372" y="f370"/>
                    <a:pt x="f373" y="f374"/>
                    <a:pt x="f375" y="f376"/>
                  </a:cubicBezTo>
                  <a:cubicBezTo>
                    <a:pt x="f2" y="f377"/>
                    <a:pt x="f378" y="f379"/>
                    <a:pt x="f380" y="f381"/>
                  </a:cubicBezTo>
                  <a:cubicBezTo>
                    <a:pt x="f382" y="f383"/>
                    <a:pt x="f384" y="f385"/>
                    <a:pt x="f386" y="f385"/>
                  </a:cubicBezTo>
                  <a:cubicBezTo>
                    <a:pt x="f387" y="f385"/>
                    <a:pt x="f388" y="f389"/>
                    <a:pt x="f103" y="f390"/>
                  </a:cubicBezTo>
                  <a:cubicBezTo>
                    <a:pt x="f391" y="f390"/>
                    <a:pt x="f392" y="f393"/>
                    <a:pt x="f394" y="f395"/>
                  </a:cubicBezTo>
                  <a:cubicBezTo>
                    <a:pt x="f396" y="f397"/>
                    <a:pt x="f398" y="f399"/>
                    <a:pt x="f400" y="f399"/>
                  </a:cubicBezTo>
                  <a:cubicBezTo>
                    <a:pt x="f401" y="f399"/>
                    <a:pt x="f402" y="f403"/>
                    <a:pt x="f363" y="f220"/>
                  </a:cubicBezTo>
                  <a:cubicBezTo>
                    <a:pt x="f365" y="f404"/>
                    <a:pt x="f56" y="f405"/>
                    <a:pt x="f406" y="f405"/>
                  </a:cubicBezTo>
                  <a:cubicBezTo>
                    <a:pt x="f407" y="f405"/>
                    <a:pt x="f408" y="f404"/>
                    <a:pt x="f409" y="f220"/>
                  </a:cubicBezTo>
                  <a:lnTo>
                    <a:pt x="f409" y="f220"/>
                  </a:lnTo>
                  <a:cubicBezTo>
                    <a:pt x="f410" y="f411"/>
                    <a:pt x="f410" y="f412"/>
                    <a:pt x="f409" y="f413"/>
                  </a:cubicBezTo>
                  <a:cubicBezTo>
                    <a:pt x="f67" y="f414"/>
                    <a:pt x="f415" y="f416"/>
                    <a:pt x="f67" y="f417"/>
                  </a:cubicBezTo>
                  <a:cubicBezTo>
                    <a:pt x="f418" y="f313"/>
                    <a:pt x="f51" y="f419"/>
                    <a:pt x="f420" y="f421"/>
                  </a:cubicBezTo>
                  <a:cubicBezTo>
                    <a:pt x="f422" y="f423"/>
                    <a:pt x="f68" y="f117"/>
                    <a:pt x="f424" y="f425"/>
                  </a:cubicBezTo>
                  <a:cubicBezTo>
                    <a:pt x="f426" y="f427"/>
                    <a:pt x="f428" y="f429"/>
                    <a:pt x="f430" y="f429"/>
                  </a:cubicBezTo>
                  <a:cubicBezTo>
                    <a:pt x="f431" y="f429"/>
                    <a:pt x="f432" y="f433"/>
                    <a:pt x="f434" y="f257"/>
                  </a:cubicBezTo>
                  <a:cubicBezTo>
                    <a:pt x="f268" y="f435"/>
                    <a:pt x="f436" y="f437"/>
                    <a:pt x="f438" y="f327"/>
                  </a:cubicBezTo>
                  <a:cubicBezTo>
                    <a:pt x="f439" y="f440"/>
                    <a:pt x="f441" y="f442"/>
                    <a:pt x="f443" y="f442"/>
                  </a:cubicBezTo>
                  <a:cubicBezTo>
                    <a:pt x="f444" y="f442"/>
                    <a:pt x="f445" y="f446"/>
                    <a:pt x="f447" y="f448"/>
                  </a:cubicBezTo>
                  <a:cubicBezTo>
                    <a:pt x="f449" y="f450"/>
                    <a:pt x="f451" y="f4"/>
                    <a:pt x="f452" y="f4"/>
                  </a:cubicBezTo>
                  <a:cubicBezTo>
                    <a:pt x="f453" y="f4"/>
                    <a:pt x="f454" y="f455"/>
                    <a:pt x="f456" y="f457"/>
                  </a:cubicBezTo>
                  <a:cubicBezTo>
                    <a:pt x="f458" y="f459"/>
                    <a:pt x="f460" y="f461"/>
                    <a:pt x="f462" y="f463"/>
                  </a:cubicBezTo>
                  <a:cubicBezTo>
                    <a:pt x="f462" y="f464"/>
                    <a:pt x="f206" y="f381"/>
                    <a:pt x="f465" y="f411"/>
                  </a:cubicBezTo>
                  <a:lnTo>
                    <a:pt x="f465" y="f411"/>
                  </a:lnTo>
                  <a:cubicBezTo>
                    <a:pt x="f466" y="f467"/>
                    <a:pt x="f468" y="f469"/>
                    <a:pt x="f470" y="f469"/>
                  </a:cubicBezTo>
                  <a:cubicBezTo>
                    <a:pt x="f471" y="f469"/>
                    <a:pt x="f472" y="f473"/>
                    <a:pt x="f474" y="f475"/>
                  </a:cubicBezTo>
                  <a:cubicBezTo>
                    <a:pt x="f3" y="f476"/>
                    <a:pt x="f477" y="f478"/>
                    <a:pt x="f479" y="f478"/>
                  </a:cubicBezTo>
                  <a:cubicBezTo>
                    <a:pt x="f480" y="f478"/>
                    <a:pt x="f481" y="f482"/>
                    <a:pt x="f483" y="f484"/>
                  </a:cubicBezTo>
                  <a:cubicBezTo>
                    <a:pt x="f485" y="f486"/>
                    <a:pt x="f487" y="f488"/>
                    <a:pt x="f489" y="f490"/>
                  </a:cubicBezTo>
                  <a:cubicBezTo>
                    <a:pt x="f491" y="f492"/>
                    <a:pt x="f493" y="f6"/>
                    <a:pt x="f5" y="f6"/>
                  </a:cubicBezTo>
                  <a:close/>
                </a:path>
              </a:pathLst>
            </a:custGeom>
            <a:solidFill>
              <a:srgbClr val="6FA8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12;p3">
              <a:extLst>
                <a:ext uri="{FF2B5EF4-FFF2-40B4-BE49-F238E27FC236}">
                  <a16:creationId xmlns:a16="http://schemas.microsoft.com/office/drawing/2014/main" id="{227A7828-5DE5-4287-B568-76C6AAFEA403}"/>
                </a:ext>
              </a:extLst>
            </p:cNvPr>
            <p:cNvSpPr/>
            <p:nvPr/>
          </p:nvSpPr>
          <p:spPr>
            <a:xfrm>
              <a:off x="1327937" y="3303087"/>
              <a:ext cx="882972" cy="704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475"/>
                <a:gd name="f4" fmla="val 13948"/>
                <a:gd name="f5" fmla="val 10135"/>
                <a:gd name="f6" fmla="val 1"/>
                <a:gd name="f7" fmla="val 9449"/>
                <a:gd name="f8" fmla="val 8776"/>
                <a:gd name="f9" fmla="val 195"/>
                <a:gd name="f10" fmla="val 8181"/>
                <a:gd name="f11" fmla="val 542"/>
                <a:gd name="f12" fmla="val 8552"/>
                <a:gd name="f13" fmla="val 658"/>
                <a:gd name="f14" fmla="val 8900"/>
                <a:gd name="f15" fmla="val 797"/>
                <a:gd name="f16" fmla="val 9224"/>
                <a:gd name="f17" fmla="val 959"/>
                <a:gd name="f18" fmla="val 10337"/>
                <a:gd name="f19" fmla="val 1469"/>
                <a:gd name="f20" fmla="val 11449"/>
                <a:gd name="f21" fmla="val 2349"/>
                <a:gd name="f22" fmla="val 12121"/>
                <a:gd name="f23" fmla="val 3369"/>
                <a:gd name="f24" fmla="val 12747"/>
                <a:gd name="f25" fmla="val 4273"/>
                <a:gd name="f26" fmla="val 12724"/>
                <a:gd name="f27" fmla="val 5200"/>
                <a:gd name="f28" fmla="val 12608"/>
                <a:gd name="f29" fmla="val 6173"/>
                <a:gd name="f30" fmla="val 13512"/>
                <a:gd name="f31" fmla="val 6220"/>
                <a:gd name="f32" fmla="val 14439"/>
                <a:gd name="f33" fmla="val 6475"/>
                <a:gd name="f34" fmla="val 14693"/>
                <a:gd name="f35" fmla="val 7448"/>
                <a:gd name="f36" fmla="val 14995"/>
                <a:gd name="f37" fmla="val 8468"/>
                <a:gd name="f38" fmla="val 14114"/>
                <a:gd name="f39" fmla="val 9232"/>
                <a:gd name="f40" fmla="val 13210"/>
                <a:gd name="f41" fmla="val 9557"/>
                <a:gd name="f42" fmla="val 12809"/>
                <a:gd name="f43" fmla="val 11726"/>
                <a:gd name="f44" fmla="val 10906"/>
                <a:gd name="f45" fmla="val 12836"/>
                <a:gd name="f46" fmla="val 8964"/>
                <a:gd name="f47" fmla="val 7545"/>
                <a:gd name="f48" fmla="val 6105"/>
                <a:gd name="f49" fmla="val 12244"/>
                <a:gd name="f50" fmla="val 5215"/>
                <a:gd name="f51" fmla="val 11040"/>
                <a:gd name="f52" fmla="val 4589"/>
                <a:gd name="f53" fmla="val 11689"/>
                <a:gd name="f54" fmla="val 3824"/>
                <a:gd name="f55" fmla="val 12176"/>
                <a:gd name="f56" fmla="val 2874"/>
                <a:gd name="f57" fmla="val 12315"/>
                <a:gd name="f58" fmla="val 2729"/>
                <a:gd name="f59" fmla="val 12333"/>
                <a:gd name="f60" fmla="val 2585"/>
                <a:gd name="f61" fmla="val 12341"/>
                <a:gd name="f62" fmla="val 2444"/>
                <a:gd name="f63" fmla="val 1663"/>
                <a:gd name="f64" fmla="val 946"/>
                <a:gd name="f65" fmla="val 12082"/>
                <a:gd name="f66" fmla="val 279"/>
                <a:gd name="f67" fmla="val 232"/>
                <a:gd name="f68" fmla="val 163"/>
                <a:gd name="f69" fmla="val 11851"/>
                <a:gd name="f70" fmla="val 93"/>
                <a:gd name="f71" fmla="val 12014"/>
                <a:gd name="f72" fmla="val 12153"/>
                <a:gd name="f73" fmla="val 348"/>
                <a:gd name="f74" fmla="val 12941"/>
                <a:gd name="f75" fmla="val 1437"/>
                <a:gd name="f76" fmla="val 13311"/>
                <a:gd name="f77" fmla="val 2248"/>
                <a:gd name="f78" fmla="val 13474"/>
                <a:gd name="f79" fmla="val 2502"/>
                <a:gd name="f80" fmla="val 13521"/>
                <a:gd name="f81" fmla="val 2761"/>
                <a:gd name="f82" fmla="val 13547"/>
                <a:gd name="f83" fmla="val 3019"/>
                <a:gd name="f84" fmla="val 4010"/>
                <a:gd name="f85" fmla="val 4963"/>
                <a:gd name="f86" fmla="val 13160"/>
                <a:gd name="f87" fmla="val 5331"/>
                <a:gd name="f88" fmla="val 12129"/>
                <a:gd name="f89" fmla="val 5353"/>
                <a:gd name="f90" fmla="val 12063"/>
                <a:gd name="f91" fmla="val 5396"/>
                <a:gd name="f92" fmla="val 12034"/>
                <a:gd name="f93" fmla="val 5440"/>
                <a:gd name="f94" fmla="val 5489"/>
                <a:gd name="f95" fmla="val 5538"/>
                <a:gd name="f96" fmla="val 12069"/>
                <a:gd name="f97" fmla="val 5562"/>
                <a:gd name="f98" fmla="val 6087"/>
                <a:gd name="f99" fmla="val 13398"/>
                <a:gd name="f100" fmla="val 7476"/>
                <a:gd name="f101" fmla="val 8970"/>
                <a:gd name="f102" fmla="val 11566"/>
                <a:gd name="f103" fmla="val 14477"/>
                <a:gd name="f104" fmla="val 12286"/>
                <a:gd name="f105" fmla="val 13697"/>
                <a:gd name="f106" fmla="val 9858"/>
                <a:gd name="f107" fmla="val 13659"/>
                <a:gd name="f108" fmla="val 9744"/>
                <a:gd name="f109" fmla="val 13762"/>
                <a:gd name="f110" fmla="val 9661"/>
                <a:gd name="f111" fmla="val 13864"/>
                <a:gd name="f112" fmla="val 13886"/>
                <a:gd name="f113" fmla="val 13908"/>
                <a:gd name="f114" fmla="val 9665"/>
                <a:gd name="f115" fmla="val 13929"/>
                <a:gd name="f116" fmla="val 9673"/>
                <a:gd name="f117" fmla="val 13889"/>
                <a:gd name="f118" fmla="val 9633"/>
                <a:gd name="f119" fmla="val 13918"/>
                <a:gd name="f120" fmla="val 9576"/>
                <a:gd name="f121" fmla="val 13971"/>
                <a:gd name="f122" fmla="val 13980"/>
                <a:gd name="f123" fmla="val 13989"/>
                <a:gd name="f124" fmla="val 9577"/>
                <a:gd name="f125" fmla="val 13998"/>
                <a:gd name="f126" fmla="val 9580"/>
                <a:gd name="f127" fmla="val 14205"/>
                <a:gd name="f128" fmla="val 9636"/>
                <a:gd name="f129" fmla="val 14421"/>
                <a:gd name="f130" fmla="val 9663"/>
                <a:gd name="f131" fmla="val 14640"/>
                <a:gd name="f132" fmla="val 15693"/>
                <a:gd name="f133" fmla="val 16793"/>
                <a:gd name="f134" fmla="val 9033"/>
                <a:gd name="f135" fmla="val 17081"/>
                <a:gd name="f136" fmla="val 7958"/>
                <a:gd name="f137" fmla="val 17474"/>
                <a:gd name="f138" fmla="val 6437"/>
                <a:gd name="f139" fmla="val 15975"/>
                <a:gd name="f140" fmla="val 6077"/>
                <a:gd name="f141" fmla="val 14706"/>
                <a:gd name="f142" fmla="val 14332"/>
                <a:gd name="f143" fmla="val 13977"/>
                <a:gd name="f144" fmla="val 6108"/>
                <a:gd name="f145" fmla="val 6150"/>
                <a:gd name="f146" fmla="val 13661"/>
                <a:gd name="f147" fmla="val 6207"/>
                <a:gd name="f148" fmla="val 13610"/>
                <a:gd name="f149" fmla="val 6231"/>
                <a:gd name="f150" fmla="val 13560"/>
                <a:gd name="f151" fmla="val 13447"/>
                <a:gd name="f152" fmla="val 13339"/>
                <a:gd name="f153" fmla="val 6109"/>
                <a:gd name="f154" fmla="val 13419"/>
                <a:gd name="f155" fmla="val 5965"/>
                <a:gd name="f156" fmla="val 14508"/>
                <a:gd name="f157" fmla="val 4018"/>
                <a:gd name="f158" fmla="val 1562"/>
                <a:gd name="f159" fmla="val 11912"/>
                <a:gd name="f160" fmla="val 472"/>
                <a:gd name="f161" fmla="val 11340"/>
                <a:gd name="f162" fmla="val 148"/>
                <a:gd name="f163" fmla="val 10733"/>
                <a:gd name="f164" fmla="*/ f0 1 17475"/>
                <a:gd name="f165" fmla="*/ f1 1 13948"/>
                <a:gd name="f166" fmla="val f2"/>
                <a:gd name="f167" fmla="val f3"/>
                <a:gd name="f168" fmla="val f4"/>
                <a:gd name="f169" fmla="+- f168 0 f166"/>
                <a:gd name="f170" fmla="+- f167 0 f166"/>
                <a:gd name="f171" fmla="*/ f170 1 17475"/>
                <a:gd name="f172" fmla="*/ f169 1 13948"/>
                <a:gd name="f173" fmla="*/ f166 1 f171"/>
                <a:gd name="f174" fmla="*/ f167 1 f171"/>
                <a:gd name="f175" fmla="*/ f166 1 f172"/>
                <a:gd name="f176" fmla="*/ f168 1 f172"/>
                <a:gd name="f177" fmla="*/ f173 f164 1"/>
                <a:gd name="f178" fmla="*/ f174 f164 1"/>
                <a:gd name="f179" fmla="*/ f176 f165 1"/>
                <a:gd name="f180" fmla="*/ f175 f1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7" t="f180" r="f178" b="f179"/>
              <a:pathLst>
                <a:path w="17475" h="139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1"/>
                  </a:cubicBezTo>
                  <a:cubicBezTo>
                    <a:pt x="f63" y="f61"/>
                    <a:pt x="f64" y="f65"/>
                    <a:pt x="f66" y="f53"/>
                  </a:cubicBezTo>
                  <a:lnTo>
                    <a:pt x="f67" y="f53"/>
                  </a:lnTo>
                  <a:cubicBezTo>
                    <a:pt x="f68" y="f69"/>
                    <a:pt x="f70" y="f71"/>
                    <a:pt x="f2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2"/>
                  </a:cubicBezTo>
                  <a:cubicBezTo>
                    <a:pt x="f84" y="f82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2"/>
                  </a:cubicBezTo>
                  <a:cubicBezTo>
                    <a:pt x="f94" y="f92"/>
                    <a:pt x="f95" y="f96"/>
                    <a:pt x="f97" y="f88"/>
                  </a:cubicBezTo>
                  <a:cubicBezTo>
                    <a:pt x="f98" y="f99"/>
                    <a:pt x="f100" y="f4"/>
                    <a:pt x="f101" y="f4"/>
                  </a:cubicBezTo>
                  <a:cubicBezTo>
                    <a:pt x="f102" y="f4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0"/>
                  </a:cubicBezTo>
                  <a:cubicBezTo>
                    <a:pt x="f112" y="f110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0"/>
                  </a:cubicBezTo>
                  <a:cubicBezTo>
                    <a:pt x="f122" y="f120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0"/>
                  </a:cubicBezTo>
                  <a:cubicBezTo>
                    <a:pt x="f132" y="f130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05" y="f145"/>
                  </a:cubicBezTo>
                  <a:cubicBezTo>
                    <a:pt x="f146" y="f147"/>
                    <a:pt x="f148" y="f149"/>
                    <a:pt x="f150" y="f149"/>
                  </a:cubicBezTo>
                  <a:cubicBezTo>
                    <a:pt x="f151" y="f149"/>
                    <a:pt x="f152" y="f153"/>
                    <a:pt x="f154" y="f155"/>
                  </a:cubicBezTo>
                  <a:cubicBezTo>
                    <a:pt x="f156" y="f157"/>
                    <a:pt x="f115" y="f158"/>
                    <a:pt x="f159" y="f160"/>
                  </a:cubicBezTo>
                  <a:cubicBezTo>
                    <a:pt x="f161" y="f162"/>
                    <a:pt x="f163" y="f6"/>
                    <a:pt x="f5" y="f6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13;p3">
              <a:extLst>
                <a:ext uri="{FF2B5EF4-FFF2-40B4-BE49-F238E27FC236}">
                  <a16:creationId xmlns:a16="http://schemas.microsoft.com/office/drawing/2014/main" id="{7EC7B9A3-69C8-4D59-8DDC-BA5827893706}"/>
                </a:ext>
              </a:extLst>
            </p:cNvPr>
            <p:cNvSpPr/>
            <p:nvPr/>
          </p:nvSpPr>
          <p:spPr>
            <a:xfrm>
              <a:off x="1322085" y="3287780"/>
              <a:ext cx="894182" cy="733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697"/>
                <a:gd name="f4" fmla="val 14509"/>
                <a:gd name="f5" fmla="val 10291"/>
                <a:gd name="f6" fmla="val 9445"/>
                <a:gd name="f7" fmla="val 8611"/>
                <a:gd name="f8" fmla="val 257"/>
                <a:gd name="f9" fmla="val 7903"/>
                <a:gd name="f10" fmla="val 729"/>
                <a:gd name="f11" fmla="val 8042"/>
                <a:gd name="f12" fmla="val 752"/>
                <a:gd name="f13" fmla="val 8158"/>
                <a:gd name="f14" fmla="val 798"/>
                <a:gd name="f15" fmla="val 8297"/>
                <a:gd name="f16" fmla="val 845"/>
                <a:gd name="f17" fmla="val 8892"/>
                <a:gd name="f18" fmla="val 498"/>
                <a:gd name="f19" fmla="val 9565"/>
                <a:gd name="f20" fmla="val 304"/>
                <a:gd name="f21" fmla="val 10251"/>
                <a:gd name="f22" fmla="val 10849"/>
                <a:gd name="f23" fmla="val 11456"/>
                <a:gd name="f24" fmla="val 451"/>
                <a:gd name="f25" fmla="val 12028"/>
                <a:gd name="f26" fmla="val 775"/>
                <a:gd name="f27" fmla="val 14045"/>
                <a:gd name="f28" fmla="val 1865"/>
                <a:gd name="f29" fmla="val 14624"/>
                <a:gd name="f30" fmla="val 4321"/>
                <a:gd name="f31" fmla="val 13512"/>
                <a:gd name="f32" fmla="val 6268"/>
                <a:gd name="f33" fmla="val 13448"/>
                <a:gd name="f34" fmla="val 6412"/>
                <a:gd name="f35" fmla="val 13561"/>
                <a:gd name="f36" fmla="val 6534"/>
                <a:gd name="f37" fmla="val 13675"/>
                <a:gd name="f38" fmla="val 13726"/>
                <a:gd name="f39" fmla="val 13777"/>
                <a:gd name="f40" fmla="val 6510"/>
                <a:gd name="f41" fmla="val 13813"/>
                <a:gd name="f42" fmla="val 6453"/>
                <a:gd name="f43" fmla="val 14093"/>
                <a:gd name="f44" fmla="val 6411"/>
                <a:gd name="f45" fmla="val 14448"/>
                <a:gd name="f46" fmla="val 6380"/>
                <a:gd name="f47" fmla="val 14822"/>
                <a:gd name="f48" fmla="val 16090"/>
                <a:gd name="f49" fmla="val 17585"/>
                <a:gd name="f50" fmla="val 6740"/>
                <a:gd name="f51" fmla="val 17173"/>
                <a:gd name="f52" fmla="val 8261"/>
                <a:gd name="f53" fmla="val 16905"/>
                <a:gd name="f54" fmla="val 9336"/>
                <a:gd name="f55" fmla="val 15809"/>
                <a:gd name="f56" fmla="val 9966"/>
                <a:gd name="f57" fmla="val 14755"/>
                <a:gd name="f58" fmla="val 14537"/>
                <a:gd name="f59" fmla="val 14321"/>
                <a:gd name="f60" fmla="val 9939"/>
                <a:gd name="f61" fmla="val 14114"/>
                <a:gd name="f62" fmla="val 9883"/>
                <a:gd name="f63" fmla="val 14105"/>
                <a:gd name="f64" fmla="val 9880"/>
                <a:gd name="f65" fmla="val 14096"/>
                <a:gd name="f66" fmla="val 9879"/>
                <a:gd name="f67" fmla="val 14087"/>
                <a:gd name="f68" fmla="val 14034"/>
                <a:gd name="f69" fmla="val 14005"/>
                <a:gd name="f70" fmla="val 9936"/>
                <a:gd name="f71" fmla="val 9976"/>
                <a:gd name="f72" fmla="val 14024"/>
                <a:gd name="f73" fmla="val 9968"/>
                <a:gd name="f74" fmla="val 14002"/>
                <a:gd name="f75" fmla="val 9964"/>
                <a:gd name="f76" fmla="val 13980"/>
                <a:gd name="f77" fmla="val 13878"/>
                <a:gd name="f78" fmla="val 13775"/>
                <a:gd name="f79" fmla="val 10047"/>
                <a:gd name="f80" fmla="val 10161"/>
                <a:gd name="f81" fmla="val 14578"/>
                <a:gd name="f82" fmla="val 12589"/>
                <a:gd name="f83" fmla="val 11662"/>
                <a:gd name="f84" fmla="val 14251"/>
                <a:gd name="f85" fmla="val 9069"/>
                <a:gd name="f86" fmla="val 7579"/>
                <a:gd name="f87" fmla="val 6195"/>
                <a:gd name="f88" fmla="val 13701"/>
                <a:gd name="f89" fmla="val 5678"/>
                <a:gd name="f90" fmla="val 12432"/>
                <a:gd name="f91" fmla="val 5655"/>
                <a:gd name="f92" fmla="val 12374"/>
                <a:gd name="f93" fmla="val 5603"/>
                <a:gd name="f94" fmla="val 12345"/>
                <a:gd name="f95" fmla="val 5554"/>
                <a:gd name="f96" fmla="val 5505"/>
                <a:gd name="f97" fmla="val 5458"/>
                <a:gd name="f98" fmla="val 5447"/>
                <a:gd name="f99" fmla="val 5084"/>
                <a:gd name="f100" fmla="val 13467"/>
                <a:gd name="f101" fmla="val 4152"/>
                <a:gd name="f102" fmla="val 13862"/>
                <a:gd name="f103" fmla="val 3163"/>
                <a:gd name="f104" fmla="val 2890"/>
                <a:gd name="f105" fmla="val 2612"/>
                <a:gd name="f106" fmla="val 13832"/>
                <a:gd name="f107" fmla="val 2341"/>
                <a:gd name="f108" fmla="val 1553"/>
                <a:gd name="f109" fmla="val 13614"/>
                <a:gd name="f110" fmla="val 464"/>
                <a:gd name="f111" fmla="val 13244"/>
                <a:gd name="f112" fmla="val 116"/>
                <a:gd name="f113" fmla="val 12456"/>
                <a:gd name="f114" fmla="val 70"/>
                <a:gd name="f115" fmla="val 12525"/>
                <a:gd name="f116" fmla="val 47"/>
                <a:gd name="f117" fmla="val 12571"/>
                <a:gd name="f118" fmla="val 1"/>
                <a:gd name="f119" fmla="val 12618"/>
                <a:gd name="f120" fmla="val 441"/>
                <a:gd name="f121" fmla="val 13475"/>
                <a:gd name="f122" fmla="val 1762"/>
                <a:gd name="f123" fmla="val 13892"/>
                <a:gd name="f124" fmla="val 2619"/>
                <a:gd name="f125" fmla="val 14031"/>
                <a:gd name="f126" fmla="val 2816"/>
                <a:gd name="f127" fmla="val 14062"/>
                <a:gd name="f128" fmla="val 3012"/>
                <a:gd name="f129" fmla="val 14077"/>
                <a:gd name="f130" fmla="val 3205"/>
                <a:gd name="f131" fmla="val 4199"/>
                <a:gd name="f132" fmla="val 5116"/>
                <a:gd name="f133" fmla="val 13669"/>
                <a:gd name="f134" fmla="val 5563"/>
                <a:gd name="f135" fmla="val 12757"/>
                <a:gd name="f136" fmla="val 6221"/>
                <a:gd name="f137" fmla="val 7662"/>
                <a:gd name="f138" fmla="val 14508"/>
                <a:gd name="f139" fmla="val 9081"/>
                <a:gd name="f140" fmla="val 9661"/>
                <a:gd name="f141" fmla="val 10237"/>
                <a:gd name="f142" fmla="val 14427"/>
                <a:gd name="f143" fmla="val 10754"/>
                <a:gd name="f144" fmla="val 14286"/>
                <a:gd name="f145" fmla="val 12538"/>
                <a:gd name="f146" fmla="val 13823"/>
                <a:gd name="f147" fmla="val 14833"/>
                <a:gd name="f148" fmla="val 12224"/>
                <a:gd name="f149" fmla="val 14137"/>
                <a:gd name="f150" fmla="val 10092"/>
                <a:gd name="f151" fmla="val 10045"/>
                <a:gd name="f152" fmla="val 14091"/>
                <a:gd name="f153" fmla="val 10022"/>
                <a:gd name="f154" fmla="val 14068"/>
                <a:gd name="f155" fmla="val 9999"/>
                <a:gd name="f156" fmla="val 14335"/>
                <a:gd name="f157" fmla="val 10088"/>
                <a:gd name="f158" fmla="val 14617"/>
                <a:gd name="f159" fmla="val 10131"/>
                <a:gd name="f160" fmla="val 14899"/>
                <a:gd name="f161" fmla="val 16157"/>
                <a:gd name="f162" fmla="val 17431"/>
                <a:gd name="f163" fmla="val 9285"/>
                <a:gd name="f164" fmla="val 17544"/>
                <a:gd name="f165" fmla="val 7960"/>
                <a:gd name="f166" fmla="val 17696"/>
                <a:gd name="f167" fmla="val 6477"/>
                <a:gd name="f168" fmla="val 16149"/>
                <a:gd name="f169" fmla="val 6023"/>
                <a:gd name="f170" fmla="val 14820"/>
                <a:gd name="f171" fmla="val 14529"/>
                <a:gd name="f172" fmla="val 14248"/>
                <a:gd name="f173" fmla="val 6045"/>
                <a:gd name="f174" fmla="val 13998"/>
                <a:gd name="f175" fmla="val 6082"/>
                <a:gd name="f176" fmla="val 14949"/>
                <a:gd name="f177" fmla="val 4066"/>
                <a:gd name="f178" fmla="val 14253"/>
                <a:gd name="f179" fmla="val 1563"/>
                <a:gd name="f180" fmla="val 12214"/>
                <a:gd name="f181" fmla="val 474"/>
                <a:gd name="f182" fmla="val 11600"/>
                <a:gd name="f183" fmla="val 152"/>
                <a:gd name="f184" fmla="val 10942"/>
                <a:gd name="f185" fmla="*/ f0 1 17697"/>
                <a:gd name="f186" fmla="*/ f1 1 14509"/>
                <a:gd name="f187" fmla="val f2"/>
                <a:gd name="f188" fmla="val f3"/>
                <a:gd name="f189" fmla="val f4"/>
                <a:gd name="f190" fmla="+- f189 0 f187"/>
                <a:gd name="f191" fmla="+- f188 0 f187"/>
                <a:gd name="f192" fmla="*/ f191 1 17697"/>
                <a:gd name="f193" fmla="*/ f190 1 14509"/>
                <a:gd name="f194" fmla="*/ f187 1 f192"/>
                <a:gd name="f195" fmla="*/ f188 1 f192"/>
                <a:gd name="f196" fmla="*/ f187 1 f193"/>
                <a:gd name="f197" fmla="*/ f189 1 f193"/>
                <a:gd name="f198" fmla="*/ f194 f185 1"/>
                <a:gd name="f199" fmla="*/ f195 f185 1"/>
                <a:gd name="f200" fmla="*/ f197 f186 1"/>
                <a:gd name="f201" fmla="*/ f196 f1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8" t="f201" r="f199" b="f200"/>
              <a:pathLst>
                <a:path w="17697" h="1450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70"/>
                    <a:pt x="f27" y="f71"/>
                  </a:cubicBez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41" y="f80"/>
                  </a:cubicBez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96" y="f94"/>
                    <a:pt x="f97" y="f92"/>
                    <a:pt x="f98" y="f90"/>
                  </a:cubicBezTo>
                  <a:cubicBezTo>
                    <a:pt x="f99" y="f100"/>
                    <a:pt x="f101" y="f102"/>
                    <a:pt x="f103" y="f102"/>
                  </a:cubicBezTo>
                  <a:cubicBezTo>
                    <a:pt x="f104" y="f102"/>
                    <a:pt x="f105" y="f106"/>
                    <a:pt x="f107" y="f39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29"/>
                  </a:cubicBezTo>
                  <a:cubicBezTo>
                    <a:pt x="f131" y="f129"/>
                    <a:pt x="f132" y="f133"/>
                    <a:pt x="f134" y="f135"/>
                  </a:cubicBezTo>
                  <a:cubicBezTo>
                    <a:pt x="f136" y="f72"/>
                    <a:pt x="f137" y="f138"/>
                    <a:pt x="f139" y="f138"/>
                  </a:cubicBezTo>
                  <a:cubicBezTo>
                    <a:pt x="f140" y="f138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61" y="f151"/>
                    <a:pt x="f152" y="f153"/>
                    <a:pt x="f154" y="f155"/>
                  </a:cubicBezTo>
                  <a:lnTo>
                    <a:pt x="f154" y="f155"/>
                  </a:lnTo>
                  <a:cubicBezTo>
                    <a:pt x="f156" y="f157"/>
                    <a:pt x="f158" y="f159"/>
                    <a:pt x="f160" y="f159"/>
                  </a:cubicBezTo>
                  <a:cubicBezTo>
                    <a:pt x="f161" y="f159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69"/>
                  </a:cubicBezTo>
                  <a:cubicBezTo>
                    <a:pt x="f171" y="f169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2"/>
                    <a:pt x="f5" y="f2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1192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8BE57DCF-9FC4-4AA7-90BB-BFD12B16379B}"/>
              </a:ext>
            </a:extLst>
          </p:cNvPr>
          <p:cNvSpPr/>
          <p:nvPr/>
        </p:nvSpPr>
        <p:spPr>
          <a:xfrm>
            <a:off x="0" y="6345"/>
            <a:ext cx="9144000" cy="135889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" name="Grupo 3">
            <a:extLst>
              <a:ext uri="{FF2B5EF4-FFF2-40B4-BE49-F238E27FC236}">
                <a16:creationId xmlns:a16="http://schemas.microsoft.com/office/drawing/2014/main" id="{DDBDBDD3-9955-4E22-B1EA-0AB877D0368F}"/>
              </a:ext>
            </a:extLst>
          </p:cNvPr>
          <p:cNvGrpSpPr/>
          <p:nvPr/>
        </p:nvGrpSpPr>
        <p:grpSpPr>
          <a:xfrm>
            <a:off x="-9053" y="-2707"/>
            <a:ext cx="9151425" cy="953902"/>
            <a:chOff x="-9053" y="-2707"/>
            <a:chExt cx="9151425" cy="953902"/>
          </a:xfrm>
        </p:grpSpPr>
        <p:grpSp>
          <p:nvGrpSpPr>
            <p:cNvPr id="4" name="Grupo 15">
              <a:extLst>
                <a:ext uri="{FF2B5EF4-FFF2-40B4-BE49-F238E27FC236}">
                  <a16:creationId xmlns:a16="http://schemas.microsoft.com/office/drawing/2014/main" id="{03C939CF-F976-4C62-BFBD-FDBECC4C7C3C}"/>
                </a:ext>
              </a:extLst>
            </p:cNvPr>
            <p:cNvGrpSpPr/>
            <p:nvPr/>
          </p:nvGrpSpPr>
          <p:grpSpPr>
            <a:xfrm>
              <a:off x="-9053" y="-2707"/>
              <a:ext cx="9151425" cy="540602"/>
              <a:chOff x="-9053" y="-2707"/>
              <a:chExt cx="9151425" cy="540602"/>
            </a:xfrm>
          </p:grpSpPr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364CB1D6-0060-4031-872D-37E7EECBAD22}"/>
                  </a:ext>
                </a:extLst>
              </p:cNvPr>
              <p:cNvSpPr/>
              <p:nvPr/>
            </p:nvSpPr>
            <p:spPr>
              <a:xfrm rot="10800009" flipH="1">
                <a:off x="-1628" y="2789"/>
                <a:ext cx="9144000" cy="135559"/>
              </a:xfrm>
              <a:prstGeom prst="rect">
                <a:avLst/>
              </a:prstGeom>
              <a:solidFill>
                <a:srgbClr val="E7206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" name="Freeform 7">
                <a:extLst>
                  <a:ext uri="{FF2B5EF4-FFF2-40B4-BE49-F238E27FC236}">
                    <a16:creationId xmlns:a16="http://schemas.microsoft.com/office/drawing/2014/main" id="{617779A7-9F28-4F06-898A-A3429C974C98}"/>
                  </a:ext>
                </a:extLst>
              </p:cNvPr>
              <p:cNvSpPr/>
              <p:nvPr/>
            </p:nvSpPr>
            <p:spPr>
              <a:xfrm rot="10800009" flipH="1">
                <a:off x="507665" y="-2707"/>
                <a:ext cx="1306942" cy="4043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93"/>
                  <a:gd name="f7" fmla="val 279"/>
                  <a:gd name="f8" fmla="val 889"/>
                  <a:gd name="f9" fmla="val 265"/>
                  <a:gd name="f10" fmla="val 847"/>
                  <a:gd name="f11" fmla="val 181"/>
                  <a:gd name="f12" fmla="val 805"/>
                  <a:gd name="f13" fmla="val 98"/>
                  <a:gd name="f14" fmla="val 763"/>
                  <a:gd name="f15" fmla="val 14"/>
                  <a:gd name="f16" fmla="val 759"/>
                  <a:gd name="f17" fmla="val 7"/>
                  <a:gd name="f18" fmla="val 757"/>
                  <a:gd name="f19" fmla="val 746"/>
                  <a:gd name="f20" fmla="val 633"/>
                  <a:gd name="f21" fmla="val 1"/>
                  <a:gd name="f22" fmla="val 520"/>
                  <a:gd name="f23" fmla="val 407"/>
                  <a:gd name="f24" fmla="val 2"/>
                  <a:gd name="f25" fmla="val 397"/>
                  <a:gd name="f26" fmla="val 10"/>
                  <a:gd name="f27" fmla="val 405"/>
                  <a:gd name="f28" fmla="val 17"/>
                  <a:gd name="f29" fmla="val 408"/>
                  <a:gd name="f30" fmla="val 24"/>
                  <a:gd name="f31" fmla="val 431"/>
                  <a:gd name="f32" fmla="val 67"/>
                  <a:gd name="f33" fmla="val 454"/>
                  <a:gd name="f34" fmla="val 110"/>
                  <a:gd name="f35" fmla="val 475"/>
                  <a:gd name="f36" fmla="val 154"/>
                  <a:gd name="f37" fmla="val 478"/>
                  <a:gd name="f38" fmla="val 161"/>
                  <a:gd name="f39" fmla="val 486"/>
                  <a:gd name="f40" fmla="val 167"/>
                  <a:gd name="f41" fmla="val 480"/>
                  <a:gd name="f42" fmla="val 176"/>
                  <a:gd name="f43" fmla="val 472"/>
                  <a:gd name="f44" fmla="val 464"/>
                  <a:gd name="f45" fmla="val 179"/>
                  <a:gd name="f46" fmla="val 456"/>
                  <a:gd name="f47" fmla="val 411"/>
                  <a:gd name="f48" fmla="val 365"/>
                  <a:gd name="f49" fmla="val 319"/>
                  <a:gd name="f50" fmla="val 315"/>
                  <a:gd name="f51" fmla="val 312"/>
                  <a:gd name="f52" fmla="val 309"/>
                  <a:gd name="f53" fmla="val 302"/>
                  <a:gd name="f54" fmla="val 296"/>
                  <a:gd name="f55" fmla="val 289"/>
                  <a:gd name="f56" fmla="val 281"/>
                  <a:gd name="f57" fmla="val 172"/>
                  <a:gd name="f58" fmla="val 270"/>
                  <a:gd name="f59" fmla="val 174"/>
                  <a:gd name="f60" fmla="val 259"/>
                  <a:gd name="f61" fmla="val 185"/>
                  <a:gd name="f62" fmla="val 173"/>
                  <a:gd name="f63" fmla="val 111"/>
                  <a:gd name="f64" fmla="val 38"/>
                  <a:gd name="f65" fmla="val 30"/>
                  <a:gd name="f66" fmla="val 22"/>
                  <a:gd name="f67" fmla="val 6"/>
                  <a:gd name="f68" fmla="val 178"/>
                  <a:gd name="f69" fmla="val 184"/>
                  <a:gd name="f70" fmla="val 192"/>
                  <a:gd name="f71" fmla="val 12"/>
                  <a:gd name="f72" fmla="val 219"/>
                  <a:gd name="f73" fmla="val 20"/>
                  <a:gd name="f74" fmla="val 247"/>
                  <a:gd name="f75" fmla="val 44"/>
                  <a:gd name="f76" fmla="val 267"/>
                  <a:gd name="f77" fmla="val 43"/>
                  <a:gd name="f78" fmla="val 269"/>
                  <a:gd name="f79" fmla="val 271"/>
                  <a:gd name="f80" fmla="val 45"/>
                  <a:gd name="f81" fmla="val 272"/>
                  <a:gd name="f82" fmla="val 57"/>
                  <a:gd name="f83" fmla="val 273"/>
                  <a:gd name="f84" fmla="val 68"/>
                  <a:gd name="f85" fmla="val 79"/>
                  <a:gd name="f86" fmla="val 177"/>
                  <a:gd name="f87" fmla="val 275"/>
                  <a:gd name="f88" fmla="val 373"/>
                  <a:gd name="f89" fmla="val 374"/>
                  <a:gd name="f90" fmla="val 274"/>
                  <a:gd name="f91" fmla="val 375"/>
                  <a:gd name="f92" fmla="val 376"/>
                  <a:gd name="f93" fmla="val 477"/>
                  <a:gd name="f94" fmla="val 276"/>
                  <a:gd name="f95" fmla="val 578"/>
                  <a:gd name="f96" fmla="val 678"/>
                  <a:gd name="f97" fmla="val 690"/>
                  <a:gd name="f98" fmla="val 702"/>
                  <a:gd name="f99" fmla="val 714"/>
                  <a:gd name="f100" fmla="val 278"/>
                  <a:gd name="f101" fmla="val 767"/>
                  <a:gd name="f102" fmla="val 820"/>
                  <a:gd name="f103" fmla="val 873"/>
                  <a:gd name="f104" fmla="val 881"/>
                  <a:gd name="f105" fmla="val 888"/>
                  <a:gd name="f106" fmla="val 892"/>
                  <a:gd name="f107" fmla="val 890"/>
                  <a:gd name="f108" fmla="+- 0 0 -90"/>
                  <a:gd name="f109" fmla="*/ f3 1 893"/>
                  <a:gd name="f110" fmla="*/ f4 1 279"/>
                  <a:gd name="f111" fmla="val f5"/>
                  <a:gd name="f112" fmla="val f6"/>
                  <a:gd name="f113" fmla="val f7"/>
                  <a:gd name="f114" fmla="*/ f108 f0 1"/>
                  <a:gd name="f115" fmla="+- f113 0 f111"/>
                  <a:gd name="f116" fmla="+- f112 0 f111"/>
                  <a:gd name="f117" fmla="*/ f114 1 f2"/>
                  <a:gd name="f118" fmla="*/ f116 1 893"/>
                  <a:gd name="f119" fmla="*/ f115 1 279"/>
                  <a:gd name="f120" fmla="*/ 889 f116 1"/>
                  <a:gd name="f121" fmla="*/ 265 f115 1"/>
                  <a:gd name="f122" fmla="*/ 763 f116 1"/>
                  <a:gd name="f123" fmla="*/ 14 f115 1"/>
                  <a:gd name="f124" fmla="*/ 746 f116 1"/>
                  <a:gd name="f125" fmla="*/ 0 f115 1"/>
                  <a:gd name="f126" fmla="*/ 407 f116 1"/>
                  <a:gd name="f127" fmla="*/ 2 f115 1"/>
                  <a:gd name="f128" fmla="*/ 408 f116 1"/>
                  <a:gd name="f129" fmla="*/ 24 f115 1"/>
                  <a:gd name="f130" fmla="*/ 475 f116 1"/>
                  <a:gd name="f131" fmla="*/ 154 f115 1"/>
                  <a:gd name="f132" fmla="*/ 480 f116 1"/>
                  <a:gd name="f133" fmla="*/ 176 f115 1"/>
                  <a:gd name="f134" fmla="*/ 456 f116 1"/>
                  <a:gd name="f135" fmla="*/ 179 f115 1"/>
                  <a:gd name="f136" fmla="*/ 319 f116 1"/>
                  <a:gd name="f137" fmla="*/ 309 f116 1"/>
                  <a:gd name="f138" fmla="*/ 181 f115 1"/>
                  <a:gd name="f139" fmla="*/ 289 f116 1"/>
                  <a:gd name="f140" fmla="*/ 259 f116 1"/>
                  <a:gd name="f141" fmla="*/ 174 f115 1"/>
                  <a:gd name="f142" fmla="*/ 38 f116 1"/>
                  <a:gd name="f143" fmla="*/ 14 f116 1"/>
                  <a:gd name="f144" fmla="*/ 2 f116 1"/>
                  <a:gd name="f145" fmla="*/ 192 f115 1"/>
                  <a:gd name="f146" fmla="*/ 44 f116 1"/>
                  <a:gd name="f147" fmla="*/ 267 f115 1"/>
                  <a:gd name="f148" fmla="*/ 45 f116 1"/>
                  <a:gd name="f149" fmla="*/ 272 f115 1"/>
                  <a:gd name="f150" fmla="*/ 79 f116 1"/>
                  <a:gd name="f151" fmla="*/ 273 f115 1"/>
                  <a:gd name="f152" fmla="*/ 373 f116 1"/>
                  <a:gd name="f153" fmla="*/ 376 f116 1"/>
                  <a:gd name="f154" fmla="*/ 274 f115 1"/>
                  <a:gd name="f155" fmla="*/ 678 f116 1"/>
                  <a:gd name="f156" fmla="*/ 275 f115 1"/>
                  <a:gd name="f157" fmla="*/ 714 f116 1"/>
                  <a:gd name="f158" fmla="*/ 278 f115 1"/>
                  <a:gd name="f159" fmla="*/ 873 f116 1"/>
                  <a:gd name="f160" fmla="*/ 279 f115 1"/>
                  <a:gd name="f161" fmla="*/ 893 f116 1"/>
                  <a:gd name="f162" fmla="+- f117 0 f1"/>
                  <a:gd name="f163" fmla="*/ f120 1 893"/>
                  <a:gd name="f164" fmla="*/ f121 1 279"/>
                  <a:gd name="f165" fmla="*/ f122 1 893"/>
                  <a:gd name="f166" fmla="*/ f123 1 279"/>
                  <a:gd name="f167" fmla="*/ f124 1 893"/>
                  <a:gd name="f168" fmla="*/ f125 1 279"/>
                  <a:gd name="f169" fmla="*/ f126 1 893"/>
                  <a:gd name="f170" fmla="*/ f127 1 279"/>
                  <a:gd name="f171" fmla="*/ f128 1 893"/>
                  <a:gd name="f172" fmla="*/ f129 1 279"/>
                  <a:gd name="f173" fmla="*/ f130 1 893"/>
                  <a:gd name="f174" fmla="*/ f131 1 279"/>
                  <a:gd name="f175" fmla="*/ f132 1 893"/>
                  <a:gd name="f176" fmla="*/ f133 1 279"/>
                  <a:gd name="f177" fmla="*/ f134 1 893"/>
                  <a:gd name="f178" fmla="*/ f135 1 279"/>
                  <a:gd name="f179" fmla="*/ f136 1 893"/>
                  <a:gd name="f180" fmla="*/ f137 1 893"/>
                  <a:gd name="f181" fmla="*/ f138 1 279"/>
                  <a:gd name="f182" fmla="*/ f139 1 893"/>
                  <a:gd name="f183" fmla="*/ f140 1 893"/>
                  <a:gd name="f184" fmla="*/ f141 1 279"/>
                  <a:gd name="f185" fmla="*/ f142 1 893"/>
                  <a:gd name="f186" fmla="*/ f143 1 893"/>
                  <a:gd name="f187" fmla="*/ f144 1 893"/>
                  <a:gd name="f188" fmla="*/ f145 1 279"/>
                  <a:gd name="f189" fmla="*/ f146 1 893"/>
                  <a:gd name="f190" fmla="*/ f147 1 279"/>
                  <a:gd name="f191" fmla="*/ f148 1 893"/>
                  <a:gd name="f192" fmla="*/ f149 1 279"/>
                  <a:gd name="f193" fmla="*/ f150 1 893"/>
                  <a:gd name="f194" fmla="*/ f151 1 279"/>
                  <a:gd name="f195" fmla="*/ f152 1 893"/>
                  <a:gd name="f196" fmla="*/ f153 1 893"/>
                  <a:gd name="f197" fmla="*/ f154 1 279"/>
                  <a:gd name="f198" fmla="*/ f155 1 893"/>
                  <a:gd name="f199" fmla="*/ f156 1 279"/>
                  <a:gd name="f200" fmla="*/ f157 1 893"/>
                  <a:gd name="f201" fmla="*/ f158 1 279"/>
                  <a:gd name="f202" fmla="*/ f159 1 893"/>
                  <a:gd name="f203" fmla="*/ f160 1 279"/>
                  <a:gd name="f204" fmla="*/ f161 1 893"/>
                  <a:gd name="f205" fmla="*/ 0 1 f118"/>
                  <a:gd name="f206" fmla="*/ f112 1 f118"/>
                  <a:gd name="f207" fmla="*/ 0 1 f119"/>
                  <a:gd name="f208" fmla="*/ f113 1 f119"/>
                  <a:gd name="f209" fmla="*/ f163 1 f118"/>
                  <a:gd name="f210" fmla="*/ f164 1 f119"/>
                  <a:gd name="f211" fmla="*/ f165 1 f118"/>
                  <a:gd name="f212" fmla="*/ f166 1 f119"/>
                  <a:gd name="f213" fmla="*/ f167 1 f118"/>
                  <a:gd name="f214" fmla="*/ f168 1 f119"/>
                  <a:gd name="f215" fmla="*/ f169 1 f118"/>
                  <a:gd name="f216" fmla="*/ f170 1 f119"/>
                  <a:gd name="f217" fmla="*/ f171 1 f118"/>
                  <a:gd name="f218" fmla="*/ f172 1 f119"/>
                  <a:gd name="f219" fmla="*/ f173 1 f118"/>
                  <a:gd name="f220" fmla="*/ f174 1 f119"/>
                  <a:gd name="f221" fmla="*/ f175 1 f118"/>
                  <a:gd name="f222" fmla="*/ f176 1 f119"/>
                  <a:gd name="f223" fmla="*/ f177 1 f118"/>
                  <a:gd name="f224" fmla="*/ f178 1 f119"/>
                  <a:gd name="f225" fmla="*/ f179 1 f118"/>
                  <a:gd name="f226" fmla="*/ f180 1 f118"/>
                  <a:gd name="f227" fmla="*/ f181 1 f119"/>
                  <a:gd name="f228" fmla="*/ f182 1 f118"/>
                  <a:gd name="f229" fmla="*/ f183 1 f118"/>
                  <a:gd name="f230" fmla="*/ f184 1 f119"/>
                  <a:gd name="f231" fmla="*/ f185 1 f118"/>
                  <a:gd name="f232" fmla="*/ f186 1 f118"/>
                  <a:gd name="f233" fmla="*/ f187 1 f118"/>
                  <a:gd name="f234" fmla="*/ f188 1 f119"/>
                  <a:gd name="f235" fmla="*/ f189 1 f118"/>
                  <a:gd name="f236" fmla="*/ f190 1 f119"/>
                  <a:gd name="f237" fmla="*/ f191 1 f118"/>
                  <a:gd name="f238" fmla="*/ f192 1 f119"/>
                  <a:gd name="f239" fmla="*/ f193 1 f118"/>
                  <a:gd name="f240" fmla="*/ f194 1 f119"/>
                  <a:gd name="f241" fmla="*/ f195 1 f118"/>
                  <a:gd name="f242" fmla="*/ f196 1 f118"/>
                  <a:gd name="f243" fmla="*/ f197 1 f119"/>
                  <a:gd name="f244" fmla="*/ f198 1 f118"/>
                  <a:gd name="f245" fmla="*/ f199 1 f119"/>
                  <a:gd name="f246" fmla="*/ f200 1 f118"/>
                  <a:gd name="f247" fmla="*/ f201 1 f119"/>
                  <a:gd name="f248" fmla="*/ f202 1 f118"/>
                  <a:gd name="f249" fmla="*/ f203 1 f119"/>
                  <a:gd name="f250" fmla="*/ f204 1 f118"/>
                  <a:gd name="f251" fmla="*/ f205 f109 1"/>
                  <a:gd name="f252" fmla="*/ f206 f109 1"/>
                  <a:gd name="f253" fmla="*/ f208 f110 1"/>
                  <a:gd name="f254" fmla="*/ f207 f110 1"/>
                  <a:gd name="f255" fmla="*/ f209 f109 1"/>
                  <a:gd name="f256" fmla="*/ f210 f110 1"/>
                  <a:gd name="f257" fmla="*/ f211 f109 1"/>
                  <a:gd name="f258" fmla="*/ f212 f110 1"/>
                  <a:gd name="f259" fmla="*/ f213 f109 1"/>
                  <a:gd name="f260" fmla="*/ f214 f110 1"/>
                  <a:gd name="f261" fmla="*/ f215 f109 1"/>
                  <a:gd name="f262" fmla="*/ f216 f110 1"/>
                  <a:gd name="f263" fmla="*/ f217 f109 1"/>
                  <a:gd name="f264" fmla="*/ f218 f110 1"/>
                  <a:gd name="f265" fmla="*/ f219 f109 1"/>
                  <a:gd name="f266" fmla="*/ f220 f110 1"/>
                  <a:gd name="f267" fmla="*/ f221 f109 1"/>
                  <a:gd name="f268" fmla="*/ f222 f110 1"/>
                  <a:gd name="f269" fmla="*/ f223 f109 1"/>
                  <a:gd name="f270" fmla="*/ f224 f110 1"/>
                  <a:gd name="f271" fmla="*/ f225 f109 1"/>
                  <a:gd name="f272" fmla="*/ f226 f109 1"/>
                  <a:gd name="f273" fmla="*/ f227 f110 1"/>
                  <a:gd name="f274" fmla="*/ f228 f109 1"/>
                  <a:gd name="f275" fmla="*/ f229 f109 1"/>
                  <a:gd name="f276" fmla="*/ f230 f110 1"/>
                  <a:gd name="f277" fmla="*/ f231 f109 1"/>
                  <a:gd name="f278" fmla="*/ f232 f109 1"/>
                  <a:gd name="f279" fmla="*/ f233 f109 1"/>
                  <a:gd name="f280" fmla="*/ f234 f110 1"/>
                  <a:gd name="f281" fmla="*/ f235 f109 1"/>
                  <a:gd name="f282" fmla="*/ f236 f110 1"/>
                  <a:gd name="f283" fmla="*/ f237 f109 1"/>
                  <a:gd name="f284" fmla="*/ f238 f110 1"/>
                  <a:gd name="f285" fmla="*/ f239 f109 1"/>
                  <a:gd name="f286" fmla="*/ f240 f110 1"/>
                  <a:gd name="f287" fmla="*/ f241 f109 1"/>
                  <a:gd name="f288" fmla="*/ f242 f109 1"/>
                  <a:gd name="f289" fmla="*/ f243 f110 1"/>
                  <a:gd name="f290" fmla="*/ f244 f109 1"/>
                  <a:gd name="f291" fmla="*/ f245 f110 1"/>
                  <a:gd name="f292" fmla="*/ f246 f109 1"/>
                  <a:gd name="f293" fmla="*/ f247 f110 1"/>
                  <a:gd name="f294" fmla="*/ f248 f109 1"/>
                  <a:gd name="f295" fmla="*/ f249 f110 1"/>
                  <a:gd name="f296" fmla="*/ f250 f10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2">
                    <a:pos x="f255" y="f256"/>
                  </a:cxn>
                  <a:cxn ang="f162">
                    <a:pos x="f257" y="f258"/>
                  </a:cxn>
                  <a:cxn ang="f162">
                    <a:pos x="f259" y="f260"/>
                  </a:cxn>
                  <a:cxn ang="f162">
                    <a:pos x="f261" y="f262"/>
                  </a:cxn>
                  <a:cxn ang="f162">
                    <a:pos x="f263" y="f264"/>
                  </a:cxn>
                  <a:cxn ang="f162">
                    <a:pos x="f265" y="f266"/>
                  </a:cxn>
                  <a:cxn ang="f162">
                    <a:pos x="f267" y="f268"/>
                  </a:cxn>
                  <a:cxn ang="f162">
                    <a:pos x="f269" y="f270"/>
                  </a:cxn>
                  <a:cxn ang="f162">
                    <a:pos x="f271" y="f270"/>
                  </a:cxn>
                  <a:cxn ang="f162">
                    <a:pos x="f272" y="f273"/>
                  </a:cxn>
                  <a:cxn ang="f162">
                    <a:pos x="f274" y="f273"/>
                  </a:cxn>
                  <a:cxn ang="f162">
                    <a:pos x="f275" y="f276"/>
                  </a:cxn>
                  <a:cxn ang="f162">
                    <a:pos x="f277" y="f276"/>
                  </a:cxn>
                  <a:cxn ang="f162">
                    <a:pos x="f278" y="f268"/>
                  </a:cxn>
                  <a:cxn ang="f162">
                    <a:pos x="f279" y="f280"/>
                  </a:cxn>
                  <a:cxn ang="f162">
                    <a:pos x="f281" y="f282"/>
                  </a:cxn>
                  <a:cxn ang="f162">
                    <a:pos x="f283" y="f284"/>
                  </a:cxn>
                  <a:cxn ang="f162">
                    <a:pos x="f285" y="f286"/>
                  </a:cxn>
                  <a:cxn ang="f162">
                    <a:pos x="f287" y="f286"/>
                  </a:cxn>
                  <a:cxn ang="f162">
                    <a:pos x="f288" y="f289"/>
                  </a:cxn>
                  <a:cxn ang="f162">
                    <a:pos x="f290" y="f291"/>
                  </a:cxn>
                  <a:cxn ang="f162">
                    <a:pos x="f292" y="f293"/>
                  </a:cxn>
                  <a:cxn ang="f162">
                    <a:pos x="f294" y="f295"/>
                  </a:cxn>
                  <a:cxn ang="f162">
                    <a:pos x="f296" y="f284"/>
                  </a:cxn>
                  <a:cxn ang="f162">
                    <a:pos x="f255" y="f256"/>
                  </a:cxn>
                </a:cxnLst>
                <a:rect l="f251" t="f254" r="f252" b="f253"/>
                <a:pathLst>
                  <a:path w="893" h="2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21"/>
                      <a:pt x="f22" y="f21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2"/>
                    </a:cubicBezTo>
                    <a:cubicBezTo>
                      <a:pt x="f43" y="f11"/>
                      <a:pt x="f44" y="f45"/>
                      <a:pt x="f46" y="f45"/>
                    </a:cubicBezTo>
                    <a:cubicBezTo>
                      <a:pt x="f47" y="f45"/>
                      <a:pt x="f48" y="f45"/>
                      <a:pt x="f49" y="f45"/>
                    </a:cubicBezTo>
                    <a:cubicBezTo>
                      <a:pt x="f50" y="f45"/>
                      <a:pt x="f51" y="f2"/>
                      <a:pt x="f52" y="f11"/>
                    </a:cubicBezTo>
                    <a:cubicBezTo>
                      <a:pt x="f53" y="f11"/>
                      <a:pt x="f54" y="f11"/>
                      <a:pt x="f55" y="f11"/>
                    </a:cubicBezTo>
                    <a:cubicBezTo>
                      <a:pt x="f56" y="f57"/>
                      <a:pt x="f58" y="f59"/>
                      <a:pt x="f60" y="f59"/>
                    </a:cubicBezTo>
                    <a:cubicBezTo>
                      <a:pt x="f61" y="f62"/>
                      <a:pt x="f63" y="f59"/>
                      <a:pt x="f64" y="f59"/>
                    </a:cubicBezTo>
                    <a:cubicBezTo>
                      <a:pt x="f65" y="f59"/>
                      <a:pt x="f66" y="f62"/>
                      <a:pt x="f15" y="f42"/>
                    </a:cubicBezTo>
                    <a:cubicBezTo>
                      <a:pt x="f67" y="f68"/>
                      <a:pt x="f5" y="f69"/>
                      <a:pt x="f24" y="f70"/>
                    </a:cubicBezTo>
                    <a:cubicBezTo>
                      <a:pt x="f71" y="f72"/>
                      <a:pt x="f73" y="f74"/>
                      <a:pt x="f75" y="f76"/>
                    </a:cubicBezTo>
                    <a:cubicBezTo>
                      <a:pt x="f77" y="f78"/>
                      <a:pt x="f75" y="f79"/>
                      <a:pt x="f80" y="f81"/>
                    </a:cubicBezTo>
                    <a:cubicBezTo>
                      <a:pt x="f82" y="f83"/>
                      <a:pt x="f84" y="f83"/>
                      <a:pt x="f85" y="f83"/>
                    </a:cubicBezTo>
                    <a:cubicBezTo>
                      <a:pt x="f86" y="f83"/>
                      <a:pt x="f87" y="f83"/>
                      <a:pt x="f88" y="f83"/>
                    </a:cubicBezTo>
                    <a:cubicBezTo>
                      <a:pt x="f89" y="f90"/>
                      <a:pt x="f91" y="f90"/>
                      <a:pt x="f92" y="f90"/>
                    </a:cubicBezTo>
                    <a:cubicBezTo>
                      <a:pt x="f93" y="f94"/>
                      <a:pt x="f95" y="f90"/>
                      <a:pt x="f96" y="f87"/>
                    </a:cubicBezTo>
                    <a:cubicBezTo>
                      <a:pt x="f97" y="f87"/>
                      <a:pt x="f98" y="f87"/>
                      <a:pt x="f99" y="f100"/>
                    </a:cubicBezTo>
                    <a:cubicBezTo>
                      <a:pt x="f101" y="f7"/>
                      <a:pt x="f102" y="f7"/>
                      <a:pt x="f103" y="f7"/>
                    </a:cubicBezTo>
                    <a:cubicBezTo>
                      <a:pt x="f104" y="f7"/>
                      <a:pt x="f105" y="f7"/>
                      <a:pt x="f6" y="f81"/>
                    </a:cubicBezTo>
                    <a:cubicBezTo>
                      <a:pt x="f106" y="f78"/>
                      <a:pt x="f107" y="f76"/>
                      <a:pt x="f8" y="f9"/>
                    </a:cubicBezTo>
                    <a:close/>
                  </a:path>
                </a:pathLst>
              </a:custGeom>
              <a:solidFill>
                <a:srgbClr val="E7206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Freeform 8">
                <a:extLst>
                  <a:ext uri="{FF2B5EF4-FFF2-40B4-BE49-F238E27FC236}">
                    <a16:creationId xmlns:a16="http://schemas.microsoft.com/office/drawing/2014/main" id="{8BAAAFDD-5062-4B91-8FEA-20B2644B65DA}"/>
                  </a:ext>
                </a:extLst>
              </p:cNvPr>
              <p:cNvSpPr/>
              <p:nvPr/>
            </p:nvSpPr>
            <p:spPr>
              <a:xfrm rot="10800009" flipH="1">
                <a:off x="333782" y="7077"/>
                <a:ext cx="895426" cy="39460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12"/>
                  <a:gd name="f7" fmla="val 272"/>
                  <a:gd name="f8" fmla="val 569"/>
                  <a:gd name="f9" fmla="val 93"/>
                  <a:gd name="f10" fmla="val 555"/>
                  <a:gd name="f11" fmla="val 62"/>
                  <a:gd name="f12" fmla="val 536"/>
                  <a:gd name="f13" fmla="val 34"/>
                  <a:gd name="f14" fmla="val 526"/>
                  <a:gd name="f15" fmla="val 2"/>
                  <a:gd name="f16" fmla="val 524"/>
                  <a:gd name="f17" fmla="val 1"/>
                  <a:gd name="f18" fmla="val 522"/>
                  <a:gd name="f19" fmla="val 521"/>
                  <a:gd name="f20" fmla="val 426"/>
                  <a:gd name="f21" fmla="val 332"/>
                  <a:gd name="f22" fmla="val 237"/>
                  <a:gd name="f23" fmla="val 229"/>
                  <a:gd name="f24" fmla="val 13"/>
                  <a:gd name="f25" fmla="val 241"/>
                  <a:gd name="f26" fmla="val 21"/>
                  <a:gd name="f27" fmla="val 244"/>
                  <a:gd name="f28" fmla="val 31"/>
                  <a:gd name="f29" fmla="val 250"/>
                  <a:gd name="f30" fmla="val 39"/>
                  <a:gd name="f31" fmla="val 253"/>
                  <a:gd name="f32" fmla="val 49"/>
                  <a:gd name="f33" fmla="val 259"/>
                  <a:gd name="f34" fmla="val 58"/>
                  <a:gd name="f35" fmla="val 262"/>
                  <a:gd name="f36" fmla="val 63"/>
                  <a:gd name="f37" fmla="val 264"/>
                  <a:gd name="f38" fmla="val 71"/>
                  <a:gd name="f39" fmla="val 69"/>
                  <a:gd name="f40" fmla="val 70"/>
                  <a:gd name="f41" fmla="val 279"/>
                  <a:gd name="f42" fmla="val 85"/>
                  <a:gd name="f43" fmla="val 286"/>
                  <a:gd name="f44" fmla="val 101"/>
                  <a:gd name="f45" fmla="val 293"/>
                  <a:gd name="f46" fmla="val 116"/>
                  <a:gd name="f47" fmla="val 302"/>
                  <a:gd name="f48" fmla="val 138"/>
                  <a:gd name="f49" fmla="val 139"/>
                  <a:gd name="f50" fmla="val 278"/>
                  <a:gd name="f51" fmla="val 223"/>
                  <a:gd name="f52" fmla="val 137"/>
                  <a:gd name="f53" fmla="val 196"/>
                  <a:gd name="f54" fmla="val 136"/>
                  <a:gd name="f55" fmla="val 145"/>
                  <a:gd name="f56" fmla="val 134"/>
                  <a:gd name="f57" fmla="val 94"/>
                  <a:gd name="f58" fmla="val 135"/>
                  <a:gd name="f59" fmla="val 43"/>
                  <a:gd name="f60" fmla="val 133"/>
                  <a:gd name="f61" fmla="val 19"/>
                  <a:gd name="f62" fmla="val 7"/>
                  <a:gd name="f63" fmla="val 4"/>
                  <a:gd name="f64" fmla="val 142"/>
                  <a:gd name="f65" fmla="val 152"/>
                  <a:gd name="f66" fmla="val 3"/>
                  <a:gd name="f67" fmla="val 158"/>
                  <a:gd name="f68" fmla="val 6"/>
                  <a:gd name="f69" fmla="val 164"/>
                  <a:gd name="f70" fmla="val 22"/>
                  <a:gd name="f71" fmla="val 197"/>
                  <a:gd name="f72" fmla="val 38"/>
                  <a:gd name="f73" fmla="val 230"/>
                  <a:gd name="f74" fmla="val 56"/>
                  <a:gd name="f75" fmla="val 266"/>
                  <a:gd name="f76" fmla="val 61"/>
                  <a:gd name="f77" fmla="val 270"/>
                  <a:gd name="f78" fmla="val 66"/>
                  <a:gd name="f79" fmla="val 99"/>
                  <a:gd name="f80" fmla="val 131"/>
                  <a:gd name="f81" fmla="val 267"/>
                  <a:gd name="f82" fmla="val 265"/>
                  <a:gd name="f83" fmla="val 154"/>
                  <a:gd name="f84" fmla="val 245"/>
                  <a:gd name="f85" fmla="val 143"/>
                  <a:gd name="f86" fmla="val 225"/>
                  <a:gd name="f87" fmla="val 205"/>
                  <a:gd name="f88" fmla="val 121"/>
                  <a:gd name="f89" fmla="val 181"/>
                  <a:gd name="f90" fmla="val 147"/>
                  <a:gd name="f91" fmla="val 234"/>
                  <a:gd name="f92" fmla="val 321"/>
                  <a:gd name="f93" fmla="val 408"/>
                  <a:gd name="f94" fmla="val 410"/>
                  <a:gd name="f95" fmla="val 182"/>
                  <a:gd name="f96" fmla="val 412"/>
                  <a:gd name="f97" fmla="val 183"/>
                  <a:gd name="f98" fmla="val 415"/>
                  <a:gd name="f99" fmla="val 184"/>
                  <a:gd name="f100" fmla="val 423"/>
                  <a:gd name="f101" fmla="val 431"/>
                  <a:gd name="f102" fmla="val 439"/>
                  <a:gd name="f103" fmla="val 490"/>
                  <a:gd name="f104" fmla="val 542"/>
                  <a:gd name="f105" fmla="val 593"/>
                  <a:gd name="f106" fmla="val 599"/>
                  <a:gd name="f107" fmla="val 606"/>
                  <a:gd name="f108" fmla="val 185"/>
                  <a:gd name="f109" fmla="val 600"/>
                  <a:gd name="f110" fmla="val 150"/>
                  <a:gd name="f111" fmla="val 583"/>
                  <a:gd name="f112" fmla="val 122"/>
                  <a:gd name="f113" fmla="+- 0 0 -90"/>
                  <a:gd name="f114" fmla="*/ f3 1 612"/>
                  <a:gd name="f115" fmla="*/ f4 1 272"/>
                  <a:gd name="f116" fmla="val f5"/>
                  <a:gd name="f117" fmla="val f6"/>
                  <a:gd name="f118" fmla="val f7"/>
                  <a:gd name="f119" fmla="*/ f113 f0 1"/>
                  <a:gd name="f120" fmla="+- f118 0 f116"/>
                  <a:gd name="f121" fmla="+- f117 0 f116"/>
                  <a:gd name="f122" fmla="*/ f119 1 f2"/>
                  <a:gd name="f123" fmla="*/ f121 1 612"/>
                  <a:gd name="f124" fmla="*/ f120 1 272"/>
                  <a:gd name="f125" fmla="*/ 569 f121 1"/>
                  <a:gd name="f126" fmla="*/ 93 f120 1"/>
                  <a:gd name="f127" fmla="*/ 526 f121 1"/>
                  <a:gd name="f128" fmla="*/ 2 f120 1"/>
                  <a:gd name="f129" fmla="*/ 521 f121 1"/>
                  <a:gd name="f130" fmla="*/ 0 f120 1"/>
                  <a:gd name="f131" fmla="*/ 237 f121 1"/>
                  <a:gd name="f132" fmla="*/ 244 f121 1"/>
                  <a:gd name="f133" fmla="*/ 31 f120 1"/>
                  <a:gd name="f134" fmla="*/ 259 f121 1"/>
                  <a:gd name="f135" fmla="*/ 58 f120 1"/>
                  <a:gd name="f136" fmla="*/ 272 f121 1"/>
                  <a:gd name="f137" fmla="*/ 69 f120 1"/>
                  <a:gd name="f138" fmla="*/ 70 f120 1"/>
                  <a:gd name="f139" fmla="*/ 293 f121 1"/>
                  <a:gd name="f140" fmla="*/ 116 f120 1"/>
                  <a:gd name="f141" fmla="*/ 278 f121 1"/>
                  <a:gd name="f142" fmla="*/ 139 f120 1"/>
                  <a:gd name="f143" fmla="*/ 196 f121 1"/>
                  <a:gd name="f144" fmla="*/ 136 f120 1"/>
                  <a:gd name="f145" fmla="*/ 43 f121 1"/>
                  <a:gd name="f146" fmla="*/ 134 f120 1"/>
                  <a:gd name="f147" fmla="*/ 7 f121 1"/>
                  <a:gd name="f148" fmla="*/ 137 f120 1"/>
                  <a:gd name="f149" fmla="*/ 1 f121 1"/>
                  <a:gd name="f150" fmla="*/ 145 f120 1"/>
                  <a:gd name="f151" fmla="*/ 6 f121 1"/>
                  <a:gd name="f152" fmla="*/ 164 f120 1"/>
                  <a:gd name="f153" fmla="*/ 56 f121 1"/>
                  <a:gd name="f154" fmla="*/ 262 f120 1"/>
                  <a:gd name="f155" fmla="*/ 66 f121 1"/>
                  <a:gd name="f156" fmla="*/ 272 f120 1"/>
                  <a:gd name="f157" fmla="*/ 164 f121 1"/>
                  <a:gd name="f158" fmla="*/ 265 f120 1"/>
                  <a:gd name="f159" fmla="*/ 133 f121 1"/>
                  <a:gd name="f160" fmla="*/ 205 f120 1"/>
                  <a:gd name="f161" fmla="*/ 147 f121 1"/>
                  <a:gd name="f162" fmla="*/ 181 f120 1"/>
                  <a:gd name="f163" fmla="*/ 408 f121 1"/>
                  <a:gd name="f164" fmla="*/ 180 f120 1"/>
                  <a:gd name="f165" fmla="*/ 415 f121 1"/>
                  <a:gd name="f166" fmla="*/ 184 f120 1"/>
                  <a:gd name="f167" fmla="*/ 439 f121 1"/>
                  <a:gd name="f168" fmla="*/ 183 f120 1"/>
                  <a:gd name="f169" fmla="*/ 593 f121 1"/>
                  <a:gd name="f170" fmla="*/ 612 f121 1"/>
                  <a:gd name="f171" fmla="+- f122 0 f1"/>
                  <a:gd name="f172" fmla="*/ f125 1 612"/>
                  <a:gd name="f173" fmla="*/ f126 1 272"/>
                  <a:gd name="f174" fmla="*/ f127 1 612"/>
                  <a:gd name="f175" fmla="*/ f128 1 272"/>
                  <a:gd name="f176" fmla="*/ f129 1 612"/>
                  <a:gd name="f177" fmla="*/ f130 1 272"/>
                  <a:gd name="f178" fmla="*/ f131 1 612"/>
                  <a:gd name="f179" fmla="*/ f132 1 612"/>
                  <a:gd name="f180" fmla="*/ f133 1 272"/>
                  <a:gd name="f181" fmla="*/ f134 1 612"/>
                  <a:gd name="f182" fmla="*/ f135 1 272"/>
                  <a:gd name="f183" fmla="*/ f136 1 612"/>
                  <a:gd name="f184" fmla="*/ f137 1 272"/>
                  <a:gd name="f185" fmla="*/ f138 1 272"/>
                  <a:gd name="f186" fmla="*/ f139 1 612"/>
                  <a:gd name="f187" fmla="*/ f140 1 272"/>
                  <a:gd name="f188" fmla="*/ f141 1 612"/>
                  <a:gd name="f189" fmla="*/ f142 1 272"/>
                  <a:gd name="f190" fmla="*/ f143 1 612"/>
                  <a:gd name="f191" fmla="*/ f144 1 272"/>
                  <a:gd name="f192" fmla="*/ f145 1 612"/>
                  <a:gd name="f193" fmla="*/ f146 1 272"/>
                  <a:gd name="f194" fmla="*/ f147 1 612"/>
                  <a:gd name="f195" fmla="*/ f148 1 272"/>
                  <a:gd name="f196" fmla="*/ f149 1 612"/>
                  <a:gd name="f197" fmla="*/ f150 1 272"/>
                  <a:gd name="f198" fmla="*/ f151 1 612"/>
                  <a:gd name="f199" fmla="*/ f152 1 272"/>
                  <a:gd name="f200" fmla="*/ f153 1 612"/>
                  <a:gd name="f201" fmla="*/ f154 1 272"/>
                  <a:gd name="f202" fmla="*/ f155 1 612"/>
                  <a:gd name="f203" fmla="*/ f156 1 272"/>
                  <a:gd name="f204" fmla="*/ f157 1 612"/>
                  <a:gd name="f205" fmla="*/ f158 1 272"/>
                  <a:gd name="f206" fmla="*/ f159 1 612"/>
                  <a:gd name="f207" fmla="*/ f160 1 272"/>
                  <a:gd name="f208" fmla="*/ f161 1 612"/>
                  <a:gd name="f209" fmla="*/ f162 1 272"/>
                  <a:gd name="f210" fmla="*/ f163 1 612"/>
                  <a:gd name="f211" fmla="*/ f164 1 272"/>
                  <a:gd name="f212" fmla="*/ f165 1 612"/>
                  <a:gd name="f213" fmla="*/ f166 1 272"/>
                  <a:gd name="f214" fmla="*/ f167 1 612"/>
                  <a:gd name="f215" fmla="*/ f168 1 272"/>
                  <a:gd name="f216" fmla="*/ f169 1 612"/>
                  <a:gd name="f217" fmla="*/ f170 1 612"/>
                  <a:gd name="f218" fmla="*/ 0 1 f123"/>
                  <a:gd name="f219" fmla="*/ f117 1 f123"/>
                  <a:gd name="f220" fmla="*/ 0 1 f124"/>
                  <a:gd name="f221" fmla="*/ f118 1 f124"/>
                  <a:gd name="f222" fmla="*/ f172 1 f123"/>
                  <a:gd name="f223" fmla="*/ f173 1 f124"/>
                  <a:gd name="f224" fmla="*/ f174 1 f123"/>
                  <a:gd name="f225" fmla="*/ f175 1 f124"/>
                  <a:gd name="f226" fmla="*/ f176 1 f123"/>
                  <a:gd name="f227" fmla="*/ f177 1 f124"/>
                  <a:gd name="f228" fmla="*/ f178 1 f123"/>
                  <a:gd name="f229" fmla="*/ f179 1 f123"/>
                  <a:gd name="f230" fmla="*/ f180 1 f124"/>
                  <a:gd name="f231" fmla="*/ f181 1 f123"/>
                  <a:gd name="f232" fmla="*/ f182 1 f124"/>
                  <a:gd name="f233" fmla="*/ f183 1 f123"/>
                  <a:gd name="f234" fmla="*/ f184 1 f124"/>
                  <a:gd name="f235" fmla="*/ f185 1 f124"/>
                  <a:gd name="f236" fmla="*/ f186 1 f123"/>
                  <a:gd name="f237" fmla="*/ f187 1 f124"/>
                  <a:gd name="f238" fmla="*/ f188 1 f123"/>
                  <a:gd name="f239" fmla="*/ f189 1 f124"/>
                  <a:gd name="f240" fmla="*/ f190 1 f123"/>
                  <a:gd name="f241" fmla="*/ f191 1 f124"/>
                  <a:gd name="f242" fmla="*/ f192 1 f123"/>
                  <a:gd name="f243" fmla="*/ f193 1 f124"/>
                  <a:gd name="f244" fmla="*/ f194 1 f123"/>
                  <a:gd name="f245" fmla="*/ f195 1 f124"/>
                  <a:gd name="f246" fmla="*/ f196 1 f123"/>
                  <a:gd name="f247" fmla="*/ f197 1 f124"/>
                  <a:gd name="f248" fmla="*/ f198 1 f123"/>
                  <a:gd name="f249" fmla="*/ f199 1 f124"/>
                  <a:gd name="f250" fmla="*/ f200 1 f123"/>
                  <a:gd name="f251" fmla="*/ f201 1 f124"/>
                  <a:gd name="f252" fmla="*/ f202 1 f123"/>
                  <a:gd name="f253" fmla="*/ f203 1 f124"/>
                  <a:gd name="f254" fmla="*/ f204 1 f123"/>
                  <a:gd name="f255" fmla="*/ f205 1 f124"/>
                  <a:gd name="f256" fmla="*/ f206 1 f123"/>
                  <a:gd name="f257" fmla="*/ f207 1 f124"/>
                  <a:gd name="f258" fmla="*/ f208 1 f123"/>
                  <a:gd name="f259" fmla="*/ f209 1 f124"/>
                  <a:gd name="f260" fmla="*/ f210 1 f123"/>
                  <a:gd name="f261" fmla="*/ f211 1 f124"/>
                  <a:gd name="f262" fmla="*/ f212 1 f123"/>
                  <a:gd name="f263" fmla="*/ f213 1 f124"/>
                  <a:gd name="f264" fmla="*/ f214 1 f123"/>
                  <a:gd name="f265" fmla="*/ f215 1 f124"/>
                  <a:gd name="f266" fmla="*/ f216 1 f123"/>
                  <a:gd name="f267" fmla="*/ f217 1 f123"/>
                  <a:gd name="f268" fmla="*/ f218 f114 1"/>
                  <a:gd name="f269" fmla="*/ f219 f114 1"/>
                  <a:gd name="f270" fmla="*/ f221 f115 1"/>
                  <a:gd name="f271" fmla="*/ f220 f115 1"/>
                  <a:gd name="f272" fmla="*/ f222 f114 1"/>
                  <a:gd name="f273" fmla="*/ f223 f115 1"/>
                  <a:gd name="f274" fmla="*/ f224 f114 1"/>
                  <a:gd name="f275" fmla="*/ f225 f115 1"/>
                  <a:gd name="f276" fmla="*/ f226 f114 1"/>
                  <a:gd name="f277" fmla="*/ f227 f115 1"/>
                  <a:gd name="f278" fmla="*/ f228 f114 1"/>
                  <a:gd name="f279" fmla="*/ f229 f114 1"/>
                  <a:gd name="f280" fmla="*/ f230 f115 1"/>
                  <a:gd name="f281" fmla="*/ f231 f114 1"/>
                  <a:gd name="f282" fmla="*/ f232 f115 1"/>
                  <a:gd name="f283" fmla="*/ f233 f114 1"/>
                  <a:gd name="f284" fmla="*/ f234 f115 1"/>
                  <a:gd name="f285" fmla="*/ f235 f115 1"/>
                  <a:gd name="f286" fmla="*/ f236 f114 1"/>
                  <a:gd name="f287" fmla="*/ f237 f115 1"/>
                  <a:gd name="f288" fmla="*/ f238 f114 1"/>
                  <a:gd name="f289" fmla="*/ f239 f115 1"/>
                  <a:gd name="f290" fmla="*/ f240 f114 1"/>
                  <a:gd name="f291" fmla="*/ f241 f115 1"/>
                  <a:gd name="f292" fmla="*/ f242 f114 1"/>
                  <a:gd name="f293" fmla="*/ f243 f115 1"/>
                  <a:gd name="f294" fmla="*/ f244 f114 1"/>
                  <a:gd name="f295" fmla="*/ f245 f115 1"/>
                  <a:gd name="f296" fmla="*/ f246 f114 1"/>
                  <a:gd name="f297" fmla="*/ f247 f115 1"/>
                  <a:gd name="f298" fmla="*/ f248 f114 1"/>
                  <a:gd name="f299" fmla="*/ f249 f115 1"/>
                  <a:gd name="f300" fmla="*/ f250 f114 1"/>
                  <a:gd name="f301" fmla="*/ f251 f115 1"/>
                  <a:gd name="f302" fmla="*/ f252 f114 1"/>
                  <a:gd name="f303" fmla="*/ f253 f115 1"/>
                  <a:gd name="f304" fmla="*/ f254 f114 1"/>
                  <a:gd name="f305" fmla="*/ f255 f115 1"/>
                  <a:gd name="f306" fmla="*/ f256 f114 1"/>
                  <a:gd name="f307" fmla="*/ f257 f115 1"/>
                  <a:gd name="f308" fmla="*/ f258 f114 1"/>
                  <a:gd name="f309" fmla="*/ f259 f115 1"/>
                  <a:gd name="f310" fmla="*/ f260 f114 1"/>
                  <a:gd name="f311" fmla="*/ f261 f115 1"/>
                  <a:gd name="f312" fmla="*/ f262 f114 1"/>
                  <a:gd name="f313" fmla="*/ f263 f115 1"/>
                  <a:gd name="f314" fmla="*/ f264 f114 1"/>
                  <a:gd name="f315" fmla="*/ f265 f115 1"/>
                  <a:gd name="f316" fmla="*/ f266 f114 1"/>
                  <a:gd name="f317" fmla="*/ f267 f1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1">
                    <a:pos x="f272" y="f273"/>
                  </a:cxn>
                  <a:cxn ang="f171">
                    <a:pos x="f274" y="f275"/>
                  </a:cxn>
                  <a:cxn ang="f171">
                    <a:pos x="f276" y="f277"/>
                  </a:cxn>
                  <a:cxn ang="f171">
                    <a:pos x="f278" y="f277"/>
                  </a:cxn>
                  <a:cxn ang="f171">
                    <a:pos x="f279" y="f280"/>
                  </a:cxn>
                  <a:cxn ang="f171">
                    <a:pos x="f281" y="f282"/>
                  </a:cxn>
                  <a:cxn ang="f171">
                    <a:pos x="f283" y="f284"/>
                  </a:cxn>
                  <a:cxn ang="f171">
                    <a:pos x="f283" y="f285"/>
                  </a:cxn>
                  <a:cxn ang="f171">
                    <a:pos x="f286" y="f287"/>
                  </a:cxn>
                  <a:cxn ang="f171">
                    <a:pos x="f288" y="f289"/>
                  </a:cxn>
                  <a:cxn ang="f171">
                    <a:pos x="f290" y="f291"/>
                  </a:cxn>
                  <a:cxn ang="f171">
                    <a:pos x="f292" y="f293"/>
                  </a:cxn>
                  <a:cxn ang="f171">
                    <a:pos x="f294" y="f295"/>
                  </a:cxn>
                  <a:cxn ang="f171">
                    <a:pos x="f296" y="f297"/>
                  </a:cxn>
                  <a:cxn ang="f171">
                    <a:pos x="f298" y="f299"/>
                  </a:cxn>
                  <a:cxn ang="f171">
                    <a:pos x="f300" y="f301"/>
                  </a:cxn>
                  <a:cxn ang="f171">
                    <a:pos x="f302" y="f303"/>
                  </a:cxn>
                  <a:cxn ang="f171">
                    <a:pos x="f304" y="f303"/>
                  </a:cxn>
                  <a:cxn ang="f171">
                    <a:pos x="f304" y="f305"/>
                  </a:cxn>
                  <a:cxn ang="f171">
                    <a:pos x="f306" y="f307"/>
                  </a:cxn>
                  <a:cxn ang="f171">
                    <a:pos x="f308" y="f309"/>
                  </a:cxn>
                  <a:cxn ang="f171">
                    <a:pos x="f310" y="f309"/>
                  </a:cxn>
                  <a:cxn ang="f171">
                    <a:pos x="f310" y="f311"/>
                  </a:cxn>
                  <a:cxn ang="f171">
                    <a:pos x="f312" y="f313"/>
                  </a:cxn>
                  <a:cxn ang="f171">
                    <a:pos x="f314" y="f315"/>
                  </a:cxn>
                  <a:cxn ang="f171">
                    <a:pos x="f316" y="f315"/>
                  </a:cxn>
                  <a:cxn ang="f171">
                    <a:pos x="f317" y="f311"/>
                  </a:cxn>
                  <a:cxn ang="f171">
                    <a:pos x="f272" y="f273"/>
                  </a:cxn>
                </a:cxnLst>
                <a:rect l="f268" t="f271" r="f269" b="f270"/>
                <a:pathLst>
                  <a:path w="612" h="27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21" y="f5"/>
                      <a:pt x="f22" y="f5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5" y="f36"/>
                      <a:pt x="f37" y="f38"/>
                      <a:pt x="f7" y="f39"/>
                    </a:cubicBezTo>
                    <a:cubicBezTo>
                      <a:pt x="f7" y="f39"/>
                      <a:pt x="f7" y="f39"/>
                      <a:pt x="f7" y="f40"/>
                    </a:cubicBezTo>
                    <a:cubicBezTo>
                      <a:pt x="f41" y="f42"/>
                      <a:pt x="f43" y="f44"/>
                      <a:pt x="f45" y="f46"/>
                    </a:cubicBezTo>
                    <a:cubicBezTo>
                      <a:pt x="f47" y="f48"/>
                      <a:pt x="f47" y="f49"/>
                      <a:pt x="f50" y="f49"/>
                    </a:cubicBezTo>
                    <a:cubicBezTo>
                      <a:pt x="f29" y="f49"/>
                      <a:pt x="f51" y="f52"/>
                      <a:pt x="f53" y="f54"/>
                    </a:cubicBezTo>
                    <a:cubicBezTo>
                      <a:pt x="f55" y="f56"/>
                      <a:pt x="f57" y="f58"/>
                      <a:pt x="f59" y="f56"/>
                    </a:cubicBezTo>
                    <a:cubicBezTo>
                      <a:pt x="f28" y="f60"/>
                      <a:pt x="f61" y="f56"/>
                      <a:pt x="f62" y="f52"/>
                    </a:cubicBezTo>
                    <a:cubicBezTo>
                      <a:pt x="f63" y="f49"/>
                      <a:pt x="f15" y="f64"/>
                      <a:pt x="f17" y="f55"/>
                    </a:cubicBezTo>
                    <a:cubicBezTo>
                      <a:pt x="f5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35"/>
                    </a:cubicBezTo>
                    <a:cubicBezTo>
                      <a:pt x="f34" y="f75"/>
                      <a:pt x="f76" y="f77"/>
                      <a:pt x="f78" y="f7"/>
                    </a:cubicBezTo>
                    <a:cubicBezTo>
                      <a:pt x="f79" y="f7"/>
                      <a:pt x="f80" y="f7"/>
                      <a:pt x="f69" y="f7"/>
                    </a:cubicBezTo>
                    <a:cubicBezTo>
                      <a:pt x="f69" y="f77"/>
                      <a:pt x="f69" y="f81"/>
                      <a:pt x="f69" y="f82"/>
                    </a:cubicBezTo>
                    <a:cubicBezTo>
                      <a:pt x="f83" y="f84"/>
                      <a:pt x="f85" y="f86"/>
                      <a:pt x="f60" y="f87"/>
                    </a:cubicBezTo>
                    <a:cubicBezTo>
                      <a:pt x="f88" y="f89"/>
                      <a:pt x="f88" y="f89"/>
                      <a:pt x="f90" y="f89"/>
                    </a:cubicBezTo>
                    <a:cubicBezTo>
                      <a:pt x="f91" y="f89"/>
                      <a:pt x="f92" y="f89"/>
                      <a:pt x="f93" y="f89"/>
                    </a:cubicBezTo>
                    <a:cubicBezTo>
                      <a:pt x="f93" y="f89"/>
                      <a:pt x="f93" y="f89"/>
                      <a:pt x="f93" y="f2"/>
                    </a:cubicBezTo>
                    <a:cubicBezTo>
                      <a:pt x="f94" y="f95"/>
                      <a:pt x="f96" y="f97"/>
                      <a:pt x="f98" y="f99"/>
                    </a:cubicBezTo>
                    <a:cubicBezTo>
                      <a:pt x="f100" y="f97"/>
                      <a:pt x="f101" y="f97"/>
                      <a:pt x="f102" y="f97"/>
                    </a:cubicBezTo>
                    <a:cubicBezTo>
                      <a:pt x="f103" y="f97"/>
                      <a:pt x="f104" y="f97"/>
                      <a:pt x="f105" y="f97"/>
                    </a:cubicBezTo>
                    <a:cubicBezTo>
                      <a:pt x="f106" y="f97"/>
                      <a:pt x="f107" y="f108"/>
                      <a:pt x="f6" y="f2"/>
                    </a:cubicBezTo>
                    <a:cubicBezTo>
                      <a:pt x="f109" y="f110"/>
                      <a:pt x="f111" y="f112"/>
                      <a:pt x="f8" y="f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DE6AD1C9-5837-4EC6-A8A0-AF9F39329018}"/>
                  </a:ext>
                </a:extLst>
              </p:cNvPr>
              <p:cNvSpPr/>
              <p:nvPr/>
            </p:nvSpPr>
            <p:spPr>
              <a:xfrm rot="10800009" flipH="1">
                <a:off x="-9053" y="7068"/>
                <a:ext cx="787755" cy="53082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38"/>
                  <a:gd name="f7" fmla="val 366"/>
                  <a:gd name="f8" fmla="val 534"/>
                  <a:gd name="f9" fmla="val 218"/>
                  <a:gd name="f10" fmla="val 216"/>
                  <a:gd name="f11" fmla="val 533"/>
                  <a:gd name="f12" fmla="val 215"/>
                  <a:gd name="f13" fmla="val 214"/>
                  <a:gd name="f14" fmla="val 528"/>
                  <a:gd name="f15" fmla="val 195"/>
                  <a:gd name="f16" fmla="val 522"/>
                  <a:gd name="f17" fmla="val 177"/>
                  <a:gd name="f18" fmla="val 506"/>
                  <a:gd name="f19" fmla="val 164"/>
                  <a:gd name="f20" fmla="val 498"/>
                  <a:gd name="f21" fmla="val 150"/>
                  <a:gd name="f22" fmla="val 490"/>
                  <a:gd name="f23" fmla="val 136"/>
                  <a:gd name="f24" fmla="val 482"/>
                  <a:gd name="f25" fmla="val 123"/>
                  <a:gd name="f26" fmla="val 479"/>
                  <a:gd name="f27" fmla="val 113"/>
                  <a:gd name="f28" fmla="val 475"/>
                  <a:gd name="f29" fmla="val 104"/>
                  <a:gd name="f30" fmla="val 471"/>
                  <a:gd name="f31" fmla="val 94"/>
                  <a:gd name="f32" fmla="val 458"/>
                  <a:gd name="f33" fmla="val 69"/>
                  <a:gd name="f34" fmla="val 444"/>
                  <a:gd name="f35" fmla="val 44"/>
                  <a:gd name="f36" fmla="val 430"/>
                  <a:gd name="f37" fmla="val 19"/>
                  <a:gd name="f38" fmla="val 427"/>
                  <a:gd name="f39" fmla="val 6"/>
                  <a:gd name="f40" fmla="val 417"/>
                  <a:gd name="f41" fmla="val 11"/>
                  <a:gd name="f42" fmla="val 409"/>
                  <a:gd name="f43" fmla="val 346"/>
                  <a:gd name="f44" fmla="val 10"/>
                  <a:gd name="f45" fmla="val 282"/>
                  <a:gd name="f46" fmla="val 219"/>
                  <a:gd name="f47" fmla="val 197"/>
                  <a:gd name="f48" fmla="val 176"/>
                  <a:gd name="f49" fmla="val 154"/>
                  <a:gd name="f50" fmla="val 144"/>
                  <a:gd name="f51" fmla="val 133"/>
                  <a:gd name="f52" fmla="val 12"/>
                  <a:gd name="f53" fmla="val 122"/>
                  <a:gd name="f54" fmla="val 120"/>
                  <a:gd name="f55" fmla="val 119"/>
                  <a:gd name="f56" fmla="val 81"/>
                  <a:gd name="f57" fmla="val 42"/>
                  <a:gd name="f58" fmla="val 3"/>
                  <a:gd name="f59" fmla="val 39"/>
                  <a:gd name="f60" fmla="val 1"/>
                  <a:gd name="f61" fmla="val 67"/>
                  <a:gd name="f62" fmla="val 95"/>
                  <a:gd name="f63" fmla="val 138"/>
                  <a:gd name="f64" fmla="val 181"/>
                  <a:gd name="f65" fmla="val 224"/>
                  <a:gd name="f66" fmla="val 7"/>
                  <a:gd name="f67" fmla="val 263"/>
                  <a:gd name="f68" fmla="val 4"/>
                  <a:gd name="f69" fmla="val 303"/>
                  <a:gd name="f70" fmla="val 5"/>
                  <a:gd name="f71" fmla="val 342"/>
                  <a:gd name="f72" fmla="val 365"/>
                  <a:gd name="f73" fmla="val 28"/>
                  <a:gd name="f74" fmla="val 111"/>
                  <a:gd name="f75" fmla="val 193"/>
                  <a:gd name="f76" fmla="val 276"/>
                  <a:gd name="f77" fmla="val 281"/>
                  <a:gd name="f78" fmla="val 286"/>
                  <a:gd name="f79" fmla="val 291"/>
                  <a:gd name="f80" fmla="val 364"/>
                  <a:gd name="f81" fmla="val 296"/>
                  <a:gd name="f82" fmla="val 363"/>
                  <a:gd name="f83" fmla="val 297"/>
                  <a:gd name="f84" fmla="val 359"/>
                  <a:gd name="f85" fmla="val 294"/>
                  <a:gd name="f86" fmla="val 355"/>
                  <a:gd name="f87" fmla="val 317"/>
                  <a:gd name="f88" fmla="val 257"/>
                  <a:gd name="f89" fmla="val 280"/>
                  <a:gd name="f90" fmla="val 238"/>
                  <a:gd name="f91" fmla="val 243"/>
                  <a:gd name="f92" fmla="val 240"/>
                  <a:gd name="f93" fmla="val 237"/>
                  <a:gd name="f94" fmla="val 235"/>
                  <a:gd name="f95" fmla="val 310"/>
                  <a:gd name="f96" fmla="val 381"/>
                  <a:gd name="f97" fmla="val 452"/>
                  <a:gd name="f98" fmla="val 453"/>
                  <a:gd name="f99" fmla="val 454"/>
                  <a:gd name="f100" fmla="val 455"/>
                  <a:gd name="f101" fmla="val 236"/>
                  <a:gd name="f102" fmla="val 495"/>
                  <a:gd name="f103" fmla="val 515"/>
                  <a:gd name="f104" fmla="val 518"/>
                  <a:gd name="f105" fmla="val 521"/>
                  <a:gd name="f106" fmla="val 524"/>
                  <a:gd name="f107" fmla="val 529"/>
                  <a:gd name="f108" fmla="val 536"/>
                  <a:gd name="f109" fmla="val 231"/>
                  <a:gd name="f110" fmla="val 226"/>
                  <a:gd name="f111" fmla="val 222"/>
                  <a:gd name="f112" fmla="+- 0 0 -90"/>
                  <a:gd name="f113" fmla="*/ f3 1 538"/>
                  <a:gd name="f114" fmla="*/ f4 1 366"/>
                  <a:gd name="f115" fmla="val f5"/>
                  <a:gd name="f116" fmla="val f6"/>
                  <a:gd name="f117" fmla="val f7"/>
                  <a:gd name="f118" fmla="*/ f112 f0 1"/>
                  <a:gd name="f119" fmla="+- f117 0 f115"/>
                  <a:gd name="f120" fmla="+- f116 0 f115"/>
                  <a:gd name="f121" fmla="*/ f118 1 f2"/>
                  <a:gd name="f122" fmla="*/ f120 1 538"/>
                  <a:gd name="f123" fmla="*/ f119 1 366"/>
                  <a:gd name="f124" fmla="*/ 534 f120 1"/>
                  <a:gd name="f125" fmla="*/ 218 f119 1"/>
                  <a:gd name="f126" fmla="*/ 533 f120 1"/>
                  <a:gd name="f127" fmla="*/ 214 f119 1"/>
                  <a:gd name="f128" fmla="*/ 506 f120 1"/>
                  <a:gd name="f129" fmla="*/ 164 f119 1"/>
                  <a:gd name="f130" fmla="*/ 482 f120 1"/>
                  <a:gd name="f131" fmla="*/ 123 f119 1"/>
                  <a:gd name="f132" fmla="*/ 471 f120 1"/>
                  <a:gd name="f133" fmla="*/ 94 f119 1"/>
                  <a:gd name="f134" fmla="*/ 430 f120 1"/>
                  <a:gd name="f135" fmla="*/ 19 f119 1"/>
                  <a:gd name="f136" fmla="*/ 409 f120 1"/>
                  <a:gd name="f137" fmla="*/ 11 f119 1"/>
                  <a:gd name="f138" fmla="*/ 219 f120 1"/>
                  <a:gd name="f139" fmla="*/ 10 f119 1"/>
                  <a:gd name="f140" fmla="*/ 154 f120 1"/>
                  <a:gd name="f141" fmla="*/ 123 f120 1"/>
                  <a:gd name="f142" fmla="*/ 12 f119 1"/>
                  <a:gd name="f143" fmla="*/ 119 f120 1"/>
                  <a:gd name="f144" fmla="*/ 3 f120 1"/>
                  <a:gd name="f145" fmla="*/ 95 f119 1"/>
                  <a:gd name="f146" fmla="*/ 224 f119 1"/>
                  <a:gd name="f147" fmla="*/ 5 f120 1"/>
                  <a:gd name="f148" fmla="*/ 342 f119 1"/>
                  <a:gd name="f149" fmla="*/ 28 f120 1"/>
                  <a:gd name="f150" fmla="*/ 365 f119 1"/>
                  <a:gd name="f151" fmla="*/ 276 f120 1"/>
                  <a:gd name="f152" fmla="*/ 291 f120 1"/>
                  <a:gd name="f153" fmla="*/ 364 f119 1"/>
                  <a:gd name="f154" fmla="*/ 294 f120 1"/>
                  <a:gd name="f155" fmla="*/ 355 f119 1"/>
                  <a:gd name="f156" fmla="*/ 238 f120 1"/>
                  <a:gd name="f157" fmla="*/ 243 f119 1"/>
                  <a:gd name="f158" fmla="*/ 235 f119 1"/>
                  <a:gd name="f159" fmla="*/ 452 f120 1"/>
                  <a:gd name="f160" fmla="*/ 455 f120 1"/>
                  <a:gd name="f161" fmla="*/ 236 f119 1"/>
                  <a:gd name="f162" fmla="*/ 515 f120 1"/>
                  <a:gd name="f163" fmla="*/ 237 f119 1"/>
                  <a:gd name="f164" fmla="*/ 524 f120 1"/>
                  <a:gd name="f165" fmla="*/ 536 f120 1"/>
                  <a:gd name="f166" fmla="*/ 231 f119 1"/>
                  <a:gd name="f167" fmla="+- f121 0 f1"/>
                  <a:gd name="f168" fmla="*/ f124 1 538"/>
                  <a:gd name="f169" fmla="*/ f125 1 366"/>
                  <a:gd name="f170" fmla="*/ f126 1 538"/>
                  <a:gd name="f171" fmla="*/ f127 1 366"/>
                  <a:gd name="f172" fmla="*/ f128 1 538"/>
                  <a:gd name="f173" fmla="*/ f129 1 366"/>
                  <a:gd name="f174" fmla="*/ f130 1 538"/>
                  <a:gd name="f175" fmla="*/ f131 1 366"/>
                  <a:gd name="f176" fmla="*/ f132 1 538"/>
                  <a:gd name="f177" fmla="*/ f133 1 366"/>
                  <a:gd name="f178" fmla="*/ f134 1 538"/>
                  <a:gd name="f179" fmla="*/ f135 1 366"/>
                  <a:gd name="f180" fmla="*/ f136 1 538"/>
                  <a:gd name="f181" fmla="*/ f137 1 366"/>
                  <a:gd name="f182" fmla="*/ f138 1 538"/>
                  <a:gd name="f183" fmla="*/ f139 1 366"/>
                  <a:gd name="f184" fmla="*/ f140 1 538"/>
                  <a:gd name="f185" fmla="*/ f141 1 538"/>
                  <a:gd name="f186" fmla="*/ f142 1 366"/>
                  <a:gd name="f187" fmla="*/ f143 1 538"/>
                  <a:gd name="f188" fmla="*/ f144 1 538"/>
                  <a:gd name="f189" fmla="*/ f145 1 366"/>
                  <a:gd name="f190" fmla="*/ f146 1 366"/>
                  <a:gd name="f191" fmla="*/ f147 1 538"/>
                  <a:gd name="f192" fmla="*/ f148 1 366"/>
                  <a:gd name="f193" fmla="*/ f149 1 538"/>
                  <a:gd name="f194" fmla="*/ f150 1 366"/>
                  <a:gd name="f195" fmla="*/ f151 1 538"/>
                  <a:gd name="f196" fmla="*/ f152 1 538"/>
                  <a:gd name="f197" fmla="*/ f153 1 366"/>
                  <a:gd name="f198" fmla="*/ f154 1 538"/>
                  <a:gd name="f199" fmla="*/ f155 1 366"/>
                  <a:gd name="f200" fmla="*/ f156 1 538"/>
                  <a:gd name="f201" fmla="*/ f157 1 366"/>
                  <a:gd name="f202" fmla="*/ f158 1 366"/>
                  <a:gd name="f203" fmla="*/ f159 1 538"/>
                  <a:gd name="f204" fmla="*/ f160 1 538"/>
                  <a:gd name="f205" fmla="*/ f161 1 366"/>
                  <a:gd name="f206" fmla="*/ f162 1 538"/>
                  <a:gd name="f207" fmla="*/ f163 1 366"/>
                  <a:gd name="f208" fmla="*/ f164 1 538"/>
                  <a:gd name="f209" fmla="*/ f165 1 538"/>
                  <a:gd name="f210" fmla="*/ f166 1 366"/>
                  <a:gd name="f211" fmla="*/ 0 1 f122"/>
                  <a:gd name="f212" fmla="*/ f116 1 f122"/>
                  <a:gd name="f213" fmla="*/ 0 1 f123"/>
                  <a:gd name="f214" fmla="*/ f117 1 f123"/>
                  <a:gd name="f215" fmla="*/ f168 1 f122"/>
                  <a:gd name="f216" fmla="*/ f169 1 f123"/>
                  <a:gd name="f217" fmla="*/ f170 1 f122"/>
                  <a:gd name="f218" fmla="*/ f171 1 f123"/>
                  <a:gd name="f219" fmla="*/ f172 1 f122"/>
                  <a:gd name="f220" fmla="*/ f173 1 f123"/>
                  <a:gd name="f221" fmla="*/ f174 1 f122"/>
                  <a:gd name="f222" fmla="*/ f175 1 f123"/>
                  <a:gd name="f223" fmla="*/ f176 1 f122"/>
                  <a:gd name="f224" fmla="*/ f177 1 f123"/>
                  <a:gd name="f225" fmla="*/ f178 1 f122"/>
                  <a:gd name="f226" fmla="*/ f179 1 f123"/>
                  <a:gd name="f227" fmla="*/ f180 1 f122"/>
                  <a:gd name="f228" fmla="*/ f181 1 f123"/>
                  <a:gd name="f229" fmla="*/ f182 1 f122"/>
                  <a:gd name="f230" fmla="*/ f183 1 f123"/>
                  <a:gd name="f231" fmla="*/ f184 1 f122"/>
                  <a:gd name="f232" fmla="*/ f185 1 f122"/>
                  <a:gd name="f233" fmla="*/ f186 1 f123"/>
                  <a:gd name="f234" fmla="*/ f187 1 f122"/>
                  <a:gd name="f235" fmla="*/ f188 1 f122"/>
                  <a:gd name="f236" fmla="*/ f189 1 f123"/>
                  <a:gd name="f237" fmla="*/ f190 1 f123"/>
                  <a:gd name="f238" fmla="*/ f191 1 f122"/>
                  <a:gd name="f239" fmla="*/ f192 1 f123"/>
                  <a:gd name="f240" fmla="*/ f193 1 f122"/>
                  <a:gd name="f241" fmla="*/ f194 1 f123"/>
                  <a:gd name="f242" fmla="*/ f195 1 f122"/>
                  <a:gd name="f243" fmla="*/ f196 1 f122"/>
                  <a:gd name="f244" fmla="*/ f197 1 f123"/>
                  <a:gd name="f245" fmla="*/ f198 1 f122"/>
                  <a:gd name="f246" fmla="*/ f199 1 f123"/>
                  <a:gd name="f247" fmla="*/ f200 1 f122"/>
                  <a:gd name="f248" fmla="*/ f201 1 f123"/>
                  <a:gd name="f249" fmla="*/ f202 1 f123"/>
                  <a:gd name="f250" fmla="*/ f203 1 f122"/>
                  <a:gd name="f251" fmla="*/ f204 1 f122"/>
                  <a:gd name="f252" fmla="*/ f205 1 f123"/>
                  <a:gd name="f253" fmla="*/ f206 1 f122"/>
                  <a:gd name="f254" fmla="*/ f207 1 f123"/>
                  <a:gd name="f255" fmla="*/ f208 1 f122"/>
                  <a:gd name="f256" fmla="*/ f209 1 f122"/>
                  <a:gd name="f257" fmla="*/ f210 1 f123"/>
                  <a:gd name="f258" fmla="*/ f211 f113 1"/>
                  <a:gd name="f259" fmla="*/ f212 f113 1"/>
                  <a:gd name="f260" fmla="*/ f214 f114 1"/>
                  <a:gd name="f261" fmla="*/ f213 f114 1"/>
                  <a:gd name="f262" fmla="*/ f215 f113 1"/>
                  <a:gd name="f263" fmla="*/ f216 f114 1"/>
                  <a:gd name="f264" fmla="*/ f217 f113 1"/>
                  <a:gd name="f265" fmla="*/ f218 f114 1"/>
                  <a:gd name="f266" fmla="*/ f219 f113 1"/>
                  <a:gd name="f267" fmla="*/ f220 f114 1"/>
                  <a:gd name="f268" fmla="*/ f221 f113 1"/>
                  <a:gd name="f269" fmla="*/ f222 f114 1"/>
                  <a:gd name="f270" fmla="*/ f223 f113 1"/>
                  <a:gd name="f271" fmla="*/ f224 f114 1"/>
                  <a:gd name="f272" fmla="*/ f225 f113 1"/>
                  <a:gd name="f273" fmla="*/ f226 f114 1"/>
                  <a:gd name="f274" fmla="*/ f227 f113 1"/>
                  <a:gd name="f275" fmla="*/ f228 f114 1"/>
                  <a:gd name="f276" fmla="*/ f229 f113 1"/>
                  <a:gd name="f277" fmla="*/ f230 f114 1"/>
                  <a:gd name="f278" fmla="*/ f231 f113 1"/>
                  <a:gd name="f279" fmla="*/ f232 f113 1"/>
                  <a:gd name="f280" fmla="*/ f233 f114 1"/>
                  <a:gd name="f281" fmla="*/ f234 f113 1"/>
                  <a:gd name="f282" fmla="*/ f235 f113 1"/>
                  <a:gd name="f283" fmla="*/ f236 f114 1"/>
                  <a:gd name="f284" fmla="*/ f237 f114 1"/>
                  <a:gd name="f285" fmla="*/ f238 f113 1"/>
                  <a:gd name="f286" fmla="*/ f239 f114 1"/>
                  <a:gd name="f287" fmla="*/ f240 f113 1"/>
                  <a:gd name="f288" fmla="*/ f241 f114 1"/>
                  <a:gd name="f289" fmla="*/ f242 f113 1"/>
                  <a:gd name="f290" fmla="*/ f243 f113 1"/>
                  <a:gd name="f291" fmla="*/ f244 f114 1"/>
                  <a:gd name="f292" fmla="*/ f245 f113 1"/>
                  <a:gd name="f293" fmla="*/ f246 f114 1"/>
                  <a:gd name="f294" fmla="*/ f247 f113 1"/>
                  <a:gd name="f295" fmla="*/ f248 f114 1"/>
                  <a:gd name="f296" fmla="*/ f249 f114 1"/>
                  <a:gd name="f297" fmla="*/ f250 f113 1"/>
                  <a:gd name="f298" fmla="*/ f251 f113 1"/>
                  <a:gd name="f299" fmla="*/ f252 f114 1"/>
                  <a:gd name="f300" fmla="*/ f253 f113 1"/>
                  <a:gd name="f301" fmla="*/ f254 f114 1"/>
                  <a:gd name="f302" fmla="*/ f255 f113 1"/>
                  <a:gd name="f303" fmla="*/ f256 f113 1"/>
                  <a:gd name="f304" fmla="*/ f257 f1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7">
                    <a:pos x="f262" y="f263"/>
                  </a:cxn>
                  <a:cxn ang="f167">
                    <a:pos x="f264" y="f265"/>
                  </a:cxn>
                  <a:cxn ang="f167">
                    <a:pos x="f266" y="f267"/>
                  </a:cxn>
                  <a:cxn ang="f167">
                    <a:pos x="f268" y="f269"/>
                  </a:cxn>
                  <a:cxn ang="f167">
                    <a:pos x="f270" y="f271"/>
                  </a:cxn>
                  <a:cxn ang="f167">
                    <a:pos x="f272" y="f273"/>
                  </a:cxn>
                  <a:cxn ang="f167">
                    <a:pos x="f272" y="f273"/>
                  </a:cxn>
                  <a:cxn ang="f167">
                    <a:pos x="f272" y="f273"/>
                  </a:cxn>
                  <a:cxn ang="f167">
                    <a:pos x="f274" y="f275"/>
                  </a:cxn>
                  <a:cxn ang="f167">
                    <a:pos x="f276" y="f277"/>
                  </a:cxn>
                  <a:cxn ang="f167">
                    <a:pos x="f278" y="f277"/>
                  </a:cxn>
                  <a:cxn ang="f167">
                    <a:pos x="f279" y="f280"/>
                  </a:cxn>
                  <a:cxn ang="f167">
                    <a:pos x="f281" y="f277"/>
                  </a:cxn>
                  <a:cxn ang="f167">
                    <a:pos x="f282" y="f275"/>
                  </a:cxn>
                  <a:cxn ang="f167">
                    <a:pos x="f282" y="f283"/>
                  </a:cxn>
                  <a:cxn ang="f167">
                    <a:pos x="f282" y="f284"/>
                  </a:cxn>
                  <a:cxn ang="f167">
                    <a:pos x="f285" y="f286"/>
                  </a:cxn>
                  <a:cxn ang="f167">
                    <a:pos x="f287" y="f288"/>
                  </a:cxn>
                  <a:cxn ang="f167">
                    <a:pos x="f289" y="f288"/>
                  </a:cxn>
                  <a:cxn ang="f167">
                    <a:pos x="f290" y="f291"/>
                  </a:cxn>
                  <a:cxn ang="f167">
                    <a:pos x="f292" y="f293"/>
                  </a:cxn>
                  <a:cxn ang="f167">
                    <a:pos x="f294" y="f295"/>
                  </a:cxn>
                  <a:cxn ang="f167">
                    <a:pos x="f294" y="f295"/>
                  </a:cxn>
                  <a:cxn ang="f167">
                    <a:pos x="f294" y="f295"/>
                  </a:cxn>
                  <a:cxn ang="f167">
                    <a:pos x="f294" y="f296"/>
                  </a:cxn>
                  <a:cxn ang="f167">
                    <a:pos x="f297" y="f296"/>
                  </a:cxn>
                  <a:cxn ang="f167">
                    <a:pos x="f298" y="f299"/>
                  </a:cxn>
                  <a:cxn ang="f167">
                    <a:pos x="f300" y="f301"/>
                  </a:cxn>
                  <a:cxn ang="f167">
                    <a:pos x="f302" y="f296"/>
                  </a:cxn>
                  <a:cxn ang="f167">
                    <a:pos x="f303" y="f304"/>
                  </a:cxn>
                  <a:cxn ang="f167">
                    <a:pos x="f262" y="f263"/>
                  </a:cxn>
                </a:cxnLst>
                <a:rect l="f258" t="f261" r="f259" b="f260"/>
                <a:pathLst>
                  <a:path w="538" h="366">
                    <a:moveTo>
                      <a:pt x="f8" y="f9"/>
                    </a:moveTo>
                    <a:cubicBezTo>
                      <a:pt x="f8" y="f10"/>
                      <a:pt x="f11" y="f12"/>
                      <a:pt x="f11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6" y="f37"/>
                      <a:pt x="f36" y="f37"/>
                      <a:pt x="f36" y="f37"/>
                    </a:cubicBezTo>
                    <a:cubicBezTo>
                      <a:pt x="f36" y="f37"/>
                      <a:pt x="f36" y="f37"/>
                      <a:pt x="f36" y="f37"/>
                    </a:cubicBezTo>
                    <a:cubicBezTo>
                      <a:pt x="f38" y="f39"/>
                      <a:pt x="f40" y="f41"/>
                      <a:pt x="f42" y="f41"/>
                    </a:cubicBezTo>
                    <a:cubicBezTo>
                      <a:pt x="f43" y="f44"/>
                      <a:pt x="f45" y="f44"/>
                      <a:pt x="f46" y="f44"/>
                    </a:cubicBezTo>
                    <a:cubicBezTo>
                      <a:pt x="f47" y="f5"/>
                      <a:pt x="f48" y="f5"/>
                      <a:pt x="f49" y="f44"/>
                    </a:cubicBezTo>
                    <a:cubicBezTo>
                      <a:pt x="f50" y="f44"/>
                      <a:pt x="f51" y="f41"/>
                      <a:pt x="f25" y="f52"/>
                    </a:cubicBezTo>
                    <a:cubicBezTo>
                      <a:pt x="f53" y="f41"/>
                      <a:pt x="f54" y="f44"/>
                      <a:pt x="f55" y="f44"/>
                    </a:cubicBezTo>
                    <a:cubicBezTo>
                      <a:pt x="f56" y="f44"/>
                      <a:pt x="f57" y="f41"/>
                      <a:pt x="f58" y="f41"/>
                    </a:cubicBezTo>
                    <a:cubicBezTo>
                      <a:pt x="f5" y="f59"/>
                      <a:pt x="f60" y="f61"/>
                      <a:pt x="f58" y="f62"/>
                    </a:cubicBezTo>
                    <a:cubicBezTo>
                      <a:pt x="f58" y="f63"/>
                      <a:pt x="f58" y="f64"/>
                      <a:pt x="f58" y="f65"/>
                    </a:cubicBezTo>
                    <a:cubicBezTo>
                      <a:pt x="f66" y="f67"/>
                      <a:pt x="f68" y="f69"/>
                      <a:pt x="f70" y="f71"/>
                    </a:cubicBezTo>
                    <a:cubicBezTo>
                      <a:pt x="f70" y="f72"/>
                      <a:pt x="f70" y="f72"/>
                      <a:pt x="f73" y="f72"/>
                    </a:cubicBezTo>
                    <a:cubicBezTo>
                      <a:pt x="f74" y="f72"/>
                      <a:pt x="f75" y="f72"/>
                      <a:pt x="f76" y="f72"/>
                    </a:cubicBezTo>
                    <a:cubicBezTo>
                      <a:pt x="f77" y="f72"/>
                      <a:pt x="f78" y="f7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76" y="f87"/>
                      <a:pt x="f88" y="f89"/>
                      <a:pt x="f90" y="f91"/>
                    </a:cubicBezTo>
                    <a:cubicBezTo>
                      <a:pt x="f90" y="f91"/>
                      <a:pt x="f90" y="f91"/>
                      <a:pt x="f90" y="f91"/>
                    </a:cubicBezTo>
                    <a:cubicBezTo>
                      <a:pt x="f90" y="f91"/>
                      <a:pt x="f90" y="f91"/>
                      <a:pt x="f90" y="f91"/>
                    </a:cubicBezTo>
                    <a:cubicBezTo>
                      <a:pt x="f90" y="f92"/>
                      <a:pt x="f90" y="f93"/>
                      <a:pt x="f90" y="f94"/>
                    </a:cubicBezTo>
                    <a:cubicBezTo>
                      <a:pt x="f95" y="f94"/>
                      <a:pt x="f96" y="f94"/>
                      <a:pt x="f97" y="f94"/>
                    </a:cubicBezTo>
                    <a:cubicBezTo>
                      <a:pt x="f98" y="f94"/>
                      <a:pt x="f99" y="f94"/>
                      <a:pt x="f100" y="f101"/>
                    </a:cubicBezTo>
                    <a:cubicBezTo>
                      <a:pt x="f28" y="f90"/>
                      <a:pt x="f102" y="f93"/>
                      <a:pt x="f103" y="f93"/>
                    </a:cubicBezTo>
                    <a:cubicBezTo>
                      <a:pt x="f104" y="f93"/>
                      <a:pt x="f105" y="f101"/>
                      <a:pt x="f106" y="f94"/>
                    </a:cubicBezTo>
                    <a:cubicBezTo>
                      <a:pt x="f107" y="f101"/>
                      <a:pt x="f8" y="f101"/>
                      <a:pt x="f108" y="f109"/>
                    </a:cubicBezTo>
                    <a:cubicBezTo>
                      <a:pt x="f6" y="f110"/>
                      <a:pt x="f108" y="f111"/>
                      <a:pt x="f8" y="f9"/>
                    </a:cubicBezTo>
                    <a:close/>
                  </a:path>
                </a:pathLst>
              </a:custGeom>
              <a:solidFill>
                <a:srgbClr val="E7206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9" name="Paralelogramo 2">
              <a:extLst>
                <a:ext uri="{FF2B5EF4-FFF2-40B4-BE49-F238E27FC236}">
                  <a16:creationId xmlns:a16="http://schemas.microsoft.com/office/drawing/2014/main" id="{08D7B3F8-1051-4F73-9893-C1403FAFE276}"/>
                </a:ext>
              </a:extLst>
            </p:cNvPr>
            <p:cNvSpPr/>
            <p:nvPr/>
          </p:nvSpPr>
          <p:spPr>
            <a:xfrm rot="10799991">
              <a:off x="405554" y="138358"/>
              <a:ext cx="895435" cy="812837"/>
            </a:xfrm>
            <a:custGeom>
              <a:avLst>
                <a:gd name="f8" fmla="val 25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25000"/>
                <a:gd name="f9" fmla="+- 0 0 -360"/>
                <a:gd name="f10" fmla="+- 0 0 -90"/>
                <a:gd name="f11" fmla="+- 0 0 -180"/>
                <a:gd name="f12" fmla="+- 0 0 -27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5 f17 1"/>
                <a:gd name="f26" fmla="*/ f18 1 f3"/>
                <a:gd name="f27" fmla="*/ f19 1 f3"/>
                <a:gd name="f28" fmla="*/ f20 1 f3"/>
                <a:gd name="f29" fmla="*/ f21 1 f3"/>
                <a:gd name="f30" fmla="*/ f22 1 21600"/>
                <a:gd name="f31" fmla="*/ f23 1 21600"/>
                <a:gd name="f32" fmla="*/ 21600 f22 1"/>
                <a:gd name="f33" fmla="*/ 21600 f23 1"/>
                <a:gd name="f34" fmla="+- f26 0 f2"/>
                <a:gd name="f35" fmla="+- f27 0 f2"/>
                <a:gd name="f36" fmla="+- f28 0 f2"/>
                <a:gd name="f37" fmla="+- f29 0 f2"/>
                <a:gd name="f38" fmla="min f31 f30"/>
                <a:gd name="f39" fmla="*/ f32 1 f24"/>
                <a:gd name="f40" fmla="*/ f33 1 f24"/>
                <a:gd name="f41" fmla="val f39"/>
                <a:gd name="f42" fmla="val f40"/>
                <a:gd name="f43" fmla="*/ f16 f38 1"/>
                <a:gd name="f44" fmla="+- f42 0 f16"/>
                <a:gd name="f45" fmla="+- f41 0 f16"/>
                <a:gd name="f46" fmla="*/ f42 f38 1"/>
                <a:gd name="f47" fmla="*/ f41 f38 1"/>
                <a:gd name="f48" fmla="*/ f44 1 2"/>
                <a:gd name="f49" fmla="*/ f45 1 2"/>
                <a:gd name="f50" fmla="min f45 f44"/>
                <a:gd name="f51" fmla="*/ 100000 f45 1"/>
                <a:gd name="f52" fmla="+- f16 f48 0"/>
                <a:gd name="f53" fmla="+- f16 f49 0"/>
                <a:gd name="f54" fmla="*/ f51 1 f50"/>
                <a:gd name="f55" fmla="*/ f50 f17 1"/>
                <a:gd name="f56" fmla="*/ f55 1 200000"/>
                <a:gd name="f57" fmla="*/ f55 1 100000"/>
                <a:gd name="f58" fmla="*/ f25 1 f54"/>
                <a:gd name="f59" fmla="*/ f44 f53 1"/>
                <a:gd name="f60" fmla="*/ f53 f38 1"/>
                <a:gd name="f61" fmla="*/ f52 f38 1"/>
                <a:gd name="f62" fmla="+- f41 0 f56"/>
                <a:gd name="f63" fmla="+- f41 0 f57"/>
                <a:gd name="f64" fmla="+- 1 f58 0"/>
                <a:gd name="f65" fmla="*/ f59 1 f57"/>
                <a:gd name="f66" fmla="*/ f57 f38 1"/>
                <a:gd name="f67" fmla="*/ f56 f38 1"/>
                <a:gd name="f68" fmla="*/ f63 1 2"/>
                <a:gd name="f69" fmla="*/ f64 1 12"/>
                <a:gd name="f70" fmla="val f65"/>
                <a:gd name="f71" fmla="*/ f63 f38 1"/>
                <a:gd name="f72" fmla="*/ f62 f38 1"/>
                <a:gd name="f73" fmla="+- f41 0 f68"/>
                <a:gd name="f74" fmla="*/ f69 f45 1"/>
                <a:gd name="f75" fmla="*/ f69 f44 1"/>
                <a:gd name="f76" fmla="+- f42 0 f70"/>
                <a:gd name="f77" fmla="*/ f68 f38 1"/>
                <a:gd name="f78" fmla="*/ f70 f38 1"/>
                <a:gd name="f79" fmla="+- f41 0 f74"/>
                <a:gd name="f80" fmla="+- f42 0 f75"/>
                <a:gd name="f81" fmla="*/ f74 f38 1"/>
                <a:gd name="f82" fmla="*/ f75 f38 1"/>
                <a:gd name="f83" fmla="*/ f76 f38 1"/>
                <a:gd name="f84" fmla="*/ f73 f38 1"/>
                <a:gd name="f85" fmla="*/ f79 f38 1"/>
                <a:gd name="f86" fmla="*/ f80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60" y="f83"/>
                </a:cxn>
                <a:cxn ang="f34">
                  <a:pos x="f84" y="f43"/>
                </a:cxn>
                <a:cxn ang="f35">
                  <a:pos x="f72" y="f61"/>
                </a:cxn>
                <a:cxn ang="f36">
                  <a:pos x="f77" y="f46"/>
                </a:cxn>
                <a:cxn ang="f36">
                  <a:pos x="f60" y="f78"/>
                </a:cxn>
                <a:cxn ang="f37">
                  <a:pos x="f67" y="f61"/>
                </a:cxn>
              </a:cxnLst>
              <a:rect l="f81" t="f82" r="f85" b="f86"/>
              <a:pathLst>
                <a:path>
                  <a:moveTo>
                    <a:pt x="f43" y="f46"/>
                  </a:moveTo>
                  <a:lnTo>
                    <a:pt x="f66" y="f43"/>
                  </a:lnTo>
                  <a:lnTo>
                    <a:pt x="f47" y="f43"/>
                  </a:lnTo>
                  <a:lnTo>
                    <a:pt x="f71" y="f4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44585B36-B37F-4428-A991-995DA01C3957}"/>
              </a:ext>
            </a:extLst>
          </p:cNvPr>
          <p:cNvSpPr/>
          <p:nvPr/>
        </p:nvSpPr>
        <p:spPr>
          <a:xfrm rot="10799991">
            <a:off x="8093802" y="4636867"/>
            <a:ext cx="1066675" cy="5337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8"/>
              <a:gd name="f7" fmla="val 366"/>
              <a:gd name="f8" fmla="val 534"/>
              <a:gd name="f9" fmla="val 218"/>
              <a:gd name="f10" fmla="val 216"/>
              <a:gd name="f11" fmla="val 533"/>
              <a:gd name="f12" fmla="val 215"/>
              <a:gd name="f13" fmla="val 214"/>
              <a:gd name="f14" fmla="val 528"/>
              <a:gd name="f15" fmla="val 195"/>
              <a:gd name="f16" fmla="val 522"/>
              <a:gd name="f17" fmla="val 177"/>
              <a:gd name="f18" fmla="val 506"/>
              <a:gd name="f19" fmla="val 164"/>
              <a:gd name="f20" fmla="val 498"/>
              <a:gd name="f21" fmla="val 150"/>
              <a:gd name="f22" fmla="val 490"/>
              <a:gd name="f23" fmla="val 136"/>
              <a:gd name="f24" fmla="val 482"/>
              <a:gd name="f25" fmla="val 123"/>
              <a:gd name="f26" fmla="val 479"/>
              <a:gd name="f27" fmla="val 113"/>
              <a:gd name="f28" fmla="val 475"/>
              <a:gd name="f29" fmla="val 104"/>
              <a:gd name="f30" fmla="val 471"/>
              <a:gd name="f31" fmla="val 94"/>
              <a:gd name="f32" fmla="val 458"/>
              <a:gd name="f33" fmla="val 69"/>
              <a:gd name="f34" fmla="val 444"/>
              <a:gd name="f35" fmla="val 44"/>
              <a:gd name="f36" fmla="val 430"/>
              <a:gd name="f37" fmla="val 19"/>
              <a:gd name="f38" fmla="val 427"/>
              <a:gd name="f39" fmla="val 6"/>
              <a:gd name="f40" fmla="val 417"/>
              <a:gd name="f41" fmla="val 11"/>
              <a:gd name="f42" fmla="val 409"/>
              <a:gd name="f43" fmla="val 346"/>
              <a:gd name="f44" fmla="val 10"/>
              <a:gd name="f45" fmla="val 282"/>
              <a:gd name="f46" fmla="val 219"/>
              <a:gd name="f47" fmla="val 197"/>
              <a:gd name="f48" fmla="val 176"/>
              <a:gd name="f49" fmla="val 154"/>
              <a:gd name="f50" fmla="val 144"/>
              <a:gd name="f51" fmla="val 133"/>
              <a:gd name="f52" fmla="val 12"/>
              <a:gd name="f53" fmla="val 122"/>
              <a:gd name="f54" fmla="val 120"/>
              <a:gd name="f55" fmla="val 119"/>
              <a:gd name="f56" fmla="val 81"/>
              <a:gd name="f57" fmla="val 42"/>
              <a:gd name="f58" fmla="val 3"/>
              <a:gd name="f59" fmla="val 39"/>
              <a:gd name="f60" fmla="val 1"/>
              <a:gd name="f61" fmla="val 67"/>
              <a:gd name="f62" fmla="val 95"/>
              <a:gd name="f63" fmla="val 138"/>
              <a:gd name="f64" fmla="val 181"/>
              <a:gd name="f65" fmla="val 224"/>
              <a:gd name="f66" fmla="val 7"/>
              <a:gd name="f67" fmla="val 263"/>
              <a:gd name="f68" fmla="val 4"/>
              <a:gd name="f69" fmla="val 303"/>
              <a:gd name="f70" fmla="val 5"/>
              <a:gd name="f71" fmla="val 342"/>
              <a:gd name="f72" fmla="val 365"/>
              <a:gd name="f73" fmla="val 28"/>
              <a:gd name="f74" fmla="val 111"/>
              <a:gd name="f75" fmla="val 193"/>
              <a:gd name="f76" fmla="val 276"/>
              <a:gd name="f77" fmla="val 281"/>
              <a:gd name="f78" fmla="val 286"/>
              <a:gd name="f79" fmla="val 291"/>
              <a:gd name="f80" fmla="val 364"/>
              <a:gd name="f81" fmla="val 296"/>
              <a:gd name="f82" fmla="val 363"/>
              <a:gd name="f83" fmla="val 297"/>
              <a:gd name="f84" fmla="val 359"/>
              <a:gd name="f85" fmla="val 294"/>
              <a:gd name="f86" fmla="val 355"/>
              <a:gd name="f87" fmla="val 317"/>
              <a:gd name="f88" fmla="val 257"/>
              <a:gd name="f89" fmla="val 280"/>
              <a:gd name="f90" fmla="val 238"/>
              <a:gd name="f91" fmla="val 243"/>
              <a:gd name="f92" fmla="val 240"/>
              <a:gd name="f93" fmla="val 237"/>
              <a:gd name="f94" fmla="val 235"/>
              <a:gd name="f95" fmla="val 310"/>
              <a:gd name="f96" fmla="val 381"/>
              <a:gd name="f97" fmla="val 452"/>
              <a:gd name="f98" fmla="val 453"/>
              <a:gd name="f99" fmla="val 454"/>
              <a:gd name="f100" fmla="val 455"/>
              <a:gd name="f101" fmla="val 236"/>
              <a:gd name="f102" fmla="val 495"/>
              <a:gd name="f103" fmla="val 515"/>
              <a:gd name="f104" fmla="val 518"/>
              <a:gd name="f105" fmla="val 521"/>
              <a:gd name="f106" fmla="val 524"/>
              <a:gd name="f107" fmla="val 529"/>
              <a:gd name="f108" fmla="val 536"/>
              <a:gd name="f109" fmla="val 231"/>
              <a:gd name="f110" fmla="val 226"/>
              <a:gd name="f111" fmla="val 222"/>
              <a:gd name="f112" fmla="+- 0 0 -90"/>
              <a:gd name="f113" fmla="*/ f3 1 538"/>
              <a:gd name="f114" fmla="*/ f4 1 366"/>
              <a:gd name="f115" fmla="val f5"/>
              <a:gd name="f116" fmla="val f6"/>
              <a:gd name="f117" fmla="val f7"/>
              <a:gd name="f118" fmla="*/ f112 f0 1"/>
              <a:gd name="f119" fmla="+- f117 0 f115"/>
              <a:gd name="f120" fmla="+- f116 0 f115"/>
              <a:gd name="f121" fmla="*/ f118 1 f2"/>
              <a:gd name="f122" fmla="*/ f120 1 538"/>
              <a:gd name="f123" fmla="*/ f119 1 366"/>
              <a:gd name="f124" fmla="*/ 534 f120 1"/>
              <a:gd name="f125" fmla="*/ 218 f119 1"/>
              <a:gd name="f126" fmla="*/ 533 f120 1"/>
              <a:gd name="f127" fmla="*/ 214 f119 1"/>
              <a:gd name="f128" fmla="*/ 506 f120 1"/>
              <a:gd name="f129" fmla="*/ 164 f119 1"/>
              <a:gd name="f130" fmla="*/ 482 f120 1"/>
              <a:gd name="f131" fmla="*/ 123 f119 1"/>
              <a:gd name="f132" fmla="*/ 471 f120 1"/>
              <a:gd name="f133" fmla="*/ 94 f119 1"/>
              <a:gd name="f134" fmla="*/ 430 f120 1"/>
              <a:gd name="f135" fmla="*/ 19 f119 1"/>
              <a:gd name="f136" fmla="*/ 409 f120 1"/>
              <a:gd name="f137" fmla="*/ 11 f119 1"/>
              <a:gd name="f138" fmla="*/ 219 f120 1"/>
              <a:gd name="f139" fmla="*/ 10 f119 1"/>
              <a:gd name="f140" fmla="*/ 154 f120 1"/>
              <a:gd name="f141" fmla="*/ 123 f120 1"/>
              <a:gd name="f142" fmla="*/ 12 f119 1"/>
              <a:gd name="f143" fmla="*/ 119 f120 1"/>
              <a:gd name="f144" fmla="*/ 3 f120 1"/>
              <a:gd name="f145" fmla="*/ 95 f119 1"/>
              <a:gd name="f146" fmla="*/ 224 f119 1"/>
              <a:gd name="f147" fmla="*/ 5 f120 1"/>
              <a:gd name="f148" fmla="*/ 342 f119 1"/>
              <a:gd name="f149" fmla="*/ 28 f120 1"/>
              <a:gd name="f150" fmla="*/ 365 f119 1"/>
              <a:gd name="f151" fmla="*/ 276 f120 1"/>
              <a:gd name="f152" fmla="*/ 291 f120 1"/>
              <a:gd name="f153" fmla="*/ 364 f119 1"/>
              <a:gd name="f154" fmla="*/ 294 f120 1"/>
              <a:gd name="f155" fmla="*/ 355 f119 1"/>
              <a:gd name="f156" fmla="*/ 238 f120 1"/>
              <a:gd name="f157" fmla="*/ 243 f119 1"/>
              <a:gd name="f158" fmla="*/ 235 f119 1"/>
              <a:gd name="f159" fmla="*/ 452 f120 1"/>
              <a:gd name="f160" fmla="*/ 455 f120 1"/>
              <a:gd name="f161" fmla="*/ 236 f119 1"/>
              <a:gd name="f162" fmla="*/ 515 f120 1"/>
              <a:gd name="f163" fmla="*/ 237 f119 1"/>
              <a:gd name="f164" fmla="*/ 524 f120 1"/>
              <a:gd name="f165" fmla="*/ 536 f120 1"/>
              <a:gd name="f166" fmla="*/ 231 f119 1"/>
              <a:gd name="f167" fmla="+- f121 0 f1"/>
              <a:gd name="f168" fmla="*/ f124 1 538"/>
              <a:gd name="f169" fmla="*/ f125 1 366"/>
              <a:gd name="f170" fmla="*/ f126 1 538"/>
              <a:gd name="f171" fmla="*/ f127 1 366"/>
              <a:gd name="f172" fmla="*/ f128 1 538"/>
              <a:gd name="f173" fmla="*/ f129 1 366"/>
              <a:gd name="f174" fmla="*/ f130 1 538"/>
              <a:gd name="f175" fmla="*/ f131 1 366"/>
              <a:gd name="f176" fmla="*/ f132 1 538"/>
              <a:gd name="f177" fmla="*/ f133 1 366"/>
              <a:gd name="f178" fmla="*/ f134 1 538"/>
              <a:gd name="f179" fmla="*/ f135 1 366"/>
              <a:gd name="f180" fmla="*/ f136 1 538"/>
              <a:gd name="f181" fmla="*/ f137 1 366"/>
              <a:gd name="f182" fmla="*/ f138 1 538"/>
              <a:gd name="f183" fmla="*/ f139 1 366"/>
              <a:gd name="f184" fmla="*/ f140 1 538"/>
              <a:gd name="f185" fmla="*/ f141 1 538"/>
              <a:gd name="f186" fmla="*/ f142 1 366"/>
              <a:gd name="f187" fmla="*/ f143 1 538"/>
              <a:gd name="f188" fmla="*/ f144 1 538"/>
              <a:gd name="f189" fmla="*/ f145 1 366"/>
              <a:gd name="f190" fmla="*/ f146 1 366"/>
              <a:gd name="f191" fmla="*/ f147 1 538"/>
              <a:gd name="f192" fmla="*/ f148 1 366"/>
              <a:gd name="f193" fmla="*/ f149 1 538"/>
              <a:gd name="f194" fmla="*/ f150 1 366"/>
              <a:gd name="f195" fmla="*/ f151 1 538"/>
              <a:gd name="f196" fmla="*/ f152 1 538"/>
              <a:gd name="f197" fmla="*/ f153 1 366"/>
              <a:gd name="f198" fmla="*/ f154 1 538"/>
              <a:gd name="f199" fmla="*/ f155 1 366"/>
              <a:gd name="f200" fmla="*/ f156 1 538"/>
              <a:gd name="f201" fmla="*/ f157 1 366"/>
              <a:gd name="f202" fmla="*/ f158 1 366"/>
              <a:gd name="f203" fmla="*/ f159 1 538"/>
              <a:gd name="f204" fmla="*/ f160 1 538"/>
              <a:gd name="f205" fmla="*/ f161 1 366"/>
              <a:gd name="f206" fmla="*/ f162 1 538"/>
              <a:gd name="f207" fmla="*/ f163 1 366"/>
              <a:gd name="f208" fmla="*/ f164 1 538"/>
              <a:gd name="f209" fmla="*/ f165 1 538"/>
              <a:gd name="f210" fmla="*/ f166 1 366"/>
              <a:gd name="f211" fmla="*/ 0 1 f122"/>
              <a:gd name="f212" fmla="*/ f116 1 f122"/>
              <a:gd name="f213" fmla="*/ 0 1 f123"/>
              <a:gd name="f214" fmla="*/ f117 1 f123"/>
              <a:gd name="f215" fmla="*/ f168 1 f122"/>
              <a:gd name="f216" fmla="*/ f169 1 f123"/>
              <a:gd name="f217" fmla="*/ f170 1 f122"/>
              <a:gd name="f218" fmla="*/ f171 1 f123"/>
              <a:gd name="f219" fmla="*/ f172 1 f122"/>
              <a:gd name="f220" fmla="*/ f173 1 f123"/>
              <a:gd name="f221" fmla="*/ f174 1 f122"/>
              <a:gd name="f222" fmla="*/ f175 1 f123"/>
              <a:gd name="f223" fmla="*/ f176 1 f122"/>
              <a:gd name="f224" fmla="*/ f177 1 f123"/>
              <a:gd name="f225" fmla="*/ f178 1 f122"/>
              <a:gd name="f226" fmla="*/ f179 1 f123"/>
              <a:gd name="f227" fmla="*/ f180 1 f122"/>
              <a:gd name="f228" fmla="*/ f181 1 f123"/>
              <a:gd name="f229" fmla="*/ f182 1 f122"/>
              <a:gd name="f230" fmla="*/ f183 1 f123"/>
              <a:gd name="f231" fmla="*/ f184 1 f122"/>
              <a:gd name="f232" fmla="*/ f185 1 f122"/>
              <a:gd name="f233" fmla="*/ f186 1 f123"/>
              <a:gd name="f234" fmla="*/ f187 1 f122"/>
              <a:gd name="f235" fmla="*/ f188 1 f122"/>
              <a:gd name="f236" fmla="*/ f189 1 f123"/>
              <a:gd name="f237" fmla="*/ f190 1 f123"/>
              <a:gd name="f238" fmla="*/ f191 1 f122"/>
              <a:gd name="f239" fmla="*/ f192 1 f123"/>
              <a:gd name="f240" fmla="*/ f193 1 f122"/>
              <a:gd name="f241" fmla="*/ f194 1 f123"/>
              <a:gd name="f242" fmla="*/ f195 1 f122"/>
              <a:gd name="f243" fmla="*/ f196 1 f122"/>
              <a:gd name="f244" fmla="*/ f197 1 f123"/>
              <a:gd name="f245" fmla="*/ f198 1 f122"/>
              <a:gd name="f246" fmla="*/ f199 1 f123"/>
              <a:gd name="f247" fmla="*/ f200 1 f122"/>
              <a:gd name="f248" fmla="*/ f201 1 f123"/>
              <a:gd name="f249" fmla="*/ f202 1 f123"/>
              <a:gd name="f250" fmla="*/ f203 1 f122"/>
              <a:gd name="f251" fmla="*/ f204 1 f122"/>
              <a:gd name="f252" fmla="*/ f205 1 f123"/>
              <a:gd name="f253" fmla="*/ f206 1 f122"/>
              <a:gd name="f254" fmla="*/ f207 1 f123"/>
              <a:gd name="f255" fmla="*/ f208 1 f122"/>
              <a:gd name="f256" fmla="*/ f209 1 f122"/>
              <a:gd name="f257" fmla="*/ f210 1 f123"/>
              <a:gd name="f258" fmla="*/ f211 f113 1"/>
              <a:gd name="f259" fmla="*/ f212 f113 1"/>
              <a:gd name="f260" fmla="*/ f214 f114 1"/>
              <a:gd name="f261" fmla="*/ f213 f114 1"/>
              <a:gd name="f262" fmla="*/ f215 f113 1"/>
              <a:gd name="f263" fmla="*/ f216 f114 1"/>
              <a:gd name="f264" fmla="*/ f217 f113 1"/>
              <a:gd name="f265" fmla="*/ f218 f114 1"/>
              <a:gd name="f266" fmla="*/ f219 f113 1"/>
              <a:gd name="f267" fmla="*/ f220 f114 1"/>
              <a:gd name="f268" fmla="*/ f221 f113 1"/>
              <a:gd name="f269" fmla="*/ f222 f114 1"/>
              <a:gd name="f270" fmla="*/ f223 f113 1"/>
              <a:gd name="f271" fmla="*/ f224 f114 1"/>
              <a:gd name="f272" fmla="*/ f225 f113 1"/>
              <a:gd name="f273" fmla="*/ f226 f114 1"/>
              <a:gd name="f274" fmla="*/ f227 f113 1"/>
              <a:gd name="f275" fmla="*/ f228 f114 1"/>
              <a:gd name="f276" fmla="*/ f229 f113 1"/>
              <a:gd name="f277" fmla="*/ f230 f114 1"/>
              <a:gd name="f278" fmla="*/ f231 f113 1"/>
              <a:gd name="f279" fmla="*/ f232 f113 1"/>
              <a:gd name="f280" fmla="*/ f233 f114 1"/>
              <a:gd name="f281" fmla="*/ f234 f113 1"/>
              <a:gd name="f282" fmla="*/ f235 f113 1"/>
              <a:gd name="f283" fmla="*/ f236 f114 1"/>
              <a:gd name="f284" fmla="*/ f237 f114 1"/>
              <a:gd name="f285" fmla="*/ f238 f113 1"/>
              <a:gd name="f286" fmla="*/ f239 f114 1"/>
              <a:gd name="f287" fmla="*/ f240 f113 1"/>
              <a:gd name="f288" fmla="*/ f241 f114 1"/>
              <a:gd name="f289" fmla="*/ f242 f113 1"/>
              <a:gd name="f290" fmla="*/ f243 f113 1"/>
              <a:gd name="f291" fmla="*/ f244 f114 1"/>
              <a:gd name="f292" fmla="*/ f245 f113 1"/>
              <a:gd name="f293" fmla="*/ f246 f114 1"/>
              <a:gd name="f294" fmla="*/ f247 f113 1"/>
              <a:gd name="f295" fmla="*/ f248 f114 1"/>
              <a:gd name="f296" fmla="*/ f249 f114 1"/>
              <a:gd name="f297" fmla="*/ f250 f113 1"/>
              <a:gd name="f298" fmla="*/ f251 f113 1"/>
              <a:gd name="f299" fmla="*/ f252 f114 1"/>
              <a:gd name="f300" fmla="*/ f253 f113 1"/>
              <a:gd name="f301" fmla="*/ f254 f114 1"/>
              <a:gd name="f302" fmla="*/ f255 f113 1"/>
              <a:gd name="f303" fmla="*/ f256 f113 1"/>
              <a:gd name="f304" fmla="*/ f257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7">
                <a:pos x="f262" y="f263"/>
              </a:cxn>
              <a:cxn ang="f167">
                <a:pos x="f264" y="f265"/>
              </a:cxn>
              <a:cxn ang="f167">
                <a:pos x="f266" y="f267"/>
              </a:cxn>
              <a:cxn ang="f167">
                <a:pos x="f268" y="f269"/>
              </a:cxn>
              <a:cxn ang="f167">
                <a:pos x="f270" y="f271"/>
              </a:cxn>
              <a:cxn ang="f167">
                <a:pos x="f272" y="f273"/>
              </a:cxn>
              <a:cxn ang="f167">
                <a:pos x="f272" y="f273"/>
              </a:cxn>
              <a:cxn ang="f167">
                <a:pos x="f272" y="f273"/>
              </a:cxn>
              <a:cxn ang="f167">
                <a:pos x="f274" y="f275"/>
              </a:cxn>
              <a:cxn ang="f167">
                <a:pos x="f276" y="f277"/>
              </a:cxn>
              <a:cxn ang="f167">
                <a:pos x="f278" y="f277"/>
              </a:cxn>
              <a:cxn ang="f167">
                <a:pos x="f279" y="f280"/>
              </a:cxn>
              <a:cxn ang="f167">
                <a:pos x="f281" y="f277"/>
              </a:cxn>
              <a:cxn ang="f167">
                <a:pos x="f282" y="f275"/>
              </a:cxn>
              <a:cxn ang="f167">
                <a:pos x="f282" y="f283"/>
              </a:cxn>
              <a:cxn ang="f167">
                <a:pos x="f282" y="f284"/>
              </a:cxn>
              <a:cxn ang="f167">
                <a:pos x="f285" y="f286"/>
              </a:cxn>
              <a:cxn ang="f167">
                <a:pos x="f287" y="f288"/>
              </a:cxn>
              <a:cxn ang="f167">
                <a:pos x="f289" y="f288"/>
              </a:cxn>
              <a:cxn ang="f167">
                <a:pos x="f290" y="f291"/>
              </a:cxn>
              <a:cxn ang="f167">
                <a:pos x="f292" y="f293"/>
              </a:cxn>
              <a:cxn ang="f167">
                <a:pos x="f294" y="f295"/>
              </a:cxn>
              <a:cxn ang="f167">
                <a:pos x="f294" y="f295"/>
              </a:cxn>
              <a:cxn ang="f167">
                <a:pos x="f294" y="f295"/>
              </a:cxn>
              <a:cxn ang="f167">
                <a:pos x="f294" y="f296"/>
              </a:cxn>
              <a:cxn ang="f167">
                <a:pos x="f297" y="f296"/>
              </a:cxn>
              <a:cxn ang="f167">
                <a:pos x="f298" y="f299"/>
              </a:cxn>
              <a:cxn ang="f167">
                <a:pos x="f300" y="f301"/>
              </a:cxn>
              <a:cxn ang="f167">
                <a:pos x="f302" y="f296"/>
              </a:cxn>
              <a:cxn ang="f167">
                <a:pos x="f303" y="f304"/>
              </a:cxn>
              <a:cxn ang="f167">
                <a:pos x="f262" y="f263"/>
              </a:cxn>
            </a:cxnLst>
            <a:rect l="f258" t="f261" r="f259" b="f260"/>
            <a:pathLst>
              <a:path w="538" h="366">
                <a:moveTo>
                  <a:pt x="f8" y="f9"/>
                </a:moveTo>
                <a:cubicBezTo>
                  <a:pt x="f8" y="f10"/>
                  <a:pt x="f11" y="f12"/>
                  <a:pt x="f11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6" y="f37"/>
                  <a:pt x="f36" y="f37"/>
                  <a:pt x="f36" y="f37"/>
                </a:cubicBezTo>
                <a:cubicBezTo>
                  <a:pt x="f36" y="f37"/>
                  <a:pt x="f36" y="f37"/>
                  <a:pt x="f36" y="f37"/>
                </a:cubicBezTo>
                <a:cubicBezTo>
                  <a:pt x="f38" y="f39"/>
                  <a:pt x="f40" y="f41"/>
                  <a:pt x="f42" y="f41"/>
                </a:cubicBezTo>
                <a:cubicBezTo>
                  <a:pt x="f43" y="f44"/>
                  <a:pt x="f45" y="f44"/>
                  <a:pt x="f46" y="f44"/>
                </a:cubicBezTo>
                <a:cubicBezTo>
                  <a:pt x="f47" y="f5"/>
                  <a:pt x="f48" y="f5"/>
                  <a:pt x="f49" y="f44"/>
                </a:cubicBezTo>
                <a:cubicBezTo>
                  <a:pt x="f50" y="f44"/>
                  <a:pt x="f51" y="f41"/>
                  <a:pt x="f25" y="f52"/>
                </a:cubicBezTo>
                <a:cubicBezTo>
                  <a:pt x="f53" y="f41"/>
                  <a:pt x="f54" y="f44"/>
                  <a:pt x="f55" y="f44"/>
                </a:cubicBezTo>
                <a:cubicBezTo>
                  <a:pt x="f56" y="f44"/>
                  <a:pt x="f57" y="f41"/>
                  <a:pt x="f58" y="f41"/>
                </a:cubicBezTo>
                <a:cubicBezTo>
                  <a:pt x="f5" y="f59"/>
                  <a:pt x="f60" y="f61"/>
                  <a:pt x="f58" y="f62"/>
                </a:cubicBezTo>
                <a:cubicBezTo>
                  <a:pt x="f58" y="f63"/>
                  <a:pt x="f58" y="f64"/>
                  <a:pt x="f58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0" y="f72"/>
                  <a:pt x="f70" y="f72"/>
                  <a:pt x="f73" y="f72"/>
                </a:cubicBezTo>
                <a:cubicBezTo>
                  <a:pt x="f74" y="f72"/>
                  <a:pt x="f75" y="f72"/>
                  <a:pt x="f76" y="f72"/>
                </a:cubicBezTo>
                <a:cubicBezTo>
                  <a:pt x="f77" y="f72"/>
                  <a:pt x="f78" y="f7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76" y="f87"/>
                  <a:pt x="f88" y="f89"/>
                  <a:pt x="f90" y="f91"/>
                </a:cubicBezTo>
                <a:cubicBezTo>
                  <a:pt x="f90" y="f91"/>
                  <a:pt x="f90" y="f91"/>
                  <a:pt x="f90" y="f91"/>
                </a:cubicBezTo>
                <a:cubicBezTo>
                  <a:pt x="f90" y="f91"/>
                  <a:pt x="f90" y="f91"/>
                  <a:pt x="f90" y="f91"/>
                </a:cubicBezTo>
                <a:cubicBezTo>
                  <a:pt x="f90" y="f92"/>
                  <a:pt x="f90" y="f93"/>
                  <a:pt x="f90" y="f94"/>
                </a:cubicBezTo>
                <a:cubicBezTo>
                  <a:pt x="f95" y="f94"/>
                  <a:pt x="f96" y="f94"/>
                  <a:pt x="f97" y="f94"/>
                </a:cubicBezTo>
                <a:cubicBezTo>
                  <a:pt x="f98" y="f94"/>
                  <a:pt x="f99" y="f94"/>
                  <a:pt x="f100" y="f101"/>
                </a:cubicBezTo>
                <a:cubicBezTo>
                  <a:pt x="f28" y="f90"/>
                  <a:pt x="f102" y="f93"/>
                  <a:pt x="f103" y="f93"/>
                </a:cubicBezTo>
                <a:cubicBezTo>
                  <a:pt x="f104" y="f93"/>
                  <a:pt x="f105" y="f101"/>
                  <a:pt x="f106" y="f94"/>
                </a:cubicBezTo>
                <a:cubicBezTo>
                  <a:pt x="f107" y="f101"/>
                  <a:pt x="f8" y="f101"/>
                  <a:pt x="f108" y="f109"/>
                </a:cubicBezTo>
                <a:cubicBezTo>
                  <a:pt x="f6" y="f110"/>
                  <a:pt x="f108" y="f111"/>
                  <a:pt x="f8" y="f9"/>
                </a:cubicBezTo>
                <a:close/>
              </a:path>
            </a:pathLst>
          </a:custGeom>
          <a:solidFill>
            <a:srgbClr val="E7206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4130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8D0A40D-205B-4403-8979-E641DE5E3AB7}"/>
              </a:ext>
            </a:extLst>
          </p:cNvPr>
          <p:cNvSpPr/>
          <p:nvPr/>
        </p:nvSpPr>
        <p:spPr>
          <a:xfrm flipH="1">
            <a:off x="0" y="4891491"/>
            <a:ext cx="9174248" cy="257623"/>
          </a:xfrm>
          <a:prstGeom prst="rect">
            <a:avLst/>
          </a:prstGeom>
          <a:solidFill>
            <a:srgbClr val="E7206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6598B30-3E27-49D5-BE6A-56CBC8CD9D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5956" y="414204"/>
            <a:ext cx="6615619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262626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54A45A42-01E0-4B6A-BAFF-308EDA9D1315}"/>
              </a:ext>
            </a:extLst>
          </p:cNvPr>
          <p:cNvSpPr/>
          <p:nvPr/>
        </p:nvSpPr>
        <p:spPr>
          <a:xfrm>
            <a:off x="0" y="6345"/>
            <a:ext cx="9144000" cy="135889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429172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6DC69C00-38D1-4293-B4B3-D4DC6820BBB2}"/>
              </a:ext>
            </a:extLst>
          </p:cNvPr>
          <p:cNvSpPr/>
          <p:nvPr/>
        </p:nvSpPr>
        <p:spPr>
          <a:xfrm flipH="1">
            <a:off x="-28575" y="3999978"/>
            <a:ext cx="9172574" cy="12060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71"/>
              <a:gd name="f7" fmla="val 347"/>
              <a:gd name="f8" fmla="val 1570"/>
              <a:gd name="f9" fmla="val 298"/>
              <a:gd name="f10" fmla="val 264"/>
              <a:gd name="f11" fmla="val 231"/>
              <a:gd name="f12" fmla="val 197"/>
              <a:gd name="f13" fmla="val 191"/>
              <a:gd name="f14" fmla="val 186"/>
              <a:gd name="f15" fmla="val 1563"/>
              <a:gd name="f16" fmla="val 185"/>
              <a:gd name="f17" fmla="val 1525"/>
              <a:gd name="f18" fmla="val 221"/>
              <a:gd name="f19" fmla="val 1488"/>
              <a:gd name="f20" fmla="val 258"/>
              <a:gd name="f21" fmla="val 1452"/>
              <a:gd name="f22" fmla="val 295"/>
              <a:gd name="f23" fmla="val 1427"/>
              <a:gd name="f24" fmla="val 1403"/>
              <a:gd name="f25" fmla="val 1378"/>
              <a:gd name="f26" fmla="val 1267"/>
              <a:gd name="f27" fmla="val 1156"/>
              <a:gd name="f28" fmla="val 1045"/>
              <a:gd name="f29" fmla="val 296"/>
              <a:gd name="f30" fmla="val 1014"/>
              <a:gd name="f31" fmla="val 983"/>
              <a:gd name="f32" fmla="val 952"/>
              <a:gd name="f33" fmla="val 857"/>
              <a:gd name="f34" fmla="val 762"/>
              <a:gd name="f35" fmla="val 667"/>
              <a:gd name="f36" fmla="val 660"/>
              <a:gd name="f37" fmla="val 285"/>
              <a:gd name="f38" fmla="val 652"/>
              <a:gd name="f39" fmla="val 278"/>
              <a:gd name="f40" fmla="val 643"/>
              <a:gd name="f41" fmla="val 271"/>
              <a:gd name="f42" fmla="val 638"/>
              <a:gd name="f43" fmla="val 263"/>
              <a:gd name="f44" fmla="val 631"/>
              <a:gd name="f45" fmla="val 256"/>
              <a:gd name="f46" fmla="val 623"/>
              <a:gd name="f47" fmla="val 250"/>
              <a:gd name="f48" fmla="val 584"/>
              <a:gd name="f49" fmla="val 211"/>
              <a:gd name="f50" fmla="val 546"/>
              <a:gd name="f51" fmla="val 173"/>
              <a:gd name="f52" fmla="val 507"/>
              <a:gd name="f53" fmla="val 134"/>
              <a:gd name="f54" fmla="val 503"/>
              <a:gd name="f55" fmla="val 130"/>
              <a:gd name="f56" fmla="val 499"/>
              <a:gd name="f57" fmla="val 126"/>
              <a:gd name="f58" fmla="val 495"/>
              <a:gd name="f59" fmla="val 122"/>
              <a:gd name="f60" fmla="val 459"/>
              <a:gd name="f61" fmla="val 86"/>
              <a:gd name="f62" fmla="val 424"/>
              <a:gd name="f63" fmla="val 51"/>
              <a:gd name="f64" fmla="val 388"/>
              <a:gd name="f65" fmla="val 15"/>
              <a:gd name="f66" fmla="val 386"/>
              <a:gd name="f67" fmla="val 13"/>
              <a:gd name="f68" fmla="val 383"/>
              <a:gd name="f69" fmla="val 12"/>
              <a:gd name="f70" fmla="val 381"/>
              <a:gd name="f71" fmla="val 10"/>
              <a:gd name="f72" fmla="val 379"/>
              <a:gd name="f73" fmla="val 4"/>
              <a:gd name="f74" fmla="val 376"/>
              <a:gd name="f75" fmla="val 370"/>
              <a:gd name="f76" fmla="val 355"/>
              <a:gd name="f77" fmla="val 341"/>
              <a:gd name="f78" fmla="val 323"/>
              <a:gd name="f79" fmla="val 328"/>
              <a:gd name="f80" fmla="val 5"/>
              <a:gd name="f81" fmla="val 331"/>
              <a:gd name="f82" fmla="val 7"/>
              <a:gd name="f83" fmla="val 334"/>
              <a:gd name="f84" fmla="val 337"/>
              <a:gd name="f85" fmla="val 14"/>
              <a:gd name="f86" fmla="val 18"/>
              <a:gd name="f87" fmla="val 345"/>
              <a:gd name="f88" fmla="val 22"/>
              <a:gd name="f89" fmla="val 398"/>
              <a:gd name="f90" fmla="val 75"/>
              <a:gd name="f91" fmla="val 451"/>
              <a:gd name="f92" fmla="val 127"/>
              <a:gd name="f93" fmla="val 504"/>
              <a:gd name="f94" fmla="val 541"/>
              <a:gd name="f95" fmla="val 218"/>
              <a:gd name="f96" fmla="val 577"/>
              <a:gd name="f97" fmla="val 616"/>
              <a:gd name="f98" fmla="val 292"/>
              <a:gd name="f99" fmla="val 293"/>
              <a:gd name="f100" fmla="val 294"/>
              <a:gd name="f101" fmla="val 615"/>
              <a:gd name="f102" fmla="val 614"/>
              <a:gd name="f103" fmla="val 612"/>
              <a:gd name="f104" fmla="val 591"/>
              <a:gd name="f105" fmla="val 569"/>
              <a:gd name="f106" fmla="val 548"/>
              <a:gd name="f107" fmla="val 547"/>
              <a:gd name="f108" fmla="val 523"/>
              <a:gd name="f109" fmla="val 272"/>
              <a:gd name="f110" fmla="val 502"/>
              <a:gd name="f111" fmla="val 248"/>
              <a:gd name="f112" fmla="val 477"/>
              <a:gd name="f113" fmla="val 227"/>
              <a:gd name="f114" fmla="val 476"/>
              <a:gd name="f115" fmla="val 226"/>
              <a:gd name="f116" fmla="val 474"/>
              <a:gd name="f117" fmla="val 225"/>
              <a:gd name="f118" fmla="val 473"/>
              <a:gd name="f119" fmla="val 224"/>
              <a:gd name="f120" fmla="val 443"/>
              <a:gd name="f121" fmla="val 189"/>
              <a:gd name="f122" fmla="val 409"/>
              <a:gd name="f123" fmla="val 158"/>
              <a:gd name="f124" fmla="val 125"/>
              <a:gd name="f125" fmla="val 335"/>
              <a:gd name="f126" fmla="val 83"/>
              <a:gd name="f127" fmla="val 42"/>
              <a:gd name="f128" fmla="val 252"/>
              <a:gd name="f129" fmla="val 251"/>
              <a:gd name="f130" fmla="val 1"/>
              <a:gd name="f131" fmla="val 3"/>
              <a:gd name="f132" fmla="val 242"/>
              <a:gd name="f133" fmla="val 2"/>
              <a:gd name="f134" fmla="val 238"/>
              <a:gd name="f135" fmla="val 8"/>
              <a:gd name="f136" fmla="val 234"/>
              <a:gd name="f137" fmla="val 215"/>
              <a:gd name="f138" fmla="val 33"/>
              <a:gd name="f139" fmla="val 195"/>
              <a:gd name="f140" fmla="val 52"/>
              <a:gd name="f141" fmla="val 175"/>
              <a:gd name="f142" fmla="val 72"/>
              <a:gd name="f143" fmla="val 133"/>
              <a:gd name="f144" fmla="val 115"/>
              <a:gd name="f145" fmla="val 89"/>
              <a:gd name="f146" fmla="val 46"/>
              <a:gd name="f147" fmla="val 201"/>
              <a:gd name="f148" fmla="val 32"/>
              <a:gd name="f149" fmla="val 214"/>
              <a:gd name="f150" fmla="val 16"/>
              <a:gd name="f151" fmla="val 6"/>
              <a:gd name="f152" fmla="val 244"/>
              <a:gd name="f153" fmla="val 246"/>
              <a:gd name="f154" fmla="val 249"/>
              <a:gd name="f155" fmla="val 265"/>
              <a:gd name="f156" fmla="val 282"/>
              <a:gd name="f157" fmla="val 283"/>
              <a:gd name="f158" fmla="val 193"/>
              <a:gd name="f159" fmla="+- 0 0 -90"/>
              <a:gd name="f160" fmla="*/ f3 1 1571"/>
              <a:gd name="f161" fmla="*/ f4 1 347"/>
              <a:gd name="f162" fmla="val f5"/>
              <a:gd name="f163" fmla="val f6"/>
              <a:gd name="f164" fmla="val f7"/>
              <a:gd name="f165" fmla="*/ f159 f0 1"/>
              <a:gd name="f166" fmla="+- f164 0 f162"/>
              <a:gd name="f167" fmla="+- f163 0 f162"/>
              <a:gd name="f168" fmla="*/ f165 1 f2"/>
              <a:gd name="f169" fmla="*/ f167 1 1571"/>
              <a:gd name="f170" fmla="*/ f166 1 347"/>
              <a:gd name="f171" fmla="*/ 1570 f167 1"/>
              <a:gd name="f172" fmla="*/ 298 f166 1"/>
              <a:gd name="f173" fmla="*/ 197 f166 1"/>
              <a:gd name="f174" fmla="*/ 1563 f167 1"/>
              <a:gd name="f175" fmla="*/ 185 f166 1"/>
              <a:gd name="f176" fmla="*/ 1452 f167 1"/>
              <a:gd name="f177" fmla="*/ 295 f166 1"/>
              <a:gd name="f178" fmla="*/ 1378 f167 1"/>
              <a:gd name="f179" fmla="*/ 1045 f167 1"/>
              <a:gd name="f180" fmla="*/ 296 f166 1"/>
              <a:gd name="f181" fmla="*/ 952 f167 1"/>
              <a:gd name="f182" fmla="*/ 667 f167 1"/>
              <a:gd name="f183" fmla="*/ 643 f167 1"/>
              <a:gd name="f184" fmla="*/ 271 f166 1"/>
              <a:gd name="f185" fmla="*/ 623 f167 1"/>
              <a:gd name="f186" fmla="*/ 250 f166 1"/>
              <a:gd name="f187" fmla="*/ 507 f167 1"/>
              <a:gd name="f188" fmla="*/ 134 f166 1"/>
              <a:gd name="f189" fmla="*/ 495 f167 1"/>
              <a:gd name="f190" fmla="*/ 122 f166 1"/>
              <a:gd name="f191" fmla="*/ 388 f167 1"/>
              <a:gd name="f192" fmla="*/ 15 f166 1"/>
              <a:gd name="f193" fmla="*/ 381 f167 1"/>
              <a:gd name="f194" fmla="*/ 10 f166 1"/>
              <a:gd name="f195" fmla="*/ 370 f167 1"/>
              <a:gd name="f196" fmla="*/ 0 f166 1"/>
              <a:gd name="f197" fmla="*/ 323 f167 1"/>
              <a:gd name="f198" fmla="*/ 334 f167 1"/>
              <a:gd name="f199" fmla="*/ 345 f167 1"/>
              <a:gd name="f200" fmla="*/ 22 f166 1"/>
              <a:gd name="f201" fmla="*/ 504 f167 1"/>
              <a:gd name="f202" fmla="*/ 180 f166 1"/>
              <a:gd name="f203" fmla="*/ 616 f167 1"/>
              <a:gd name="f204" fmla="*/ 292 f166 1"/>
              <a:gd name="f205" fmla="*/ 294 f166 1"/>
              <a:gd name="f206" fmla="*/ 612 f167 1"/>
              <a:gd name="f207" fmla="*/ 548 f167 1"/>
              <a:gd name="f208" fmla="*/ 546 f167 1"/>
              <a:gd name="f209" fmla="*/ 477 f167 1"/>
              <a:gd name="f210" fmla="*/ 227 f166 1"/>
              <a:gd name="f211" fmla="*/ 473 f167 1"/>
              <a:gd name="f212" fmla="*/ 224 f166 1"/>
              <a:gd name="f213" fmla="*/ 376 f167 1"/>
              <a:gd name="f214" fmla="*/ 125 f166 1"/>
              <a:gd name="f215" fmla="*/ 252 f167 1"/>
              <a:gd name="f216" fmla="*/ 250 f167 1"/>
              <a:gd name="f217" fmla="*/ 3 f166 1"/>
              <a:gd name="f218" fmla="*/ 4 f166 1"/>
              <a:gd name="f219" fmla="*/ 234 f167 1"/>
              <a:gd name="f220" fmla="*/ 13 f166 1"/>
              <a:gd name="f221" fmla="*/ 175 f167 1"/>
              <a:gd name="f222" fmla="*/ 72 f166 1"/>
              <a:gd name="f223" fmla="*/ 46 f167 1"/>
              <a:gd name="f224" fmla="*/ 201 f166 1"/>
              <a:gd name="f225" fmla="*/ 6 f167 1"/>
              <a:gd name="f226" fmla="*/ 244 f166 1"/>
              <a:gd name="f227" fmla="*/ 0 f167 1"/>
              <a:gd name="f228" fmla="*/ 249 f166 1"/>
              <a:gd name="f229" fmla="*/ 1 f167 1"/>
              <a:gd name="f230" fmla="*/ 347 f166 1"/>
              <a:gd name="f231" fmla="*/ 1571 f167 1"/>
              <a:gd name="f232" fmla="*/ 283 f167 1"/>
              <a:gd name="f233" fmla="*/ 193 f166 1"/>
              <a:gd name="f234" fmla="*/ 282 f167 1"/>
              <a:gd name="f235" fmla="+- f168 0 f1"/>
              <a:gd name="f236" fmla="*/ f171 1 1571"/>
              <a:gd name="f237" fmla="*/ f172 1 347"/>
              <a:gd name="f238" fmla="*/ f173 1 347"/>
              <a:gd name="f239" fmla="*/ f174 1 1571"/>
              <a:gd name="f240" fmla="*/ f175 1 347"/>
              <a:gd name="f241" fmla="*/ f176 1 1571"/>
              <a:gd name="f242" fmla="*/ f177 1 347"/>
              <a:gd name="f243" fmla="*/ f178 1 1571"/>
              <a:gd name="f244" fmla="*/ f179 1 1571"/>
              <a:gd name="f245" fmla="*/ f180 1 347"/>
              <a:gd name="f246" fmla="*/ f181 1 1571"/>
              <a:gd name="f247" fmla="*/ f182 1 1571"/>
              <a:gd name="f248" fmla="*/ f183 1 1571"/>
              <a:gd name="f249" fmla="*/ f184 1 347"/>
              <a:gd name="f250" fmla="*/ f185 1 1571"/>
              <a:gd name="f251" fmla="*/ f186 1 347"/>
              <a:gd name="f252" fmla="*/ f187 1 1571"/>
              <a:gd name="f253" fmla="*/ f188 1 347"/>
              <a:gd name="f254" fmla="*/ f189 1 1571"/>
              <a:gd name="f255" fmla="*/ f190 1 347"/>
              <a:gd name="f256" fmla="*/ f191 1 1571"/>
              <a:gd name="f257" fmla="*/ f192 1 347"/>
              <a:gd name="f258" fmla="*/ f193 1 1571"/>
              <a:gd name="f259" fmla="*/ f194 1 347"/>
              <a:gd name="f260" fmla="*/ f195 1 1571"/>
              <a:gd name="f261" fmla="*/ f196 1 347"/>
              <a:gd name="f262" fmla="*/ f197 1 1571"/>
              <a:gd name="f263" fmla="*/ f198 1 1571"/>
              <a:gd name="f264" fmla="*/ f199 1 1571"/>
              <a:gd name="f265" fmla="*/ f200 1 347"/>
              <a:gd name="f266" fmla="*/ f201 1 1571"/>
              <a:gd name="f267" fmla="*/ f202 1 347"/>
              <a:gd name="f268" fmla="*/ f203 1 1571"/>
              <a:gd name="f269" fmla="*/ f204 1 347"/>
              <a:gd name="f270" fmla="*/ f205 1 347"/>
              <a:gd name="f271" fmla="*/ f206 1 1571"/>
              <a:gd name="f272" fmla="*/ f207 1 1571"/>
              <a:gd name="f273" fmla="*/ f208 1 1571"/>
              <a:gd name="f274" fmla="*/ f209 1 1571"/>
              <a:gd name="f275" fmla="*/ f210 1 347"/>
              <a:gd name="f276" fmla="*/ f211 1 1571"/>
              <a:gd name="f277" fmla="*/ f212 1 347"/>
              <a:gd name="f278" fmla="*/ f213 1 1571"/>
              <a:gd name="f279" fmla="*/ f214 1 347"/>
              <a:gd name="f280" fmla="*/ f215 1 1571"/>
              <a:gd name="f281" fmla="*/ f216 1 1571"/>
              <a:gd name="f282" fmla="*/ f217 1 347"/>
              <a:gd name="f283" fmla="*/ f218 1 347"/>
              <a:gd name="f284" fmla="*/ f219 1 1571"/>
              <a:gd name="f285" fmla="*/ f220 1 347"/>
              <a:gd name="f286" fmla="*/ f221 1 1571"/>
              <a:gd name="f287" fmla="*/ f222 1 347"/>
              <a:gd name="f288" fmla="*/ f223 1 1571"/>
              <a:gd name="f289" fmla="*/ f224 1 347"/>
              <a:gd name="f290" fmla="*/ f225 1 1571"/>
              <a:gd name="f291" fmla="*/ f226 1 347"/>
              <a:gd name="f292" fmla="*/ f227 1 1571"/>
              <a:gd name="f293" fmla="*/ f228 1 347"/>
              <a:gd name="f294" fmla="*/ f229 1 1571"/>
              <a:gd name="f295" fmla="*/ f230 1 347"/>
              <a:gd name="f296" fmla="*/ f231 1 1571"/>
              <a:gd name="f297" fmla="*/ f232 1 1571"/>
              <a:gd name="f298" fmla="*/ f233 1 347"/>
              <a:gd name="f299" fmla="*/ f234 1 1571"/>
              <a:gd name="f300" fmla="*/ 0 1 f169"/>
              <a:gd name="f301" fmla="*/ f163 1 f169"/>
              <a:gd name="f302" fmla="*/ 0 1 f170"/>
              <a:gd name="f303" fmla="*/ f164 1 f170"/>
              <a:gd name="f304" fmla="*/ f236 1 f169"/>
              <a:gd name="f305" fmla="*/ f237 1 f170"/>
              <a:gd name="f306" fmla="*/ f238 1 f170"/>
              <a:gd name="f307" fmla="*/ f239 1 f169"/>
              <a:gd name="f308" fmla="*/ f240 1 f170"/>
              <a:gd name="f309" fmla="*/ f241 1 f169"/>
              <a:gd name="f310" fmla="*/ f242 1 f170"/>
              <a:gd name="f311" fmla="*/ f243 1 f169"/>
              <a:gd name="f312" fmla="*/ f244 1 f169"/>
              <a:gd name="f313" fmla="*/ f245 1 f170"/>
              <a:gd name="f314" fmla="*/ f246 1 f169"/>
              <a:gd name="f315" fmla="*/ f247 1 f169"/>
              <a:gd name="f316" fmla="*/ f248 1 f169"/>
              <a:gd name="f317" fmla="*/ f249 1 f170"/>
              <a:gd name="f318" fmla="*/ f250 1 f169"/>
              <a:gd name="f319" fmla="*/ f251 1 f170"/>
              <a:gd name="f320" fmla="*/ f252 1 f169"/>
              <a:gd name="f321" fmla="*/ f253 1 f170"/>
              <a:gd name="f322" fmla="*/ f254 1 f169"/>
              <a:gd name="f323" fmla="*/ f255 1 f170"/>
              <a:gd name="f324" fmla="*/ f256 1 f169"/>
              <a:gd name="f325" fmla="*/ f257 1 f170"/>
              <a:gd name="f326" fmla="*/ f258 1 f169"/>
              <a:gd name="f327" fmla="*/ f259 1 f170"/>
              <a:gd name="f328" fmla="*/ f260 1 f169"/>
              <a:gd name="f329" fmla="*/ f261 1 f170"/>
              <a:gd name="f330" fmla="*/ f262 1 f169"/>
              <a:gd name="f331" fmla="*/ f263 1 f169"/>
              <a:gd name="f332" fmla="*/ f264 1 f169"/>
              <a:gd name="f333" fmla="*/ f265 1 f170"/>
              <a:gd name="f334" fmla="*/ f266 1 f169"/>
              <a:gd name="f335" fmla="*/ f267 1 f170"/>
              <a:gd name="f336" fmla="*/ f268 1 f169"/>
              <a:gd name="f337" fmla="*/ f269 1 f170"/>
              <a:gd name="f338" fmla="*/ f270 1 f170"/>
              <a:gd name="f339" fmla="*/ f271 1 f169"/>
              <a:gd name="f340" fmla="*/ f272 1 f169"/>
              <a:gd name="f341" fmla="*/ f273 1 f169"/>
              <a:gd name="f342" fmla="*/ f274 1 f169"/>
              <a:gd name="f343" fmla="*/ f275 1 f170"/>
              <a:gd name="f344" fmla="*/ f276 1 f169"/>
              <a:gd name="f345" fmla="*/ f277 1 f170"/>
              <a:gd name="f346" fmla="*/ f278 1 f169"/>
              <a:gd name="f347" fmla="*/ f279 1 f170"/>
              <a:gd name="f348" fmla="*/ f280 1 f169"/>
              <a:gd name="f349" fmla="*/ f281 1 f169"/>
              <a:gd name="f350" fmla="*/ f282 1 f170"/>
              <a:gd name="f351" fmla="*/ f283 1 f170"/>
              <a:gd name="f352" fmla="*/ f284 1 f169"/>
              <a:gd name="f353" fmla="*/ f285 1 f170"/>
              <a:gd name="f354" fmla="*/ f286 1 f169"/>
              <a:gd name="f355" fmla="*/ f287 1 f170"/>
              <a:gd name="f356" fmla="*/ f288 1 f169"/>
              <a:gd name="f357" fmla="*/ f289 1 f170"/>
              <a:gd name="f358" fmla="*/ f290 1 f169"/>
              <a:gd name="f359" fmla="*/ f291 1 f170"/>
              <a:gd name="f360" fmla="*/ f292 1 f169"/>
              <a:gd name="f361" fmla="*/ f293 1 f170"/>
              <a:gd name="f362" fmla="*/ f294 1 f169"/>
              <a:gd name="f363" fmla="*/ f295 1 f170"/>
              <a:gd name="f364" fmla="*/ f296 1 f169"/>
              <a:gd name="f365" fmla="*/ f297 1 f169"/>
              <a:gd name="f366" fmla="*/ f298 1 f170"/>
              <a:gd name="f367" fmla="*/ f299 1 f169"/>
              <a:gd name="f368" fmla="*/ f300 f160 1"/>
              <a:gd name="f369" fmla="*/ f301 f160 1"/>
              <a:gd name="f370" fmla="*/ f303 f161 1"/>
              <a:gd name="f371" fmla="*/ f302 f161 1"/>
              <a:gd name="f372" fmla="*/ f304 f160 1"/>
              <a:gd name="f373" fmla="*/ f305 f161 1"/>
              <a:gd name="f374" fmla="*/ f306 f161 1"/>
              <a:gd name="f375" fmla="*/ f307 f160 1"/>
              <a:gd name="f376" fmla="*/ f308 f161 1"/>
              <a:gd name="f377" fmla="*/ f309 f160 1"/>
              <a:gd name="f378" fmla="*/ f310 f161 1"/>
              <a:gd name="f379" fmla="*/ f311 f160 1"/>
              <a:gd name="f380" fmla="*/ f312 f160 1"/>
              <a:gd name="f381" fmla="*/ f313 f161 1"/>
              <a:gd name="f382" fmla="*/ f314 f160 1"/>
              <a:gd name="f383" fmla="*/ f315 f160 1"/>
              <a:gd name="f384" fmla="*/ f316 f160 1"/>
              <a:gd name="f385" fmla="*/ f317 f161 1"/>
              <a:gd name="f386" fmla="*/ f318 f160 1"/>
              <a:gd name="f387" fmla="*/ f319 f161 1"/>
              <a:gd name="f388" fmla="*/ f320 f160 1"/>
              <a:gd name="f389" fmla="*/ f321 f161 1"/>
              <a:gd name="f390" fmla="*/ f322 f160 1"/>
              <a:gd name="f391" fmla="*/ f323 f161 1"/>
              <a:gd name="f392" fmla="*/ f324 f160 1"/>
              <a:gd name="f393" fmla="*/ f325 f161 1"/>
              <a:gd name="f394" fmla="*/ f326 f160 1"/>
              <a:gd name="f395" fmla="*/ f327 f161 1"/>
              <a:gd name="f396" fmla="*/ f328 f160 1"/>
              <a:gd name="f397" fmla="*/ f329 f161 1"/>
              <a:gd name="f398" fmla="*/ f330 f160 1"/>
              <a:gd name="f399" fmla="*/ f331 f160 1"/>
              <a:gd name="f400" fmla="*/ f332 f160 1"/>
              <a:gd name="f401" fmla="*/ f333 f161 1"/>
              <a:gd name="f402" fmla="*/ f334 f160 1"/>
              <a:gd name="f403" fmla="*/ f335 f161 1"/>
              <a:gd name="f404" fmla="*/ f336 f160 1"/>
              <a:gd name="f405" fmla="*/ f337 f161 1"/>
              <a:gd name="f406" fmla="*/ f338 f161 1"/>
              <a:gd name="f407" fmla="*/ f339 f160 1"/>
              <a:gd name="f408" fmla="*/ f340 f160 1"/>
              <a:gd name="f409" fmla="*/ f341 f160 1"/>
              <a:gd name="f410" fmla="*/ f342 f160 1"/>
              <a:gd name="f411" fmla="*/ f343 f161 1"/>
              <a:gd name="f412" fmla="*/ f344 f160 1"/>
              <a:gd name="f413" fmla="*/ f345 f161 1"/>
              <a:gd name="f414" fmla="*/ f346 f160 1"/>
              <a:gd name="f415" fmla="*/ f347 f161 1"/>
              <a:gd name="f416" fmla="*/ f348 f160 1"/>
              <a:gd name="f417" fmla="*/ f349 f160 1"/>
              <a:gd name="f418" fmla="*/ f350 f161 1"/>
              <a:gd name="f419" fmla="*/ f351 f161 1"/>
              <a:gd name="f420" fmla="*/ f352 f160 1"/>
              <a:gd name="f421" fmla="*/ f353 f161 1"/>
              <a:gd name="f422" fmla="*/ f354 f160 1"/>
              <a:gd name="f423" fmla="*/ f355 f161 1"/>
              <a:gd name="f424" fmla="*/ f356 f160 1"/>
              <a:gd name="f425" fmla="*/ f357 f161 1"/>
              <a:gd name="f426" fmla="*/ f358 f160 1"/>
              <a:gd name="f427" fmla="*/ f359 f161 1"/>
              <a:gd name="f428" fmla="*/ f360 f160 1"/>
              <a:gd name="f429" fmla="*/ f361 f161 1"/>
              <a:gd name="f430" fmla="*/ f362 f160 1"/>
              <a:gd name="f431" fmla="*/ f363 f161 1"/>
              <a:gd name="f432" fmla="*/ f364 f160 1"/>
              <a:gd name="f433" fmla="*/ f365 f160 1"/>
              <a:gd name="f434" fmla="*/ f366 f161 1"/>
              <a:gd name="f435" fmla="*/ f367 f1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5">
                <a:pos x="f372" y="f373"/>
              </a:cxn>
              <a:cxn ang="f235">
                <a:pos x="f372" y="f374"/>
              </a:cxn>
              <a:cxn ang="f235">
                <a:pos x="f375" y="f376"/>
              </a:cxn>
              <a:cxn ang="f235">
                <a:pos x="f377" y="f378"/>
              </a:cxn>
              <a:cxn ang="f235">
                <a:pos x="f379" y="f378"/>
              </a:cxn>
              <a:cxn ang="f235">
                <a:pos x="f380" y="f381"/>
              </a:cxn>
              <a:cxn ang="f235">
                <a:pos x="f382" y="f378"/>
              </a:cxn>
              <a:cxn ang="f235">
                <a:pos x="f383" y="f378"/>
              </a:cxn>
              <a:cxn ang="f235">
                <a:pos x="f383" y="f378"/>
              </a:cxn>
              <a:cxn ang="f235">
                <a:pos x="f384" y="f385"/>
              </a:cxn>
              <a:cxn ang="f235">
                <a:pos x="f386" y="f387"/>
              </a:cxn>
              <a:cxn ang="f235">
                <a:pos x="f388" y="f389"/>
              </a:cxn>
              <a:cxn ang="f235">
                <a:pos x="f390" y="f391"/>
              </a:cxn>
              <a:cxn ang="f235">
                <a:pos x="f392" y="f393"/>
              </a:cxn>
              <a:cxn ang="f235">
                <a:pos x="f392" y="f393"/>
              </a:cxn>
              <a:cxn ang="f235">
                <a:pos x="f394" y="f395"/>
              </a:cxn>
              <a:cxn ang="f235">
                <a:pos x="f394" y="f395"/>
              </a:cxn>
              <a:cxn ang="f235">
                <a:pos x="f394" y="f395"/>
              </a:cxn>
              <a:cxn ang="f235">
                <a:pos x="f396" y="f397"/>
              </a:cxn>
              <a:cxn ang="f235">
                <a:pos x="f398" y="f397"/>
              </a:cxn>
              <a:cxn ang="f235">
                <a:pos x="f399" y="f395"/>
              </a:cxn>
              <a:cxn ang="f235">
                <a:pos x="f400" y="f401"/>
              </a:cxn>
              <a:cxn ang="f235">
                <a:pos x="f402" y="f403"/>
              </a:cxn>
              <a:cxn ang="f235">
                <a:pos x="f404" y="f405"/>
              </a:cxn>
              <a:cxn ang="f235">
                <a:pos x="f404" y="f405"/>
              </a:cxn>
              <a:cxn ang="f235">
                <a:pos x="f404" y="f405"/>
              </a:cxn>
              <a:cxn ang="f235">
                <a:pos x="f404" y="f406"/>
              </a:cxn>
              <a:cxn ang="f235">
                <a:pos x="f407" y="f378"/>
              </a:cxn>
              <a:cxn ang="f235">
                <a:pos x="f408" y="f381"/>
              </a:cxn>
              <a:cxn ang="f235">
                <a:pos x="f408" y="f381"/>
              </a:cxn>
              <a:cxn ang="f235">
                <a:pos x="f409" y="f378"/>
              </a:cxn>
              <a:cxn ang="f235">
                <a:pos x="f410" y="f411"/>
              </a:cxn>
              <a:cxn ang="f235">
                <a:pos x="f412" y="f413"/>
              </a:cxn>
              <a:cxn ang="f235">
                <a:pos x="f414" y="f415"/>
              </a:cxn>
              <a:cxn ang="f235">
                <a:pos x="f414" y="f415"/>
              </a:cxn>
              <a:cxn ang="f235">
                <a:pos x="f414" y="f415"/>
              </a:cxn>
              <a:cxn ang="f235">
                <a:pos x="f416" y="f397"/>
              </a:cxn>
              <a:cxn ang="f235">
                <a:pos x="f417" y="f418"/>
              </a:cxn>
              <a:cxn ang="f235">
                <a:pos x="f417" y="f419"/>
              </a:cxn>
              <a:cxn ang="f235">
                <a:pos x="f420" y="f421"/>
              </a:cxn>
              <a:cxn ang="f235">
                <a:pos x="f422" y="f423"/>
              </a:cxn>
              <a:cxn ang="f235">
                <a:pos x="f424" y="f425"/>
              </a:cxn>
              <a:cxn ang="f235">
                <a:pos x="f426" y="f427"/>
              </a:cxn>
              <a:cxn ang="f235">
                <a:pos x="f428" y="f429"/>
              </a:cxn>
              <a:cxn ang="f235">
                <a:pos x="f430" y="f373"/>
              </a:cxn>
              <a:cxn ang="f235">
                <a:pos x="f428" y="f373"/>
              </a:cxn>
              <a:cxn ang="f235">
                <a:pos x="f428" y="f431"/>
              </a:cxn>
              <a:cxn ang="f235">
                <a:pos x="f432" y="f431"/>
              </a:cxn>
              <a:cxn ang="f235">
                <a:pos x="f432" y="f373"/>
              </a:cxn>
              <a:cxn ang="f235">
                <a:pos x="f372" y="f373"/>
              </a:cxn>
              <a:cxn ang="f235">
                <a:pos x="f433" y="f434"/>
              </a:cxn>
              <a:cxn ang="f235">
                <a:pos x="f433" y="f434"/>
              </a:cxn>
              <a:cxn ang="f235">
                <a:pos x="f435" y="f434"/>
              </a:cxn>
              <a:cxn ang="f235">
                <a:pos x="f433" y="f434"/>
              </a:cxn>
            </a:cxnLst>
            <a:rect l="f368" t="f371" r="f369" b="f370"/>
            <a:pathLst>
              <a:path w="1571" h="347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8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2"/>
                  <a:pt x="f24" y="f22"/>
                  <a:pt x="f25" y="f22"/>
                </a:cubicBezTo>
                <a:cubicBezTo>
                  <a:pt x="f26" y="f22"/>
                  <a:pt x="f27" y="f22"/>
                  <a:pt x="f28" y="f29"/>
                </a:cubicBezTo>
                <a:cubicBezTo>
                  <a:pt x="f30" y="f22"/>
                  <a:pt x="f31" y="f22"/>
                  <a:pt x="f32" y="f22"/>
                </a:cubicBezTo>
                <a:cubicBezTo>
                  <a:pt x="f33" y="f22"/>
                  <a:pt x="f34" y="f22"/>
                  <a:pt x="f35" y="f22"/>
                </a:cubicBezTo>
                <a:cubicBezTo>
                  <a:pt x="f35" y="f22"/>
                  <a:pt x="f35" y="f22"/>
                  <a:pt x="f35" y="f22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4" y="f65"/>
                  <a:pt x="f64" y="f65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0" y="f71"/>
                  <a:pt x="f70" y="f71"/>
                  <a:pt x="f70" y="f71"/>
                </a:cubicBezTo>
                <a:cubicBezTo>
                  <a:pt x="f70" y="f71"/>
                  <a:pt x="f70" y="f71"/>
                  <a:pt x="f70" y="f71"/>
                </a:cubicBezTo>
                <a:cubicBezTo>
                  <a:pt x="f72" y="f73"/>
                  <a:pt x="f74" y="f5"/>
                  <a:pt x="f75" y="f5"/>
                </a:cubicBezTo>
                <a:cubicBezTo>
                  <a:pt x="f76" y="f5"/>
                  <a:pt x="f77" y="f5"/>
                  <a:pt x="f78" y="f5"/>
                </a:cubicBezTo>
                <a:cubicBezTo>
                  <a:pt x="f79" y="f80"/>
                  <a:pt x="f81" y="f82"/>
                  <a:pt x="f83" y="f71"/>
                </a:cubicBezTo>
                <a:cubicBezTo>
                  <a:pt x="f84" y="f85"/>
                  <a:pt x="f77" y="f86"/>
                  <a:pt x="f87" y="f88"/>
                </a:cubicBezTo>
                <a:cubicBezTo>
                  <a:pt x="f89" y="f90"/>
                  <a:pt x="f91" y="f92"/>
                  <a:pt x="f93" y="f2"/>
                </a:cubicBezTo>
                <a:cubicBezTo>
                  <a:pt x="f94" y="f95"/>
                  <a:pt x="f96" y="f45"/>
                  <a:pt x="f97" y="f98"/>
                </a:cubicBezTo>
                <a:cubicBezTo>
                  <a:pt x="f97" y="f98"/>
                  <a:pt x="f97" y="f98"/>
                  <a:pt x="f97" y="f98"/>
                </a:cubicBezTo>
                <a:cubicBezTo>
                  <a:pt x="f97" y="f98"/>
                  <a:pt x="f97" y="f98"/>
                  <a:pt x="f97" y="f98"/>
                </a:cubicBezTo>
                <a:cubicBezTo>
                  <a:pt x="f97" y="f99"/>
                  <a:pt x="f97" y="f100"/>
                  <a:pt x="f97" y="f100"/>
                </a:cubicBezTo>
                <a:cubicBezTo>
                  <a:pt x="f101" y="f22"/>
                  <a:pt x="f102" y="f22"/>
                  <a:pt x="f103" y="f22"/>
                </a:cubicBezTo>
                <a:cubicBezTo>
                  <a:pt x="f104" y="f22"/>
                  <a:pt x="f105" y="f22"/>
                  <a:pt x="f106" y="f29"/>
                </a:cubicBezTo>
                <a:cubicBezTo>
                  <a:pt x="f106" y="f29"/>
                  <a:pt x="f106" y="f29"/>
                  <a:pt x="f106" y="f29"/>
                </a:cubicBezTo>
                <a:cubicBezTo>
                  <a:pt x="f107" y="f22"/>
                  <a:pt x="f50" y="f22"/>
                  <a:pt x="f50" y="f22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74" y="f124"/>
                </a:cubicBezTo>
                <a:cubicBezTo>
                  <a:pt x="f74" y="f124"/>
                  <a:pt x="f74" y="f124"/>
                  <a:pt x="f74" y="f124"/>
                </a:cubicBezTo>
                <a:cubicBezTo>
                  <a:pt x="f74" y="f124"/>
                  <a:pt x="f74" y="f124"/>
                  <a:pt x="f74" y="f124"/>
                </a:cubicBezTo>
                <a:cubicBezTo>
                  <a:pt x="f125" y="f126"/>
                  <a:pt x="f99" y="f127"/>
                  <a:pt x="f128" y="f5"/>
                </a:cubicBezTo>
                <a:cubicBezTo>
                  <a:pt x="f129" y="f130"/>
                  <a:pt x="f47" y="f130"/>
                  <a:pt x="f47" y="f131"/>
                </a:cubicBezTo>
                <a:cubicBezTo>
                  <a:pt x="f47" y="f131"/>
                  <a:pt x="f47" y="f131"/>
                  <a:pt x="f47" y="f73"/>
                </a:cubicBezTo>
                <a:cubicBezTo>
                  <a:pt x="f132" y="f133"/>
                  <a:pt x="f134" y="f135"/>
                  <a:pt x="f136" y="f67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23"/>
                  <a:pt x="f146" y="f147"/>
                </a:cubicBezTo>
                <a:cubicBezTo>
                  <a:pt x="f148" y="f149"/>
                  <a:pt x="f150" y="f115"/>
                  <a:pt x="f151" y="f152"/>
                </a:cubicBezTo>
                <a:cubicBezTo>
                  <a:pt x="f80" y="f153"/>
                  <a:pt x="f73" y="f154"/>
                  <a:pt x="f5" y="f154"/>
                </a:cubicBezTo>
                <a:cubicBezTo>
                  <a:pt x="f5" y="f155"/>
                  <a:pt x="f130" y="f156"/>
                  <a:pt x="f130" y="f9"/>
                </a:cubicBezTo>
                <a:cubicBezTo>
                  <a:pt x="f5" y="f9"/>
                  <a:pt x="f5" y="f9"/>
                  <a:pt x="f5" y="f9"/>
                </a:cubicBezTo>
                <a:cubicBezTo>
                  <a:pt x="f5" y="f7"/>
                  <a:pt x="f5" y="f7"/>
                  <a:pt x="f5" y="f7"/>
                </a:cubicBezTo>
                <a:cubicBezTo>
                  <a:pt x="f6" y="f7"/>
                  <a:pt x="f6" y="f7"/>
                  <a:pt x="f6" y="f7"/>
                </a:cubicBezTo>
                <a:cubicBezTo>
                  <a:pt x="f6" y="f9"/>
                  <a:pt x="f6" y="f9"/>
                  <a:pt x="f6" y="f9"/>
                </a:cubicBezTo>
                <a:lnTo>
                  <a:pt x="f8" y="f9"/>
                </a:lnTo>
                <a:close/>
                <a:moveTo>
                  <a:pt x="f157" y="f158"/>
                </a:moveTo>
                <a:cubicBezTo>
                  <a:pt x="f157" y="f158"/>
                  <a:pt x="f157" y="f158"/>
                  <a:pt x="f157" y="f158"/>
                </a:cubicBezTo>
                <a:cubicBezTo>
                  <a:pt x="f157" y="f158"/>
                  <a:pt x="f157" y="f158"/>
                  <a:pt x="f156" y="f158"/>
                </a:cubicBezTo>
                <a:cubicBezTo>
                  <a:pt x="f157" y="f158"/>
                  <a:pt x="f157" y="f158"/>
                  <a:pt x="f157" y="f158"/>
                </a:cubicBezTo>
                <a:close/>
              </a:path>
            </a:pathLst>
          </a:custGeom>
          <a:solidFill>
            <a:srgbClr val="A5CD9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749254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972654C2-CA6B-4E51-A3E1-15B0E61F138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3261198" cy="5143499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1350">
                <a:solidFill>
                  <a:srgbClr val="404040"/>
                </a:solidFill>
                <a:latin typeface="Arial"/>
              </a:defRPr>
            </a:lvl1pPr>
          </a:lstStyle>
          <a:p>
            <a:pPr lvl="0"/>
            <a:r>
              <a:rPr lang="en-US"/>
              <a:t>Place Your Picture Here And Send To Back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15FC9D05-C324-4767-B327-6743B822827A}"/>
              </a:ext>
            </a:extLst>
          </p:cNvPr>
          <p:cNvSpPr/>
          <p:nvPr/>
        </p:nvSpPr>
        <p:spPr>
          <a:xfrm>
            <a:off x="0" y="46040"/>
            <a:ext cx="1379536" cy="13223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69"/>
              <a:gd name="f7" fmla="val 833"/>
              <a:gd name="f8" fmla="+- 0 0 -90"/>
              <a:gd name="f9" fmla="*/ f3 1 869"/>
              <a:gd name="f10" fmla="*/ f4 1 833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869"/>
              <a:gd name="f19" fmla="*/ f15 1 833"/>
              <a:gd name="f20" fmla="*/ 0 f16 1"/>
              <a:gd name="f21" fmla="*/ 0 f15 1"/>
              <a:gd name="f22" fmla="*/ 833 f15 1"/>
              <a:gd name="f23" fmla="*/ 869 f16 1"/>
              <a:gd name="f24" fmla="+- f17 0 f1"/>
              <a:gd name="f25" fmla="*/ f20 1 869"/>
              <a:gd name="f26" fmla="*/ f21 1 833"/>
              <a:gd name="f27" fmla="*/ f22 1 833"/>
              <a:gd name="f28" fmla="*/ f23 1 869"/>
              <a:gd name="f29" fmla="*/ 0 1 f18"/>
              <a:gd name="f30" fmla="*/ f12 1 f18"/>
              <a:gd name="f31" fmla="*/ 0 1 f19"/>
              <a:gd name="f32" fmla="*/ f13 1 f19"/>
              <a:gd name="f33" fmla="*/ f25 1 f18"/>
              <a:gd name="f34" fmla="*/ f26 1 f19"/>
              <a:gd name="f35" fmla="*/ f27 1 f19"/>
              <a:gd name="f36" fmla="*/ f28 1 f18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10 1"/>
              <a:gd name="f44" fmla="*/ f3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1" y="f43"/>
              </a:cxn>
              <a:cxn ang="f24">
                <a:pos x="f44" y="f42"/>
              </a:cxn>
              <a:cxn ang="f24">
                <a:pos x="f41" y="f42"/>
              </a:cxn>
            </a:cxnLst>
            <a:rect l="f37" t="f40" r="f38" b="f39"/>
            <a:pathLst>
              <a:path w="869" h="833">
                <a:moveTo>
                  <a:pt x="f5" y="f5"/>
                </a:moveTo>
                <a:lnTo>
                  <a:pt x="f5" y="f7"/>
                </a:lnTo>
                <a:lnTo>
                  <a:pt x="f6" y="f5"/>
                </a:lnTo>
                <a:lnTo>
                  <a:pt x="f5" y="f5"/>
                </a:lnTo>
                <a:close/>
              </a:path>
            </a:pathLst>
          </a:custGeom>
          <a:solidFill>
            <a:srgbClr val="E7206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B8B37CA-557D-43B7-907E-EAC1ABE0D65F}"/>
              </a:ext>
            </a:extLst>
          </p:cNvPr>
          <p:cNvSpPr/>
          <p:nvPr/>
        </p:nvSpPr>
        <p:spPr>
          <a:xfrm>
            <a:off x="0" y="3172"/>
            <a:ext cx="9144000" cy="179386"/>
          </a:xfrm>
          <a:prstGeom prst="rect">
            <a:avLst/>
          </a:prstGeom>
          <a:solidFill>
            <a:srgbClr val="E7206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B54AB1E-7BF2-4C69-A2DF-FC79F5F35A01}"/>
              </a:ext>
            </a:extLst>
          </p:cNvPr>
          <p:cNvSpPr/>
          <p:nvPr/>
        </p:nvSpPr>
        <p:spPr>
          <a:xfrm>
            <a:off x="0" y="312733"/>
            <a:ext cx="9144000" cy="17462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324FF4-2CA7-41E1-ABB1-FFDE6537AC77}"/>
              </a:ext>
            </a:extLst>
          </p:cNvPr>
          <p:cNvSpPr/>
          <p:nvPr/>
        </p:nvSpPr>
        <p:spPr>
          <a:xfrm>
            <a:off x="0" y="566735"/>
            <a:ext cx="9144000" cy="17779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42803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25B93EC-C69F-48A2-8085-01BD29E8397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58052" y="414204"/>
            <a:ext cx="6615619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262626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840A4B63-0B93-4BC6-81AB-1C439012190E}"/>
              </a:ext>
            </a:extLst>
          </p:cNvPr>
          <p:cNvSpPr/>
          <p:nvPr/>
        </p:nvSpPr>
        <p:spPr>
          <a:xfrm>
            <a:off x="0" y="46040"/>
            <a:ext cx="1379536" cy="13223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69"/>
              <a:gd name="f7" fmla="val 833"/>
              <a:gd name="f8" fmla="+- 0 0 -90"/>
              <a:gd name="f9" fmla="*/ f3 1 869"/>
              <a:gd name="f10" fmla="*/ f4 1 833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869"/>
              <a:gd name="f19" fmla="*/ f15 1 833"/>
              <a:gd name="f20" fmla="*/ 0 f16 1"/>
              <a:gd name="f21" fmla="*/ 0 f15 1"/>
              <a:gd name="f22" fmla="*/ 833 f15 1"/>
              <a:gd name="f23" fmla="*/ 869 f16 1"/>
              <a:gd name="f24" fmla="+- f17 0 f1"/>
              <a:gd name="f25" fmla="*/ f20 1 869"/>
              <a:gd name="f26" fmla="*/ f21 1 833"/>
              <a:gd name="f27" fmla="*/ f22 1 833"/>
              <a:gd name="f28" fmla="*/ f23 1 869"/>
              <a:gd name="f29" fmla="*/ 0 1 f18"/>
              <a:gd name="f30" fmla="*/ f12 1 f18"/>
              <a:gd name="f31" fmla="*/ 0 1 f19"/>
              <a:gd name="f32" fmla="*/ f13 1 f19"/>
              <a:gd name="f33" fmla="*/ f25 1 f18"/>
              <a:gd name="f34" fmla="*/ f26 1 f19"/>
              <a:gd name="f35" fmla="*/ f27 1 f19"/>
              <a:gd name="f36" fmla="*/ f28 1 f18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10 1"/>
              <a:gd name="f44" fmla="*/ f3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1" y="f43"/>
              </a:cxn>
              <a:cxn ang="f24">
                <a:pos x="f44" y="f42"/>
              </a:cxn>
              <a:cxn ang="f24">
                <a:pos x="f41" y="f42"/>
              </a:cxn>
            </a:cxnLst>
            <a:rect l="f37" t="f40" r="f38" b="f39"/>
            <a:pathLst>
              <a:path w="869" h="833">
                <a:moveTo>
                  <a:pt x="f5" y="f5"/>
                </a:moveTo>
                <a:lnTo>
                  <a:pt x="f5" y="f7"/>
                </a:lnTo>
                <a:lnTo>
                  <a:pt x="f6" y="f5"/>
                </a:lnTo>
                <a:lnTo>
                  <a:pt x="f5" y="f5"/>
                </a:lnTo>
                <a:close/>
              </a:path>
            </a:pathLst>
          </a:custGeom>
          <a:solidFill>
            <a:srgbClr val="E7206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13D960-5E3D-446E-9DC7-E703E73E1697}"/>
              </a:ext>
            </a:extLst>
          </p:cNvPr>
          <p:cNvSpPr/>
          <p:nvPr/>
        </p:nvSpPr>
        <p:spPr>
          <a:xfrm>
            <a:off x="0" y="3172"/>
            <a:ext cx="9144000" cy="179386"/>
          </a:xfrm>
          <a:prstGeom prst="rect">
            <a:avLst/>
          </a:prstGeom>
          <a:solidFill>
            <a:srgbClr val="E7206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9994525-F137-4D52-A834-244953B81DE4}"/>
              </a:ext>
            </a:extLst>
          </p:cNvPr>
          <p:cNvSpPr/>
          <p:nvPr/>
        </p:nvSpPr>
        <p:spPr>
          <a:xfrm>
            <a:off x="0" y="312733"/>
            <a:ext cx="9144000" cy="17462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0C3B543-2E78-4838-9645-F93A670AB7A3}"/>
              </a:ext>
            </a:extLst>
          </p:cNvPr>
          <p:cNvSpPr/>
          <p:nvPr/>
        </p:nvSpPr>
        <p:spPr>
          <a:xfrm>
            <a:off x="0" y="566735"/>
            <a:ext cx="9144000" cy="17779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90868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C89CB39-8BEB-4893-8328-E85664B3D1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254632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262626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3280459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512FD1C-99A3-49CF-95F2-571E970FB3EF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E7206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2638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D8A84121-D16C-45C0-93C6-E0BA07D6573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566864" y="1803397"/>
            <a:ext cx="1536704" cy="1536704"/>
          </a:xfrm>
          <a:blipFill>
            <a:blip r:embed="rId2"/>
            <a:tile tx="0" ty="0" sx="100000" sy="100000" flip="none" algn="tl"/>
          </a:blipFill>
        </p:spPr>
        <p:txBody>
          <a:bodyPr tIns="827998" anchor="ctr" anchorCtr="1"/>
          <a:lstStyle>
            <a:lvl1pPr marL="0" indent="0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7290355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17280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D6B7A19E-75F3-4C60-83AD-B7DCD98E65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73" y="98864"/>
            <a:ext cx="7169307" cy="649288"/>
          </a:xfrm>
        </p:spPr>
        <p:txBody>
          <a:bodyPr lIns="0" tIns="0" rIns="0" bIns="0" anchor="ctr"/>
          <a:lstStyle>
            <a:lvl1pPr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803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D72D8B3-D471-4128-AE05-FE1421BB1AAE}"/>
              </a:ext>
            </a:extLst>
          </p:cNvPr>
          <p:cNvSpPr/>
          <p:nvPr/>
        </p:nvSpPr>
        <p:spPr>
          <a:xfrm>
            <a:off x="0" y="3172"/>
            <a:ext cx="9144000" cy="179386"/>
          </a:xfrm>
          <a:prstGeom prst="rect">
            <a:avLst/>
          </a:prstGeom>
          <a:solidFill>
            <a:srgbClr val="E7206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74;p6">
            <a:extLst>
              <a:ext uri="{FF2B5EF4-FFF2-40B4-BE49-F238E27FC236}">
                <a16:creationId xmlns:a16="http://schemas.microsoft.com/office/drawing/2014/main" id="{6A8994A4-254C-4B97-88C2-627007A4C019}"/>
              </a:ext>
            </a:extLst>
          </p:cNvPr>
          <p:cNvSpPr/>
          <p:nvPr/>
        </p:nvSpPr>
        <p:spPr>
          <a:xfrm>
            <a:off x="0" y="4944325"/>
            <a:ext cx="9144100" cy="221303"/>
          </a:xfrm>
          <a:prstGeom prst="rect">
            <a:avLst/>
          </a:prstGeom>
          <a:solidFill>
            <a:srgbClr val="F9D6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5091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34EC222-CAE8-4E05-86F0-3EA1F187DB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E72CAE1-4025-4251-81BB-51EA38FDEC2D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268A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C406466-7A74-4523-9F7F-76293B63E97D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AF4EB250-0422-45C2-B69C-B469BBF9A118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B38BB186-7DA1-4ED2-AF5A-02F070B6E042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45F071C3-F372-4935-942B-13163339838B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63C9C57C-BD35-44C5-84CE-C757D450927F}"/>
              </a:ext>
            </a:extLst>
          </p:cNvPr>
          <p:cNvSpPr txBox="1"/>
          <p:nvPr/>
        </p:nvSpPr>
        <p:spPr>
          <a:xfrm>
            <a:off x="733265" y="4392641"/>
            <a:ext cx="2713630" cy="3000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 dirty="0" smtClean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plantillaspowerpoint.org</a:t>
            </a:r>
            <a:endParaRPr lang="en-US" sz="1350" b="0" i="0" u="none" strike="noStrike" kern="0" cap="none" spc="0" baseline="0" dirty="0">
              <a:solidFill>
                <a:srgbClr val="FFFFFF"/>
              </a:solidFill>
              <a:uFillTx/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38D8120E-8C6F-4615-B01F-C27D07A911BD}"/>
              </a:ext>
            </a:extLst>
          </p:cNvPr>
          <p:cNvSpPr txBox="1"/>
          <p:nvPr/>
        </p:nvSpPr>
        <p:spPr>
          <a:xfrm>
            <a:off x="683248" y="3154936"/>
            <a:ext cx="203796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TEMPLATES  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1DB9AE7B-0BB9-4305-BA61-B631A05E3648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80277998-CB57-47FF-87C5-6939A1E1D38E}"/>
              </a:ext>
            </a:extLst>
          </p:cNvPr>
          <p:cNvGrpSpPr/>
          <p:nvPr/>
        </p:nvGrpSpPr>
        <p:grpSpPr>
          <a:xfrm>
            <a:off x="2141945" y="972510"/>
            <a:ext cx="679343" cy="682773"/>
            <a:chOff x="2141945" y="972510"/>
            <a:chExt cx="679343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A32596F2-36CF-4725-A6BE-5F6C825FD149}"/>
                </a:ext>
              </a:extLst>
            </p:cNvPr>
            <p:cNvSpPr/>
            <p:nvPr/>
          </p:nvSpPr>
          <p:spPr>
            <a:xfrm rot="10799991">
              <a:off x="2724289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18F1E556-7F92-4C57-AE31-D457CA029EA2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49422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3">
    <p:bg>
      <p:bgPr>
        <a:solidFill>
          <a:srgbClr val="6FA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9870E83A-F131-4E5C-B2C9-F42BC8AE5A7F}"/>
              </a:ext>
            </a:extLst>
          </p:cNvPr>
          <p:cNvSpPr/>
          <p:nvPr/>
        </p:nvSpPr>
        <p:spPr>
          <a:xfrm rot="10799991">
            <a:off x="76498" y="69759"/>
            <a:ext cx="8979408" cy="465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62"/>
              <a:gd name="f7" fmla="val 135"/>
              <a:gd name="f8" fmla="val 3517"/>
              <a:gd name="f9" fmla="val 46"/>
              <a:gd name="f10" fmla="val 21"/>
              <a:gd name="f11" fmla="val 115"/>
              <a:gd name="f12" fmla="val 90"/>
              <a:gd name="f13" fmla="val 45"/>
              <a:gd name="f14" fmla="val 20"/>
              <a:gd name="f15" fmla="val 3542"/>
              <a:gd name="f16" fmla="+- 0 0 -90"/>
              <a:gd name="f17" fmla="*/ f3 1 3562"/>
              <a:gd name="f18" fmla="*/ f4 1 135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3562"/>
              <a:gd name="f27" fmla="*/ f23 1 135"/>
              <a:gd name="f28" fmla="*/ 3517 f24 1"/>
              <a:gd name="f29" fmla="*/ 135 f23 1"/>
              <a:gd name="f30" fmla="*/ 46 f24 1"/>
              <a:gd name="f31" fmla="*/ 0 f24 1"/>
              <a:gd name="f32" fmla="*/ 90 f23 1"/>
              <a:gd name="f33" fmla="*/ 45 f23 1"/>
              <a:gd name="f34" fmla="*/ 0 f23 1"/>
              <a:gd name="f35" fmla="*/ 3562 f24 1"/>
              <a:gd name="f36" fmla="+- f25 0 f1"/>
              <a:gd name="f37" fmla="*/ f28 1 3562"/>
              <a:gd name="f38" fmla="*/ f29 1 135"/>
              <a:gd name="f39" fmla="*/ f30 1 3562"/>
              <a:gd name="f40" fmla="*/ f31 1 3562"/>
              <a:gd name="f41" fmla="*/ f32 1 135"/>
              <a:gd name="f42" fmla="*/ f33 1 135"/>
              <a:gd name="f43" fmla="*/ f34 1 135"/>
              <a:gd name="f44" fmla="*/ f35 1 3562"/>
              <a:gd name="f45" fmla="*/ 0 1 f26"/>
              <a:gd name="f46" fmla="*/ f20 1 f26"/>
              <a:gd name="f47" fmla="*/ 0 1 f27"/>
              <a:gd name="f48" fmla="*/ f21 1 f27"/>
              <a:gd name="f49" fmla="*/ f37 1 f26"/>
              <a:gd name="f50" fmla="*/ f38 1 f27"/>
              <a:gd name="f51" fmla="*/ f39 1 f26"/>
              <a:gd name="f52" fmla="*/ f40 1 f26"/>
              <a:gd name="f53" fmla="*/ f41 1 f27"/>
              <a:gd name="f54" fmla="*/ f42 1 f27"/>
              <a:gd name="f55" fmla="*/ f43 1 f27"/>
              <a:gd name="f56" fmla="*/ f44 1 f26"/>
              <a:gd name="f57" fmla="*/ f45 f17 1"/>
              <a:gd name="f58" fmla="*/ f46 f17 1"/>
              <a:gd name="f59" fmla="*/ f48 f18 1"/>
              <a:gd name="f60" fmla="*/ f47 f18 1"/>
              <a:gd name="f61" fmla="*/ f49 f17 1"/>
              <a:gd name="f62" fmla="*/ f50 f18 1"/>
              <a:gd name="f63" fmla="*/ f51 f17 1"/>
              <a:gd name="f64" fmla="*/ f52 f17 1"/>
              <a:gd name="f65" fmla="*/ f53 f18 1"/>
              <a:gd name="f66" fmla="*/ f54 f18 1"/>
              <a:gd name="f67" fmla="*/ f55 f18 1"/>
              <a:gd name="f68" fmla="*/ f56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1" y="f62"/>
              </a:cxn>
              <a:cxn ang="f36">
                <a:pos x="f63" y="f62"/>
              </a:cxn>
              <a:cxn ang="f36">
                <a:pos x="f64" y="f65"/>
              </a:cxn>
              <a:cxn ang="f36">
                <a:pos x="f64" y="f66"/>
              </a:cxn>
              <a:cxn ang="f36">
                <a:pos x="f63" y="f67"/>
              </a:cxn>
              <a:cxn ang="f36">
                <a:pos x="f61" y="f67"/>
              </a:cxn>
              <a:cxn ang="f36">
                <a:pos x="f68" y="f66"/>
              </a:cxn>
              <a:cxn ang="f36">
                <a:pos x="f68" y="f65"/>
              </a:cxn>
              <a:cxn ang="f36">
                <a:pos x="f61" y="f62"/>
              </a:cxn>
            </a:cxnLst>
            <a:rect l="f57" t="f60" r="f58" b="f59"/>
            <a:pathLst>
              <a:path w="3562" h="135">
                <a:moveTo>
                  <a:pt x="f8" y="f7"/>
                </a:moveTo>
                <a:cubicBezTo>
                  <a:pt x="f9" y="f7"/>
                  <a:pt x="f9" y="f7"/>
                  <a:pt x="f9" y="f7"/>
                </a:cubicBezTo>
                <a:cubicBezTo>
                  <a:pt x="f10" y="f7"/>
                  <a:pt x="f5" y="f11"/>
                  <a:pt x="f5" y="f12"/>
                </a:cubicBezTo>
                <a:cubicBezTo>
                  <a:pt x="f5" y="f13"/>
                  <a:pt x="f5" y="f13"/>
                  <a:pt x="f5" y="f13"/>
                </a:cubicBezTo>
                <a:cubicBezTo>
                  <a:pt x="f5" y="f14"/>
                  <a:pt x="f10" y="f5"/>
                  <a:pt x="f9" y="f5"/>
                </a:cubicBezTo>
                <a:cubicBezTo>
                  <a:pt x="f8" y="f5"/>
                  <a:pt x="f8" y="f5"/>
                  <a:pt x="f8" y="f5"/>
                </a:cubicBezTo>
                <a:cubicBezTo>
                  <a:pt x="f15" y="f5"/>
                  <a:pt x="f6" y="f14"/>
                  <a:pt x="f6" y="f13"/>
                </a:cubicBezTo>
                <a:cubicBezTo>
                  <a:pt x="f6" y="f12"/>
                  <a:pt x="f6" y="f12"/>
                  <a:pt x="f6" y="f12"/>
                </a:cubicBezTo>
                <a:cubicBezTo>
                  <a:pt x="f6" y="f11"/>
                  <a:pt x="f15" y="f7"/>
                  <a:pt x="f8" y="f7"/>
                </a:cubicBezTo>
                <a:close/>
              </a:path>
            </a:pathLst>
          </a:custGeom>
          <a:solidFill>
            <a:srgbClr val="6E4CC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656;p31">
            <a:extLst>
              <a:ext uri="{FF2B5EF4-FFF2-40B4-BE49-F238E27FC236}">
                <a16:creationId xmlns:a16="http://schemas.microsoft.com/office/drawing/2014/main" id="{E0D81CFA-4A45-4200-B5D8-EC8C6B5220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1600" y="627397"/>
            <a:ext cx="7729203" cy="502499"/>
          </a:xfrm>
        </p:spPr>
        <p:txBody>
          <a:bodyPr/>
          <a:lstStyle>
            <a:lvl1pPr>
              <a:lnSpc>
                <a:spcPct val="80000"/>
              </a:lnSpc>
              <a:defRPr sz="3500">
                <a:solidFill>
                  <a:srgbClr val="C268AE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4" name="Google Shape;663;p31">
            <a:extLst>
              <a:ext uri="{FF2B5EF4-FFF2-40B4-BE49-F238E27FC236}">
                <a16:creationId xmlns:a16="http://schemas.microsoft.com/office/drawing/2014/main" id="{B4C4B2A3-5963-4232-A1B7-E1294F6947BD}"/>
              </a:ext>
            </a:extLst>
          </p:cNvPr>
          <p:cNvGrpSpPr/>
          <p:nvPr/>
        </p:nvGrpSpPr>
        <p:grpSpPr>
          <a:xfrm>
            <a:off x="2907042" y="1913574"/>
            <a:ext cx="281397" cy="327986"/>
            <a:chOff x="2907042" y="1913574"/>
            <a:chExt cx="281397" cy="327986"/>
          </a:xfrm>
        </p:grpSpPr>
        <p:sp>
          <p:nvSpPr>
            <p:cNvPr id="5" name="Google Shape;664;p31">
              <a:extLst>
                <a:ext uri="{FF2B5EF4-FFF2-40B4-BE49-F238E27FC236}">
                  <a16:creationId xmlns:a16="http://schemas.microsoft.com/office/drawing/2014/main" id="{C01FD47F-6D91-424B-9873-12A3F9468CF5}"/>
                </a:ext>
              </a:extLst>
            </p:cNvPr>
            <p:cNvSpPr/>
            <p:nvPr/>
          </p:nvSpPr>
          <p:spPr>
            <a:xfrm>
              <a:off x="3067190" y="2134749"/>
              <a:ext cx="121249" cy="1068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9"/>
                <a:gd name="f4" fmla="val 651"/>
                <a:gd name="f5" fmla="val 384"/>
                <a:gd name="f6" fmla="val 257"/>
                <a:gd name="f7" fmla="val 139"/>
                <a:gd name="f8" fmla="val 84"/>
                <a:gd name="f9" fmla="val 203"/>
                <a:gd name="f10" fmla="val 370"/>
                <a:gd name="f11" fmla="val 96"/>
                <a:gd name="f12" fmla="val 560"/>
                <a:gd name="f13" fmla="val 262"/>
                <a:gd name="f14" fmla="val 620"/>
                <a:gd name="f15" fmla="val 301"/>
                <a:gd name="f16" fmla="val 641"/>
                <a:gd name="f17" fmla="val 343"/>
                <a:gd name="f18" fmla="val 650"/>
                <a:gd name="f19" fmla="val 386"/>
                <a:gd name="f20" fmla="val 510"/>
                <a:gd name="f21" fmla="val 634"/>
                <a:gd name="f22" fmla="val 566"/>
                <a:gd name="f23" fmla="val 679"/>
                <a:gd name="f24" fmla="val 441"/>
                <a:gd name="f25" fmla="val 286"/>
                <a:gd name="f26" fmla="val 643"/>
                <a:gd name="f27" fmla="val 500"/>
                <a:gd name="f28" fmla="val 24"/>
                <a:gd name="f29" fmla="val 462"/>
                <a:gd name="f30" fmla="val 8"/>
                <a:gd name="f31" fmla="val 423"/>
                <a:gd name="f32" fmla="*/ f0 1 739"/>
                <a:gd name="f33" fmla="*/ f1 1 651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739"/>
                <a:gd name="f40" fmla="*/ f37 1 651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739" h="651">
                  <a:moveTo>
                    <a:pt x="f5" y="f2"/>
                  </a:moveTo>
                  <a:cubicBezTo>
                    <a:pt x="f6" y="f2"/>
                    <a:pt x="f7" y="f8"/>
                    <a:pt x="f8" y="f9"/>
                  </a:cubicBezTo>
                  <a:cubicBezTo>
                    <a:pt x="f2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3" y="f25"/>
                    <a:pt x="f26" y="f8"/>
                    <a:pt x="f27" y="f28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03030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665;p31">
              <a:extLst>
                <a:ext uri="{FF2B5EF4-FFF2-40B4-BE49-F238E27FC236}">
                  <a16:creationId xmlns:a16="http://schemas.microsoft.com/office/drawing/2014/main" id="{ECC96D2A-13E3-4027-9E65-04F54BDE70EA}"/>
                </a:ext>
              </a:extLst>
            </p:cNvPr>
            <p:cNvSpPr/>
            <p:nvPr/>
          </p:nvSpPr>
          <p:spPr>
            <a:xfrm>
              <a:off x="2964640" y="1913574"/>
              <a:ext cx="208218" cy="2769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9"/>
                <a:gd name="f4" fmla="val 1688"/>
                <a:gd name="f5" fmla="val 1207"/>
                <a:gd name="f6" fmla="val 1"/>
                <a:gd name="f7" fmla="val 1204"/>
                <a:gd name="f8" fmla="val 1200"/>
                <a:gd name="f9" fmla="val 2"/>
                <a:gd name="f10" fmla="val 1197"/>
                <a:gd name="f11" fmla="val 3"/>
                <a:gd name="f12" fmla="val 852"/>
                <a:gd name="f13" fmla="val 63"/>
                <a:gd name="f14" fmla="val 530"/>
                <a:gd name="f15" fmla="val 110"/>
                <a:gd name="f16" fmla="val 185"/>
                <a:gd name="f17" fmla="val 170"/>
                <a:gd name="f18" fmla="val 149"/>
                <a:gd name="f19" fmla="val 137"/>
                <a:gd name="f20" fmla="val 206"/>
                <a:gd name="f21" fmla="val 229"/>
                <a:gd name="f22" fmla="val 90"/>
                <a:gd name="f23" fmla="val 634"/>
                <a:gd name="f24" fmla="val 42"/>
                <a:gd name="f25" fmla="val 1051"/>
                <a:gd name="f26" fmla="val 6"/>
                <a:gd name="f27" fmla="val 1456"/>
                <a:gd name="f28" fmla="val 1491"/>
                <a:gd name="f29" fmla="val 27"/>
                <a:gd name="f30" fmla="val 1509"/>
                <a:gd name="f31" fmla="val 57"/>
                <a:gd name="f32" fmla="val 87"/>
                <a:gd name="f33" fmla="val 119"/>
                <a:gd name="f34" fmla="val 125"/>
                <a:gd name="f35" fmla="val 172"/>
                <a:gd name="f36" fmla="val 1057"/>
                <a:gd name="f37" fmla="val 207"/>
                <a:gd name="f38" fmla="val 670"/>
                <a:gd name="f39" fmla="val 243"/>
                <a:gd name="f40" fmla="val 283"/>
                <a:gd name="f41" fmla="val 258"/>
                <a:gd name="f42" fmla="val 280"/>
                <a:gd name="f43" fmla="val 273"/>
                <a:gd name="f44" fmla="val 277"/>
                <a:gd name="f45" fmla="val 292"/>
                <a:gd name="f46" fmla="val 302"/>
                <a:gd name="f47" fmla="val 278"/>
                <a:gd name="f48" fmla="val 313"/>
                <a:gd name="f49" fmla="val 279"/>
                <a:gd name="f50" fmla="val 324"/>
                <a:gd name="f51" fmla="val 413"/>
                <a:gd name="f52" fmla="val 518"/>
                <a:gd name="f53" fmla="val 239"/>
                <a:gd name="f54" fmla="val 613"/>
                <a:gd name="f55" fmla="val 218"/>
                <a:gd name="f56" fmla="val 779"/>
                <a:gd name="f57" fmla="val 187"/>
                <a:gd name="f58" fmla="val 962"/>
                <a:gd name="f59" fmla="val 164"/>
                <a:gd name="f60" fmla="val 1132"/>
                <a:gd name="f61" fmla="val 136"/>
                <a:gd name="f62" fmla="val 1098"/>
                <a:gd name="f63" fmla="val 635"/>
                <a:gd name="f64" fmla="val 1064"/>
                <a:gd name="f65" fmla="val 1135"/>
                <a:gd name="f66" fmla="val 1030"/>
                <a:gd name="f67" fmla="val 1634"/>
                <a:gd name="f68" fmla="val 1670"/>
                <a:gd name="f69" fmla="val 1060"/>
                <a:gd name="f70" fmla="val 1091"/>
                <a:gd name="f71" fmla="val 1122"/>
                <a:gd name="f72" fmla="val 1155"/>
                <a:gd name="f73" fmla="val 1161"/>
                <a:gd name="f74" fmla="val 1110"/>
                <a:gd name="f75" fmla="val 1244"/>
                <a:gd name="f76" fmla="val 587"/>
                <a:gd name="f77" fmla="val 1268"/>
                <a:gd name="f78" fmla="val 32"/>
                <a:gd name="f79" fmla="val 1233"/>
                <a:gd name="f80" fmla="*/ f0 1 1269"/>
                <a:gd name="f81" fmla="*/ f1 1 1688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1269"/>
                <a:gd name="f88" fmla="*/ f85 1 1688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1269" h="16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7"/>
                  </a:cubicBezTo>
                  <a:cubicBezTo>
                    <a:pt x="f35" y="f36"/>
                    <a:pt x="f37" y="f38"/>
                    <a:pt x="f39" y="f40"/>
                  </a:cubicBez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lnTo>
                    <a:pt x="f60" y="f61"/>
                  </a:lnTo>
                  <a:cubicBezTo>
                    <a:pt x="f62" y="f63"/>
                    <a:pt x="f64" y="f65"/>
                    <a:pt x="f66" y="f67"/>
                  </a:cubicBezTo>
                  <a:cubicBezTo>
                    <a:pt x="f66" y="f68"/>
                    <a:pt x="f69" y="f4"/>
                    <a:pt x="f70" y="f4"/>
                  </a:cubicBezTo>
                  <a:cubicBezTo>
                    <a:pt x="f71" y="f4"/>
                    <a:pt x="f72" y="f68"/>
                    <a:pt x="f73" y="f67"/>
                  </a:cubicBezTo>
                  <a:cubicBezTo>
                    <a:pt x="f10" y="f74"/>
                    <a:pt x="f75" y="f76"/>
                    <a:pt x="f77" y="f13"/>
                  </a:cubicBezTo>
                  <a:cubicBezTo>
                    <a:pt x="f77" y="f78"/>
                    <a:pt x="f79" y="f6"/>
                    <a:pt x="f5" y="f6"/>
                  </a:cubicBezTo>
                  <a:close/>
                </a:path>
              </a:pathLst>
            </a:custGeom>
            <a:solidFill>
              <a:srgbClr val="03030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666;p31">
              <a:extLst>
                <a:ext uri="{FF2B5EF4-FFF2-40B4-BE49-F238E27FC236}">
                  <a16:creationId xmlns:a16="http://schemas.microsoft.com/office/drawing/2014/main" id="{A325E5DC-728F-48CF-B896-E9C8AB07799D}"/>
                </a:ext>
              </a:extLst>
            </p:cNvPr>
            <p:cNvSpPr/>
            <p:nvPr/>
          </p:nvSpPr>
          <p:spPr>
            <a:xfrm>
              <a:off x="2975302" y="1976576"/>
              <a:ext cx="187708" cy="411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44"/>
                <a:gd name="f4" fmla="val 251"/>
                <a:gd name="f5" fmla="val 1072"/>
                <a:gd name="f6" fmla="val 739"/>
                <a:gd name="f7" fmla="val 36"/>
                <a:gd name="f8" fmla="val 417"/>
                <a:gd name="f9" fmla="val 72"/>
                <a:gd name="f10" fmla="val 84"/>
                <a:gd name="f11" fmla="val 119"/>
                <a:gd name="f12" fmla="val 4"/>
                <a:gd name="f13" fmla="val 131"/>
                <a:gd name="f14" fmla="val 1"/>
                <a:gd name="f15" fmla="val 74"/>
                <a:gd name="f16" fmla="val 77"/>
                <a:gd name="f17" fmla="val 80"/>
                <a:gd name="f18" fmla="val 250"/>
                <a:gd name="f19" fmla="val 203"/>
                <a:gd name="f20" fmla="val 179"/>
                <a:gd name="f21" fmla="*/ f0 1 1144"/>
                <a:gd name="f22" fmla="*/ f1 1 25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44"/>
                <a:gd name="f29" fmla="*/ f26 1 25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44" h="251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4"/>
                    <a:pt x="f10" y="f18"/>
                  </a:cubicBezTo>
                  <a:cubicBezTo>
                    <a:pt x="f8" y="f19"/>
                    <a:pt x="f6" y="f20"/>
                    <a:pt x="f5" y="f13"/>
                  </a:cubicBezTo>
                  <a:cubicBezTo>
                    <a:pt x="f3" y="f11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03030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667;p31">
              <a:extLst>
                <a:ext uri="{FF2B5EF4-FFF2-40B4-BE49-F238E27FC236}">
                  <a16:creationId xmlns:a16="http://schemas.microsoft.com/office/drawing/2014/main" id="{212BCC80-DCE3-4C3D-A823-F78B4E0216BA}"/>
                </a:ext>
              </a:extLst>
            </p:cNvPr>
            <p:cNvSpPr/>
            <p:nvPr/>
          </p:nvSpPr>
          <p:spPr>
            <a:xfrm>
              <a:off x="2907042" y="2110956"/>
              <a:ext cx="121249" cy="1063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9"/>
                <a:gd name="f4" fmla="val 648"/>
                <a:gd name="f5" fmla="val 364"/>
                <a:gd name="f6" fmla="val 1"/>
                <a:gd name="f7" fmla="val 236"/>
                <a:gd name="f8" fmla="val 116"/>
                <a:gd name="f9" fmla="val 79"/>
                <a:gd name="f10" fmla="val 71"/>
                <a:gd name="f11" fmla="val 205"/>
                <a:gd name="f12" fmla="val 372"/>
                <a:gd name="f13" fmla="val 83"/>
                <a:gd name="f14" fmla="val 562"/>
                <a:gd name="f15" fmla="val 250"/>
                <a:gd name="f16" fmla="val 622"/>
                <a:gd name="f17" fmla="val 291"/>
                <a:gd name="f18" fmla="val 639"/>
                <a:gd name="f19" fmla="val 333"/>
                <a:gd name="f20" fmla="val 374"/>
                <a:gd name="f21" fmla="val 502"/>
                <a:gd name="f22" fmla="val 569"/>
                <a:gd name="f23" fmla="val 667"/>
                <a:gd name="f24" fmla="val 443"/>
                <a:gd name="f25" fmla="val 738"/>
                <a:gd name="f26" fmla="val 277"/>
                <a:gd name="f27" fmla="val 655"/>
                <a:gd name="f28" fmla="val 86"/>
                <a:gd name="f29" fmla="val 488"/>
                <a:gd name="f30" fmla="val 27"/>
                <a:gd name="f31" fmla="val 447"/>
                <a:gd name="f32" fmla="val 9"/>
                <a:gd name="f33" fmla="val 405"/>
                <a:gd name="f34" fmla="*/ f0 1 739"/>
                <a:gd name="f35" fmla="*/ f1 1 64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739"/>
                <a:gd name="f42" fmla="*/ f39 1 64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39" h="6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16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6"/>
                    <a:pt x="f5" y="f6"/>
                  </a:cubicBezTo>
                  <a:close/>
                </a:path>
              </a:pathLst>
            </a:custGeom>
            <a:solidFill>
              <a:srgbClr val="03030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" name="Google Shape;668;p31">
            <a:extLst>
              <a:ext uri="{FF2B5EF4-FFF2-40B4-BE49-F238E27FC236}">
                <a16:creationId xmlns:a16="http://schemas.microsoft.com/office/drawing/2014/main" id="{D208DF68-FA21-4B58-8D84-E7C0F97C4065}"/>
              </a:ext>
            </a:extLst>
          </p:cNvPr>
          <p:cNvGrpSpPr/>
          <p:nvPr/>
        </p:nvGrpSpPr>
        <p:grpSpPr>
          <a:xfrm>
            <a:off x="853692" y="1687543"/>
            <a:ext cx="281562" cy="331269"/>
            <a:chOff x="853692" y="1687543"/>
            <a:chExt cx="281562" cy="331269"/>
          </a:xfrm>
        </p:grpSpPr>
        <p:sp>
          <p:nvSpPr>
            <p:cNvPr id="10" name="Google Shape;669;p31">
              <a:extLst>
                <a:ext uri="{FF2B5EF4-FFF2-40B4-BE49-F238E27FC236}">
                  <a16:creationId xmlns:a16="http://schemas.microsoft.com/office/drawing/2014/main" id="{36B955B6-DFB9-4C00-86C0-D4635E7892C2}"/>
                </a:ext>
              </a:extLst>
            </p:cNvPr>
            <p:cNvSpPr/>
            <p:nvPr/>
          </p:nvSpPr>
          <p:spPr>
            <a:xfrm>
              <a:off x="960184" y="1687543"/>
              <a:ext cx="172282" cy="278279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1050"/>
                <a:gd name="f5" fmla="val 1696"/>
                <a:gd name="f6" fmla="val 958"/>
                <a:gd name="f7" fmla="val 1"/>
                <a:gd name="f8" fmla="val 955"/>
                <a:gd name="f9" fmla="val 951"/>
                <a:gd name="f10" fmla="val 947"/>
                <a:gd name="f11" fmla="val 2"/>
                <a:gd name="f12" fmla="val 697"/>
                <a:gd name="f13" fmla="val 37"/>
                <a:gd name="f14" fmla="val 459"/>
                <a:gd name="f15" fmla="val 73"/>
                <a:gd name="f16" fmla="val 197"/>
                <a:gd name="f17" fmla="val 121"/>
                <a:gd name="f18" fmla="val 173"/>
                <a:gd name="f19" fmla="val 161"/>
                <a:gd name="f20" fmla="val 145"/>
                <a:gd name="f21" fmla="val 114"/>
                <a:gd name="f22" fmla="val 669"/>
                <a:gd name="f23" fmla="val 54"/>
                <a:gd name="f24" fmla="val 1157"/>
                <a:gd name="f25" fmla="val 7"/>
                <a:gd name="f26" fmla="val 1633"/>
                <a:gd name="f27" fmla="val 1675"/>
                <a:gd name="f28" fmla="val 30"/>
                <a:gd name="f29" fmla="val 1695"/>
                <a:gd name="f30" fmla="val 62"/>
                <a:gd name="f31" fmla="val 93"/>
                <a:gd name="f32" fmla="val 126"/>
                <a:gd name="f33" fmla="val 1228"/>
                <a:gd name="f34" fmla="val 221"/>
                <a:gd name="f35" fmla="val 823"/>
                <a:gd name="f36" fmla="val 269"/>
                <a:gd name="f37" fmla="val 418"/>
                <a:gd name="f38" fmla="val 351"/>
                <a:gd name="f39" fmla="val 291"/>
                <a:gd name="f40" fmla="val 275"/>
                <a:gd name="f41" fmla="val 239"/>
                <a:gd name="f42" fmla="val 312"/>
                <a:gd name="f43" fmla="val 235"/>
                <a:gd name="f44" fmla="val 345"/>
                <a:gd name="f45" fmla="val 228"/>
                <a:gd name="f46" fmla="val 364"/>
                <a:gd name="f47" fmla="val 578"/>
                <a:gd name="f48" fmla="val 192"/>
                <a:gd name="f49" fmla="val 769"/>
                <a:gd name="f50" fmla="val 168"/>
                <a:gd name="f51" fmla="val 971"/>
                <a:gd name="f52" fmla="val 98"/>
                <a:gd name="f53" fmla="val 1022"/>
                <a:gd name="f54" fmla="*/ f1 1 1050"/>
                <a:gd name="f55" fmla="*/ f2 1 1696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1050"/>
                <a:gd name="f62" fmla="*/ f59 1 1696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1050" h="1695">
                  <a:moveTo>
                    <a:pt x="f6" y="f7"/>
                  </a:moveTo>
                  <a:cubicBezTo>
                    <a:pt x="f8" y="f7"/>
                    <a:pt x="f9" y="f7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7"/>
                    <a:pt x="f19" y="f20"/>
                    <a:pt x="f19" y="f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7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2" y="f26"/>
                  </a:cubicBezTo>
                  <a:cubicBezTo>
                    <a:pt x="f18" y="f33"/>
                    <a:pt x="f34" y="f35"/>
                    <a:pt x="f36" y="f37"/>
                  </a:cubicBezTo>
                  <a:cubicBezTo>
                    <a:pt x="f36" y="f38"/>
                    <a:pt x="f36" y="f39"/>
                    <a:pt x="f40" y="f41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5"/>
                  </a:cubicBezTo>
                  <a:cubicBezTo>
                    <a:pt x="f47" y="f48"/>
                    <a:pt x="f49" y="f50"/>
                    <a:pt x="f51" y="f17"/>
                  </a:cubicBezTo>
                  <a:cubicBezTo>
                    <a:pt x="f4" y="f52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03030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670;p31">
              <a:extLst>
                <a:ext uri="{FF2B5EF4-FFF2-40B4-BE49-F238E27FC236}">
                  <a16:creationId xmlns:a16="http://schemas.microsoft.com/office/drawing/2014/main" id="{C2AC8D44-88D1-4D6D-AFDB-2AC8FA22645C}"/>
                </a:ext>
              </a:extLst>
            </p:cNvPr>
            <p:cNvSpPr/>
            <p:nvPr/>
          </p:nvSpPr>
          <p:spPr>
            <a:xfrm>
              <a:off x="976752" y="1756123"/>
              <a:ext cx="158502" cy="39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6"/>
                <a:gd name="f4" fmla="val 239"/>
                <a:gd name="f5" fmla="val 894"/>
                <a:gd name="f6" fmla="val 620"/>
                <a:gd name="f7" fmla="val 24"/>
                <a:gd name="f8" fmla="val 346"/>
                <a:gd name="f9" fmla="val 72"/>
                <a:gd name="f10" fmla="val 108"/>
                <a:gd name="f11" fmla="val 1"/>
                <a:gd name="f12" fmla="val 120"/>
                <a:gd name="f13" fmla="val 203"/>
                <a:gd name="f14" fmla="val 167"/>
                <a:gd name="f15" fmla="val 131"/>
                <a:gd name="f16" fmla="val 965"/>
                <a:gd name="f17" fmla="*/ f0 1 966"/>
                <a:gd name="f18" fmla="*/ f1 1 23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966"/>
                <a:gd name="f25" fmla="*/ f22 1 23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65" h="239">
                  <a:moveTo>
                    <a:pt x="f5" y="f2"/>
                  </a:moveTo>
                  <a:cubicBezTo>
                    <a:pt x="f6" y="f7"/>
                    <a:pt x="f8" y="f9"/>
                    <a:pt x="f9" y="f10"/>
                  </a:cubicBezTo>
                  <a:cubicBezTo>
                    <a:pt x="f11" y="f12"/>
                    <a:pt x="f11" y="f4"/>
                    <a:pt x="f9" y="f4"/>
                  </a:cubicBezTo>
                  <a:cubicBezTo>
                    <a:pt x="f8" y="f13"/>
                    <a:pt x="f6" y="f14"/>
                    <a:pt x="f5" y="f15"/>
                  </a:cubicBezTo>
                  <a:cubicBezTo>
                    <a:pt x="f16" y="f12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03030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671;p31">
              <a:extLst>
                <a:ext uri="{FF2B5EF4-FFF2-40B4-BE49-F238E27FC236}">
                  <a16:creationId xmlns:a16="http://schemas.microsoft.com/office/drawing/2014/main" id="{D62EC5CF-87B5-44B1-8DDD-2A76BFF6193F}"/>
                </a:ext>
              </a:extLst>
            </p:cNvPr>
            <p:cNvSpPr/>
            <p:nvPr/>
          </p:nvSpPr>
          <p:spPr>
            <a:xfrm>
              <a:off x="853692" y="1893128"/>
              <a:ext cx="144712" cy="1256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2"/>
                <a:gd name="f4" fmla="val 766"/>
                <a:gd name="f5" fmla="val 448"/>
                <a:gd name="f6" fmla="val 293"/>
                <a:gd name="f7" fmla="val 140"/>
                <a:gd name="f8" fmla="val 99"/>
                <a:gd name="f9" fmla="val 84"/>
                <a:gd name="f10" fmla="val 249"/>
                <a:gd name="f11" fmla="val 1"/>
                <a:gd name="f12" fmla="val 439"/>
                <a:gd name="f13" fmla="val 108"/>
                <a:gd name="f14" fmla="val 666"/>
                <a:gd name="f15" fmla="val 298"/>
                <a:gd name="f16" fmla="val 737"/>
                <a:gd name="f17" fmla="val 346"/>
                <a:gd name="f18" fmla="val 757"/>
                <a:gd name="f19" fmla="val 394"/>
                <a:gd name="f20" fmla="val 441"/>
                <a:gd name="f21" fmla="val 594"/>
                <a:gd name="f22" fmla="val 735"/>
                <a:gd name="f23" fmla="val 669"/>
                <a:gd name="f24" fmla="val 798"/>
                <a:gd name="f25" fmla="val 523"/>
                <a:gd name="f26" fmla="val 320"/>
                <a:gd name="f27" fmla="val 775"/>
                <a:gd name="f28" fmla="val 106"/>
                <a:gd name="f29" fmla="val 572"/>
                <a:gd name="f30" fmla="val 23"/>
                <a:gd name="f31" fmla="val 532"/>
                <a:gd name="f32" fmla="val 8"/>
                <a:gd name="f33" fmla="val 490"/>
                <a:gd name="f34" fmla="*/ f0 1 882"/>
                <a:gd name="f35" fmla="*/ f1 1 76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882"/>
                <a:gd name="f42" fmla="*/ f39 1 76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882" h="76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3" y="f26"/>
                    <a:pt x="f27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03030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3" name="Google Shape;672;p31">
            <a:extLst>
              <a:ext uri="{FF2B5EF4-FFF2-40B4-BE49-F238E27FC236}">
                <a16:creationId xmlns:a16="http://schemas.microsoft.com/office/drawing/2014/main" id="{58D35C81-754E-49BA-8E19-465FA9B50D3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114928" y="1460754"/>
            <a:ext cx="3508196" cy="16629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83314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042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4F97A14-3360-4332-9CF0-A41ACA4BFD7A}"/>
              </a:ext>
            </a:extLst>
          </p:cNvPr>
          <p:cNvSpPr/>
          <p:nvPr/>
        </p:nvSpPr>
        <p:spPr>
          <a:xfrm>
            <a:off x="0" y="3172"/>
            <a:ext cx="9144000" cy="179386"/>
          </a:xfrm>
          <a:prstGeom prst="rect">
            <a:avLst/>
          </a:prstGeom>
          <a:solidFill>
            <a:srgbClr val="E7206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452;p15">
            <a:extLst>
              <a:ext uri="{FF2B5EF4-FFF2-40B4-BE49-F238E27FC236}">
                <a16:creationId xmlns:a16="http://schemas.microsoft.com/office/drawing/2014/main" id="{32ECCCB5-EF49-4408-9350-F8C4FBBC25CC}"/>
              </a:ext>
            </a:extLst>
          </p:cNvPr>
          <p:cNvSpPr/>
          <p:nvPr/>
        </p:nvSpPr>
        <p:spPr>
          <a:xfrm>
            <a:off x="-29599" y="4075526"/>
            <a:ext cx="9173699" cy="1090202"/>
          </a:xfrm>
          <a:prstGeom prst="rect">
            <a:avLst/>
          </a:prstGeom>
          <a:solidFill>
            <a:srgbClr val="F9D6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4" name="Google Shape;453;p15">
            <a:extLst>
              <a:ext uri="{FF2B5EF4-FFF2-40B4-BE49-F238E27FC236}">
                <a16:creationId xmlns:a16="http://schemas.microsoft.com/office/drawing/2014/main" id="{A1E2A654-C510-48EA-A474-E181FFF3F035}"/>
              </a:ext>
            </a:extLst>
          </p:cNvPr>
          <p:cNvCxnSpPr/>
          <p:nvPr/>
        </p:nvCxnSpPr>
        <p:spPr>
          <a:xfrm>
            <a:off x="-29599" y="4070396"/>
            <a:ext cx="9206398" cy="0"/>
          </a:xfrm>
          <a:prstGeom prst="straightConnector1">
            <a:avLst/>
          </a:prstGeom>
          <a:noFill/>
          <a:ln w="76196" cap="flat">
            <a:solidFill>
              <a:srgbClr val="6AA84F"/>
            </a:solidFill>
            <a:prstDash val="solid"/>
            <a:round/>
          </a:ln>
        </p:spPr>
      </p:cxnSp>
      <p:sp>
        <p:nvSpPr>
          <p:cNvPr id="5" name="Google Shape;454;p15">
            <a:extLst>
              <a:ext uri="{FF2B5EF4-FFF2-40B4-BE49-F238E27FC236}">
                <a16:creationId xmlns:a16="http://schemas.microsoft.com/office/drawing/2014/main" id="{1B665327-A602-47F0-B280-6D04711B85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8696" y="769623"/>
            <a:ext cx="3573895" cy="1721403"/>
          </a:xfrm>
        </p:spPr>
        <p:txBody>
          <a:bodyPr anchor="ctr" anchorCtr="0"/>
          <a:lstStyle>
            <a:lvl1pPr algn="l">
              <a:defRPr sz="6000">
                <a:solidFill>
                  <a:srgbClr val="D0254D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455;p15">
            <a:extLst>
              <a:ext uri="{FF2B5EF4-FFF2-40B4-BE49-F238E27FC236}">
                <a16:creationId xmlns:a16="http://schemas.microsoft.com/office/drawing/2014/main" id="{AA919129-EC5D-4CB7-A69E-F883DED041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8720" y="1226640"/>
            <a:ext cx="1563002" cy="734098"/>
          </a:xfrm>
        </p:spPr>
        <p:txBody>
          <a:bodyPr anchor="b"/>
          <a:lstStyle>
            <a:lvl1pPr>
              <a:defRPr sz="5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7" name="Google Shape;456;p15">
            <a:extLst>
              <a:ext uri="{FF2B5EF4-FFF2-40B4-BE49-F238E27FC236}">
                <a16:creationId xmlns:a16="http://schemas.microsoft.com/office/drawing/2014/main" id="{9B5DE15A-63C0-489E-9C7D-A8A62510004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48696" y="2563172"/>
            <a:ext cx="2962198" cy="626098"/>
          </a:xfrm>
        </p:spPr>
        <p:txBody>
          <a:bodyPr/>
          <a:lstStyle>
            <a:lvl1pPr>
              <a:lnSpc>
                <a:spcPct val="100000"/>
              </a:lnSpc>
              <a:buNone/>
              <a:defRPr sz="1700"/>
            </a:lvl1pPr>
          </a:lstStyle>
          <a:p>
            <a:pPr lvl="0"/>
            <a:endParaRPr lang="es-PE"/>
          </a:p>
        </p:txBody>
      </p:sp>
      <p:sp>
        <p:nvSpPr>
          <p:cNvPr id="8" name="Google Shape;474;p15">
            <a:extLst>
              <a:ext uri="{FF2B5EF4-FFF2-40B4-BE49-F238E27FC236}">
                <a16:creationId xmlns:a16="http://schemas.microsoft.com/office/drawing/2014/main" id="{BC23B011-3736-4502-8D96-5C1753422DF9}"/>
              </a:ext>
            </a:extLst>
          </p:cNvPr>
          <p:cNvSpPr/>
          <p:nvPr/>
        </p:nvSpPr>
        <p:spPr>
          <a:xfrm>
            <a:off x="7008501" y="-218002"/>
            <a:ext cx="757498" cy="757498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abs f0"/>
              <a:gd name="f5" fmla="abs f1"/>
              <a:gd name="f6" fmla="abs f2"/>
              <a:gd name="f7" fmla="val f3"/>
              <a:gd name="f8" fmla="?: f4 f0 1"/>
              <a:gd name="f9" fmla="?: f5 f1 1"/>
              <a:gd name="f10" fmla="?: f6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7 f15 1"/>
              <a:gd name="f21" fmla="+- f19 0 f7"/>
              <a:gd name="f22" fmla="+- f18 0 f7"/>
              <a:gd name="f23" fmla="*/ f18 f15 1"/>
              <a:gd name="f24" fmla="*/ f19 f15 1"/>
              <a:gd name="f25" fmla="*/ f21 1 2"/>
              <a:gd name="f26" fmla="*/ f21 1 4"/>
              <a:gd name="f27" fmla="*/ f22 1 2"/>
              <a:gd name="f28" fmla="*/ f22 1 4"/>
              <a:gd name="f29" fmla="*/ f22 3 1"/>
              <a:gd name="f30" fmla="*/ f21 3 1"/>
              <a:gd name="f31" fmla="+- f7 f25 0"/>
              <a:gd name="f32" fmla="+- f7 f27 0"/>
              <a:gd name="f33" fmla="*/ f29 1 4"/>
              <a:gd name="f34" fmla="*/ f30 1 4"/>
              <a:gd name="f35" fmla="*/ f28 f15 1"/>
              <a:gd name="f36" fmla="*/ f26 f15 1"/>
              <a:gd name="f37" fmla="*/ f33 f15 1"/>
              <a:gd name="f38" fmla="*/ f34 f15 1"/>
              <a:gd name="f39" fmla="*/ f31 f15 1"/>
              <a:gd name="f40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5" t="f36" r="f37" b="f38"/>
            <a:pathLst>
              <a:path>
                <a:moveTo>
                  <a:pt x="f20" y="f39"/>
                </a:moveTo>
                <a:lnTo>
                  <a:pt x="f40" y="f20"/>
                </a:lnTo>
                <a:lnTo>
                  <a:pt x="f23" y="f39"/>
                </a:lnTo>
                <a:lnTo>
                  <a:pt x="f40" y="f24"/>
                </a:lnTo>
                <a:close/>
              </a:path>
            </a:pathLst>
          </a:custGeom>
          <a:noFill/>
          <a:ln w="76196" cap="flat">
            <a:solidFill>
              <a:srgbClr val="F1C23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9" name="Google Shape;475;p15">
            <a:extLst>
              <a:ext uri="{FF2B5EF4-FFF2-40B4-BE49-F238E27FC236}">
                <a16:creationId xmlns:a16="http://schemas.microsoft.com/office/drawing/2014/main" id="{A6EFA23E-1C27-4B9F-B464-5E355ABBE72B}"/>
              </a:ext>
            </a:extLst>
          </p:cNvPr>
          <p:cNvGrpSpPr/>
          <p:nvPr/>
        </p:nvGrpSpPr>
        <p:grpSpPr>
          <a:xfrm>
            <a:off x="5749792" y="1768714"/>
            <a:ext cx="1258717" cy="674699"/>
            <a:chOff x="5749792" y="1768714"/>
            <a:chExt cx="1258717" cy="674699"/>
          </a:xfrm>
        </p:grpSpPr>
        <p:sp>
          <p:nvSpPr>
            <p:cNvPr id="10" name="Google Shape;476;p15">
              <a:extLst>
                <a:ext uri="{FF2B5EF4-FFF2-40B4-BE49-F238E27FC236}">
                  <a16:creationId xmlns:a16="http://schemas.microsoft.com/office/drawing/2014/main" id="{8E548F6B-7804-4CFD-BB1B-691F35B1A741}"/>
                </a:ext>
              </a:extLst>
            </p:cNvPr>
            <p:cNvSpPr/>
            <p:nvPr/>
          </p:nvSpPr>
          <p:spPr>
            <a:xfrm>
              <a:off x="5757912" y="1782101"/>
              <a:ext cx="1240374" cy="646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753"/>
                <a:gd name="f4" fmla="val 12896"/>
                <a:gd name="f5" fmla="val 10271"/>
                <a:gd name="f6" fmla="val 1"/>
                <a:gd name="f7" fmla="val 9857"/>
                <a:gd name="f8" fmla="val 9436"/>
                <a:gd name="f9" fmla="val 47"/>
                <a:gd name="f10" fmla="val 9016"/>
                <a:gd name="f11" fmla="val 141"/>
                <a:gd name="f12" fmla="val 6791"/>
                <a:gd name="f13" fmla="val 651"/>
                <a:gd name="f14" fmla="val 3709"/>
                <a:gd name="f15" fmla="val 2922"/>
                <a:gd name="f16" fmla="val 5354"/>
                <a:gd name="f17" fmla="val 5472"/>
                <a:gd name="f18" fmla="val 5586"/>
                <a:gd name="f19" fmla="val 5356"/>
                <a:gd name="f20" fmla="val 5841"/>
                <a:gd name="f21" fmla="val 5286"/>
                <a:gd name="f22" fmla="val 6096"/>
                <a:gd name="f23" fmla="val 5263"/>
                <a:gd name="f24" fmla="val 6103"/>
                <a:gd name="f25" fmla="val 5262"/>
                <a:gd name="f26" fmla="val 6110"/>
                <a:gd name="f27" fmla="val 5261"/>
                <a:gd name="f28" fmla="val 6116"/>
                <a:gd name="f29" fmla="val 6256"/>
                <a:gd name="f30" fmla="val 6228"/>
                <a:gd name="f31" fmla="val 5496"/>
                <a:gd name="f32" fmla="val 6073"/>
                <a:gd name="f33" fmla="val 5518"/>
                <a:gd name="f34" fmla="val 5470"/>
                <a:gd name="f35" fmla="val 5587"/>
                <a:gd name="f36" fmla="val 5007"/>
                <a:gd name="f37" fmla="val 5866"/>
                <a:gd name="f38" fmla="val 4590"/>
                <a:gd name="f39" fmla="val 6329"/>
                <a:gd name="f40" fmla="val 4574"/>
                <a:gd name="f41" fmla="val 6339"/>
                <a:gd name="f42" fmla="val 4557"/>
                <a:gd name="f43" fmla="val 6344"/>
                <a:gd name="f44" fmla="val 4539"/>
                <a:gd name="f45" fmla="val 4477"/>
                <a:gd name="f46" fmla="val 4414"/>
                <a:gd name="f47" fmla="val 6286"/>
                <a:gd name="f48" fmla="val 4451"/>
                <a:gd name="f49" fmla="val 6213"/>
                <a:gd name="f50" fmla="val 6028"/>
                <a:gd name="f51" fmla="val 4752"/>
                <a:gd name="f52" fmla="val 5842"/>
                <a:gd name="f53" fmla="val 4960"/>
                <a:gd name="f54" fmla="val 5703"/>
                <a:gd name="f55" fmla="val 4937"/>
                <a:gd name="f56" fmla="val 4624"/>
                <a:gd name="f57" fmla="val 5177"/>
                <a:gd name="f58" fmla="val 4018"/>
                <a:gd name="f59" fmla="val 4975"/>
                <a:gd name="f60" fmla="val 3382"/>
                <a:gd name="f61" fmla="val 2701"/>
                <a:gd name="f62" fmla="val 1985"/>
                <a:gd name="f63" fmla="val 5206"/>
                <a:gd name="f64" fmla="val 1554"/>
                <a:gd name="f65" fmla="val 650"/>
                <a:gd name="f66" fmla="val 6144"/>
                <a:gd name="f67" fmla="val 7372"/>
                <a:gd name="f68" fmla="val 418"/>
                <a:gd name="f69" fmla="val 8461"/>
                <a:gd name="f70" fmla="val 861"/>
                <a:gd name="f71" fmla="val 9594"/>
                <a:gd name="f72" fmla="val 2180"/>
                <a:gd name="f73" fmla="val 10144"/>
                <a:gd name="f74" fmla="val 3490"/>
                <a:gd name="f75" fmla="val 4646"/>
                <a:gd name="f76" fmla="val 5795"/>
                <a:gd name="f77" fmla="val 9715"/>
                <a:gd name="f78" fmla="val 6328"/>
                <a:gd name="f79" fmla="val 8878"/>
                <a:gd name="f80" fmla="val 6357"/>
                <a:gd name="f81" fmla="val 8827"/>
                <a:gd name="f82" fmla="val 6402"/>
                <a:gd name="f83" fmla="val 8806"/>
                <a:gd name="f84" fmla="val 6448"/>
                <a:gd name="f85" fmla="val 6547"/>
                <a:gd name="f86" fmla="val 6646"/>
                <a:gd name="f87" fmla="val 8906"/>
                <a:gd name="f88" fmla="val 6583"/>
                <a:gd name="f89" fmla="val 9017"/>
                <a:gd name="f90" fmla="val 6606"/>
                <a:gd name="f91" fmla="val 9041"/>
                <a:gd name="f92" fmla="val 6629"/>
                <a:gd name="f93" fmla="val 9087"/>
                <a:gd name="f94" fmla="val 9133"/>
                <a:gd name="f95" fmla="val 5980"/>
                <a:gd name="f96" fmla="val 9713"/>
                <a:gd name="f97" fmla="val 6235"/>
                <a:gd name="f98" fmla="val 10663"/>
                <a:gd name="f99" fmla="val 7046"/>
                <a:gd name="f100" fmla="val 10871"/>
                <a:gd name="f101" fmla="val 7148"/>
                <a:gd name="f102" fmla="val 10896"/>
                <a:gd name="f103" fmla="val 7246"/>
                <a:gd name="f104" fmla="val 10908"/>
                <a:gd name="f105" fmla="val 7339"/>
                <a:gd name="f106" fmla="val 7944"/>
                <a:gd name="f107" fmla="val 8367"/>
                <a:gd name="f108" fmla="val 10420"/>
                <a:gd name="f109" fmla="val 8668"/>
                <a:gd name="f110" fmla="val 9898"/>
                <a:gd name="f111" fmla="val 8685"/>
                <a:gd name="f112" fmla="val 9856"/>
                <a:gd name="f113" fmla="val 8720"/>
                <a:gd name="f114" fmla="val 9838"/>
                <a:gd name="f115" fmla="val 8756"/>
                <a:gd name="f116" fmla="val 8819"/>
                <a:gd name="f117" fmla="val 8883"/>
                <a:gd name="f118" fmla="val 9894"/>
                <a:gd name="f119" fmla="val 8854"/>
                <a:gd name="f120" fmla="val 9968"/>
                <a:gd name="f121" fmla="val 8900"/>
                <a:gd name="f122" fmla="val 8970"/>
                <a:gd name="f123" fmla="val 9991"/>
                <a:gd name="f124" fmla="val 10060"/>
                <a:gd name="f125" fmla="val 8930"/>
                <a:gd name="f126" fmla="val 11916"/>
                <a:gd name="f127" fmla="val 11020"/>
                <a:gd name="f128" fmla="val 12895"/>
                <a:gd name="f129" fmla="val 12741"/>
                <a:gd name="f130" fmla="val 13019"/>
                <a:gd name="f131" fmla="val 13287"/>
                <a:gd name="f132" fmla="val 12870"/>
                <a:gd name="f133" fmla="val 13535"/>
                <a:gd name="f134" fmla="val 12818"/>
                <a:gd name="f135" fmla="val 15273"/>
                <a:gd name="f136" fmla="val 12447"/>
                <a:gd name="f137" fmla="val 16479"/>
                <a:gd name="f138" fmla="val 10964"/>
                <a:gd name="f139" fmla="val 16803"/>
                <a:gd name="f140" fmla="val 9249"/>
                <a:gd name="f141" fmla="val 16699"/>
                <a:gd name="f142" fmla="val 9261"/>
                <a:gd name="f143" fmla="val 16594"/>
                <a:gd name="f144" fmla="val 9266"/>
                <a:gd name="f145" fmla="val 16490"/>
                <a:gd name="f146" fmla="val 16386"/>
                <a:gd name="f147" fmla="val 16282"/>
                <a:gd name="f148" fmla="val 16177"/>
                <a:gd name="f149" fmla="val 16061"/>
                <a:gd name="f150" fmla="val 9226"/>
                <a:gd name="f151" fmla="val 9064"/>
                <a:gd name="f152" fmla="val 16258"/>
                <a:gd name="f153" fmla="val 9071"/>
                <a:gd name="f154" fmla="val 16339"/>
                <a:gd name="f155" fmla="val 9075"/>
                <a:gd name="f156" fmla="val 16419"/>
                <a:gd name="f157" fmla="val 16817"/>
                <a:gd name="f158" fmla="val 17197"/>
                <a:gd name="f159" fmla="val 8979"/>
                <a:gd name="f160" fmla="val 17545"/>
                <a:gd name="f161" fmla="val 8786"/>
                <a:gd name="f162" fmla="val 17567"/>
                <a:gd name="f163" fmla="val 8776"/>
                <a:gd name="f164" fmla="val 17589"/>
                <a:gd name="f165" fmla="val 8772"/>
                <a:gd name="f166" fmla="val 17609"/>
                <a:gd name="f167" fmla="val 17734"/>
                <a:gd name="f168" fmla="val 17803"/>
                <a:gd name="f169" fmla="val 8934"/>
                <a:gd name="f170" fmla="val 17684"/>
                <a:gd name="f171" fmla="val 8994"/>
                <a:gd name="f172" fmla="val 17568"/>
                <a:gd name="f173" fmla="val 17429"/>
                <a:gd name="f174" fmla="val 9110"/>
                <a:gd name="f175" fmla="val 17313"/>
                <a:gd name="f176" fmla="val 9156"/>
                <a:gd name="f177" fmla="val 17635"/>
                <a:gd name="f178" fmla="val 10124"/>
                <a:gd name="f179" fmla="val 18597"/>
                <a:gd name="f180" fmla="val 10673"/>
                <a:gd name="f181" fmla="val 19585"/>
                <a:gd name="f182" fmla="val 19662"/>
                <a:gd name="f183" fmla="val 19739"/>
                <a:gd name="f184" fmla="val 10669"/>
                <a:gd name="f185" fmla="val 19816"/>
                <a:gd name="f186" fmla="val 21114"/>
                <a:gd name="f187" fmla="val 10547"/>
                <a:gd name="f188" fmla="val 22180"/>
                <a:gd name="f189" fmla="val 21137"/>
                <a:gd name="f190" fmla="val 7974"/>
                <a:gd name="f191" fmla="val 21050"/>
                <a:gd name="f192" fmla="val 7870"/>
                <a:gd name="f193" fmla="val 21132"/>
                <a:gd name="f194" fmla="val 7740"/>
                <a:gd name="f195" fmla="val 21238"/>
                <a:gd name="f196" fmla="val 21273"/>
                <a:gd name="f197" fmla="val 21311"/>
                <a:gd name="f198" fmla="val 7754"/>
                <a:gd name="f199" fmla="val 21345"/>
                <a:gd name="f200" fmla="val 7789"/>
                <a:gd name="f201" fmla="val 21415"/>
                <a:gd name="f202" fmla="val 7859"/>
                <a:gd name="f203" fmla="val 21484"/>
                <a:gd name="f204" fmla="val 7928"/>
                <a:gd name="f205" fmla="val 21554"/>
                <a:gd name="f206" fmla="val 8021"/>
                <a:gd name="f207" fmla="val 23477"/>
                <a:gd name="f208" fmla="val 7905"/>
                <a:gd name="f209" fmla="val 24752"/>
                <a:gd name="f210" fmla="val 5935"/>
                <a:gd name="f211" fmla="val 23732"/>
                <a:gd name="f212" fmla="val 4174"/>
                <a:gd name="f213" fmla="val 23197"/>
                <a:gd name="f214" fmla="val 3258"/>
                <a:gd name="f215" fmla="val 22351"/>
                <a:gd name="f216" fmla="val 2855"/>
                <a:gd name="f217" fmla="val 21472"/>
                <a:gd name="f218" fmla="val 20638"/>
                <a:gd name="f219" fmla="val 19775"/>
                <a:gd name="f220" fmla="val 3218"/>
                <a:gd name="f221" fmla="val 19120"/>
                <a:gd name="f222" fmla="val 3849"/>
                <a:gd name="f223" fmla="val 19260"/>
                <a:gd name="f224" fmla="val 3919"/>
                <a:gd name="f225" fmla="val 19399"/>
                <a:gd name="f226" fmla="val 4012"/>
                <a:gd name="f227" fmla="val 19514"/>
                <a:gd name="f228" fmla="val 4104"/>
                <a:gd name="f229" fmla="val 19621"/>
                <a:gd name="f230" fmla="val 4193"/>
                <a:gd name="f231" fmla="val 19524"/>
                <a:gd name="f232" fmla="val 4336"/>
                <a:gd name="f233" fmla="val 19420"/>
                <a:gd name="f234" fmla="val 19389"/>
                <a:gd name="f235" fmla="val 19356"/>
                <a:gd name="f236" fmla="val 4322"/>
                <a:gd name="f237" fmla="val 19329"/>
                <a:gd name="f238" fmla="val 4290"/>
                <a:gd name="f239" fmla="val 19024"/>
                <a:gd name="f240" fmla="val 3964"/>
                <a:gd name="f241" fmla="val 18595"/>
                <a:gd name="f242" fmla="val 3818"/>
                <a:gd name="f243" fmla="val 18165"/>
                <a:gd name="f244" fmla="val 18105"/>
                <a:gd name="f245" fmla="val 18045"/>
                <a:gd name="f246" fmla="val 3820"/>
                <a:gd name="f247" fmla="val 17985"/>
                <a:gd name="f248" fmla="val 3826"/>
                <a:gd name="f249" fmla="val 17978"/>
                <a:gd name="f250" fmla="val 3828"/>
                <a:gd name="f251" fmla="val 17971"/>
                <a:gd name="f252" fmla="val 3829"/>
                <a:gd name="f253" fmla="val 17965"/>
                <a:gd name="f254" fmla="val 17893"/>
                <a:gd name="f255" fmla="val 17898"/>
                <a:gd name="f256" fmla="val 3708"/>
                <a:gd name="f257" fmla="val 17962"/>
                <a:gd name="f258" fmla="val 3687"/>
                <a:gd name="f259" fmla="val 18087"/>
                <a:gd name="f260" fmla="val 3666"/>
                <a:gd name="f261" fmla="val 18207"/>
                <a:gd name="f262" fmla="val 3655"/>
                <a:gd name="f263" fmla="val 18325"/>
                <a:gd name="f264" fmla="val 18469"/>
                <a:gd name="f265" fmla="val 18609"/>
                <a:gd name="f266" fmla="val 3672"/>
                <a:gd name="f267" fmla="val 18750"/>
                <a:gd name="f268" fmla="val 3710"/>
                <a:gd name="f269" fmla="val 18657"/>
                <a:gd name="f270" fmla="val 2783"/>
                <a:gd name="f271" fmla="val 18101"/>
                <a:gd name="f272" fmla="val 1995"/>
                <a:gd name="f273" fmla="val 17151"/>
                <a:gd name="f274" fmla="val 1833"/>
                <a:gd name="f275" fmla="val 17059"/>
                <a:gd name="f276" fmla="val 1818"/>
                <a:gd name="f277" fmla="val 16967"/>
                <a:gd name="f278" fmla="val 1811"/>
                <a:gd name="f279" fmla="val 16877"/>
                <a:gd name="f280" fmla="val 16124"/>
                <a:gd name="f281" fmla="val 15442"/>
                <a:gd name="f282" fmla="val 2309"/>
                <a:gd name="f283" fmla="val 15111"/>
                <a:gd name="f284" fmla="val 2992"/>
                <a:gd name="f285" fmla="val 3015"/>
                <a:gd name="f286" fmla="val 15134"/>
                <a:gd name="f287" fmla="val 3061"/>
                <a:gd name="f288" fmla="val 15158"/>
                <a:gd name="f289" fmla="val 3085"/>
                <a:gd name="f290" fmla="val 15186"/>
                <a:gd name="f291" fmla="val 3198"/>
                <a:gd name="f292" fmla="val 15101"/>
                <a:gd name="f293" fmla="val 3268"/>
                <a:gd name="f294" fmla="val 15015"/>
                <a:gd name="f295" fmla="val 14961"/>
                <a:gd name="f296" fmla="val 14906"/>
                <a:gd name="f297" fmla="val 3240"/>
                <a:gd name="f298" fmla="val 14879"/>
                <a:gd name="f299" fmla="val 3177"/>
                <a:gd name="f300" fmla="val 14167"/>
                <a:gd name="f301" fmla="val 1117"/>
                <a:gd name="f302" fmla="val 12303"/>
                <a:gd name="f303" fmla="*/ f0 1 24753"/>
                <a:gd name="f304" fmla="*/ f1 1 12896"/>
                <a:gd name="f305" fmla="val f2"/>
                <a:gd name="f306" fmla="val f3"/>
                <a:gd name="f307" fmla="val f4"/>
                <a:gd name="f308" fmla="+- f307 0 f305"/>
                <a:gd name="f309" fmla="+- f306 0 f305"/>
                <a:gd name="f310" fmla="*/ f309 1 24753"/>
                <a:gd name="f311" fmla="*/ f308 1 12896"/>
                <a:gd name="f312" fmla="*/ f305 1 f310"/>
                <a:gd name="f313" fmla="*/ f306 1 f310"/>
                <a:gd name="f314" fmla="*/ f305 1 f311"/>
                <a:gd name="f315" fmla="*/ f307 1 f311"/>
                <a:gd name="f316" fmla="*/ f312 f303 1"/>
                <a:gd name="f317" fmla="*/ f313 f303 1"/>
                <a:gd name="f318" fmla="*/ f315 f304 1"/>
                <a:gd name="f319" fmla="*/ f314 f30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6" t="f319" r="f317" b="f318"/>
              <a:pathLst>
                <a:path w="24753" h="1289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3"/>
                  </a:cubicBezTo>
                  <a:cubicBezTo>
                    <a:pt x="f45" y="f43"/>
                    <a:pt x="f46" y="f47"/>
                    <a:pt x="f48" y="f49"/>
                  </a:cubicBezTo>
                  <a:cubicBezTo>
                    <a:pt x="f38" y="f50"/>
                    <a:pt x="f51" y="f52"/>
                    <a:pt x="f53" y="f54"/>
                  </a:cubicBezTo>
                  <a:lnTo>
                    <a:pt x="f55" y="f54"/>
                  </a:lnTo>
                  <a:cubicBezTo>
                    <a:pt x="f56" y="f57"/>
                    <a:pt x="f58" y="f59"/>
                    <a:pt x="f60" y="f59"/>
                  </a:cubicBezTo>
                  <a:cubicBezTo>
                    <a:pt x="f61" y="f59"/>
                    <a:pt x="f62" y="f63"/>
                    <a:pt x="f64" y="f33"/>
                  </a:cubicBezTo>
                  <a:cubicBezTo>
                    <a:pt x="f65" y="f66"/>
                    <a:pt x="f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3"/>
                  </a:cubicBezTo>
                  <a:cubicBezTo>
                    <a:pt x="f85" y="f83"/>
                    <a:pt x="f86" y="f87"/>
                    <a:pt x="f88" y="f89"/>
                  </a:cubicBezTo>
                  <a:cubicBezTo>
                    <a:pt x="f90" y="f91"/>
                    <a:pt x="f92" y="f93"/>
                    <a:pt x="f88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4"/>
                  </a:cubicBezTo>
                  <a:cubicBezTo>
                    <a:pt x="f116" y="f114"/>
                    <a:pt x="f117" y="f118"/>
                    <a:pt x="f119" y="f120"/>
                  </a:cubicBezTo>
                  <a:cubicBezTo>
                    <a:pt x="f121" y="f120"/>
                    <a:pt x="f122" y="f123"/>
                    <a:pt x="f122" y="f124"/>
                  </a:cubicBezTo>
                  <a:cubicBezTo>
                    <a:pt x="f125" y="f126"/>
                    <a:pt x="f127" y="f128"/>
                    <a:pt x="f129" y="f128"/>
                  </a:cubicBezTo>
                  <a:cubicBezTo>
                    <a:pt x="f130" y="f128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lnTo>
                    <a:pt x="f139" y="f140"/>
                  </a:lnTo>
                  <a:cubicBezTo>
                    <a:pt x="f141" y="f142"/>
                    <a:pt x="f143" y="f144"/>
                    <a:pt x="f145" y="f144"/>
                  </a:cubicBezTo>
                  <a:cubicBezTo>
                    <a:pt x="f146" y="f144"/>
                    <a:pt x="f147" y="f142"/>
                    <a:pt x="f148" y="f140"/>
                  </a:cubicBezTo>
                  <a:cubicBezTo>
                    <a:pt x="f149" y="f150"/>
                    <a:pt x="f149" y="f151"/>
                    <a:pt x="f148" y="f151"/>
                  </a:cubicBezTo>
                  <a:cubicBezTo>
                    <a:pt x="f152" y="f153"/>
                    <a:pt x="f154" y="f155"/>
                    <a:pt x="f156" y="f155"/>
                  </a:cubicBezTo>
                  <a:cubicBezTo>
                    <a:pt x="f157" y="f155"/>
                    <a:pt x="f158" y="f159"/>
                    <a:pt x="f160" y="f161"/>
                  </a:cubicBezTo>
                  <a:cubicBezTo>
                    <a:pt x="f162" y="f163"/>
                    <a:pt x="f164" y="f165"/>
                    <a:pt x="f166" y="f165"/>
                  </a:cubicBezTo>
                  <a:cubicBezTo>
                    <a:pt x="f167" y="f165"/>
                    <a:pt x="f168" y="f169"/>
                    <a:pt x="f170" y="f171"/>
                  </a:cubicBezTo>
                  <a:cubicBezTo>
                    <a:pt x="f172" y="f151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0"/>
                  </a:cubicBezTo>
                  <a:cubicBezTo>
                    <a:pt x="f182" y="f180"/>
                    <a:pt x="f183" y="f184"/>
                    <a:pt x="f185" y="f98"/>
                  </a:cubicBezTo>
                  <a:cubicBezTo>
                    <a:pt x="f186" y="f187"/>
                    <a:pt x="f188" y="f93"/>
                    <a:pt x="f189" y="f190"/>
                  </a:cubicBezTo>
                  <a:cubicBezTo>
                    <a:pt x="f191" y="f192"/>
                    <a:pt x="f193" y="f194"/>
                    <a:pt x="f195" y="f194"/>
                  </a:cubicBezTo>
                  <a:cubicBezTo>
                    <a:pt x="f196" y="f194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5" y="f206"/>
                  </a:cubicBez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16"/>
                  </a:cubicBezTo>
                  <a:cubicBezTo>
                    <a:pt x="f218" y="f216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238"/>
                  </a:cubicBezTo>
                  <a:cubicBezTo>
                    <a:pt x="f239" y="f240"/>
                    <a:pt x="f241" y="f242"/>
                    <a:pt x="f243" y="f242"/>
                  </a:cubicBezTo>
                  <a:cubicBezTo>
                    <a:pt x="f244" y="f242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2"/>
                  </a:cubicBezTo>
                  <a:cubicBezTo>
                    <a:pt x="f254" y="f252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2"/>
                  </a:cubicBezTo>
                  <a:cubicBezTo>
                    <a:pt x="f264" y="f262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6"/>
                    <a:pt x="f277" y="f278"/>
                    <a:pt x="f279" y="f278"/>
                  </a:cubicBezTo>
                  <a:cubicBezTo>
                    <a:pt x="f280" y="f278"/>
                    <a:pt x="f281" y="f282"/>
                    <a:pt x="f283" y="f284"/>
                  </a:cubicBezTo>
                  <a:cubicBezTo>
                    <a:pt x="f283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3"/>
                  </a:cubicBezTo>
                  <a:cubicBezTo>
                    <a:pt x="f295" y="f293"/>
                    <a:pt x="f296" y="f297"/>
                    <a:pt x="f298" y="f299"/>
                  </a:cubicBezTo>
                  <a:cubicBezTo>
                    <a:pt x="f300" y="f301"/>
                    <a:pt x="f302" y="f6"/>
                    <a:pt x="f5" y="f6"/>
                  </a:cubicBezTo>
                  <a:close/>
                </a:path>
              </a:pathLst>
            </a:custGeom>
            <a:solidFill>
              <a:srgbClr val="CFE2F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477;p15">
              <a:extLst>
                <a:ext uri="{FF2B5EF4-FFF2-40B4-BE49-F238E27FC236}">
                  <a16:creationId xmlns:a16="http://schemas.microsoft.com/office/drawing/2014/main" id="{86139E84-A073-4263-8DE2-6F1246783C1D}"/>
                </a:ext>
              </a:extLst>
            </p:cNvPr>
            <p:cNvSpPr/>
            <p:nvPr/>
          </p:nvSpPr>
          <p:spPr>
            <a:xfrm>
              <a:off x="5749792" y="1768714"/>
              <a:ext cx="1258717" cy="674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119"/>
                <a:gd name="f4" fmla="val 13465"/>
                <a:gd name="f5" fmla="val 10433"/>
                <a:gd name="f6" fmla="val 268"/>
                <a:gd name="f7" fmla="val 12465"/>
                <a:gd name="f8" fmla="val 14329"/>
                <a:gd name="f9" fmla="val 1384"/>
                <a:gd name="f10" fmla="val 15041"/>
                <a:gd name="f11" fmla="val 3444"/>
                <a:gd name="f12" fmla="val 15068"/>
                <a:gd name="f13" fmla="val 3507"/>
                <a:gd name="f14" fmla="val 15123"/>
                <a:gd name="f15" fmla="val 3535"/>
                <a:gd name="f16" fmla="val 15177"/>
                <a:gd name="f17" fmla="val 15263"/>
                <a:gd name="f18" fmla="val 15348"/>
                <a:gd name="f19" fmla="val 3465"/>
                <a:gd name="f20" fmla="val 15320"/>
                <a:gd name="f21" fmla="val 3352"/>
                <a:gd name="f22" fmla="val 15296"/>
                <a:gd name="f23" fmla="val 3328"/>
                <a:gd name="f24" fmla="val 3282"/>
                <a:gd name="f25" fmla="val 15273"/>
                <a:gd name="f26" fmla="val 3259"/>
                <a:gd name="f27" fmla="val 15626"/>
                <a:gd name="f28" fmla="val 2594"/>
                <a:gd name="f29" fmla="val 16296"/>
                <a:gd name="f30" fmla="val 2079"/>
                <a:gd name="f31" fmla="val 17048"/>
                <a:gd name="f32" fmla="val 17135"/>
                <a:gd name="f33" fmla="val 17223"/>
                <a:gd name="f34" fmla="val 2086"/>
                <a:gd name="f35" fmla="val 17313"/>
                <a:gd name="f36" fmla="val 2100"/>
                <a:gd name="f37" fmla="val 18286"/>
                <a:gd name="f38" fmla="val 2262"/>
                <a:gd name="f39" fmla="val 18819"/>
                <a:gd name="f40" fmla="val 3050"/>
                <a:gd name="f41" fmla="val 18912"/>
                <a:gd name="f42" fmla="val 3977"/>
                <a:gd name="f43" fmla="val 18771"/>
                <a:gd name="f44" fmla="val 3939"/>
                <a:gd name="f45" fmla="val 18631"/>
                <a:gd name="f46" fmla="val 3922"/>
                <a:gd name="f47" fmla="val 18487"/>
                <a:gd name="f48" fmla="val 18369"/>
                <a:gd name="f49" fmla="val 18249"/>
                <a:gd name="f50" fmla="val 3933"/>
                <a:gd name="f51" fmla="val 18124"/>
                <a:gd name="f52" fmla="val 3954"/>
                <a:gd name="f53" fmla="val 18060"/>
                <a:gd name="f54" fmla="val 3975"/>
                <a:gd name="f55" fmla="val 18055"/>
                <a:gd name="f56" fmla="val 4096"/>
                <a:gd name="f57" fmla="val 18127"/>
                <a:gd name="f58" fmla="val 18133"/>
                <a:gd name="f59" fmla="val 18140"/>
                <a:gd name="f60" fmla="val 4095"/>
                <a:gd name="f61" fmla="val 18147"/>
                <a:gd name="f62" fmla="val 4093"/>
                <a:gd name="f63" fmla="val 18210"/>
                <a:gd name="f64" fmla="val 4087"/>
                <a:gd name="f65" fmla="val 18272"/>
                <a:gd name="f66" fmla="val 4085"/>
                <a:gd name="f67" fmla="val 18334"/>
                <a:gd name="f68" fmla="val 18774"/>
                <a:gd name="f69" fmla="val 19186"/>
                <a:gd name="f70" fmla="val 4231"/>
                <a:gd name="f71" fmla="val 19491"/>
                <a:gd name="f72" fmla="val 4557"/>
                <a:gd name="f73" fmla="val 19518"/>
                <a:gd name="f74" fmla="val 4589"/>
                <a:gd name="f75" fmla="val 19551"/>
                <a:gd name="f76" fmla="val 4603"/>
                <a:gd name="f77" fmla="val 19582"/>
                <a:gd name="f78" fmla="val 19686"/>
                <a:gd name="f79" fmla="val 19783"/>
                <a:gd name="f80" fmla="val 4460"/>
                <a:gd name="f81" fmla="val 19676"/>
                <a:gd name="f82" fmla="val 4371"/>
                <a:gd name="f83" fmla="val 19561"/>
                <a:gd name="f84" fmla="val 4279"/>
                <a:gd name="f85" fmla="val 19422"/>
                <a:gd name="f86" fmla="val 4186"/>
                <a:gd name="f87" fmla="val 19282"/>
                <a:gd name="f88" fmla="val 4116"/>
                <a:gd name="f89" fmla="val 19937"/>
                <a:gd name="f90" fmla="val 3485"/>
                <a:gd name="f91" fmla="val 20800"/>
                <a:gd name="f92" fmla="val 3122"/>
                <a:gd name="f93" fmla="val 21634"/>
                <a:gd name="f94" fmla="val 22513"/>
                <a:gd name="f95" fmla="val 23359"/>
                <a:gd name="f96" fmla="val 3525"/>
                <a:gd name="f97" fmla="val 23894"/>
                <a:gd name="f98" fmla="val 4441"/>
                <a:gd name="f99" fmla="val 24914"/>
                <a:gd name="f100" fmla="val 6202"/>
                <a:gd name="f101" fmla="val 23639"/>
                <a:gd name="f102" fmla="val 8172"/>
                <a:gd name="f103" fmla="val 21716"/>
                <a:gd name="f104" fmla="val 8288"/>
                <a:gd name="f105" fmla="val 21646"/>
                <a:gd name="f106" fmla="val 8195"/>
                <a:gd name="f107" fmla="val 21600"/>
                <a:gd name="f108" fmla="val 8126"/>
                <a:gd name="f109" fmla="val 21507"/>
                <a:gd name="f110" fmla="val 8056"/>
                <a:gd name="f111" fmla="val 21473"/>
                <a:gd name="f112" fmla="val 8021"/>
                <a:gd name="f113" fmla="val 21435"/>
                <a:gd name="f114" fmla="val 8007"/>
                <a:gd name="f115" fmla="val 21400"/>
                <a:gd name="f116" fmla="val 21294"/>
                <a:gd name="f117" fmla="val 21212"/>
                <a:gd name="f118" fmla="val 8137"/>
                <a:gd name="f119" fmla="val 21299"/>
                <a:gd name="f120" fmla="val 8241"/>
                <a:gd name="f121" fmla="val 22342"/>
                <a:gd name="f122" fmla="val 9354"/>
                <a:gd name="f123" fmla="val 21276"/>
                <a:gd name="f124" fmla="val 10814"/>
                <a:gd name="f125" fmla="val 19978"/>
                <a:gd name="f126" fmla="val 10930"/>
                <a:gd name="f127" fmla="val 19901"/>
                <a:gd name="f128" fmla="val 10936"/>
                <a:gd name="f129" fmla="val 19824"/>
                <a:gd name="f130" fmla="val 10940"/>
                <a:gd name="f131" fmla="val 19747"/>
                <a:gd name="f132" fmla="val 18759"/>
                <a:gd name="f133" fmla="val 17797"/>
                <a:gd name="f134" fmla="val 10391"/>
                <a:gd name="f135" fmla="val 17475"/>
                <a:gd name="f136" fmla="val 9423"/>
                <a:gd name="f137" fmla="val 17591"/>
                <a:gd name="f138" fmla="val 9377"/>
                <a:gd name="f139" fmla="val 17730"/>
                <a:gd name="f140" fmla="val 9331"/>
                <a:gd name="f141" fmla="val 17846"/>
                <a:gd name="f142" fmla="val 9261"/>
                <a:gd name="f143" fmla="val 17965"/>
                <a:gd name="f144" fmla="val 9201"/>
                <a:gd name="f145" fmla="val 17896"/>
                <a:gd name="f146" fmla="val 9039"/>
                <a:gd name="f147" fmla="val 17786"/>
                <a:gd name="f148" fmla="val 17768"/>
                <a:gd name="f149" fmla="val 17749"/>
                <a:gd name="f150" fmla="val 9043"/>
                <a:gd name="f151" fmla="val 9053"/>
                <a:gd name="f152" fmla="val 17363"/>
                <a:gd name="f153" fmla="val 9246"/>
                <a:gd name="f154" fmla="val 16980"/>
                <a:gd name="f155" fmla="val 9342"/>
                <a:gd name="f156" fmla="val 16581"/>
                <a:gd name="f157" fmla="val 16501"/>
                <a:gd name="f158" fmla="val 16420"/>
                <a:gd name="f159" fmla="val 9338"/>
                <a:gd name="f160" fmla="val 16339"/>
                <a:gd name="f161" fmla="val 16223"/>
                <a:gd name="f162" fmla="val 9516"/>
                <a:gd name="f163" fmla="val 16444"/>
                <a:gd name="f164" fmla="val 9528"/>
                <a:gd name="f165" fmla="val 16548"/>
                <a:gd name="f166" fmla="val 9533"/>
                <a:gd name="f167" fmla="val 16652"/>
                <a:gd name="f168" fmla="val 16756"/>
                <a:gd name="f169" fmla="val 16861"/>
                <a:gd name="f170" fmla="val 16965"/>
                <a:gd name="f171" fmla="val 16641"/>
                <a:gd name="f172" fmla="val 11231"/>
                <a:gd name="f173" fmla="val 15435"/>
                <a:gd name="f174" fmla="val 12714"/>
                <a:gd name="f175" fmla="val 13697"/>
                <a:gd name="f176" fmla="val 13085"/>
                <a:gd name="f177" fmla="val 13449"/>
                <a:gd name="f178" fmla="val 13137"/>
                <a:gd name="f179" fmla="val 13181"/>
                <a:gd name="f180" fmla="val 13162"/>
                <a:gd name="f181" fmla="val 12903"/>
                <a:gd name="f182" fmla="val 11182"/>
                <a:gd name="f183" fmla="val 9092"/>
                <a:gd name="f184" fmla="val 12183"/>
                <a:gd name="f185" fmla="val 9132"/>
                <a:gd name="f186" fmla="val 10327"/>
                <a:gd name="f187" fmla="val 10275"/>
                <a:gd name="f188" fmla="val 9093"/>
                <a:gd name="f189" fmla="val 10249"/>
                <a:gd name="f190" fmla="val 9063"/>
                <a:gd name="f191" fmla="val 9054"/>
                <a:gd name="f192" fmla="val 9045"/>
                <a:gd name="f193" fmla="val 10252"/>
                <a:gd name="f194" fmla="val 10258"/>
                <a:gd name="f195" fmla="val 10167"/>
                <a:gd name="f196" fmla="val 8981"/>
                <a:gd name="f197" fmla="val 10106"/>
                <a:gd name="f198" fmla="val 8916"/>
                <a:gd name="f199" fmla="val 8880"/>
                <a:gd name="f200" fmla="val 8847"/>
                <a:gd name="f201" fmla="val 10124"/>
                <a:gd name="f202" fmla="val 8830"/>
                <a:gd name="f203" fmla="val 10165"/>
                <a:gd name="f204" fmla="val 8529"/>
                <a:gd name="f205" fmla="val 10687"/>
                <a:gd name="f206" fmla="val 8123"/>
                <a:gd name="f207" fmla="val 11175"/>
                <a:gd name="f208" fmla="val 7508"/>
                <a:gd name="f209" fmla="val 7413"/>
                <a:gd name="f210" fmla="val 7313"/>
                <a:gd name="f211" fmla="val 11163"/>
                <a:gd name="f212" fmla="val 7208"/>
                <a:gd name="f213" fmla="val 11138"/>
                <a:gd name="f214" fmla="val 6397"/>
                <a:gd name="f215" fmla="val 6142"/>
                <a:gd name="f216" fmla="val 9980"/>
                <a:gd name="f217" fmla="val 6745"/>
                <a:gd name="f218" fmla="val 9400"/>
                <a:gd name="f219" fmla="val 6791"/>
                <a:gd name="f220" fmla="val 6768"/>
                <a:gd name="f221" fmla="val 9308"/>
                <a:gd name="f222" fmla="val 9284"/>
                <a:gd name="f223" fmla="val 6808"/>
                <a:gd name="f224" fmla="val 9173"/>
                <a:gd name="f225" fmla="val 6709"/>
                <a:gd name="f226" fmla="val 9073"/>
                <a:gd name="f227" fmla="val 6610"/>
                <a:gd name="f228" fmla="val 6564"/>
                <a:gd name="f229" fmla="val 6519"/>
                <a:gd name="f230" fmla="val 9094"/>
                <a:gd name="f231" fmla="val 6490"/>
                <a:gd name="f232" fmla="val 9145"/>
                <a:gd name="f233" fmla="val 5968"/>
                <a:gd name="f234" fmla="val 9982"/>
                <a:gd name="f235" fmla="val 4820"/>
                <a:gd name="f236" fmla="val 10411"/>
                <a:gd name="f237" fmla="val 3661"/>
                <a:gd name="f238" fmla="val 2349"/>
                <a:gd name="f239" fmla="val 1023"/>
                <a:gd name="f240" fmla="val 9861"/>
                <a:gd name="f241" fmla="val 580"/>
                <a:gd name="f242" fmla="val 8728"/>
                <a:gd name="f243" fmla="val 163"/>
                <a:gd name="f244" fmla="val 7639"/>
                <a:gd name="f245" fmla="val 812"/>
                <a:gd name="f246" fmla="val 6411"/>
                <a:gd name="f247" fmla="val 1716"/>
                <a:gd name="f248" fmla="val 5785"/>
                <a:gd name="f249" fmla="val 2162"/>
                <a:gd name="f250" fmla="val 5471"/>
                <a:gd name="f251" fmla="val 2885"/>
                <a:gd name="f252" fmla="val 5239"/>
                <a:gd name="f253" fmla="val 3567"/>
                <a:gd name="f254" fmla="val 4195"/>
                <a:gd name="f255" fmla="val 4788"/>
                <a:gd name="f256" fmla="val 5436"/>
                <a:gd name="f257" fmla="val 5099"/>
                <a:gd name="f258" fmla="val 5947"/>
                <a:gd name="f259" fmla="val 5122"/>
                <a:gd name="f260" fmla="val 5970"/>
                <a:gd name="f261" fmla="val 4914"/>
                <a:gd name="f262" fmla="val 6109"/>
                <a:gd name="f263" fmla="val 4752"/>
                <a:gd name="f264" fmla="val 6272"/>
                <a:gd name="f265" fmla="val 4613"/>
                <a:gd name="f266" fmla="val 6480"/>
                <a:gd name="f267" fmla="val 4579"/>
                <a:gd name="f268" fmla="val 6547"/>
                <a:gd name="f269" fmla="val 4629"/>
                <a:gd name="f270" fmla="val 6601"/>
                <a:gd name="f271" fmla="val 4686"/>
                <a:gd name="f272" fmla="val 4709"/>
                <a:gd name="f273" fmla="val 4732"/>
                <a:gd name="f274" fmla="val 6593"/>
                <a:gd name="f275" fmla="val 6573"/>
                <a:gd name="f276" fmla="val 5169"/>
                <a:gd name="f277" fmla="val 6133"/>
                <a:gd name="f278" fmla="val 5632"/>
                <a:gd name="f279" fmla="val 5854"/>
                <a:gd name="f280" fmla="val 6258"/>
                <a:gd name="f281" fmla="val 6391"/>
                <a:gd name="f282" fmla="val 5763"/>
                <a:gd name="f283" fmla="val 6418"/>
                <a:gd name="f284" fmla="val 5528"/>
                <a:gd name="f285" fmla="val 6278"/>
                <a:gd name="f286" fmla="val 6265"/>
                <a:gd name="f287" fmla="val 5529"/>
                <a:gd name="f288" fmla="val 5530"/>
                <a:gd name="f289" fmla="val 6003"/>
                <a:gd name="f290" fmla="val 5553"/>
                <a:gd name="f291" fmla="val 5748"/>
                <a:gd name="f292" fmla="val 5623"/>
                <a:gd name="f293" fmla="val 5516"/>
                <a:gd name="f294" fmla="val 5739"/>
                <a:gd name="f295" fmla="val 3871"/>
                <a:gd name="f296" fmla="val 3189"/>
                <a:gd name="f297" fmla="val 6953"/>
                <a:gd name="f298" fmla="val 895"/>
                <a:gd name="f299" fmla="val 9178"/>
                <a:gd name="f300" fmla="val 408"/>
                <a:gd name="f301" fmla="val 9598"/>
                <a:gd name="f302" fmla="val 314"/>
                <a:gd name="f303" fmla="val 10019"/>
                <a:gd name="f304" fmla="val 10415"/>
                <a:gd name="f305" fmla="val 9810"/>
                <a:gd name="f306" fmla="val 9202"/>
                <a:gd name="f307" fmla="val 90"/>
                <a:gd name="f308" fmla="val 8622"/>
                <a:gd name="f309" fmla="val 269"/>
                <a:gd name="f310" fmla="val 6536"/>
                <a:gd name="f311" fmla="val 918"/>
                <a:gd name="f312" fmla="val 3431"/>
                <a:gd name="f313" fmla="val 3467"/>
                <a:gd name="f314" fmla="val 5401"/>
                <a:gd name="f315" fmla="val 5808"/>
                <a:gd name="f316" fmla="val 5354"/>
                <a:gd name="f317" fmla="val 5831"/>
                <a:gd name="f318" fmla="val 5308"/>
                <a:gd name="f319" fmla="val 5261"/>
                <a:gd name="f320" fmla="val 5878"/>
                <a:gd name="f321" fmla="val 4941"/>
                <a:gd name="f322" fmla="val 5223"/>
                <a:gd name="f323" fmla="val 4185"/>
                <a:gd name="f324" fmla="val 4978"/>
                <a:gd name="f325" fmla="val 3426"/>
                <a:gd name="f326" fmla="val 2923"/>
                <a:gd name="f327" fmla="val 2419"/>
                <a:gd name="f328" fmla="val 5086"/>
                <a:gd name="f329" fmla="val 2040"/>
                <a:gd name="f330" fmla="val 5252"/>
                <a:gd name="f331" fmla="val 928"/>
                <a:gd name="f332" fmla="val 1"/>
                <a:gd name="f333" fmla="val 7013"/>
                <a:gd name="f334" fmla="val 117"/>
                <a:gd name="f335" fmla="val 8265"/>
                <a:gd name="f336" fmla="val 293"/>
                <a:gd name="f337" fmla="val 9895"/>
                <a:gd name="f338" fmla="val 1995"/>
                <a:gd name="f339" fmla="val 10725"/>
                <a:gd name="f340" fmla="val 3673"/>
                <a:gd name="f341" fmla="val 4643"/>
                <a:gd name="f342" fmla="val 5604"/>
                <a:gd name="f343" fmla="val 10447"/>
                <a:gd name="f344" fmla="val 9887"/>
                <a:gd name="f345" fmla="val 6119"/>
                <a:gd name="f346" fmla="val 10397"/>
                <a:gd name="f347" fmla="val 6374"/>
                <a:gd name="f348" fmla="val 10999"/>
                <a:gd name="f349" fmla="val 6884"/>
                <a:gd name="f350" fmla="val 11254"/>
                <a:gd name="f351" fmla="val 7085"/>
                <a:gd name="f352" fmla="val 11358"/>
                <a:gd name="f353" fmla="val 7300"/>
                <a:gd name="f354" fmla="val 11406"/>
                <a:gd name="f355" fmla="val 7513"/>
                <a:gd name="f356" fmla="val 8108"/>
                <a:gd name="f357" fmla="val 8690"/>
                <a:gd name="f358" fmla="val 11035"/>
                <a:gd name="f359" fmla="val 8946"/>
                <a:gd name="f360" fmla="val 10489"/>
                <a:gd name="f361" fmla="val 8858"/>
                <a:gd name="f362" fmla="val 12406"/>
                <a:gd name="f363" fmla="val 11242"/>
                <a:gd name="f364" fmla="val 13464"/>
                <a:gd name="f365" fmla="val 12931"/>
                <a:gd name="f366" fmla="val 13018"/>
                <a:gd name="f367" fmla="val 13104"/>
                <a:gd name="f368" fmla="val 13462"/>
                <a:gd name="f369" fmla="val 13187"/>
                <a:gd name="f370" fmla="val 13456"/>
                <a:gd name="f371" fmla="val 13317"/>
                <a:gd name="f372" fmla="val 11625"/>
                <a:gd name="f373" fmla="val 17266"/>
                <a:gd name="f374" fmla="val 9562"/>
                <a:gd name="f375" fmla="val 17289"/>
                <a:gd name="f376" fmla="val 9539"/>
                <a:gd name="f377" fmla="val 9493"/>
                <a:gd name="f378" fmla="val 9470"/>
                <a:gd name="f379" fmla="val 17548"/>
                <a:gd name="f380" fmla="val 10592"/>
                <a:gd name="f381" fmla="val 18688"/>
                <a:gd name="f382" fmla="val 11220"/>
                <a:gd name="f383" fmla="val 19795"/>
                <a:gd name="f384" fmla="val 20105"/>
                <a:gd name="f385" fmla="val 20412"/>
                <a:gd name="f386" fmla="val 11170"/>
                <a:gd name="f387" fmla="val 20696"/>
                <a:gd name="f388" fmla="val 11069"/>
                <a:gd name="f389" fmla="val 21762"/>
                <a:gd name="f390" fmla="val 10675"/>
                <a:gd name="f391" fmla="val 22365"/>
                <a:gd name="f392" fmla="val 21809"/>
                <a:gd name="f393" fmla="val 8450"/>
                <a:gd name="f394" fmla="val 21819"/>
                <a:gd name="f395" fmla="val 21830"/>
                <a:gd name="f396" fmla="val 21840"/>
                <a:gd name="f397" fmla="val 23816"/>
                <a:gd name="f398" fmla="val 25118"/>
                <a:gd name="f399" fmla="val 6308"/>
                <a:gd name="f400" fmla="val 24265"/>
                <a:gd name="f401" fmla="val 4533"/>
                <a:gd name="f402" fmla="val 23736"/>
                <a:gd name="f403" fmla="val 3382"/>
                <a:gd name="f404" fmla="val 22631"/>
                <a:gd name="f405" fmla="val 2797"/>
                <a:gd name="f406" fmla="val 21509"/>
                <a:gd name="f407" fmla="val 20667"/>
                <a:gd name="f408" fmla="val 19816"/>
                <a:gd name="f409" fmla="val 3126"/>
                <a:gd name="f410" fmla="val 19190"/>
                <a:gd name="f411" fmla="val 3792"/>
                <a:gd name="f412" fmla="val 19150"/>
                <a:gd name="f413" fmla="val 2553"/>
                <a:gd name="f414" fmla="val 18107"/>
                <a:gd name="f415" fmla="val 1866"/>
                <a:gd name="f416" fmla="val 17073"/>
                <a:gd name="f417" fmla="val 16309"/>
                <a:gd name="f418" fmla="val 15549"/>
                <a:gd name="f419" fmla="val 2242"/>
                <a:gd name="f420" fmla="val 15204"/>
                <a:gd name="f421" fmla="val 14470"/>
                <a:gd name="f422" fmla="val 1028"/>
                <a:gd name="f423" fmla="val 12464"/>
                <a:gd name="f424" fmla="*/ f0 1 25119"/>
                <a:gd name="f425" fmla="*/ f1 1 13465"/>
                <a:gd name="f426" fmla="val f2"/>
                <a:gd name="f427" fmla="val f3"/>
                <a:gd name="f428" fmla="val f4"/>
                <a:gd name="f429" fmla="+- f428 0 f426"/>
                <a:gd name="f430" fmla="+- f427 0 f426"/>
                <a:gd name="f431" fmla="*/ f430 1 25119"/>
                <a:gd name="f432" fmla="*/ f429 1 13465"/>
                <a:gd name="f433" fmla="*/ f426 1 f431"/>
                <a:gd name="f434" fmla="*/ f427 1 f431"/>
                <a:gd name="f435" fmla="*/ f426 1 f432"/>
                <a:gd name="f436" fmla="*/ f428 1 f432"/>
                <a:gd name="f437" fmla="*/ f433 f424 1"/>
                <a:gd name="f438" fmla="*/ f434 f424 1"/>
                <a:gd name="f439" fmla="*/ f436 f425 1"/>
                <a:gd name="f440" fmla="*/ f435 f4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7" t="f440" r="f438" b="f439"/>
              <a:pathLst>
                <a:path w="25119" h="1346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2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2"/>
                  </a:cubicBezTo>
                  <a:cubicBezTo>
                    <a:pt x="f94" y="f92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4"/>
                  </a:cubicBezTo>
                  <a:cubicBezTo>
                    <a:pt x="f116" y="f114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0"/>
                  </a:cubicBezTo>
                  <a:cubicBezTo>
                    <a:pt x="f132" y="f130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6"/>
                  </a:cubicBezTo>
                  <a:cubicBezTo>
                    <a:pt x="f148" y="f146"/>
                    <a:pt x="f149" y="f150"/>
                    <a:pt x="f139" y="f151"/>
                  </a:cubicBezTo>
                  <a:cubicBezTo>
                    <a:pt x="f152" y="f153"/>
                    <a:pt x="f154" y="f155"/>
                    <a:pt x="f156" y="f155"/>
                  </a:cubicBezTo>
                  <a:cubicBezTo>
                    <a:pt x="f157" y="f155"/>
                    <a:pt x="f158" y="f159"/>
                    <a:pt x="f160" y="f140"/>
                  </a:cubicBezTo>
                  <a:cubicBezTo>
                    <a:pt x="f161" y="f140"/>
                    <a:pt x="f161" y="f162"/>
                    <a:pt x="f160" y="f162"/>
                  </a:cubicBezTo>
                  <a:cubicBezTo>
                    <a:pt x="f163" y="f164"/>
                    <a:pt x="f165" y="f166"/>
                    <a:pt x="f167" y="f166"/>
                  </a:cubicBezTo>
                  <a:cubicBezTo>
                    <a:pt x="f168" y="f166"/>
                    <a:pt x="f169" y="f164"/>
                    <a:pt x="f170" y="f162"/>
                  </a:cubicBezTo>
                  <a:lnTo>
                    <a:pt x="f170" y="f162"/>
                  </a:lnTo>
                  <a:cubicBezTo>
                    <a:pt x="f171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0"/>
                  </a:cubicBezTo>
                  <a:cubicBezTo>
                    <a:pt x="f182" y="f180"/>
                    <a:pt x="f183" y="f184"/>
                    <a:pt x="f185" y="f186"/>
                  </a:cubicBezTo>
                  <a:cubicBezTo>
                    <a:pt x="f185" y="f187"/>
                    <a:pt x="f188" y="f189"/>
                    <a:pt x="f190" y="f189"/>
                  </a:cubicBezTo>
                  <a:cubicBezTo>
                    <a:pt x="f191" y="f189"/>
                    <a:pt x="f192" y="f193"/>
                    <a:pt x="f146" y="f194"/>
                  </a:cubicBezTo>
                  <a:cubicBezTo>
                    <a:pt x="f191" y="f195"/>
                    <a:pt x="f196" y="f197"/>
                    <a:pt x="f198" y="f197"/>
                  </a:cubicBezTo>
                  <a:cubicBezTo>
                    <a:pt x="f199" y="f197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7"/>
                  </a:cubicBezTo>
                  <a:cubicBezTo>
                    <a:pt x="f209" y="f207"/>
                    <a:pt x="f210" y="f211"/>
                    <a:pt x="f212" y="f213"/>
                  </a:cubicBezTo>
                  <a:cubicBezTo>
                    <a:pt x="f214" y="f126"/>
                    <a:pt x="f215" y="f216"/>
                    <a:pt x="f217" y="f218"/>
                  </a:cubicBezTo>
                  <a:cubicBezTo>
                    <a:pt x="f219" y="f138"/>
                    <a:pt x="f220" y="f221"/>
                    <a:pt x="f217" y="f222"/>
                  </a:cubicBezTo>
                  <a:cubicBezTo>
                    <a:pt x="f223" y="f224"/>
                    <a:pt x="f225" y="f226"/>
                    <a:pt x="f227" y="f226"/>
                  </a:cubicBezTo>
                  <a:cubicBezTo>
                    <a:pt x="f228" y="f226"/>
                    <a:pt x="f229" y="f230"/>
                    <a:pt x="f231" y="f232"/>
                  </a:cubicBezTo>
                  <a:cubicBezTo>
                    <a:pt x="f233" y="f234"/>
                    <a:pt x="f235" y="f236"/>
                    <a:pt x="f237" y="f236"/>
                  </a:cubicBezTo>
                  <a:cubicBezTo>
                    <a:pt x="f238" y="f236"/>
                    <a:pt x="f239" y="f240"/>
                    <a:pt x="f241" y="f242"/>
                  </a:cubicBez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2"/>
                  </a:cubicBezTo>
                  <a:cubicBezTo>
                    <a:pt x="f254" y="f252"/>
                    <a:pt x="f255" y="f256"/>
                    <a:pt x="f257" y="f258"/>
                  </a:cubicBezTo>
                  <a:lnTo>
                    <a:pt x="f259" y="f260"/>
                  </a:lnTo>
                  <a:cubicBezTo>
                    <a:pt x="f261" y="f262"/>
                    <a:pt x="f263" y="f264"/>
                    <a:pt x="f265" y="f266"/>
                  </a:cubicBezTo>
                  <a:cubicBezTo>
                    <a:pt x="f267" y="f268"/>
                    <a:pt x="f269" y="f270"/>
                    <a:pt x="f271" y="f270"/>
                  </a:cubicBezTo>
                  <a:cubicBezTo>
                    <a:pt x="f272" y="f270"/>
                    <a:pt x="f273" y="f274"/>
                    <a:pt x="f263" y="f275"/>
                  </a:cubicBezTo>
                  <a:cubicBezTo>
                    <a:pt x="f276" y="f277"/>
                    <a:pt x="f278" y="f279"/>
                    <a:pt x="f280" y="f248"/>
                  </a:cubicBezTo>
                  <a:cubicBezTo>
                    <a:pt x="f281" y="f282"/>
                    <a:pt x="f283" y="f284"/>
                    <a:pt x="f285" y="f284"/>
                  </a:cubicBezTo>
                  <a:cubicBezTo>
                    <a:pt x="f264" y="f284"/>
                    <a:pt x="f286" y="f287"/>
                    <a:pt x="f280" y="f288"/>
                  </a:cubicBezTo>
                  <a:cubicBezTo>
                    <a:pt x="f289" y="f290"/>
                    <a:pt x="f291" y="f292"/>
                    <a:pt x="f293" y="f294"/>
                  </a:cubicBezTo>
                  <a:cubicBezTo>
                    <a:pt x="f295" y="f296"/>
                    <a:pt x="f297" y="f298"/>
                    <a:pt x="f299" y="f300"/>
                  </a:cubicBezTo>
                  <a:cubicBezTo>
                    <a:pt x="f301" y="f302"/>
                    <a:pt x="f303" y="f6"/>
                    <a:pt x="f5" y="f6"/>
                  </a:cubicBezTo>
                  <a:close/>
                  <a:moveTo>
                    <a:pt x="f304" y="f2"/>
                  </a:moveTo>
                  <a:cubicBezTo>
                    <a:pt x="f305" y="f2"/>
                    <a:pt x="f306" y="f307"/>
                    <a:pt x="f308" y="f309"/>
                  </a:cubicBezTo>
                  <a:cubicBezTo>
                    <a:pt x="f310" y="f311"/>
                    <a:pt x="f312" y="f313"/>
                    <a:pt x="f314" y="f315"/>
                  </a:cubicBezTo>
                  <a:cubicBezTo>
                    <a:pt x="f316" y="f317"/>
                    <a:pt x="f318" y="f279"/>
                    <a:pt x="f319" y="f320"/>
                  </a:cubicBezTo>
                  <a:cubicBezTo>
                    <a:pt x="f321" y="f322"/>
                    <a:pt x="f323" y="f324"/>
                    <a:pt x="f325" y="f324"/>
                  </a:cubicBezTo>
                  <a:cubicBezTo>
                    <a:pt x="f326" y="f324"/>
                    <a:pt x="f327" y="f328"/>
                    <a:pt x="f329" y="f330"/>
                  </a:cubicBezTo>
                  <a:cubicBezTo>
                    <a:pt x="f331" y="f294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39"/>
                  </a:cubicBezTo>
                  <a:cubicBezTo>
                    <a:pt x="f341" y="f339"/>
                    <a:pt x="f342" y="f343"/>
                    <a:pt x="f280" y="f344"/>
                  </a:cubicBezTo>
                  <a:lnTo>
                    <a:pt x="f280" y="f344"/>
                  </a:lnTo>
                  <a:cubicBezTo>
                    <a:pt x="f345" y="f346"/>
                    <a:pt x="f347" y="f348"/>
                    <a:pt x="f349" y="f350"/>
                  </a:cubicBezTo>
                  <a:cubicBezTo>
                    <a:pt x="f351" y="f352"/>
                    <a:pt x="f353" y="f354"/>
                    <a:pt x="f355" y="f354"/>
                  </a:cubicBezTo>
                  <a:cubicBezTo>
                    <a:pt x="f356" y="f354"/>
                    <a:pt x="f357" y="f358"/>
                    <a:pt x="f359" y="f360"/>
                  </a:cubicBezTo>
                  <a:lnTo>
                    <a:pt x="f359" y="f360"/>
                  </a:lnTo>
                  <a:cubicBezTo>
                    <a:pt x="f361" y="f362"/>
                    <a:pt x="f363" y="f364"/>
                    <a:pt x="f365" y="f364"/>
                  </a:cubicBezTo>
                  <a:cubicBezTo>
                    <a:pt x="f366" y="f364"/>
                    <a:pt x="f367" y="f368"/>
                    <a:pt x="f369" y="f370"/>
                  </a:cubicBezTo>
                  <a:cubicBezTo>
                    <a:pt x="f25" y="f371"/>
                    <a:pt x="f170" y="f372"/>
                    <a:pt x="f373" y="f374"/>
                  </a:cubicBezTo>
                  <a:cubicBezTo>
                    <a:pt x="f375" y="f376"/>
                    <a:pt x="f373" y="f377"/>
                    <a:pt x="f373" y="f378"/>
                  </a:cubicBezTo>
                  <a:lnTo>
                    <a:pt x="f35" y="f378"/>
                  </a:lnTo>
                  <a:cubicBezTo>
                    <a:pt x="f379" y="f380"/>
                    <a:pt x="f381" y="f382"/>
                    <a:pt x="f383" y="f382"/>
                  </a:cubicBezTo>
                  <a:cubicBezTo>
                    <a:pt x="f384" y="f382"/>
                    <a:pt x="f385" y="f386"/>
                    <a:pt x="f387" y="f388"/>
                  </a:cubicBezTo>
                  <a:cubicBezTo>
                    <a:pt x="f389" y="f390"/>
                    <a:pt x="f391" y="f218"/>
                    <a:pt x="f392" y="f393"/>
                  </a:cubicBezTo>
                  <a:lnTo>
                    <a:pt x="f392" y="f393"/>
                  </a:lnTo>
                  <a:cubicBezTo>
                    <a:pt x="f394" y="f393"/>
                    <a:pt x="f395" y="f393"/>
                    <a:pt x="f396" y="f393"/>
                  </a:cubicBezTo>
                  <a:cubicBezTo>
                    <a:pt x="f397" y="f393"/>
                    <a:pt x="f398" y="f399"/>
                    <a:pt x="f400" y="f401"/>
                  </a:cubicBezTo>
                  <a:cubicBezTo>
                    <a:pt x="f402" y="f403"/>
                    <a:pt x="f404" y="f405"/>
                    <a:pt x="f406" y="f405"/>
                  </a:cubicBezTo>
                  <a:cubicBezTo>
                    <a:pt x="f407" y="f405"/>
                    <a:pt x="f408" y="f409"/>
                    <a:pt x="f410" y="f411"/>
                  </a:cubicBezTo>
                  <a:cubicBezTo>
                    <a:pt x="f412" y="f413"/>
                    <a:pt x="f414" y="f415"/>
                    <a:pt x="f416" y="f415"/>
                  </a:cubicBezTo>
                  <a:cubicBezTo>
                    <a:pt x="f417" y="f415"/>
                    <a:pt x="f418" y="f419"/>
                    <a:pt x="f420" y="f40"/>
                  </a:cubicBezTo>
                  <a:cubicBezTo>
                    <a:pt x="f421" y="f422"/>
                    <a:pt x="f423" y="f2"/>
                    <a:pt x="f304" y="f2"/>
                  </a:cubicBezTo>
                  <a:close/>
                </a:path>
              </a:pathLst>
            </a:custGeom>
            <a:solidFill>
              <a:srgbClr val="6FA8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478;p15">
              <a:extLst>
                <a:ext uri="{FF2B5EF4-FFF2-40B4-BE49-F238E27FC236}">
                  <a16:creationId xmlns:a16="http://schemas.microsoft.com/office/drawing/2014/main" id="{0560D5B4-1252-4548-BA8B-902375D14899}"/>
                </a:ext>
              </a:extLst>
            </p:cNvPr>
            <p:cNvSpPr/>
            <p:nvPr/>
          </p:nvSpPr>
          <p:spPr>
            <a:xfrm>
              <a:off x="6646371" y="1883215"/>
              <a:ext cx="51160" cy="848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1"/>
                <a:gd name="f4" fmla="val 1693"/>
                <a:gd name="f5" fmla="val 1"/>
                <a:gd name="f6" fmla="val 186"/>
                <a:gd name="f7" fmla="val 533"/>
                <a:gd name="f8" fmla="val 279"/>
                <a:gd name="f9" fmla="val 1090"/>
                <a:gd name="f10" fmla="val 349"/>
                <a:gd name="f11" fmla="val 1669"/>
                <a:gd name="f12" fmla="val 442"/>
                <a:gd name="f13" fmla="val 1648"/>
                <a:gd name="f14" fmla="val 541"/>
                <a:gd name="f15" fmla="val 1637"/>
                <a:gd name="f16" fmla="val 640"/>
                <a:gd name="f17" fmla="val 761"/>
                <a:gd name="f18" fmla="val 883"/>
                <a:gd name="f19" fmla="val 1654"/>
                <a:gd name="f20" fmla="val 998"/>
                <a:gd name="f21" fmla="val 1692"/>
                <a:gd name="f22" fmla="val 951"/>
                <a:gd name="f23" fmla="val 974"/>
                <a:gd name="f24" fmla="val 604"/>
                <a:gd name="f25" fmla="val 325"/>
                <a:gd name="f26" fmla="*/ f0 1 1021"/>
                <a:gd name="f27" fmla="*/ f1 1 169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21"/>
                <a:gd name="f34" fmla="*/ f31 1 169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21" h="1693">
                  <a:moveTo>
                    <a:pt x="f5" y="f2"/>
                  </a:moveTo>
                  <a:lnTo>
                    <a:pt x="f5" y="f2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0" y="f11"/>
                    <a:pt x="f20" y="f11"/>
                    <a:pt x="f3" y="f11"/>
                  </a:cubicBezTo>
                  <a:cubicBezTo>
                    <a:pt x="f22" y="f23"/>
                    <a:pt x="f24" y="f25"/>
                    <a:pt x="f5" y="f2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479;p15">
              <a:extLst>
                <a:ext uri="{FF2B5EF4-FFF2-40B4-BE49-F238E27FC236}">
                  <a16:creationId xmlns:a16="http://schemas.microsoft.com/office/drawing/2014/main" id="{6EE53EE1-1CCF-49FA-9B0D-89EB705C0E57}"/>
                </a:ext>
              </a:extLst>
            </p:cNvPr>
            <p:cNvSpPr/>
            <p:nvPr/>
          </p:nvSpPr>
          <p:spPr>
            <a:xfrm>
              <a:off x="6712564" y="1925360"/>
              <a:ext cx="285777" cy="3914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03"/>
                <a:gd name="f4" fmla="val 7813"/>
                <a:gd name="f5" fmla="val 2433"/>
                <a:gd name="f6" fmla="val 1957"/>
                <a:gd name="f7" fmla="val 1471"/>
                <a:gd name="f8" fmla="val 120"/>
                <a:gd name="f9" fmla="val 1021"/>
                <a:gd name="f10" fmla="val 341"/>
                <a:gd name="f11" fmla="val 1265"/>
                <a:gd name="f12" fmla="val 292"/>
                <a:gd name="f13" fmla="val 1510"/>
                <a:gd name="f14" fmla="val 263"/>
                <a:gd name="f15" fmla="val 1751"/>
                <a:gd name="f16" fmla="val 1967"/>
                <a:gd name="f17" fmla="val 2180"/>
                <a:gd name="f18" fmla="val 287"/>
                <a:gd name="f19" fmla="val 2388"/>
                <a:gd name="f20" fmla="val 3570"/>
                <a:gd name="f21" fmla="val 643"/>
                <a:gd name="f22" fmla="val 4242"/>
                <a:gd name="f23" fmla="val 1778"/>
                <a:gd name="f24" fmla="val 4126"/>
                <a:gd name="f25" fmla="val 2960"/>
                <a:gd name="f26" fmla="val 3995"/>
                <a:gd name="f27" fmla="val 4340"/>
                <a:gd name="f28" fmla="val 2870"/>
                <a:gd name="f29" fmla="val 4913"/>
                <a:gd name="f30" fmla="val 1670"/>
                <a:gd name="f31" fmla="val 1601"/>
                <a:gd name="f32" fmla="val 1531"/>
                <a:gd name="f33" fmla="val 4911"/>
                <a:gd name="f34" fmla="val 1461"/>
                <a:gd name="f35" fmla="val 4907"/>
                <a:gd name="f36" fmla="val 1345"/>
                <a:gd name="f37" fmla="val 6019"/>
                <a:gd name="f38" fmla="val 835"/>
                <a:gd name="f39" fmla="val 7155"/>
                <a:gd name="f40" fmla="val 1"/>
                <a:gd name="f41" fmla="val 7757"/>
                <a:gd name="f42" fmla="val 188"/>
                <a:gd name="f43" fmla="val 7791"/>
                <a:gd name="f44" fmla="val 374"/>
                <a:gd name="f45" fmla="val 561"/>
                <a:gd name="f46" fmla="val 629"/>
                <a:gd name="f47" fmla="val 697"/>
                <a:gd name="f48" fmla="val 7810"/>
                <a:gd name="f49" fmla="val 766"/>
                <a:gd name="f50" fmla="val 7804"/>
                <a:gd name="f51" fmla="val 2064"/>
                <a:gd name="f52" fmla="val 7688"/>
                <a:gd name="f53" fmla="val 3130"/>
                <a:gd name="f54" fmla="val 6228"/>
                <a:gd name="f55" fmla="val 2087"/>
                <a:gd name="f56" fmla="val 5115"/>
                <a:gd name="f57" fmla="val 1998"/>
                <a:gd name="f58" fmla="val 5027"/>
                <a:gd name="f59" fmla="val 2086"/>
                <a:gd name="f60" fmla="val 4884"/>
                <a:gd name="f61" fmla="val 2194"/>
                <a:gd name="f62" fmla="val 2227"/>
                <a:gd name="f63" fmla="val 2263"/>
                <a:gd name="f64" fmla="val 4897"/>
                <a:gd name="f65" fmla="val 2295"/>
                <a:gd name="f66" fmla="val 4930"/>
                <a:gd name="f67" fmla="val 5000"/>
                <a:gd name="f68" fmla="val 2434"/>
                <a:gd name="f69" fmla="val 5069"/>
                <a:gd name="f70" fmla="val 2504"/>
                <a:gd name="f71" fmla="val 5162"/>
                <a:gd name="f72" fmla="val 4427"/>
                <a:gd name="f73" fmla="val 5046"/>
                <a:gd name="f74" fmla="val 5702"/>
                <a:gd name="f75" fmla="val 3076"/>
                <a:gd name="f76" fmla="val 4682"/>
                <a:gd name="f77" fmla="val 1315"/>
                <a:gd name="f78" fmla="val 4143"/>
                <a:gd name="f79" fmla="val 401"/>
                <a:gd name="f80" fmla="val 3303"/>
                <a:gd name="f81" fmla="*/ f0 1 5703"/>
                <a:gd name="f82" fmla="*/ f1 1 7813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5703"/>
                <a:gd name="f89" fmla="*/ f86 1 7813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5703" h="7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10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"/>
                    <a:pt x="f45" y="f4"/>
                  </a:cubicBezTo>
                  <a:cubicBezTo>
                    <a:pt x="f46" y="f4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cubicBezTo>
                    <a:pt x="f19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2"/>
                    <a:pt x="f5" y="f2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480;p15">
              <a:extLst>
                <a:ext uri="{FF2B5EF4-FFF2-40B4-BE49-F238E27FC236}">
                  <a16:creationId xmlns:a16="http://schemas.microsoft.com/office/drawing/2014/main" id="{90E0D931-0A92-44BD-BF5C-5056436C1C62}"/>
                </a:ext>
              </a:extLst>
            </p:cNvPr>
            <p:cNvSpPr/>
            <p:nvPr/>
          </p:nvSpPr>
          <p:spPr>
            <a:xfrm>
              <a:off x="6639403" y="1866930"/>
              <a:ext cx="368905" cy="463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62"/>
                <a:gd name="f4" fmla="val 9248"/>
                <a:gd name="f5" fmla="val 1"/>
                <a:gd name="f6" fmla="val 47"/>
                <a:gd name="f7" fmla="val 117"/>
                <a:gd name="f8" fmla="val 94"/>
                <a:gd name="f9" fmla="val 233"/>
                <a:gd name="f10" fmla="val 140"/>
                <a:gd name="f11" fmla="val 325"/>
                <a:gd name="f12" fmla="val 743"/>
                <a:gd name="f13" fmla="val 650"/>
                <a:gd name="f14" fmla="val 1090"/>
                <a:gd name="f15" fmla="val 1299"/>
                <a:gd name="f16" fmla="val 1160"/>
                <a:gd name="f17" fmla="val 1994"/>
                <a:gd name="f18" fmla="val 1554"/>
                <a:gd name="f19" fmla="val 1785"/>
                <a:gd name="f20" fmla="val 2017"/>
                <a:gd name="f21" fmla="val 1600"/>
                <a:gd name="f22" fmla="val 2481"/>
                <a:gd name="f23" fmla="val 1507"/>
                <a:gd name="f24" fmla="val 2929"/>
                <a:gd name="f25" fmla="val 1287"/>
                <a:gd name="f26" fmla="val 3413"/>
                <a:gd name="f27" fmla="val 1167"/>
                <a:gd name="f28" fmla="val 3887"/>
                <a:gd name="f29" fmla="val 4760"/>
                <a:gd name="f30" fmla="val 5602"/>
                <a:gd name="f31" fmla="val 1573"/>
                <a:gd name="f32" fmla="val 6142"/>
                <a:gd name="f33" fmla="val 2504"/>
                <a:gd name="f34" fmla="val 7162"/>
                <a:gd name="f35" fmla="val 4242"/>
                <a:gd name="f36" fmla="val 5887"/>
                <a:gd name="f37" fmla="val 6212"/>
                <a:gd name="f38" fmla="val 3964"/>
                <a:gd name="f39" fmla="val 6328"/>
                <a:gd name="f40" fmla="val 3894"/>
                <a:gd name="f41" fmla="val 6235"/>
                <a:gd name="f42" fmla="val 3825"/>
                <a:gd name="f43" fmla="val 6166"/>
                <a:gd name="f44" fmla="val 3755"/>
                <a:gd name="f45" fmla="val 6096"/>
                <a:gd name="f46" fmla="val 3723"/>
                <a:gd name="f47" fmla="val 6063"/>
                <a:gd name="f48" fmla="val 3687"/>
                <a:gd name="f49" fmla="val 6050"/>
                <a:gd name="f50" fmla="val 3654"/>
                <a:gd name="f51" fmla="val 3546"/>
                <a:gd name="f52" fmla="val 3458"/>
                <a:gd name="f53" fmla="val 6193"/>
                <a:gd name="f54" fmla="val 3547"/>
                <a:gd name="f55" fmla="val 6281"/>
                <a:gd name="f56" fmla="val 4590"/>
                <a:gd name="f57" fmla="val 7394"/>
                <a:gd name="f58" fmla="val 3524"/>
                <a:gd name="f59" fmla="val 8854"/>
                <a:gd name="f60" fmla="val 2226"/>
                <a:gd name="f61" fmla="val 8970"/>
                <a:gd name="f62" fmla="val 2157"/>
                <a:gd name="f63" fmla="val 8976"/>
                <a:gd name="f64" fmla="val 2087"/>
                <a:gd name="f65" fmla="val 8979"/>
                <a:gd name="f66" fmla="val 1825"/>
                <a:gd name="f67" fmla="val 1631"/>
                <a:gd name="f68" fmla="val 8957"/>
                <a:gd name="f69" fmla="val 1461"/>
                <a:gd name="f70" fmla="val 8923"/>
                <a:gd name="f71" fmla="val 1345"/>
                <a:gd name="f72" fmla="val 8993"/>
                <a:gd name="f73" fmla="val 1252"/>
                <a:gd name="f74" fmla="val 9062"/>
                <a:gd name="f75" fmla="val 1137"/>
                <a:gd name="f76" fmla="val 9109"/>
                <a:gd name="f77" fmla="val 1426"/>
                <a:gd name="f78" fmla="val 9202"/>
                <a:gd name="f79" fmla="val 1733"/>
                <a:gd name="f80" fmla="val 2040"/>
                <a:gd name="f81" fmla="val 2347"/>
                <a:gd name="f82" fmla="val 2654"/>
                <a:gd name="f83" fmla="val 2944"/>
                <a:gd name="f84" fmla="val 4010"/>
                <a:gd name="f85" fmla="val 8715"/>
                <a:gd name="f86" fmla="val 4613"/>
                <a:gd name="f87" fmla="val 7440"/>
                <a:gd name="f88" fmla="val 4057"/>
                <a:gd name="f89" fmla="val 6467"/>
                <a:gd name="f90" fmla="val 4078"/>
                <a:gd name="f91" fmla="val 4099"/>
                <a:gd name="f92" fmla="val 6468"/>
                <a:gd name="f93" fmla="val 4120"/>
                <a:gd name="f94" fmla="val 6077"/>
                <a:gd name="f95" fmla="val 4339"/>
                <a:gd name="f96" fmla="val 6513"/>
                <a:gd name="f97" fmla="val 2573"/>
                <a:gd name="f98" fmla="val 5984"/>
                <a:gd name="f99" fmla="val 1422"/>
                <a:gd name="f100" fmla="val 4879"/>
                <a:gd name="f101" fmla="val 837"/>
                <a:gd name="f102" fmla="val 3757"/>
                <a:gd name="f103" fmla="val 2915"/>
                <a:gd name="f104" fmla="val 2064"/>
                <a:gd name="f105" fmla="val 1166"/>
                <a:gd name="f106" fmla="val 1438"/>
                <a:gd name="f107" fmla="val 1832"/>
                <a:gd name="f108" fmla="val 1415"/>
                <a:gd name="f109" fmla="val 882"/>
                <a:gd name="f110" fmla="val 766"/>
                <a:gd name="f111" fmla="*/ f0 1 7362"/>
                <a:gd name="f112" fmla="*/ f1 1 9248"/>
                <a:gd name="f113" fmla="val f2"/>
                <a:gd name="f114" fmla="val f3"/>
                <a:gd name="f115" fmla="val f4"/>
                <a:gd name="f116" fmla="+- f115 0 f113"/>
                <a:gd name="f117" fmla="+- f114 0 f113"/>
                <a:gd name="f118" fmla="*/ f117 1 7362"/>
                <a:gd name="f119" fmla="*/ f116 1 9248"/>
                <a:gd name="f120" fmla="*/ f113 1 f118"/>
                <a:gd name="f121" fmla="*/ f114 1 f118"/>
                <a:gd name="f122" fmla="*/ f113 1 f119"/>
                <a:gd name="f123" fmla="*/ f115 1 f119"/>
                <a:gd name="f124" fmla="*/ f120 f111 1"/>
                <a:gd name="f125" fmla="*/ f121 f111 1"/>
                <a:gd name="f126" fmla="*/ f123 f112 1"/>
                <a:gd name="f127" fmla="*/ f122 f1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4" t="f127" r="f125" b="f126"/>
              <a:pathLst>
                <a:path w="7362" h="9248">
                  <a:moveTo>
                    <a:pt x="f5" y="f5"/>
                  </a:moveTo>
                  <a:lnTo>
                    <a:pt x="f5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20" y="f65"/>
                  </a:cubicBezTo>
                  <a:cubicBezTo>
                    <a:pt x="f66" y="f65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4"/>
                    <a:pt x="f80" y="f4"/>
                  </a:cubicBezTo>
                  <a:cubicBezTo>
                    <a:pt x="f81" y="f4"/>
                    <a:pt x="f82" y="f78"/>
                    <a:pt x="f83" y="f76"/>
                  </a:cubicBezTo>
                  <a:cubicBezTo>
                    <a:pt x="f84" y="f85"/>
                    <a:pt x="f86" y="f87"/>
                    <a:pt x="f88" y="f89"/>
                  </a:cubicBezTo>
                  <a:lnTo>
                    <a:pt x="f88" y="f89"/>
                  </a:lnTo>
                  <a:cubicBezTo>
                    <a:pt x="f90" y="f89"/>
                    <a:pt x="f91" y="f92"/>
                    <a:pt x="f93" y="f92"/>
                  </a:cubicBezTo>
                  <a:cubicBezTo>
                    <a:pt x="f94" y="f92"/>
                    <a:pt x="f3" y="f95"/>
                    <a:pt x="f96" y="f97"/>
                  </a:cubicBezTo>
                  <a:cubicBezTo>
                    <a:pt x="f98" y="f99"/>
                    <a:pt x="f100" y="f101"/>
                    <a:pt x="f102" y="f101"/>
                  </a:cubicBezTo>
                  <a:cubicBezTo>
                    <a:pt x="f103" y="f101"/>
                    <a:pt x="f104" y="f105"/>
                    <a:pt x="f106" y="f107"/>
                  </a:cubicBezTo>
                  <a:cubicBezTo>
                    <a:pt x="f108" y="f109"/>
                    <a:pt x="f110" y="f9"/>
                    <a:pt x="f5" y="f5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1910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82;p16">
            <a:extLst>
              <a:ext uri="{FF2B5EF4-FFF2-40B4-BE49-F238E27FC236}">
                <a16:creationId xmlns:a16="http://schemas.microsoft.com/office/drawing/2014/main" id="{8B644E0F-D29A-4608-BC80-53FDCF42A387}"/>
              </a:ext>
            </a:extLst>
          </p:cNvPr>
          <p:cNvGrpSpPr/>
          <p:nvPr/>
        </p:nvGrpSpPr>
        <p:grpSpPr>
          <a:xfrm>
            <a:off x="5757876" y="-561725"/>
            <a:ext cx="1643103" cy="973506"/>
            <a:chOff x="5757876" y="-561725"/>
            <a:chExt cx="1643103" cy="973506"/>
          </a:xfrm>
        </p:grpSpPr>
        <p:sp>
          <p:nvSpPr>
            <p:cNvPr id="3" name="Google Shape;483;p16">
              <a:extLst>
                <a:ext uri="{FF2B5EF4-FFF2-40B4-BE49-F238E27FC236}">
                  <a16:creationId xmlns:a16="http://schemas.microsoft.com/office/drawing/2014/main" id="{CF57DEBB-452D-4769-9470-A44954664E65}"/>
                </a:ext>
              </a:extLst>
            </p:cNvPr>
            <p:cNvSpPr/>
            <p:nvPr/>
          </p:nvSpPr>
          <p:spPr>
            <a:xfrm>
              <a:off x="5777654" y="-538737"/>
              <a:ext cx="1534335" cy="9273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20"/>
                <a:gd name="f4" fmla="val 11254"/>
                <a:gd name="f5" fmla="val 10970"/>
                <a:gd name="f6" fmla="val 1"/>
                <a:gd name="f7" fmla="val 8934"/>
                <a:gd name="f8" fmla="val 6017"/>
                <a:gd name="f9" fmla="val 1443"/>
                <a:gd name="f10" fmla="val 6197"/>
                <a:gd name="f11" fmla="val 3736"/>
                <a:gd name="f12" fmla="val 3814"/>
                <a:gd name="f13" fmla="val 6134"/>
                <a:gd name="f14" fmla="val 3872"/>
                <a:gd name="f15" fmla="val 6071"/>
                <a:gd name="f16" fmla="val 6041"/>
                <a:gd name="f17" fmla="val 6011"/>
                <a:gd name="f18" fmla="val 3859"/>
                <a:gd name="f19" fmla="val 5989"/>
                <a:gd name="f20" fmla="val 3829"/>
                <a:gd name="f21" fmla="val 5592"/>
                <a:gd name="f22" fmla="val 3387"/>
                <a:gd name="f23" fmla="val 5109"/>
                <a:gd name="f24" fmla="val 3195"/>
                <a:gd name="f25" fmla="val 4641"/>
                <a:gd name="f26" fmla="val 3661"/>
                <a:gd name="f27" fmla="val 2750"/>
                <a:gd name="f28" fmla="val 4042"/>
                <a:gd name="f29" fmla="val 2860"/>
                <a:gd name="f30" fmla="val 5219"/>
                <a:gd name="f31" fmla="val 2906"/>
                <a:gd name="f32" fmla="val 2953"/>
                <a:gd name="f33" fmla="val 5242"/>
                <a:gd name="f34" fmla="val 2999"/>
                <a:gd name="f35" fmla="val 5266"/>
                <a:gd name="f36" fmla="val 3061"/>
                <a:gd name="f37" fmla="val 5328"/>
                <a:gd name="f38" fmla="val 3012"/>
                <a:gd name="f39" fmla="val 5408"/>
                <a:gd name="f40" fmla="val 2952"/>
                <a:gd name="f41" fmla="val 2944"/>
                <a:gd name="f42" fmla="val 2937"/>
                <a:gd name="f43" fmla="val 5407"/>
                <a:gd name="f44" fmla="val 2930"/>
                <a:gd name="f45" fmla="val 5405"/>
                <a:gd name="f46" fmla="val 5381"/>
                <a:gd name="f47" fmla="val 2883"/>
                <a:gd name="f48" fmla="val 5433"/>
                <a:gd name="f49" fmla="val 2847"/>
                <a:gd name="f50" fmla="val 5464"/>
                <a:gd name="f51" fmla="val 2811"/>
                <a:gd name="f52" fmla="val 2782"/>
                <a:gd name="f53" fmla="val 2754"/>
                <a:gd name="f54" fmla="val 5445"/>
                <a:gd name="f55" fmla="val 2744"/>
                <a:gd name="f56" fmla="val 2721"/>
                <a:gd name="f57" fmla="val 5358"/>
                <a:gd name="f58" fmla="val 5312"/>
                <a:gd name="f59" fmla="val 2414"/>
                <a:gd name="f60" fmla="val 5202"/>
                <a:gd name="f61" fmla="val 2067"/>
                <a:gd name="f62" fmla="val 5136"/>
                <a:gd name="f63" fmla="val 1729"/>
                <a:gd name="f64" fmla="val 999"/>
                <a:gd name="f65" fmla="val 314"/>
                <a:gd name="f66" fmla="val 172"/>
                <a:gd name="f67" fmla="val 6285"/>
                <a:gd name="f68" fmla="val 7311"/>
                <a:gd name="f69" fmla="val 830"/>
                <a:gd name="f70" fmla="val 7607"/>
                <a:gd name="f71" fmla="val 1682"/>
                <a:gd name="f72" fmla="val 2100"/>
                <a:gd name="f73" fmla="val 2524"/>
                <a:gd name="f74" fmla="val 7536"/>
                <a:gd name="f75" fmla="val 2837"/>
                <a:gd name="f76" fmla="val 7444"/>
                <a:gd name="f77" fmla="val 2767"/>
                <a:gd name="f78" fmla="val 7259"/>
                <a:gd name="f79" fmla="val 2698"/>
                <a:gd name="f80" fmla="val 7096"/>
                <a:gd name="f81" fmla="val 2675"/>
                <a:gd name="f82" fmla="val 6911"/>
                <a:gd name="f83" fmla="val 2660"/>
                <a:gd name="f84" fmla="val 6854"/>
                <a:gd name="f85" fmla="val 2699"/>
                <a:gd name="f86" fmla="val 6814"/>
                <a:gd name="f87" fmla="val 2736"/>
                <a:gd name="f88" fmla="val 2759"/>
                <a:gd name="f89" fmla="val 6829"/>
                <a:gd name="f90" fmla="val 2791"/>
                <a:gd name="f91" fmla="val 6865"/>
                <a:gd name="f92" fmla="val 2976"/>
                <a:gd name="f93" fmla="val 7490"/>
                <a:gd name="f94" fmla="val 3416"/>
                <a:gd name="f95" fmla="val 7977"/>
                <a:gd name="f96" fmla="val 8139"/>
                <a:gd name="f97" fmla="val 4174"/>
                <a:gd name="f98" fmla="val 8183"/>
                <a:gd name="f99" fmla="val 4139"/>
                <a:gd name="f100" fmla="val 8373"/>
                <a:gd name="f101" fmla="val 3997"/>
                <a:gd name="f102" fmla="val 3989"/>
                <a:gd name="f103" fmla="val 3981"/>
                <a:gd name="f104" fmla="val 8372"/>
                <a:gd name="f105" fmla="val 3972"/>
                <a:gd name="f106" fmla="val 8371"/>
                <a:gd name="f107" fmla="val 3579"/>
                <a:gd name="f108" fmla="val 8255"/>
                <a:gd name="f109" fmla="val 3208"/>
                <a:gd name="f110" fmla="val 8000"/>
                <a:gd name="f111" fmla="val 7653"/>
                <a:gd name="f112" fmla="val 7699"/>
                <a:gd name="f113" fmla="val 7745"/>
                <a:gd name="f114" fmla="val 2605"/>
                <a:gd name="f115" fmla="val 7768"/>
                <a:gd name="f116" fmla="val 1377"/>
                <a:gd name="f117" fmla="val 9437"/>
                <a:gd name="f118" fmla="val 11129"/>
                <a:gd name="f119" fmla="val 4737"/>
                <a:gd name="f120" fmla="val 11245"/>
                <a:gd name="f121" fmla="val 4825"/>
                <a:gd name="f122" fmla="val 11251"/>
                <a:gd name="f123" fmla="val 4913"/>
                <a:gd name="f124" fmla="val 11253"/>
                <a:gd name="f125" fmla="val 5000"/>
                <a:gd name="f126" fmla="val 6293"/>
                <a:gd name="f127" fmla="val 7499"/>
                <a:gd name="f128" fmla="val 10617"/>
                <a:gd name="f129" fmla="val 8237"/>
                <a:gd name="f130" fmla="val 9553"/>
                <a:gd name="f131" fmla="val 8270"/>
                <a:gd name="f132" fmla="val 9509"/>
                <a:gd name="f133" fmla="val 8323"/>
                <a:gd name="f134" fmla="val 9486"/>
                <a:gd name="f135" fmla="val 8428"/>
                <a:gd name="f136" fmla="val 8479"/>
                <a:gd name="f137" fmla="val 9515"/>
                <a:gd name="f138" fmla="val 8492"/>
                <a:gd name="f139" fmla="val 9576"/>
                <a:gd name="f140" fmla="val 8709"/>
                <a:gd name="f141" fmla="val 10506"/>
                <a:gd name="f142" fmla="val 9462"/>
                <a:gd name="f143" fmla="val 10989"/>
                <a:gd name="f144" fmla="val 10211"/>
                <a:gd name="f145" fmla="val 10900"/>
                <a:gd name="f146" fmla="val 11586"/>
                <a:gd name="f147" fmla="val 10582"/>
                <a:gd name="f148" fmla="val 11852"/>
                <a:gd name="f149" fmla="val 9738"/>
                <a:gd name="f150" fmla="val 11870"/>
                <a:gd name="f151" fmla="val 9668"/>
                <a:gd name="f152" fmla="val 11915"/>
                <a:gd name="f153" fmla="val 9637"/>
                <a:gd name="f154" fmla="val 11966"/>
                <a:gd name="f155" fmla="val 11981"/>
                <a:gd name="f156" fmla="val 11998"/>
                <a:gd name="f157" fmla="val 9640"/>
                <a:gd name="f158" fmla="val 12014"/>
                <a:gd name="f159" fmla="val 9646"/>
                <a:gd name="f160" fmla="val 12037"/>
                <a:gd name="f161" fmla="val 12084"/>
                <a:gd name="f162" fmla="val 12130"/>
                <a:gd name="f163" fmla="val 9692"/>
                <a:gd name="f164" fmla="val 13073"/>
                <a:gd name="f165" fmla="val 10562"/>
                <a:gd name="f166" fmla="val 14298"/>
                <a:gd name="f167" fmla="val 11063"/>
                <a:gd name="f168" fmla="val 15564"/>
                <a:gd name="f169" fmla="val 15917"/>
                <a:gd name="f170" fmla="val 16272"/>
                <a:gd name="f171" fmla="val 11024"/>
                <a:gd name="f172" fmla="val 16626"/>
                <a:gd name="f173" fmla="val 10943"/>
                <a:gd name="f174" fmla="val 17646"/>
                <a:gd name="f175" fmla="val 10689"/>
                <a:gd name="f176" fmla="val 18619"/>
                <a:gd name="f177" fmla="val 9993"/>
                <a:gd name="f178" fmla="val 18573"/>
                <a:gd name="f179" fmla="val 8834"/>
                <a:gd name="f180" fmla="val 18509"/>
                <a:gd name="f181" fmla="val 7649"/>
                <a:gd name="f182" fmla="val 17518"/>
                <a:gd name="f183" fmla="val 6986"/>
                <a:gd name="f184" fmla="val 16446"/>
                <a:gd name="f185" fmla="val 16344"/>
                <a:gd name="f186" fmla="val 16242"/>
                <a:gd name="f187" fmla="val 6992"/>
                <a:gd name="f188" fmla="val 16139"/>
                <a:gd name="f189" fmla="val 7004"/>
                <a:gd name="f190" fmla="val 16186"/>
                <a:gd name="f191" fmla="val 7073"/>
                <a:gd name="f192" fmla="val 16209"/>
                <a:gd name="f193" fmla="val 7143"/>
                <a:gd name="f194" fmla="val 16232"/>
                <a:gd name="f195" fmla="val 7212"/>
                <a:gd name="f196" fmla="val 16248"/>
                <a:gd name="f197" fmla="val 7290"/>
                <a:gd name="f198" fmla="val 16158"/>
                <a:gd name="f199" fmla="val 7368"/>
                <a:gd name="f200" fmla="val 16084"/>
                <a:gd name="f201" fmla="val 16048"/>
                <a:gd name="f202" fmla="val 16016"/>
                <a:gd name="f203" fmla="val 7350"/>
                <a:gd name="f204" fmla="val 16000"/>
                <a:gd name="f205" fmla="val 7305"/>
                <a:gd name="f206" fmla="val 15931"/>
                <a:gd name="f207" fmla="val 7120"/>
                <a:gd name="f208" fmla="val 15885"/>
                <a:gd name="f209" fmla="val 6957"/>
                <a:gd name="f210" fmla="val 15769"/>
                <a:gd name="f211" fmla="val 6795"/>
                <a:gd name="f212" fmla="val 15676"/>
                <a:gd name="f213" fmla="val 6610"/>
                <a:gd name="f214" fmla="val 15560"/>
                <a:gd name="f215" fmla="val 6447"/>
                <a:gd name="f216" fmla="val 15421"/>
                <a:gd name="f217" fmla="val 6308"/>
                <a:gd name="f218" fmla="val 15365"/>
                <a:gd name="f219" fmla="val 6252"/>
                <a:gd name="f220" fmla="val 15415"/>
                <a:gd name="f221" fmla="val 6180"/>
                <a:gd name="f222" fmla="val 15461"/>
                <a:gd name="f223" fmla="val 15472"/>
                <a:gd name="f224" fmla="val 15482"/>
                <a:gd name="f225" fmla="val 6184"/>
                <a:gd name="f226" fmla="val 15491"/>
                <a:gd name="f227" fmla="val 6193"/>
                <a:gd name="f228" fmla="val 15722"/>
                <a:gd name="f229" fmla="val 6355"/>
                <a:gd name="f230" fmla="val 6587"/>
                <a:gd name="f231" fmla="val 16070"/>
                <a:gd name="f232" fmla="val 6841"/>
                <a:gd name="f233" fmla="val 16047"/>
                <a:gd name="f234" fmla="val 6818"/>
                <a:gd name="f235" fmla="val 15977"/>
                <a:gd name="f236" fmla="val 6679"/>
                <a:gd name="f237" fmla="val 16557"/>
                <a:gd name="f238" fmla="val 17090"/>
                <a:gd name="f239" fmla="val 5544"/>
                <a:gd name="f240" fmla="val 16487"/>
                <a:gd name="f241" fmla="val 4964"/>
                <a:gd name="f242" fmla="val 16252"/>
                <a:gd name="f243" fmla="val 4729"/>
                <a:gd name="f244" fmla="val 15971"/>
                <a:gd name="f245" fmla="val 4643"/>
                <a:gd name="f246" fmla="val 15680"/>
                <a:gd name="f247" fmla="val 15282"/>
                <a:gd name="f248" fmla="val 14865"/>
                <a:gd name="f249" fmla="val 4804"/>
                <a:gd name="f250" fmla="val 14517"/>
                <a:gd name="f251" fmla="val 14503"/>
                <a:gd name="f252" fmla="val 4979"/>
                <a:gd name="f253" fmla="val 14488"/>
                <a:gd name="f254" fmla="val 4984"/>
                <a:gd name="f255" fmla="val 14475"/>
                <a:gd name="f256" fmla="val 14444"/>
                <a:gd name="f257" fmla="val 14417"/>
                <a:gd name="f258" fmla="val 4957"/>
                <a:gd name="f259" fmla="val 14401"/>
                <a:gd name="f260" fmla="val 4941"/>
                <a:gd name="f261" fmla="val 14386"/>
                <a:gd name="f262" fmla="val 4947"/>
                <a:gd name="f263" fmla="val 14369"/>
                <a:gd name="f264" fmla="val 4950"/>
                <a:gd name="f265" fmla="val 14352"/>
                <a:gd name="f266" fmla="val 14246"/>
                <a:gd name="f267" fmla="val 14136"/>
                <a:gd name="f268" fmla="val 4833"/>
                <a:gd name="f269" fmla="val 14216"/>
                <a:gd name="f270" fmla="val 4732"/>
                <a:gd name="f271" fmla="val 15537"/>
                <a:gd name="f272" fmla="val 2438"/>
                <a:gd name="f273" fmla="val 13497"/>
                <a:gd name="f274" fmla="val 121"/>
                <a:gd name="f275" fmla="val 11157"/>
                <a:gd name="f276" fmla="val 5"/>
                <a:gd name="f277" fmla="val 11096"/>
                <a:gd name="f278" fmla="val 2"/>
                <a:gd name="f279" fmla="val 11033"/>
                <a:gd name="f280" fmla="*/ f0 1 18620"/>
                <a:gd name="f281" fmla="*/ f1 1 11254"/>
                <a:gd name="f282" fmla="val f2"/>
                <a:gd name="f283" fmla="val f3"/>
                <a:gd name="f284" fmla="val f4"/>
                <a:gd name="f285" fmla="+- f284 0 f282"/>
                <a:gd name="f286" fmla="+- f283 0 f282"/>
                <a:gd name="f287" fmla="*/ f286 1 18620"/>
                <a:gd name="f288" fmla="*/ f285 1 11254"/>
                <a:gd name="f289" fmla="*/ f282 1 f287"/>
                <a:gd name="f290" fmla="*/ f283 1 f287"/>
                <a:gd name="f291" fmla="*/ f282 1 f288"/>
                <a:gd name="f292" fmla="*/ f284 1 f288"/>
                <a:gd name="f293" fmla="*/ f289 f280 1"/>
                <a:gd name="f294" fmla="*/ f290 f280 1"/>
                <a:gd name="f295" fmla="*/ f292 f281 1"/>
                <a:gd name="f296" fmla="*/ f291 f2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3" t="f296" r="f294" b="f295"/>
              <a:pathLst>
                <a:path w="18620" h="1125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0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45"/>
                  </a:cubicBezTo>
                  <a:cubicBezTo>
                    <a:pt x="f31" y="f46"/>
                    <a:pt x="f47" y="f46"/>
                    <a:pt x="f47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45"/>
                  </a:cubicBezTo>
                  <a:cubicBezTo>
                    <a:pt x="f55" y="f46"/>
                    <a:pt x="f56" y="f57"/>
                    <a:pt x="f56" y="f58"/>
                  </a:cubicBezTo>
                  <a:cubicBezTo>
                    <a:pt x="f59" y="f60"/>
                    <a:pt x="f61" y="f62"/>
                    <a:pt x="f63" y="f62"/>
                  </a:cubicBezTo>
                  <a:cubicBezTo>
                    <a:pt x="f64" y="f62"/>
                    <a:pt x="f65" y="f54"/>
                    <a:pt x="f66" y="f67"/>
                  </a:cubicBezTo>
                  <a:cubicBezTo>
                    <a:pt x="f6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6"/>
                  </a:cubicBezTo>
                  <a:cubicBezTo>
                    <a:pt x="f88" y="f86"/>
                    <a:pt x="f52" y="f89"/>
                    <a:pt x="f90" y="f91"/>
                  </a:cubicBezTo>
                  <a:cubicBezTo>
                    <a:pt x="f92" y="f93"/>
                    <a:pt x="f94" y="f95"/>
                    <a:pt x="f28" y="f96"/>
                  </a:cubicBez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92" y="f111"/>
                  </a:cubicBezTo>
                  <a:cubicBezTo>
                    <a:pt x="f29" y="f112"/>
                    <a:pt x="f55" y="f113"/>
                    <a:pt x="f114" y="f115"/>
                  </a:cubicBezTo>
                  <a:cubicBezTo>
                    <a:pt x="f116" y="f117"/>
                    <a:pt x="f47" y="f118"/>
                    <a:pt x="f119" y="f120"/>
                  </a:cubicBezTo>
                  <a:cubicBezTo>
                    <a:pt x="f121" y="f122"/>
                    <a:pt x="f123" y="f124"/>
                    <a:pt x="f125" y="f124"/>
                  </a:cubicBezTo>
                  <a:cubicBezTo>
                    <a:pt x="f126" y="f124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00" y="f134"/>
                  </a:cubicBezTo>
                  <a:cubicBezTo>
                    <a:pt x="f135" y="f134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3"/>
                  </a:cubicBezTo>
                  <a:cubicBezTo>
                    <a:pt x="f145" y="f143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53"/>
                  </a:cubicBezTo>
                  <a:cubicBezTo>
                    <a:pt x="f155" y="f153"/>
                    <a:pt x="f156" y="f157"/>
                    <a:pt x="f158" y="f159"/>
                  </a:cubicBezTo>
                  <a:cubicBezTo>
                    <a:pt x="f160" y="f159"/>
                    <a:pt x="f161" y="f159"/>
                    <a:pt x="f162" y="f163"/>
                  </a:cubicBezTo>
                  <a:cubicBezTo>
                    <a:pt x="f164" y="f165"/>
                    <a:pt x="f166" y="f167"/>
                    <a:pt x="f168" y="f167"/>
                  </a:cubicBezTo>
                  <a:cubicBezTo>
                    <a:pt x="f169" y="f167"/>
                    <a:pt x="f170" y="f171"/>
                    <a:pt x="f172" y="f173"/>
                  </a:cubicBez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3"/>
                  </a:cubicBezTo>
                  <a:cubicBezTo>
                    <a:pt x="f185" y="f183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199"/>
                  </a:cubicBezTo>
                  <a:cubicBezTo>
                    <a:pt x="f201" y="f199"/>
                    <a:pt x="f202" y="f203"/>
                    <a:pt x="f204" y="f205"/>
                  </a:cubicBezTo>
                  <a:cubicBezTo>
                    <a:pt x="f206" y="f207"/>
                    <a:pt x="f208" y="f209"/>
                    <a:pt x="f210" y="f211"/>
                  </a:cubicBezTo>
                  <a:cubicBezTo>
                    <a:pt x="f212" y="f213"/>
                    <a:pt x="f214" y="f215"/>
                    <a:pt x="f216" y="f217"/>
                  </a:cubicBezTo>
                  <a:cubicBezTo>
                    <a:pt x="f218" y="f219"/>
                    <a:pt x="f220" y="f221"/>
                    <a:pt x="f222" y="f221"/>
                  </a:cubicBezTo>
                  <a:cubicBezTo>
                    <a:pt x="f223" y="f221"/>
                    <a:pt x="f224" y="f225"/>
                    <a:pt x="f226" y="f227"/>
                  </a:cubicBezTo>
                  <a:cubicBezTo>
                    <a:pt x="f228" y="f229"/>
                    <a:pt x="f206" y="f230"/>
                    <a:pt x="f231" y="f232"/>
                  </a:cubicBezTo>
                  <a:lnTo>
                    <a:pt x="f188" y="f232"/>
                  </a:lnTo>
                  <a:cubicBezTo>
                    <a:pt x="f233" y="f234"/>
                    <a:pt x="f235" y="f236"/>
                    <a:pt x="f231" y="f213"/>
                  </a:cubicBezTo>
                  <a:cubicBezTo>
                    <a:pt x="f237" y="f227"/>
                    <a:pt x="f238" y="f239"/>
                    <a:pt x="f240" y="f241"/>
                  </a:cubicBezTo>
                  <a:cubicBezTo>
                    <a:pt x="f242" y="f243"/>
                    <a:pt x="f244" y="f245"/>
                    <a:pt x="f246" y="f245"/>
                  </a:cubicBezTo>
                  <a:cubicBezTo>
                    <a:pt x="f247" y="f245"/>
                    <a:pt x="f248" y="f249"/>
                    <a:pt x="f250" y="f241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59" y="f260"/>
                  </a:cubicBezTo>
                  <a:cubicBezTo>
                    <a:pt x="f261" y="f262"/>
                    <a:pt x="f263" y="f264"/>
                    <a:pt x="f265" y="f264"/>
                  </a:cubicBezTo>
                  <a:cubicBezTo>
                    <a:pt x="f266" y="f264"/>
                    <a:pt x="f267" y="f268"/>
                    <a:pt x="f269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277" y="f278"/>
                    <a:pt x="f279" y="f6"/>
                    <a:pt x="f5" y="f6"/>
                  </a:cubicBezTo>
                  <a:close/>
                </a:path>
              </a:pathLst>
            </a:custGeom>
            <a:solidFill>
              <a:srgbClr val="CFE2F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484;p16">
              <a:extLst>
                <a:ext uri="{FF2B5EF4-FFF2-40B4-BE49-F238E27FC236}">
                  <a16:creationId xmlns:a16="http://schemas.microsoft.com/office/drawing/2014/main" id="{B8A7199B-DB31-4184-BFCB-2202BD2A551A}"/>
                </a:ext>
              </a:extLst>
            </p:cNvPr>
            <p:cNvSpPr/>
            <p:nvPr/>
          </p:nvSpPr>
          <p:spPr>
            <a:xfrm>
              <a:off x="5757876" y="-561725"/>
              <a:ext cx="1643103" cy="973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940"/>
                <a:gd name="f4" fmla="val 11814"/>
                <a:gd name="f5" fmla="val 11210"/>
                <a:gd name="f6" fmla="val 280"/>
                <a:gd name="f7" fmla="val 11273"/>
                <a:gd name="f8" fmla="val 11336"/>
                <a:gd name="f9" fmla="val 281"/>
                <a:gd name="f10" fmla="val 11397"/>
                <a:gd name="f11" fmla="val 284"/>
                <a:gd name="f12" fmla="val 13737"/>
                <a:gd name="f13" fmla="val 400"/>
                <a:gd name="f14" fmla="val 15777"/>
                <a:gd name="f15" fmla="val 2740"/>
                <a:gd name="f16" fmla="val 14456"/>
                <a:gd name="f17" fmla="val 5011"/>
                <a:gd name="f18" fmla="val 14397"/>
                <a:gd name="f19" fmla="val 5129"/>
                <a:gd name="f20" fmla="val 14488"/>
                <a:gd name="f21" fmla="val 5230"/>
                <a:gd name="f22" fmla="val 14587"/>
                <a:gd name="f23" fmla="val 14605"/>
                <a:gd name="f24" fmla="val 14624"/>
                <a:gd name="f25" fmla="val 5227"/>
                <a:gd name="f26" fmla="val 14641"/>
                <a:gd name="f27" fmla="val 5220"/>
                <a:gd name="f28" fmla="val 14660"/>
                <a:gd name="f29" fmla="val 5239"/>
                <a:gd name="f30" fmla="val 14694"/>
                <a:gd name="f31" fmla="val 5273"/>
                <a:gd name="f32" fmla="val 14731"/>
                <a:gd name="f33" fmla="val 14739"/>
                <a:gd name="f34" fmla="val 14748"/>
                <a:gd name="f35" fmla="val 5271"/>
                <a:gd name="f36" fmla="val 14757"/>
                <a:gd name="f37" fmla="val 5266"/>
                <a:gd name="f38" fmla="val 15108"/>
                <a:gd name="f39" fmla="val 5091"/>
                <a:gd name="f40" fmla="val 15536"/>
                <a:gd name="f41" fmla="val 4924"/>
                <a:gd name="f42" fmla="val 15943"/>
                <a:gd name="f43" fmla="val 16236"/>
                <a:gd name="f44" fmla="val 16518"/>
                <a:gd name="f45" fmla="val 5010"/>
                <a:gd name="f46" fmla="val 16750"/>
                <a:gd name="f47" fmla="val 5243"/>
                <a:gd name="f48" fmla="val 17330"/>
                <a:gd name="f49" fmla="val 5823"/>
                <a:gd name="f50" fmla="val 16797"/>
                <a:gd name="f51" fmla="val 6472"/>
                <a:gd name="f52" fmla="val 16333"/>
                <a:gd name="f53" fmla="val 6889"/>
                <a:gd name="f54" fmla="val 16217"/>
                <a:gd name="f55" fmla="val 6981"/>
                <a:gd name="f56" fmla="val 16287"/>
                <a:gd name="f57" fmla="val 7097"/>
                <a:gd name="f58" fmla="val 16403"/>
                <a:gd name="f59" fmla="val 7120"/>
                <a:gd name="f60" fmla="val 16379"/>
                <a:gd name="f61" fmla="val 16356"/>
                <a:gd name="f62" fmla="val 16310"/>
                <a:gd name="f63" fmla="val 7144"/>
                <a:gd name="f64" fmla="val 16171"/>
                <a:gd name="f65" fmla="val 6866"/>
                <a:gd name="f66" fmla="val 15962"/>
                <a:gd name="f67" fmla="val 6634"/>
                <a:gd name="f68" fmla="val 15754"/>
                <a:gd name="f69" fmla="val 15742"/>
                <a:gd name="f70" fmla="val 6464"/>
                <a:gd name="f71" fmla="val 15731"/>
                <a:gd name="f72" fmla="val 6461"/>
                <a:gd name="f73" fmla="val 15719"/>
                <a:gd name="f74" fmla="val 15658"/>
                <a:gd name="f75" fmla="val 15603"/>
                <a:gd name="f76" fmla="val 6549"/>
                <a:gd name="f77" fmla="val 15661"/>
                <a:gd name="f78" fmla="val 6587"/>
                <a:gd name="f79" fmla="val 15800"/>
                <a:gd name="f80" fmla="val 6750"/>
                <a:gd name="f81" fmla="val 15916"/>
                <a:gd name="f82" fmla="val 16009"/>
                <a:gd name="f83" fmla="val 7074"/>
                <a:gd name="f84" fmla="val 16125"/>
                <a:gd name="f85" fmla="val 7236"/>
                <a:gd name="f86" fmla="val 7422"/>
                <a:gd name="f87" fmla="val 16240"/>
                <a:gd name="f88" fmla="val 7584"/>
                <a:gd name="f89" fmla="val 16257"/>
                <a:gd name="f90" fmla="val 7632"/>
                <a:gd name="f91" fmla="val 16292"/>
                <a:gd name="f92" fmla="val 7653"/>
                <a:gd name="f93" fmla="val 16331"/>
                <a:gd name="f94" fmla="val 16404"/>
                <a:gd name="f95" fmla="val 16487"/>
                <a:gd name="f96" fmla="val 7582"/>
                <a:gd name="f97" fmla="val 16472"/>
                <a:gd name="f98" fmla="val 7491"/>
                <a:gd name="f99" fmla="val 16449"/>
                <a:gd name="f100" fmla="val 16426"/>
                <a:gd name="f101" fmla="val 7352"/>
                <a:gd name="f102" fmla="val 7283"/>
                <a:gd name="f103" fmla="val 16482"/>
                <a:gd name="f104" fmla="val 7271"/>
                <a:gd name="f105" fmla="val 16584"/>
                <a:gd name="f106" fmla="val 7265"/>
                <a:gd name="f107" fmla="val 16686"/>
                <a:gd name="f108" fmla="val 17761"/>
                <a:gd name="f109" fmla="val 18771"/>
                <a:gd name="f110" fmla="val 7928"/>
                <a:gd name="f111" fmla="val 18813"/>
                <a:gd name="f112" fmla="val 9113"/>
                <a:gd name="f113" fmla="val 18859"/>
                <a:gd name="f114" fmla="val 10272"/>
                <a:gd name="f115" fmla="val 17909"/>
                <a:gd name="f116" fmla="val 10968"/>
                <a:gd name="f117" fmla="val 16866"/>
                <a:gd name="f118" fmla="val 11222"/>
                <a:gd name="f119" fmla="val 16512"/>
                <a:gd name="f120" fmla="val 11303"/>
                <a:gd name="f121" fmla="val 16157"/>
                <a:gd name="f122" fmla="val 11342"/>
                <a:gd name="f123" fmla="val 15804"/>
                <a:gd name="f124" fmla="val 14538"/>
                <a:gd name="f125" fmla="val 13313"/>
                <a:gd name="f126" fmla="val 10841"/>
                <a:gd name="f127" fmla="val 12370"/>
                <a:gd name="f128" fmla="val 9971"/>
                <a:gd name="f129" fmla="val 12324"/>
                <a:gd name="f130" fmla="val 9925"/>
                <a:gd name="f131" fmla="val 12301"/>
                <a:gd name="f132" fmla="val 12254"/>
                <a:gd name="f133" fmla="val 12238"/>
                <a:gd name="f134" fmla="val 9919"/>
                <a:gd name="f135" fmla="val 12221"/>
                <a:gd name="f136" fmla="val 9916"/>
                <a:gd name="f137" fmla="val 12206"/>
                <a:gd name="f138" fmla="val 12155"/>
                <a:gd name="f139" fmla="val 12110"/>
                <a:gd name="f140" fmla="val 9947"/>
                <a:gd name="f141" fmla="val 12092"/>
                <a:gd name="f142" fmla="val 10017"/>
                <a:gd name="f143" fmla="val 11825"/>
                <a:gd name="f144" fmla="val 10864"/>
                <a:gd name="f145" fmla="val 11135"/>
                <a:gd name="f146" fmla="val 11277"/>
                <a:gd name="f147" fmla="val 10446"/>
                <a:gd name="f148" fmla="val 9702"/>
                <a:gd name="f149" fmla="val 8959"/>
                <a:gd name="f150" fmla="val 10794"/>
                <a:gd name="f151" fmla="val 8755"/>
                <a:gd name="f152" fmla="val 9855"/>
                <a:gd name="f153" fmla="val 8730"/>
                <a:gd name="f154" fmla="val 9794"/>
                <a:gd name="f155" fmla="val 8674"/>
                <a:gd name="f156" fmla="val 9765"/>
                <a:gd name="f157" fmla="val 8615"/>
                <a:gd name="f158" fmla="val 8563"/>
                <a:gd name="f159" fmla="val 8510"/>
                <a:gd name="f160" fmla="val 9788"/>
                <a:gd name="f161" fmla="val 8477"/>
                <a:gd name="f162" fmla="val 9832"/>
                <a:gd name="f163" fmla="val 7727"/>
                <a:gd name="f164" fmla="val 10912"/>
                <a:gd name="f165" fmla="val 6495"/>
                <a:gd name="f166" fmla="val 11552"/>
                <a:gd name="f167" fmla="val 5180"/>
                <a:gd name="f168" fmla="val 5113"/>
                <a:gd name="f169" fmla="val 5045"/>
                <a:gd name="f170" fmla="val 11550"/>
                <a:gd name="f171" fmla="val 4977"/>
                <a:gd name="f172" fmla="val 11547"/>
                <a:gd name="f173" fmla="val 3123"/>
                <a:gd name="f174" fmla="val 11431"/>
                <a:gd name="f175" fmla="val 1640"/>
                <a:gd name="f176" fmla="val 9716"/>
                <a:gd name="f177" fmla="val 2845"/>
                <a:gd name="f178" fmla="val 8071"/>
                <a:gd name="f179" fmla="val 2984"/>
                <a:gd name="f180" fmla="val 8024"/>
                <a:gd name="f181" fmla="val 3100"/>
                <a:gd name="f182" fmla="val 7978"/>
                <a:gd name="f183" fmla="val 3216"/>
                <a:gd name="f184" fmla="val 7932"/>
                <a:gd name="f185" fmla="val 3448"/>
                <a:gd name="f186" fmla="val 8279"/>
                <a:gd name="f187" fmla="val 3819"/>
                <a:gd name="f188" fmla="val 8534"/>
                <a:gd name="f189" fmla="val 4212"/>
                <a:gd name="f190" fmla="val 8650"/>
                <a:gd name="f191" fmla="val 4227"/>
                <a:gd name="f192" fmla="val 8654"/>
                <a:gd name="f193" fmla="val 4241"/>
                <a:gd name="f194" fmla="val 8656"/>
                <a:gd name="f195" fmla="val 4253"/>
                <a:gd name="f196" fmla="val 4382"/>
                <a:gd name="f197" fmla="val 4409"/>
                <a:gd name="f198" fmla="val 8460"/>
                <a:gd name="f199" fmla="val 4282"/>
                <a:gd name="f200" fmla="val 8418"/>
                <a:gd name="f201" fmla="val 3656"/>
                <a:gd name="f202" fmla="val 8256"/>
                <a:gd name="f203" fmla="val 7769"/>
                <a:gd name="f204" fmla="val 3054"/>
                <a:gd name="f205" fmla="val 3045"/>
                <a:gd name="f206" fmla="val 7108"/>
                <a:gd name="f207" fmla="val 3019"/>
                <a:gd name="f208" fmla="val 7093"/>
                <a:gd name="f209" fmla="val 2992"/>
                <a:gd name="f210" fmla="val 2948"/>
                <a:gd name="f211" fmla="val 2900"/>
                <a:gd name="f212" fmla="val 7133"/>
                <a:gd name="f213" fmla="val 2915"/>
                <a:gd name="f214" fmla="val 7190"/>
                <a:gd name="f215" fmla="val 2938"/>
                <a:gd name="f216" fmla="val 7375"/>
                <a:gd name="f217" fmla="val 3007"/>
                <a:gd name="f218" fmla="val 7561"/>
                <a:gd name="f219" fmla="val 3077"/>
                <a:gd name="f220" fmla="val 7723"/>
                <a:gd name="f221" fmla="val 2764"/>
                <a:gd name="f222" fmla="val 7815"/>
                <a:gd name="f223" fmla="val 2340"/>
                <a:gd name="f224" fmla="val 7886"/>
                <a:gd name="f225" fmla="val 1922"/>
                <a:gd name="f226" fmla="val 1070"/>
                <a:gd name="f227" fmla="val 241"/>
                <a:gd name="f228" fmla="val 7590"/>
                <a:gd name="f229" fmla="val 412"/>
                <a:gd name="f230" fmla="val 6564"/>
                <a:gd name="f231" fmla="val 570"/>
                <a:gd name="f232" fmla="val 5724"/>
                <a:gd name="f233" fmla="val 1249"/>
                <a:gd name="f234" fmla="val 5415"/>
                <a:gd name="f235" fmla="val 1974"/>
                <a:gd name="f236" fmla="val 2309"/>
                <a:gd name="f237" fmla="val 2654"/>
                <a:gd name="f238" fmla="val 5481"/>
                <a:gd name="f239" fmla="val 2961"/>
                <a:gd name="f240" fmla="val 5591"/>
                <a:gd name="f241" fmla="val 5637"/>
                <a:gd name="f242" fmla="val 5660"/>
                <a:gd name="f243" fmla="val 5684"/>
                <a:gd name="f244" fmla="val 2994"/>
                <a:gd name="f245" fmla="val 3022"/>
                <a:gd name="f246" fmla="val 5743"/>
                <a:gd name="f247" fmla="val 3051"/>
                <a:gd name="f248" fmla="val 3087"/>
                <a:gd name="f249" fmla="val 5712"/>
                <a:gd name="f250" fmla="val 3146"/>
                <a:gd name="f251" fmla="val 3170"/>
                <a:gd name="f252" fmla="val 3177"/>
                <a:gd name="f253" fmla="val 5686"/>
                <a:gd name="f254" fmla="val 3185"/>
                <a:gd name="f255" fmla="val 5687"/>
                <a:gd name="f256" fmla="val 3192"/>
                <a:gd name="f257" fmla="val 3253"/>
                <a:gd name="f258" fmla="val 3301"/>
                <a:gd name="f259" fmla="val 5609"/>
                <a:gd name="f260" fmla="val 3239"/>
                <a:gd name="f261" fmla="val 5568"/>
                <a:gd name="f262" fmla="val 3193"/>
                <a:gd name="f263" fmla="val 5521"/>
                <a:gd name="f264" fmla="val 5498"/>
                <a:gd name="f265" fmla="val 2990"/>
                <a:gd name="f266" fmla="val 4321"/>
                <a:gd name="f267" fmla="val 3901"/>
                <a:gd name="f268" fmla="val 3474"/>
                <a:gd name="f269" fmla="val 4881"/>
                <a:gd name="f270" fmla="val 5349"/>
                <a:gd name="f271" fmla="val 5832"/>
                <a:gd name="f272" fmla="val 3666"/>
                <a:gd name="f273" fmla="val 6229"/>
                <a:gd name="f274" fmla="val 4108"/>
                <a:gd name="f275" fmla="val 6252"/>
                <a:gd name="f276" fmla="val 4139"/>
                <a:gd name="f277" fmla="val 6285"/>
                <a:gd name="f278" fmla="val 4151"/>
                <a:gd name="f279" fmla="val 6319"/>
                <a:gd name="f280" fmla="val 6386"/>
                <a:gd name="f281" fmla="val 6453"/>
                <a:gd name="f282" fmla="val 4100"/>
                <a:gd name="f283" fmla="val 6437"/>
                <a:gd name="f284" fmla="val 4038"/>
                <a:gd name="f285" fmla="val 6257"/>
                <a:gd name="f286" fmla="val 1723"/>
                <a:gd name="f287" fmla="val 9174"/>
                <a:gd name="f288" fmla="val 11223"/>
                <a:gd name="f289" fmla="val 9111"/>
                <a:gd name="f290" fmla="val 6159"/>
                <a:gd name="f291" fmla="val 1421"/>
                <a:gd name="f292" fmla="val 3714"/>
                <a:gd name="f293" fmla="val 5762"/>
                <a:gd name="f294" fmla="val 3384"/>
                <a:gd name="f295" fmla="val 5307"/>
                <a:gd name="f296" fmla="val 3236"/>
                <a:gd name="f297" fmla="val 4866"/>
                <a:gd name="f298" fmla="val 3786"/>
                <a:gd name="f299" fmla="val 2790"/>
                <a:gd name="f300" fmla="val 4122"/>
                <a:gd name="f301" fmla="val 5405"/>
                <a:gd name="f302" fmla="val 2608"/>
                <a:gd name="f303" fmla="val 5264"/>
                <a:gd name="f304" fmla="val 2245"/>
                <a:gd name="f305" fmla="val 5189"/>
                <a:gd name="f306" fmla="val 1893"/>
                <a:gd name="f307" fmla="val 1032"/>
                <a:gd name="f308" fmla="val 232"/>
                <a:gd name="f309" fmla="val 134"/>
                <a:gd name="f310" fmla="val 6657"/>
                <a:gd name="f311" fmla="val 1"/>
                <a:gd name="f312" fmla="val 7778"/>
                <a:gd name="f313" fmla="val 958"/>
                <a:gd name="f314" fmla="val 8198"/>
                <a:gd name="f315" fmla="val 1933"/>
                <a:gd name="f316" fmla="val 2147"/>
                <a:gd name="f317" fmla="val 2362"/>
                <a:gd name="f318" fmla="val 8178"/>
                <a:gd name="f319" fmla="val 2567"/>
                <a:gd name="f320" fmla="val 8140"/>
                <a:gd name="f321" fmla="val 1571"/>
                <a:gd name="f322" fmla="val 9392"/>
                <a:gd name="f323" fmla="val 2474"/>
                <a:gd name="f324" fmla="val 11083"/>
                <a:gd name="f325" fmla="val 3958"/>
                <a:gd name="f326" fmla="val 11593"/>
                <a:gd name="f327" fmla="val 4381"/>
                <a:gd name="f328" fmla="val 11742"/>
                <a:gd name="f329" fmla="val 4819"/>
                <a:gd name="f330" fmla="val 11813"/>
                <a:gd name="f331" fmla="val 5253"/>
                <a:gd name="f332" fmla="val 6507"/>
                <a:gd name="f333" fmla="val 7737"/>
                <a:gd name="f334" fmla="val 11224"/>
                <a:gd name="f335" fmla="val 8546"/>
                <a:gd name="f336" fmla="val 10226"/>
                <a:gd name="f337" fmla="val 8862"/>
                <a:gd name="f338" fmla="val 11115"/>
                <a:gd name="f339" fmla="val 9633"/>
                <a:gd name="f340" fmla="val 11567"/>
                <a:gd name="f341" fmla="val 10408"/>
                <a:gd name="f342" fmla="val 11169"/>
                <a:gd name="f343" fmla="val 11933"/>
                <a:gd name="f344" fmla="val 11133"/>
                <a:gd name="f345" fmla="val 12277"/>
                <a:gd name="f346" fmla="val 10249"/>
                <a:gd name="f347" fmla="val 13220"/>
                <a:gd name="f348" fmla="val 11069"/>
                <a:gd name="f349" fmla="val 14671"/>
                <a:gd name="f350" fmla="val 11671"/>
                <a:gd name="f351" fmla="val 16030"/>
                <a:gd name="f352" fmla="val 16976"/>
                <a:gd name="f353" fmla="val 17879"/>
                <a:gd name="f354" fmla="val 11380"/>
                <a:gd name="f355" fmla="val 18535"/>
                <a:gd name="f356" fmla="val 10666"/>
                <a:gd name="f357" fmla="val 19939"/>
                <a:gd name="f358" fmla="val 9152"/>
                <a:gd name="f359" fmla="val 18580"/>
                <a:gd name="f360" fmla="val 7077"/>
                <a:gd name="f361" fmla="val 16819"/>
                <a:gd name="f362" fmla="val 16720"/>
                <a:gd name="f363" fmla="val 16620"/>
                <a:gd name="f364" fmla="val 7084"/>
                <a:gd name="f365" fmla="val 16519"/>
                <a:gd name="f366" fmla="val 17098"/>
                <a:gd name="f367" fmla="val 6611"/>
                <a:gd name="f368" fmla="val 17608"/>
                <a:gd name="f369" fmla="val 5846"/>
                <a:gd name="f370" fmla="val 17028"/>
                <a:gd name="f371" fmla="val 5151"/>
                <a:gd name="f372" fmla="val 16743"/>
                <a:gd name="f373" fmla="val 4821"/>
                <a:gd name="f374" fmla="val 16374"/>
                <a:gd name="f375" fmla="val 4695"/>
                <a:gd name="f376" fmla="val 15991"/>
                <a:gd name="f377" fmla="val 15566"/>
                <a:gd name="f378" fmla="val 15123"/>
                <a:gd name="f379" fmla="val 4851"/>
                <a:gd name="f380" fmla="val 5058"/>
                <a:gd name="f381" fmla="val 16055"/>
                <a:gd name="f382" fmla="val 14131"/>
                <a:gd name="f383" fmla="val 307"/>
                <a:gd name="f384" fmla="val 11721"/>
                <a:gd name="f385" fmla="val 29"/>
                <a:gd name="f386" fmla="val 11562"/>
                <a:gd name="f387" fmla="val 10"/>
                <a:gd name="f388" fmla="val 11395"/>
                <a:gd name="f389" fmla="*/ f0 1 19940"/>
                <a:gd name="f390" fmla="*/ f1 1 11814"/>
                <a:gd name="f391" fmla="val f2"/>
                <a:gd name="f392" fmla="val f3"/>
                <a:gd name="f393" fmla="val f4"/>
                <a:gd name="f394" fmla="+- f393 0 f391"/>
                <a:gd name="f395" fmla="+- f392 0 f391"/>
                <a:gd name="f396" fmla="*/ f395 1 19940"/>
                <a:gd name="f397" fmla="*/ f394 1 11814"/>
                <a:gd name="f398" fmla="*/ f391 1 f396"/>
                <a:gd name="f399" fmla="*/ f392 1 f396"/>
                <a:gd name="f400" fmla="*/ f391 1 f397"/>
                <a:gd name="f401" fmla="*/ f393 1 f397"/>
                <a:gd name="f402" fmla="*/ f398 f389 1"/>
                <a:gd name="f403" fmla="*/ f399 f389 1"/>
                <a:gd name="f404" fmla="*/ f401 f390 1"/>
                <a:gd name="f405" fmla="*/ f400 f3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2" t="f405" r="f403" b="f404"/>
              <a:pathLst>
                <a:path w="19940" h="118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59"/>
                    <a:pt x="f61" y="f59"/>
                    <a:pt x="f62" y="f63"/>
                  </a:cubicBezTo>
                  <a:cubicBezTo>
                    <a:pt x="f64" y="f65"/>
                    <a:pt x="f66" y="f67"/>
                    <a:pt x="f68" y="f51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53"/>
                    <a:pt x="f82" y="f83"/>
                  </a:cubicBezTo>
                  <a:cubicBezTo>
                    <a:pt x="f84" y="f85"/>
                    <a:pt x="f64" y="f86"/>
                    <a:pt x="f87" y="f88"/>
                  </a:cubicBezTo>
                  <a:cubicBezTo>
                    <a:pt x="f89" y="f90"/>
                    <a:pt x="f91" y="f92"/>
                    <a:pt x="f93" y="f92"/>
                  </a:cubicBezTo>
                  <a:cubicBezTo>
                    <a:pt x="f94" y="f92"/>
                    <a:pt x="f95" y="f96"/>
                    <a:pt x="f97" y="f98"/>
                  </a:cubicBezTo>
                  <a:cubicBezTo>
                    <a:pt x="f99" y="f86"/>
                    <a:pt x="f100" y="f101"/>
                    <a:pt x="f60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2"/>
                  </a:cubicBezTo>
                  <a:cubicBezTo>
                    <a:pt x="f124" y="f122"/>
                    <a:pt x="f125" y="f126"/>
                    <a:pt x="f127" y="f128"/>
                  </a:cubicBezTo>
                  <a:cubicBezTo>
                    <a:pt x="f129" y="f130"/>
                    <a:pt x="f131" y="f130"/>
                    <a:pt x="f132" y="f130"/>
                  </a:cubicBezTo>
                  <a:cubicBezTo>
                    <a:pt x="f133" y="f134"/>
                    <a:pt x="f135" y="f136"/>
                    <a:pt x="f137" y="f136"/>
                  </a:cubicBezTo>
                  <a:cubicBezTo>
                    <a:pt x="f138" y="f136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6"/>
                  </a:cubicBezTo>
                  <a:cubicBezTo>
                    <a:pt x="f148" y="f146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6"/>
                  </a:cubicBezTo>
                  <a:cubicBezTo>
                    <a:pt x="f168" y="f166"/>
                    <a:pt x="f169" y="f170"/>
                    <a:pt x="f171" y="f172"/>
                  </a:cubicBezTo>
                  <a:cubicBezTo>
                    <a:pt x="f173" y="f174"/>
                    <a:pt x="f175" y="f176"/>
                    <a:pt x="f177" y="f178"/>
                  </a:cubicBezTo>
                  <a:cubicBezTo>
                    <a:pt x="f179" y="f180"/>
                    <a:pt x="f181" y="f182"/>
                    <a:pt x="f183" y="f184"/>
                  </a:cubicBezTo>
                  <a:cubicBezTo>
                    <a:pt x="f185" y="f186"/>
                    <a:pt x="f187" y="f188"/>
                    <a:pt x="f189" y="f190"/>
                  </a:cubicBezTo>
                  <a:cubicBezTo>
                    <a:pt x="f191" y="f192"/>
                    <a:pt x="f193" y="f194"/>
                    <a:pt x="f195" y="f194"/>
                  </a:cubicBezTo>
                  <a:cubicBezTo>
                    <a:pt x="f196" y="f194"/>
                    <a:pt x="f197" y="f198"/>
                    <a:pt x="f199" y="f200"/>
                  </a:cubicBezTo>
                  <a:cubicBezTo>
                    <a:pt x="f201" y="f202"/>
                    <a:pt x="f183" y="f203"/>
                    <a:pt x="f204" y="f63"/>
                  </a:cubicBezTo>
                  <a:cubicBezTo>
                    <a:pt x="f205" y="f206"/>
                    <a:pt x="f207" y="f208"/>
                    <a:pt x="f209" y="f208"/>
                  </a:cubicBezTo>
                  <a:cubicBezTo>
                    <a:pt x="f210" y="f208"/>
                    <a:pt x="f211" y="f212"/>
                    <a:pt x="f213" y="f214"/>
                  </a:cubicBezTo>
                  <a:cubicBezTo>
                    <a:pt x="f215" y="f216"/>
                    <a:pt x="f217" y="f218"/>
                    <a:pt x="f219" y="f220"/>
                  </a:cubicBezTo>
                  <a:cubicBezTo>
                    <a:pt x="f221" y="f222"/>
                    <a:pt x="f223" y="f224"/>
                    <a:pt x="f225" y="f224"/>
                  </a:cubicBezTo>
                  <a:cubicBezTo>
                    <a:pt x="f226" y="f224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4"/>
                  </a:cubicBezTo>
                  <a:cubicBezTo>
                    <a:pt x="f236" y="f234"/>
                    <a:pt x="f237" y="f238"/>
                    <a:pt x="f239" y="f240"/>
                  </a:cubicBezTo>
                  <a:cubicBezTo>
                    <a:pt x="f179" y="f241"/>
                    <a:pt x="f179" y="f242"/>
                    <a:pt x="f179" y="f243"/>
                  </a:cubicBezTo>
                  <a:cubicBezTo>
                    <a:pt x="f244" y="f232"/>
                    <a:pt x="f245" y="f246"/>
                    <a:pt x="f247" y="f246"/>
                  </a:cubicBezTo>
                  <a:cubicBezTo>
                    <a:pt x="f248" y="f246"/>
                    <a:pt x="f173" y="f249"/>
                    <a:pt x="f173" y="f242"/>
                  </a:cubicBezTo>
                  <a:cubicBezTo>
                    <a:pt x="f250" y="f242"/>
                    <a:pt x="f250" y="f243"/>
                    <a:pt x="f251" y="f243"/>
                  </a:cubicBezTo>
                  <a:cubicBezTo>
                    <a:pt x="f252" y="f253"/>
                    <a:pt x="f254" y="f255"/>
                    <a:pt x="f256" y="f255"/>
                  </a:cubicBezTo>
                  <a:cubicBezTo>
                    <a:pt x="f257" y="f255"/>
                    <a:pt x="f258" y="f259"/>
                    <a:pt x="f260" y="f261"/>
                  </a:cubicBezTo>
                  <a:cubicBezTo>
                    <a:pt x="f262" y="f263"/>
                    <a:pt x="f250" y="f263"/>
                    <a:pt x="f181" y="f264"/>
                  </a:cubicBezTo>
                  <a:cubicBezTo>
                    <a:pt x="f265" y="f266"/>
                    <a:pt x="f267" y="f268"/>
                    <a:pt x="f269" y="f268"/>
                  </a:cubicBezTo>
                  <a:cubicBezTo>
                    <a:pt x="f270" y="f268"/>
                    <a:pt x="f271" y="f272"/>
                    <a:pt x="f273" y="f274"/>
                  </a:cubicBezTo>
                  <a:cubicBezTo>
                    <a:pt x="f275" y="f276"/>
                    <a:pt x="f277" y="f278"/>
                    <a:pt x="f279" y="f278"/>
                  </a:cubicBezTo>
                  <a:cubicBezTo>
                    <a:pt x="f280" y="f278"/>
                    <a:pt x="f281" y="f282"/>
                    <a:pt x="f283" y="f284"/>
                  </a:cubicBezTo>
                  <a:cubicBezTo>
                    <a:pt x="f285" y="f286"/>
                    <a:pt x="f287" y="f6"/>
                    <a:pt x="f5" y="f6"/>
                  </a:cubicBezTo>
                  <a:close/>
                  <a:moveTo>
                    <a:pt x="f288" y="f2"/>
                  </a:moveTo>
                  <a:cubicBezTo>
                    <a:pt x="f289" y="f2"/>
                    <a:pt x="f290" y="f291"/>
                    <a:pt x="f290" y="f292"/>
                  </a:cubicBezTo>
                  <a:cubicBezTo>
                    <a:pt x="f293" y="f294"/>
                    <a:pt x="f295" y="f296"/>
                    <a:pt x="f297" y="f296"/>
                  </a:cubicBezTo>
                  <a:cubicBezTo>
                    <a:pt x="f298" y="f296"/>
                    <a:pt x="f299" y="f300"/>
                    <a:pt x="f215" y="f301"/>
                  </a:cubicBezTo>
                  <a:cubicBezTo>
                    <a:pt x="f302" y="f303"/>
                    <a:pt x="f304" y="f305"/>
                    <a:pt x="f306" y="f305"/>
                  </a:cubicBezTo>
                  <a:cubicBezTo>
                    <a:pt x="f307" y="f305"/>
                    <a:pt x="f308" y="f241"/>
                    <a:pt x="f309" y="f310"/>
                  </a:cubicBezTo>
                  <a:cubicBezTo>
                    <a:pt x="f311" y="f312"/>
                    <a:pt x="f313" y="f314"/>
                    <a:pt x="f315" y="f314"/>
                  </a:cubicBezTo>
                  <a:cubicBezTo>
                    <a:pt x="f316" y="f314"/>
                    <a:pt x="f317" y="f318"/>
                    <a:pt x="f319" y="f320"/>
                  </a:cubicBezTo>
                  <a:lnTo>
                    <a:pt x="f319" y="f320"/>
                  </a:lnTo>
                  <a:cubicBezTo>
                    <a:pt x="f321" y="f322"/>
                    <a:pt x="f323" y="f324"/>
                    <a:pt x="f325" y="f326"/>
                  </a:cubicBezTo>
                  <a:cubicBezTo>
                    <a:pt x="f327" y="f328"/>
                    <a:pt x="f329" y="f330"/>
                    <a:pt x="f331" y="f330"/>
                  </a:cubicBezTo>
                  <a:cubicBezTo>
                    <a:pt x="f332" y="f330"/>
                    <a:pt x="f333" y="f334"/>
                    <a:pt x="f335" y="f336"/>
                  </a:cubicBezTo>
                  <a:cubicBezTo>
                    <a:pt x="f337" y="f338"/>
                    <a:pt x="f339" y="f340"/>
                    <a:pt x="f341" y="f340"/>
                  </a:cubicBezTo>
                  <a:cubicBezTo>
                    <a:pt x="f342" y="f340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0"/>
                  </a:cubicBezTo>
                  <a:cubicBezTo>
                    <a:pt x="f352" y="f350"/>
                    <a:pt x="f353" y="f354"/>
                    <a:pt x="f355" y="f356"/>
                  </a:cubicBezTo>
                  <a:cubicBezTo>
                    <a:pt x="f357" y="f358"/>
                    <a:pt x="f359" y="f360"/>
                    <a:pt x="f361" y="f360"/>
                  </a:cubicBezTo>
                  <a:cubicBezTo>
                    <a:pt x="f362" y="f360"/>
                    <a:pt x="f363" y="f364"/>
                    <a:pt x="f365" y="f57"/>
                  </a:cubicBezTo>
                  <a:cubicBezTo>
                    <a:pt x="f366" y="f367"/>
                    <a:pt x="f368" y="f369"/>
                    <a:pt x="f370" y="f371"/>
                  </a:cubicBezTo>
                  <a:cubicBezTo>
                    <a:pt x="f372" y="f373"/>
                    <a:pt x="f374" y="f375"/>
                    <a:pt x="f376" y="f375"/>
                  </a:cubicBezTo>
                  <a:cubicBezTo>
                    <a:pt x="f377" y="f375"/>
                    <a:pt x="f378" y="f379"/>
                    <a:pt x="f36" y="f380"/>
                  </a:cubicBezTo>
                  <a:cubicBezTo>
                    <a:pt x="f381" y="f221"/>
                    <a:pt x="f382" y="f383"/>
                    <a:pt x="f384" y="f385"/>
                  </a:cubicBezTo>
                  <a:cubicBezTo>
                    <a:pt x="f386" y="f387"/>
                    <a:pt x="f388" y="f2"/>
                    <a:pt x="f288" y="f2"/>
                  </a:cubicBezTo>
                  <a:close/>
                </a:path>
              </a:pathLst>
            </a:custGeom>
            <a:solidFill>
              <a:srgbClr val="6FA8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485;p16">
              <a:extLst>
                <a:ext uri="{FF2B5EF4-FFF2-40B4-BE49-F238E27FC236}">
                  <a16:creationId xmlns:a16="http://schemas.microsoft.com/office/drawing/2014/main" id="{2FE100E1-3C10-4B1B-99F4-70B205C9D22E}"/>
                </a:ext>
              </a:extLst>
            </p:cNvPr>
            <p:cNvSpPr/>
            <p:nvPr/>
          </p:nvSpPr>
          <p:spPr>
            <a:xfrm>
              <a:off x="7017800" y="-155978"/>
              <a:ext cx="168103" cy="1810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0"/>
                <a:gd name="f4" fmla="val 2197"/>
                <a:gd name="f5" fmla="val 634"/>
                <a:gd name="f6" fmla="val 425"/>
                <a:gd name="f7" fmla="val 211"/>
                <a:gd name="f8" fmla="val 44"/>
                <a:gd name="f9" fmla="val 111"/>
                <a:gd name="f10" fmla="val 116"/>
                <a:gd name="f11" fmla="val 203"/>
                <a:gd name="f12" fmla="val 232"/>
                <a:gd name="f13" fmla="val 342"/>
                <a:gd name="f14" fmla="val 325"/>
                <a:gd name="f15" fmla="val 505"/>
                <a:gd name="f16" fmla="val 533"/>
                <a:gd name="f17" fmla="val 875"/>
                <a:gd name="f18" fmla="val 510"/>
                <a:gd name="f19" fmla="val 1223"/>
                <a:gd name="f20" fmla="val 394"/>
                <a:gd name="f21" fmla="val 1548"/>
                <a:gd name="f22" fmla="val 406"/>
                <a:gd name="f23" fmla="val 1536"/>
                <a:gd name="f24" fmla="val 417"/>
                <a:gd name="f25" fmla="val 1530"/>
                <a:gd name="f26" fmla="val 429"/>
                <a:gd name="f27" fmla="val 441"/>
                <a:gd name="f28" fmla="val 452"/>
                <a:gd name="f29" fmla="val 464"/>
                <a:gd name="f30" fmla="val 672"/>
                <a:gd name="f31" fmla="val 1710"/>
                <a:gd name="f32" fmla="val 881"/>
                <a:gd name="f33" fmla="val 1942"/>
                <a:gd name="f34" fmla="val 1020"/>
                <a:gd name="f35" fmla="val 2196"/>
                <a:gd name="f36" fmla="val 1113"/>
                <a:gd name="f37" fmla="val 997"/>
                <a:gd name="f38" fmla="val 2150"/>
                <a:gd name="f39" fmla="val 927"/>
                <a:gd name="f40" fmla="val 2034"/>
                <a:gd name="f41" fmla="val 1043"/>
                <a:gd name="f42" fmla="val 1965"/>
                <a:gd name="f43" fmla="val 1507"/>
                <a:gd name="f44" fmla="val 899"/>
                <a:gd name="f45" fmla="val 1460"/>
                <a:gd name="f46" fmla="val 319"/>
                <a:gd name="f47" fmla="val 1215"/>
                <a:gd name="f48" fmla="val 88"/>
                <a:gd name="f49" fmla="val 930"/>
                <a:gd name="f50" fmla="*/ f0 1 2040"/>
                <a:gd name="f51" fmla="*/ f1 1 219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2040"/>
                <a:gd name="f58" fmla="*/ f55 1 219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2040" h="2197">
                  <a:moveTo>
                    <a:pt x="f5" y="f2"/>
                  </a:moveTo>
                  <a:cubicBezTo>
                    <a:pt x="f6" y="f2"/>
                    <a:pt x="f7" y="f8"/>
                    <a:pt x="f2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cubicBezTo>
                    <a:pt x="f30" y="f31"/>
                    <a:pt x="f32" y="f33"/>
                    <a:pt x="f34" y="f35"/>
                  </a:cubicBezTo>
                  <a:lnTo>
                    <a:pt x="f36" y="f35"/>
                  </a:lnTo>
                  <a:cubicBezTo>
                    <a:pt x="f37" y="f38"/>
                    <a:pt x="f39" y="f40"/>
                    <a:pt x="f41" y="f42"/>
                  </a:cubicBezTo>
                  <a:cubicBezTo>
                    <a:pt x="f43" y="f21"/>
                    <a:pt x="f3" y="f44"/>
                    <a:pt x="f45" y="f46"/>
                  </a:cubicBezTo>
                  <a:cubicBezTo>
                    <a:pt x="f47" y="f48"/>
                    <a:pt x="f49" y="f2"/>
                    <a:pt x="f5" y="f2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486;p16">
              <a:extLst>
                <a:ext uri="{FF2B5EF4-FFF2-40B4-BE49-F238E27FC236}">
                  <a16:creationId xmlns:a16="http://schemas.microsoft.com/office/drawing/2014/main" id="{C2A4CEC2-AF3C-4592-BD45-DC3970B678CC}"/>
                </a:ext>
              </a:extLst>
            </p:cNvPr>
            <p:cNvSpPr/>
            <p:nvPr/>
          </p:nvSpPr>
          <p:spPr>
            <a:xfrm>
              <a:off x="7021595" y="-20839"/>
              <a:ext cx="63121" cy="53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6"/>
                <a:gd name="f4" fmla="val 650"/>
                <a:gd name="f5" fmla="val 302"/>
                <a:gd name="f6" fmla="val 232"/>
                <a:gd name="f7" fmla="val 162"/>
                <a:gd name="f8" fmla="val 116"/>
                <a:gd name="f9" fmla="val 325"/>
                <a:gd name="f10" fmla="val 1"/>
                <a:gd name="f11" fmla="val 464"/>
                <a:gd name="f12" fmla="val 256"/>
                <a:gd name="f13" fmla="val 510"/>
                <a:gd name="f14" fmla="val 580"/>
                <a:gd name="f15" fmla="val 765"/>
                <a:gd name="f16" fmla="val 649"/>
                <a:gd name="f17" fmla="val 742"/>
                <a:gd name="f18" fmla="val 603"/>
                <a:gd name="f19" fmla="val 719"/>
                <a:gd name="f20" fmla="val 556"/>
                <a:gd name="f21" fmla="val 673"/>
                <a:gd name="f22" fmla="val 23"/>
                <a:gd name="f23" fmla="*/ f0 1 766"/>
                <a:gd name="f24" fmla="*/ f1 1 650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66"/>
                <a:gd name="f31" fmla="*/ f28 1 650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66" h="650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13"/>
                  </a:cubicBezTo>
                  <a:cubicBezTo>
                    <a:pt x="f14" y="f9"/>
                    <a:pt x="f11" y="f7"/>
                    <a:pt x="f9" y="f22"/>
                  </a:cubicBezTo>
                  <a:cubicBezTo>
                    <a:pt x="f5" y="f22"/>
                    <a:pt x="f5" y="f2"/>
                    <a:pt x="f5" y="f2"/>
                  </a:cubicBezTo>
                  <a:close/>
                </a:path>
              </a:pathLst>
            </a:custGeom>
            <a:solidFill>
              <a:srgbClr val="DBEFF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487;p16">
              <a:extLst>
                <a:ext uri="{FF2B5EF4-FFF2-40B4-BE49-F238E27FC236}">
                  <a16:creationId xmlns:a16="http://schemas.microsoft.com/office/drawing/2014/main" id="{7B5A6C91-5EC2-45AA-8C56-BA626C0E6658}"/>
                </a:ext>
              </a:extLst>
            </p:cNvPr>
            <p:cNvSpPr/>
            <p:nvPr/>
          </p:nvSpPr>
          <p:spPr>
            <a:xfrm>
              <a:off x="6803885" y="-513517"/>
              <a:ext cx="223561" cy="3610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3"/>
                <a:gd name="f4" fmla="val 4381"/>
                <a:gd name="f5" fmla="val 1"/>
                <a:gd name="f6" fmla="val 626"/>
                <a:gd name="f7" fmla="val 1228"/>
                <a:gd name="f8" fmla="val 673"/>
                <a:gd name="f9" fmla="val 2897"/>
                <a:gd name="f10" fmla="val 441"/>
                <a:gd name="f11" fmla="val 4380"/>
                <a:gd name="f12" fmla="val 839"/>
                <a:gd name="f13" fmla="val 4247"/>
                <a:gd name="f14" fmla="val 1253"/>
                <a:gd name="f15" fmla="val 4130"/>
                <a:gd name="f16" fmla="val 1645"/>
                <a:gd name="f17" fmla="val 1731"/>
                <a:gd name="f18" fmla="val 1817"/>
                <a:gd name="f19" fmla="val 4136"/>
                <a:gd name="f20" fmla="val 1901"/>
                <a:gd name="f21" fmla="val 4148"/>
                <a:gd name="f22" fmla="val 2712"/>
                <a:gd name="f23" fmla="val 2410"/>
                <a:gd name="f24" fmla="val 1623"/>
                <a:gd name="f25" fmla="val 695"/>
                <a:gd name="f26" fmla="*/ f0 1 2713"/>
                <a:gd name="f27" fmla="*/ f1 1 43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713"/>
                <a:gd name="f34" fmla="*/ f31 1 43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713" h="4381">
                  <a:moveTo>
                    <a:pt x="f5" y="f2"/>
                  </a:moveTo>
                  <a:lnTo>
                    <a:pt x="f5" y="f2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5" y="f2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488;p16">
              <a:extLst>
                <a:ext uri="{FF2B5EF4-FFF2-40B4-BE49-F238E27FC236}">
                  <a16:creationId xmlns:a16="http://schemas.microsoft.com/office/drawing/2014/main" id="{32CE09E9-26B4-476B-B5E3-EC69C92FD4EE}"/>
                </a:ext>
              </a:extLst>
            </p:cNvPr>
            <p:cNvSpPr/>
            <p:nvPr/>
          </p:nvSpPr>
          <p:spPr>
            <a:xfrm>
              <a:off x="6784765" y="36841"/>
              <a:ext cx="527206" cy="336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8"/>
                <a:gd name="f4" fmla="val 4082"/>
                <a:gd name="f5" fmla="val 4224"/>
                <a:gd name="f6" fmla="val 1"/>
                <a:gd name="f7" fmla="val 4122"/>
                <a:gd name="f8" fmla="val 4020"/>
                <a:gd name="f9" fmla="val 7"/>
                <a:gd name="f10" fmla="val 3917"/>
                <a:gd name="f11" fmla="val 19"/>
                <a:gd name="f12" fmla="val 3941"/>
                <a:gd name="f13" fmla="val 65"/>
                <a:gd name="f14" fmla="val 4891"/>
                <a:gd name="f15" fmla="val 436"/>
                <a:gd name="f16" fmla="val 5493"/>
                <a:gd name="f17" fmla="val 1131"/>
                <a:gd name="f18" fmla="val 4775"/>
                <a:gd name="f19" fmla="val 2336"/>
                <a:gd name="f20" fmla="val 4313"/>
                <a:gd name="f21" fmla="val 3095"/>
                <a:gd name="f22" fmla="val 3545"/>
                <a:gd name="f23" fmla="val 3408"/>
                <a:gd name="f24" fmla="val 2740"/>
                <a:gd name="f25" fmla="val 2414"/>
                <a:gd name="f26" fmla="val 2083"/>
                <a:gd name="f27" fmla="val 3357"/>
                <a:gd name="f28" fmla="val 1762"/>
                <a:gd name="f29" fmla="val 3263"/>
                <a:gd name="f30" fmla="val 1183"/>
                <a:gd name="f31" fmla="val 3101"/>
                <a:gd name="f32" fmla="val 627"/>
                <a:gd name="f33" fmla="val 2846"/>
                <a:gd name="f34" fmla="val 94"/>
                <a:gd name="f35" fmla="val 2568"/>
                <a:gd name="f36" fmla="val 70"/>
                <a:gd name="f37" fmla="val 2637"/>
                <a:gd name="f38" fmla="val 24"/>
                <a:gd name="f39" fmla="val 2707"/>
                <a:gd name="f40" fmla="val 2776"/>
                <a:gd name="f41" fmla="val 936"/>
                <a:gd name="f42" fmla="val 3603"/>
                <a:gd name="f43" fmla="val 2121"/>
                <a:gd name="f44" fmla="val 3342"/>
                <a:gd name="f45" fmla="val 3695"/>
                <a:gd name="f46" fmla="val 4051"/>
                <a:gd name="f47" fmla="val 4042"/>
                <a:gd name="f48" fmla="val 4404"/>
                <a:gd name="f49" fmla="val 3958"/>
                <a:gd name="f50" fmla="val 5447"/>
                <a:gd name="f51" fmla="val 3704"/>
                <a:gd name="f52" fmla="val 6397"/>
                <a:gd name="f53" fmla="val 3008"/>
                <a:gd name="f54" fmla="val 6351"/>
                <a:gd name="f55" fmla="val 1849"/>
                <a:gd name="f56" fmla="val 6287"/>
                <a:gd name="f57" fmla="val 664"/>
                <a:gd name="f58" fmla="val 5296"/>
                <a:gd name="f59" fmla="*/ f0 1 6398"/>
                <a:gd name="f60" fmla="*/ f1 1 4082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6398"/>
                <a:gd name="f67" fmla="*/ f64 1 4082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6398" h="408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6" y="f40"/>
                  </a:cubicBezTo>
                  <a:cubicBezTo>
                    <a:pt x="f41" y="f42"/>
                    <a:pt x="f43" y="f4"/>
                    <a:pt x="f44" y="f4"/>
                  </a:cubicBezTo>
                  <a:cubicBezTo>
                    <a:pt x="f45" y="f4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6"/>
                    <a:pt x="f5" y="f6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489;p16">
              <a:extLst>
                <a:ext uri="{FF2B5EF4-FFF2-40B4-BE49-F238E27FC236}">
                  <a16:creationId xmlns:a16="http://schemas.microsoft.com/office/drawing/2014/main" id="{379F6DF6-22DA-461B-AC69-01C1972619B1}"/>
                </a:ext>
              </a:extLst>
            </p:cNvPr>
            <p:cNvSpPr/>
            <p:nvPr/>
          </p:nvSpPr>
          <p:spPr>
            <a:xfrm>
              <a:off x="6784765" y="-545988"/>
              <a:ext cx="273167" cy="3800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15"/>
                <a:gd name="f4" fmla="val 4612"/>
                <a:gd name="f5" fmla="val 1"/>
                <a:gd name="f6" fmla="val 94"/>
                <a:gd name="f7" fmla="val 116"/>
                <a:gd name="f8" fmla="val 163"/>
                <a:gd name="f9" fmla="val 255"/>
                <a:gd name="f10" fmla="val 233"/>
                <a:gd name="f11" fmla="val 394"/>
                <a:gd name="f12" fmla="val 1855"/>
                <a:gd name="f13" fmla="val 1089"/>
                <a:gd name="f14" fmla="val 2944"/>
                <a:gd name="f15" fmla="val 2804"/>
                <a:gd name="f16" fmla="val 2133"/>
                <a:gd name="f17" fmla="val 4542"/>
                <a:gd name="f18" fmla="val 2249"/>
                <a:gd name="f19" fmla="val 2342"/>
                <a:gd name="f20" fmla="val 4566"/>
                <a:gd name="f21" fmla="val 2434"/>
                <a:gd name="f22" fmla="val 2642"/>
                <a:gd name="f23" fmla="val 1948"/>
                <a:gd name="f24" fmla="val 626"/>
                <a:gd name="f25" fmla="*/ f0 1 3315"/>
                <a:gd name="f26" fmla="*/ f1 1 461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315"/>
                <a:gd name="f33" fmla="*/ f30 1 461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315" h="4612">
                  <a:moveTo>
                    <a:pt x="f5" y="f2"/>
                  </a:moveTo>
                  <a:lnTo>
                    <a:pt x="f5" y="f2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7"/>
                    <a:pt x="f19" y="f20"/>
                    <a:pt x="f21" y="f4"/>
                  </a:cubicBezTo>
                  <a:cubicBezTo>
                    <a:pt x="f3" y="f22"/>
                    <a:pt x="f23" y="f24"/>
                    <a:pt x="f5" y="f2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490;p16">
              <a:extLst>
                <a:ext uri="{FF2B5EF4-FFF2-40B4-BE49-F238E27FC236}">
                  <a16:creationId xmlns:a16="http://schemas.microsoft.com/office/drawing/2014/main" id="{6CD7D92D-D755-4BCF-90AA-2AB36A545770}"/>
                </a:ext>
              </a:extLst>
            </p:cNvPr>
            <p:cNvSpPr/>
            <p:nvPr/>
          </p:nvSpPr>
          <p:spPr>
            <a:xfrm>
              <a:off x="6773317" y="-174760"/>
              <a:ext cx="627662" cy="5756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17"/>
                <a:gd name="f4" fmla="val 6986"/>
                <a:gd name="f5" fmla="val 3669"/>
                <a:gd name="f6" fmla="val 1"/>
                <a:gd name="f7" fmla="val 3372"/>
                <a:gd name="f8" fmla="val 3066"/>
                <a:gd name="f9" fmla="val 78"/>
                <a:gd name="f10" fmla="val 2782"/>
                <a:gd name="f11" fmla="val 200"/>
                <a:gd name="f12" fmla="val 2851"/>
                <a:gd name="f13" fmla="val 246"/>
                <a:gd name="f14" fmla="val 2921"/>
                <a:gd name="f15" fmla="val 292"/>
                <a:gd name="f16" fmla="val 2967"/>
                <a:gd name="f17" fmla="val 339"/>
                <a:gd name="f18" fmla="val 3178"/>
                <a:gd name="f19" fmla="val 272"/>
                <a:gd name="f20" fmla="val 3392"/>
                <a:gd name="f21" fmla="val 228"/>
                <a:gd name="f22" fmla="val 3601"/>
                <a:gd name="f23" fmla="val 3897"/>
                <a:gd name="f24" fmla="val 4182"/>
                <a:gd name="f25" fmla="val 316"/>
                <a:gd name="f26" fmla="val 4427"/>
                <a:gd name="f27" fmla="val 547"/>
                <a:gd name="f28" fmla="val 5007"/>
                <a:gd name="f29" fmla="val 1127"/>
                <a:gd name="f30" fmla="val 4474"/>
                <a:gd name="f31" fmla="val 1776"/>
                <a:gd name="f32" fmla="val 4010"/>
                <a:gd name="f33" fmla="val 2193"/>
                <a:gd name="f34" fmla="val 3894"/>
                <a:gd name="f35" fmla="val 2262"/>
                <a:gd name="f36" fmla="val 3964"/>
                <a:gd name="f37" fmla="val 2401"/>
                <a:gd name="f38" fmla="val 4056"/>
                <a:gd name="f39" fmla="val 2424"/>
                <a:gd name="f40" fmla="val 3987"/>
                <a:gd name="f41" fmla="val 3848"/>
                <a:gd name="f42" fmla="val 2170"/>
                <a:gd name="f43" fmla="val 3639"/>
                <a:gd name="f44" fmla="val 1938"/>
                <a:gd name="f45" fmla="val 3408"/>
                <a:gd name="f46" fmla="val 3396"/>
                <a:gd name="f47" fmla="val 1764"/>
                <a:gd name="f48" fmla="val 3390"/>
                <a:gd name="f49" fmla="val 1758"/>
                <a:gd name="f50" fmla="val 3384"/>
                <a:gd name="f51" fmla="val 3379"/>
                <a:gd name="f52" fmla="val 3373"/>
                <a:gd name="f53" fmla="val 3361"/>
                <a:gd name="f54" fmla="val 3338"/>
                <a:gd name="f55" fmla="val 1799"/>
                <a:gd name="f56" fmla="val 1845"/>
                <a:gd name="f57" fmla="val 3315"/>
                <a:gd name="f58" fmla="val 1868"/>
                <a:gd name="f59" fmla="val 1891"/>
                <a:gd name="f60" fmla="val 3477"/>
                <a:gd name="f61" fmla="val 2054"/>
                <a:gd name="f62" fmla="val 3593"/>
                <a:gd name="f63" fmla="val 3686"/>
                <a:gd name="f64" fmla="val 2378"/>
                <a:gd name="f65" fmla="val 3732"/>
                <a:gd name="f66" fmla="val 3755"/>
                <a:gd name="f67" fmla="val 2471"/>
                <a:gd name="f68" fmla="val 2517"/>
                <a:gd name="f69" fmla="val 3871"/>
                <a:gd name="f70" fmla="val 2563"/>
                <a:gd name="f71" fmla="val 2587"/>
                <a:gd name="f72" fmla="val 4080"/>
                <a:gd name="f73" fmla="val 2633"/>
                <a:gd name="f74" fmla="val 4159"/>
                <a:gd name="f75" fmla="val 2575"/>
                <a:gd name="f76" fmla="val 4261"/>
                <a:gd name="f77" fmla="val 2569"/>
                <a:gd name="f78" fmla="val 4363"/>
                <a:gd name="f79" fmla="val 5435"/>
                <a:gd name="f80" fmla="val 6426"/>
                <a:gd name="f81" fmla="val 3232"/>
                <a:gd name="f82" fmla="val 6490"/>
                <a:gd name="f83" fmla="val 4417"/>
                <a:gd name="f84" fmla="val 6536"/>
                <a:gd name="f85" fmla="val 5576"/>
                <a:gd name="f86" fmla="val 5563"/>
                <a:gd name="f87" fmla="val 6295"/>
                <a:gd name="f88" fmla="val 4543"/>
                <a:gd name="f89" fmla="val 6526"/>
                <a:gd name="f90" fmla="val 4188"/>
                <a:gd name="f91" fmla="val 6610"/>
                <a:gd name="f92" fmla="val 3830"/>
                <a:gd name="f93" fmla="val 6650"/>
                <a:gd name="f94" fmla="val 3474"/>
                <a:gd name="f95" fmla="val 2250"/>
                <a:gd name="f96" fmla="val 1056"/>
                <a:gd name="f97" fmla="val 6176"/>
                <a:gd name="f98" fmla="val 140"/>
                <a:gd name="f99" fmla="val 5368"/>
                <a:gd name="f100" fmla="val 94"/>
                <a:gd name="f101" fmla="val 5437"/>
                <a:gd name="f102" fmla="val 47"/>
                <a:gd name="f103" fmla="val 5530"/>
                <a:gd name="f104" fmla="val 5599"/>
                <a:gd name="f105" fmla="val 937"/>
                <a:gd name="f106" fmla="val 6400"/>
                <a:gd name="f107" fmla="val 2357"/>
                <a:gd name="f108" fmla="val 6985"/>
                <a:gd name="f109" fmla="val 3694"/>
                <a:gd name="f110" fmla="val 4642"/>
                <a:gd name="f111" fmla="val 5548"/>
                <a:gd name="f112" fmla="val 6691"/>
                <a:gd name="f113" fmla="val 6212"/>
                <a:gd name="f114" fmla="val 5970"/>
                <a:gd name="f115" fmla="val 7616"/>
                <a:gd name="f116" fmla="val 4456"/>
                <a:gd name="f117" fmla="val 6257"/>
                <a:gd name="f118" fmla="val 2381"/>
                <a:gd name="f119" fmla="val 4496"/>
                <a:gd name="f120" fmla="val 4397"/>
                <a:gd name="f121" fmla="val 4297"/>
                <a:gd name="f122" fmla="val 2388"/>
                <a:gd name="f123" fmla="val 4196"/>
                <a:gd name="f124" fmla="val 4775"/>
                <a:gd name="f125" fmla="val 1915"/>
                <a:gd name="f126" fmla="val 5285"/>
                <a:gd name="f127" fmla="val 1150"/>
                <a:gd name="f128" fmla="val 4705"/>
                <a:gd name="f129" fmla="val 455"/>
                <a:gd name="f130" fmla="val 4419"/>
                <a:gd name="f131" fmla="val 129"/>
                <a:gd name="f132" fmla="val 4051"/>
                <a:gd name="f133" fmla="*/ f0 1 7617"/>
                <a:gd name="f134" fmla="*/ f1 1 6986"/>
                <a:gd name="f135" fmla="val f2"/>
                <a:gd name="f136" fmla="val f3"/>
                <a:gd name="f137" fmla="val f4"/>
                <a:gd name="f138" fmla="+- f137 0 f135"/>
                <a:gd name="f139" fmla="+- f136 0 f135"/>
                <a:gd name="f140" fmla="*/ f139 1 7617"/>
                <a:gd name="f141" fmla="*/ f138 1 6986"/>
                <a:gd name="f142" fmla="*/ f135 1 f140"/>
                <a:gd name="f143" fmla="*/ f136 1 f140"/>
                <a:gd name="f144" fmla="*/ f135 1 f141"/>
                <a:gd name="f145" fmla="*/ f137 1 f141"/>
                <a:gd name="f146" fmla="*/ f142 f133 1"/>
                <a:gd name="f147" fmla="*/ f143 f133 1"/>
                <a:gd name="f148" fmla="*/ f145 f134 1"/>
                <a:gd name="f149" fmla="*/ f144 f1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6" t="f149" r="f147" b="f148"/>
              <a:pathLst>
                <a:path w="7617" h="698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39"/>
                  </a:lnTo>
                  <a:cubicBezTo>
                    <a:pt x="f41" y="f42"/>
                    <a:pt x="f43" y="f44"/>
                    <a:pt x="f45" y="f31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31"/>
                  </a:cubicBezTo>
                  <a:cubicBezTo>
                    <a:pt x="f54" y="f55"/>
                    <a:pt x="f54" y="f56"/>
                    <a:pt x="f57" y="f58"/>
                  </a:cubicBezTo>
                  <a:cubicBezTo>
                    <a:pt x="f57" y="f58"/>
                    <a:pt x="f57" y="f59"/>
                    <a:pt x="f54" y="f59"/>
                  </a:cubicBezTo>
                  <a:cubicBezTo>
                    <a:pt x="f60" y="f61"/>
                    <a:pt x="f62" y="f33"/>
                    <a:pt x="f63" y="f64"/>
                  </a:cubicBezTo>
                  <a:cubicBezTo>
                    <a:pt x="f65" y="f39"/>
                    <a:pt x="f66" y="f67"/>
                    <a:pt x="f66" y="f68"/>
                  </a:cubicBezTo>
                  <a:cubicBezTo>
                    <a:pt x="f69" y="f70"/>
                    <a:pt x="f40" y="f71"/>
                    <a:pt x="f72" y="f73"/>
                  </a:cubicBezTo>
                  <a:lnTo>
                    <a:pt x="f38" y="f71"/>
                  </a:lnTo>
                  <a:cubicBezTo>
                    <a:pt x="f74" y="f75"/>
                    <a:pt x="f76" y="f77"/>
                    <a:pt x="f78" y="f77"/>
                  </a:cubicBezTo>
                  <a:cubicBezTo>
                    <a:pt x="f79" y="f77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3"/>
                  </a:cubicBezTo>
                  <a:cubicBezTo>
                    <a:pt x="f95" y="f93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6" y="f104"/>
                  </a:cubicBez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18"/>
                  </a:cubicBezTo>
                  <a:cubicBezTo>
                    <a:pt x="f120" y="f118"/>
                    <a:pt x="f121" y="f122"/>
                    <a:pt x="f123" y="f37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6"/>
                    <a:pt x="f5" y="f6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" name="Google Shape;491;p16">
            <a:extLst>
              <a:ext uri="{FF2B5EF4-FFF2-40B4-BE49-F238E27FC236}">
                <a16:creationId xmlns:a16="http://schemas.microsoft.com/office/drawing/2014/main" id="{7690AA0D-076C-4185-A14C-45F7559CDBD1}"/>
              </a:ext>
            </a:extLst>
          </p:cNvPr>
          <p:cNvGrpSpPr/>
          <p:nvPr/>
        </p:nvGrpSpPr>
        <p:grpSpPr>
          <a:xfrm>
            <a:off x="713241" y="125748"/>
            <a:ext cx="1999216" cy="832817"/>
            <a:chOff x="713241" y="125748"/>
            <a:chExt cx="1999216" cy="832817"/>
          </a:xfrm>
        </p:grpSpPr>
        <p:sp>
          <p:nvSpPr>
            <p:cNvPr id="12" name="Google Shape;492;p16">
              <a:extLst>
                <a:ext uri="{FF2B5EF4-FFF2-40B4-BE49-F238E27FC236}">
                  <a16:creationId xmlns:a16="http://schemas.microsoft.com/office/drawing/2014/main" id="{C476E422-6F86-4E70-8460-84032272D7C9}"/>
                </a:ext>
              </a:extLst>
            </p:cNvPr>
            <p:cNvSpPr/>
            <p:nvPr/>
          </p:nvSpPr>
          <p:spPr>
            <a:xfrm>
              <a:off x="717163" y="151433"/>
              <a:ext cx="1985372" cy="788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36"/>
                <a:gd name="f4" fmla="val 12239"/>
                <a:gd name="f5" fmla="val 12949"/>
                <a:gd name="f6" fmla="val 1"/>
                <a:gd name="f7" fmla="val 10711"/>
                <a:gd name="f8" fmla="val 8461"/>
                <a:gd name="f9" fmla="val 1288"/>
                <a:gd name="f10" fmla="val 8760"/>
                <a:gd name="f11" fmla="val 4054"/>
                <a:gd name="f12" fmla="val 8779"/>
                <a:gd name="f13" fmla="val 4164"/>
                <a:gd name="f14" fmla="val 8681"/>
                <a:gd name="f15" fmla="val 4230"/>
                <a:gd name="f16" fmla="val 8582"/>
                <a:gd name="f17" fmla="val 8556"/>
                <a:gd name="f18" fmla="val 8530"/>
                <a:gd name="f19" fmla="val 4225"/>
                <a:gd name="f20" fmla="val 8505"/>
                <a:gd name="f21" fmla="val 4216"/>
                <a:gd name="f22" fmla="val 7691"/>
                <a:gd name="f23" fmla="val 3842"/>
                <a:gd name="f24" fmla="val 6801"/>
                <a:gd name="f25" fmla="val 3469"/>
                <a:gd name="f26" fmla="val 5901"/>
                <a:gd name="f27" fmla="val 5572"/>
                <a:gd name="f28" fmla="val 5242"/>
                <a:gd name="f29" fmla="val 3519"/>
                <a:gd name="f30" fmla="val 4913"/>
                <a:gd name="f31" fmla="val 3636"/>
                <a:gd name="f32" fmla="val 3592"/>
                <a:gd name="f33" fmla="val 4123"/>
                <a:gd name="f34" fmla="val 2990"/>
                <a:gd name="f35" fmla="val 6000"/>
                <a:gd name="f36" fmla="val 4496"/>
                <a:gd name="f37" fmla="val 6719"/>
                <a:gd name="f38" fmla="val 4612"/>
                <a:gd name="f39" fmla="val 6580"/>
                <a:gd name="f40" fmla="val 4774"/>
                <a:gd name="f41" fmla="val 6487"/>
                <a:gd name="f42" fmla="val 4936"/>
                <a:gd name="f43" fmla="val 6394"/>
                <a:gd name="f44" fmla="val 4953"/>
                <a:gd name="f45" fmla="val 6385"/>
                <a:gd name="f46" fmla="val 4969"/>
                <a:gd name="f47" fmla="val 6380"/>
                <a:gd name="f48" fmla="val 4986"/>
                <a:gd name="f49" fmla="val 5086"/>
                <a:gd name="f50" fmla="val 5172"/>
                <a:gd name="f51" fmla="val 6543"/>
                <a:gd name="f52" fmla="val 5052"/>
                <a:gd name="f53" fmla="val 6603"/>
                <a:gd name="f54" fmla="val 6835"/>
                <a:gd name="f55" fmla="val 4334"/>
                <a:gd name="f56" fmla="val 7159"/>
                <a:gd name="f57" fmla="val 4125"/>
                <a:gd name="f58" fmla="val 7599"/>
                <a:gd name="f59" fmla="val 4110"/>
                <a:gd name="f60" fmla="val 7630"/>
                <a:gd name="f61" fmla="val 4084"/>
                <a:gd name="f62" fmla="val 7643"/>
                <a:gd name="f63" fmla="val 4058"/>
                <a:gd name="f64" fmla="val 4004"/>
                <a:gd name="f65" fmla="val 3948"/>
                <a:gd name="f66" fmla="val 7592"/>
                <a:gd name="f67" fmla="val 3963"/>
                <a:gd name="f68" fmla="val 7530"/>
                <a:gd name="f69" fmla="val 4033"/>
                <a:gd name="f70" fmla="val 7321"/>
                <a:gd name="f71" fmla="val 7113"/>
                <a:gd name="f72" fmla="val 4264"/>
                <a:gd name="f73" fmla="val 6927"/>
                <a:gd name="f74" fmla="val 2897"/>
                <a:gd name="f75" fmla="val 6997"/>
                <a:gd name="f76" fmla="val 7901"/>
                <a:gd name="f77" fmla="val 1113"/>
                <a:gd name="f78" fmla="val 9731"/>
                <a:gd name="f79" fmla="val 1532"/>
                <a:gd name="f80" fmla="val 10425"/>
                <a:gd name="f81" fmla="val 2216"/>
                <a:gd name="f82" fmla="val 10694"/>
                <a:gd name="f83" fmla="val 2949"/>
                <a:gd name="f84" fmla="val 3956"/>
                <a:gd name="f85" fmla="val 5058"/>
                <a:gd name="f86" fmla="val 10186"/>
                <a:gd name="f87" fmla="val 5701"/>
                <a:gd name="f88" fmla="val 9569"/>
                <a:gd name="f89" fmla="val 5729"/>
                <a:gd name="f90" fmla="val 9541"/>
                <a:gd name="f91" fmla="val 5762"/>
                <a:gd name="f92" fmla="val 9529"/>
                <a:gd name="f93" fmla="val 5793"/>
                <a:gd name="f94" fmla="val 5889"/>
                <a:gd name="f95" fmla="val 5974"/>
                <a:gd name="f96" fmla="val 9644"/>
                <a:gd name="f97" fmla="val 5887"/>
                <a:gd name="f98" fmla="val 5840"/>
                <a:gd name="f99" fmla="val 9778"/>
                <a:gd name="f100" fmla="val 5817"/>
                <a:gd name="f101" fmla="val 9801"/>
                <a:gd name="f102" fmla="val 5771"/>
                <a:gd name="f103" fmla="val 9847"/>
                <a:gd name="f104" fmla="val 5751"/>
                <a:gd name="f105" fmla="val 10334"/>
                <a:gd name="f106" fmla="val 6141"/>
                <a:gd name="f107" fmla="val 10674"/>
                <a:gd name="f108" fmla="val 6609"/>
                <a:gd name="f109" fmla="val 6698"/>
                <a:gd name="f110" fmla="val 6790"/>
                <a:gd name="f111" fmla="val 10661"/>
                <a:gd name="f112" fmla="val 6883"/>
                <a:gd name="f113" fmla="val 10635"/>
                <a:gd name="f114" fmla="val 7393"/>
                <a:gd name="f115" fmla="val 10519"/>
                <a:gd name="f116" fmla="val 7694"/>
                <a:gd name="f117" fmla="val 10079"/>
                <a:gd name="f118" fmla="val 7949"/>
                <a:gd name="f119" fmla="val 9662"/>
                <a:gd name="f120" fmla="val 7970"/>
                <a:gd name="f121" fmla="val 9628"/>
                <a:gd name="f122" fmla="val 8000"/>
                <a:gd name="f123" fmla="val 9614"/>
                <a:gd name="f124" fmla="val 8031"/>
                <a:gd name="f125" fmla="val 8105"/>
                <a:gd name="f126" fmla="val 8184"/>
                <a:gd name="f127" fmla="val 9696"/>
                <a:gd name="f128" fmla="val 8135"/>
                <a:gd name="f129" fmla="val 8158"/>
                <a:gd name="f130" fmla="val 8447"/>
                <a:gd name="f131" fmla="val 11426"/>
                <a:gd name="f132" fmla="val 9870"/>
                <a:gd name="f133" fmla="val 12238"/>
                <a:gd name="f134" fmla="val 11419"/>
                <a:gd name="f135" fmla="val 11483"/>
                <a:gd name="f136" fmla="val 11547"/>
                <a:gd name="f137" fmla="val 12237"/>
                <a:gd name="f138" fmla="val 11611"/>
                <a:gd name="f139" fmla="val 12234"/>
                <a:gd name="f140" fmla="val 12329"/>
                <a:gd name="f141" fmla="val 12211"/>
                <a:gd name="f142" fmla="val 13210"/>
                <a:gd name="f143" fmla="val 12072"/>
                <a:gd name="f144" fmla="val 13836"/>
                <a:gd name="f145" fmla="val 11678"/>
                <a:gd name="f146" fmla="val 14554"/>
                <a:gd name="f147" fmla="val 11238"/>
                <a:gd name="f148" fmla="val 14879"/>
                <a:gd name="f149" fmla="val 10427"/>
                <a:gd name="f150" fmla="val 15180"/>
                <a:gd name="f151" fmla="val 9685"/>
                <a:gd name="f152" fmla="val 14832"/>
                <a:gd name="f153" fmla="val 14508"/>
                <a:gd name="f154" fmla="val 14160"/>
                <a:gd name="f155" fmla="val 9592"/>
                <a:gd name="f156" fmla="val 14075"/>
                <a:gd name="f157" fmla="val 9571"/>
                <a:gd name="f158" fmla="val 14088"/>
                <a:gd name="f159" fmla="val 9451"/>
                <a:gd name="f160" fmla="val 14163"/>
                <a:gd name="f161" fmla="val 14170"/>
                <a:gd name="f162" fmla="val 14176"/>
                <a:gd name="f163" fmla="val 9452"/>
                <a:gd name="f164" fmla="val 14183"/>
                <a:gd name="f165" fmla="val 9453"/>
                <a:gd name="f166" fmla="val 14360"/>
                <a:gd name="f167" fmla="val 9466"/>
                <a:gd name="f168" fmla="val 14536"/>
                <a:gd name="f169" fmla="val 9473"/>
                <a:gd name="f170" fmla="val 14712"/>
                <a:gd name="f171" fmla="val 15185"/>
                <a:gd name="f172" fmla="val 15658"/>
                <a:gd name="f173" fmla="val 9420"/>
                <a:gd name="f174" fmla="val 16130"/>
                <a:gd name="f175" fmla="val 9268"/>
                <a:gd name="f176" fmla="val 16144"/>
                <a:gd name="f177" fmla="val 9264"/>
                <a:gd name="f178" fmla="val 16158"/>
                <a:gd name="f179" fmla="val 9263"/>
                <a:gd name="f180" fmla="val 16170"/>
                <a:gd name="f181" fmla="val 16325"/>
                <a:gd name="f182" fmla="val 16371"/>
                <a:gd name="f183" fmla="val 9503"/>
                <a:gd name="f184" fmla="val 16200"/>
                <a:gd name="f185" fmla="val 9546"/>
                <a:gd name="f186" fmla="val 15945"/>
                <a:gd name="f187" fmla="val 15713"/>
                <a:gd name="f188" fmla="val 9639"/>
                <a:gd name="f189" fmla="val 15458"/>
                <a:gd name="f190" fmla="val 15481"/>
                <a:gd name="f191" fmla="val 9708"/>
                <a:gd name="f192" fmla="val 9755"/>
                <a:gd name="f193" fmla="val 15777"/>
                <a:gd name="f194" fmla="val 10347"/>
                <a:gd name="f195" fmla="val 16412"/>
                <a:gd name="f196" fmla="val 10832"/>
                <a:gd name="f197" fmla="val 16994"/>
                <a:gd name="f198" fmla="val 17385"/>
                <a:gd name="f199" fmla="val 17752"/>
                <a:gd name="f200" fmla="val 10614"/>
                <a:gd name="f201" fmla="val 17984"/>
                <a:gd name="f202" fmla="val 10056"/>
                <a:gd name="f203" fmla="val 18004"/>
                <a:gd name="f204" fmla="val 10007"/>
                <a:gd name="f205" fmla="val 18039"/>
                <a:gd name="f206" fmla="val 9987"/>
                <a:gd name="f207" fmla="val 18078"/>
                <a:gd name="f208" fmla="val 18131"/>
                <a:gd name="f209" fmla="val 18189"/>
                <a:gd name="f210" fmla="val 10025"/>
                <a:gd name="f211" fmla="val 18216"/>
                <a:gd name="f212" fmla="val 18623"/>
                <a:gd name="f213" fmla="val 11188"/>
                <a:gd name="f214" fmla="val 20466"/>
                <a:gd name="f215" fmla="val 11656"/>
                <a:gd name="f216" fmla="val 21567"/>
                <a:gd name="f217" fmla="val 21594"/>
                <a:gd name="f218" fmla="val 21620"/>
                <a:gd name="f219" fmla="val 21646"/>
                <a:gd name="f220" fmla="val 11655"/>
                <a:gd name="f221" fmla="val 22874"/>
                <a:gd name="f222" fmla="val 11609"/>
                <a:gd name="f223" fmla="val 23963"/>
                <a:gd name="f224" fmla="val 10913"/>
                <a:gd name="f225" fmla="val 24311"/>
                <a:gd name="f226" fmla="val 24120"/>
                <a:gd name="f227" fmla="val 9784"/>
                <a:gd name="f228" fmla="val 23929"/>
                <a:gd name="f229" fmla="val 9810"/>
                <a:gd name="f230" fmla="val 23737"/>
                <a:gd name="f231" fmla="val 23674"/>
                <a:gd name="f232" fmla="val 23610"/>
                <a:gd name="f233" fmla="val 9807"/>
                <a:gd name="f234" fmla="val 23546"/>
                <a:gd name="f235" fmla="val 23453"/>
                <a:gd name="f236" fmla="val 23940"/>
                <a:gd name="f237" fmla="val 9616"/>
                <a:gd name="f238" fmla="val 24265"/>
                <a:gd name="f239" fmla="val 24589"/>
                <a:gd name="f240" fmla="val 9407"/>
                <a:gd name="f241" fmla="val 9384"/>
                <a:gd name="f242" fmla="val 24612"/>
                <a:gd name="f243" fmla="val 24890"/>
                <a:gd name="f244" fmla="val 9245"/>
                <a:gd name="f245" fmla="val 25145"/>
                <a:gd name="f246" fmla="val 9083"/>
                <a:gd name="f247" fmla="val 25377"/>
                <a:gd name="f248" fmla="val 8851"/>
                <a:gd name="f249" fmla="val 25403"/>
                <a:gd name="f250" fmla="val 8825"/>
                <a:gd name="f251" fmla="val 25432"/>
                <a:gd name="f252" fmla="val 8814"/>
                <a:gd name="f253" fmla="val 25461"/>
                <a:gd name="f254" fmla="val 25561"/>
                <a:gd name="f255" fmla="val 25652"/>
                <a:gd name="f256" fmla="val 8946"/>
                <a:gd name="f257" fmla="val 25562"/>
                <a:gd name="f258" fmla="val 9036"/>
                <a:gd name="f259" fmla="val 25400"/>
                <a:gd name="f260" fmla="val 9222"/>
                <a:gd name="f261" fmla="val 25168"/>
                <a:gd name="f262" fmla="val 24937"/>
                <a:gd name="f263" fmla="val 9523"/>
                <a:gd name="f264" fmla="val 25665"/>
                <a:gd name="f265" fmla="val 9881"/>
                <a:gd name="f266" fmla="val 26860"/>
                <a:gd name="f267" fmla="val 10245"/>
                <a:gd name="f268" fmla="val 27937"/>
                <a:gd name="f269" fmla="val 28951"/>
                <a:gd name="f270" fmla="val 29859"/>
                <a:gd name="f271" fmla="val 9922"/>
                <a:gd name="f272" fmla="val 30174"/>
                <a:gd name="f273" fmla="val 8967"/>
                <a:gd name="f274" fmla="val 6896"/>
                <a:gd name="f275" fmla="val 28431"/>
                <a:gd name="f276" fmla="val 6241"/>
                <a:gd name="f277" fmla="val 26834"/>
                <a:gd name="f278" fmla="val 26697"/>
                <a:gd name="f279" fmla="val 26566"/>
                <a:gd name="f280" fmla="val 6246"/>
                <a:gd name="f281" fmla="val 26443"/>
                <a:gd name="f282" fmla="val 6255"/>
                <a:gd name="f283" fmla="val 26420"/>
                <a:gd name="f284" fmla="val 6278"/>
                <a:gd name="f285" fmla="val 26395"/>
                <a:gd name="f286" fmla="val 6309"/>
                <a:gd name="f287" fmla="val 26364"/>
                <a:gd name="f288" fmla="val 6322"/>
                <a:gd name="f289" fmla="val 26333"/>
                <a:gd name="f290" fmla="val 26248"/>
                <a:gd name="f291" fmla="val 26166"/>
                <a:gd name="f292" fmla="val 6224"/>
                <a:gd name="f293" fmla="val 26234"/>
                <a:gd name="f294" fmla="val 6139"/>
                <a:gd name="f295" fmla="val 26652"/>
                <a:gd name="f296" fmla="val 5560"/>
                <a:gd name="f297" fmla="val 26165"/>
                <a:gd name="f298" fmla="val 4934"/>
                <a:gd name="f299" fmla="val 25516"/>
                <a:gd name="f300" fmla="val 4865"/>
                <a:gd name="f301" fmla="val 25470"/>
                <a:gd name="f302" fmla="val 4860"/>
                <a:gd name="f303" fmla="val 25424"/>
                <a:gd name="f304" fmla="val 4858"/>
                <a:gd name="f305" fmla="val 25378"/>
                <a:gd name="f306" fmla="val 24950"/>
                <a:gd name="f307" fmla="val 24572"/>
                <a:gd name="f308" fmla="val 5047"/>
                <a:gd name="f309" fmla="val 24195"/>
                <a:gd name="f310" fmla="val 5235"/>
                <a:gd name="f311" fmla="val 5259"/>
                <a:gd name="f312" fmla="val 5282"/>
                <a:gd name="f313" fmla="val 5328"/>
                <a:gd name="f314" fmla="val 5421"/>
                <a:gd name="f315" fmla="val 5467"/>
                <a:gd name="f316" fmla="val 24044"/>
                <a:gd name="f317" fmla="val 23969"/>
                <a:gd name="f318" fmla="val 23894"/>
                <a:gd name="f319" fmla="val 3683"/>
                <a:gd name="f320" fmla="val 22573"/>
                <a:gd name="f321" fmla="val 2269"/>
                <a:gd name="f322" fmla="val 20927"/>
                <a:gd name="f323" fmla="val 2107"/>
                <a:gd name="f324" fmla="val 20798"/>
                <a:gd name="f325" fmla="val 2093"/>
                <a:gd name="f326" fmla="val 20670"/>
                <a:gd name="f327" fmla="val 2086"/>
                <a:gd name="f328" fmla="val 20544"/>
                <a:gd name="f329" fmla="val 19200"/>
                <a:gd name="f330" fmla="val 18041"/>
                <a:gd name="f331" fmla="val 2849"/>
                <a:gd name="f332" fmla="val 17173"/>
                <a:gd name="f333" fmla="val 3845"/>
                <a:gd name="f334" fmla="val 3868"/>
                <a:gd name="f335" fmla="val 17150"/>
                <a:gd name="f336" fmla="val 3914"/>
                <a:gd name="f337" fmla="val 17127"/>
                <a:gd name="f338" fmla="val 17103"/>
                <a:gd name="f339" fmla="val 17095"/>
                <a:gd name="f340" fmla="val 3919"/>
                <a:gd name="f341" fmla="val 17086"/>
                <a:gd name="f342" fmla="val 3921"/>
                <a:gd name="f343" fmla="val 17077"/>
                <a:gd name="f344" fmla="val 17035"/>
                <a:gd name="f345" fmla="val 16992"/>
                <a:gd name="f346" fmla="val 3879"/>
                <a:gd name="f347" fmla="val 17011"/>
                <a:gd name="f348" fmla="val 3822"/>
                <a:gd name="f349" fmla="val 17034"/>
                <a:gd name="f350" fmla="val 3799"/>
                <a:gd name="f351" fmla="val 17057"/>
                <a:gd name="f352" fmla="val 3775"/>
                <a:gd name="f353" fmla="val 3752"/>
                <a:gd name="f354" fmla="val 17465"/>
                <a:gd name="f355" fmla="val 1317"/>
                <a:gd name="f356" fmla="val 15213"/>
                <a:gd name="f357" fmla="*/ f0 1 30836"/>
                <a:gd name="f358" fmla="*/ f1 1 12239"/>
                <a:gd name="f359" fmla="val f2"/>
                <a:gd name="f360" fmla="val f3"/>
                <a:gd name="f361" fmla="val f4"/>
                <a:gd name="f362" fmla="+- f361 0 f359"/>
                <a:gd name="f363" fmla="+- f360 0 f359"/>
                <a:gd name="f364" fmla="*/ f363 1 30836"/>
                <a:gd name="f365" fmla="*/ f362 1 12239"/>
                <a:gd name="f366" fmla="*/ f359 1 f364"/>
                <a:gd name="f367" fmla="*/ f360 1 f364"/>
                <a:gd name="f368" fmla="*/ f359 1 f365"/>
                <a:gd name="f369" fmla="*/ f361 1 f365"/>
                <a:gd name="f370" fmla="*/ f366 f357 1"/>
                <a:gd name="f371" fmla="*/ f367 f357 1"/>
                <a:gd name="f372" fmla="*/ f369 f358 1"/>
                <a:gd name="f373" fmla="*/ f368 f3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0" t="f373" r="f371" b="f372"/>
              <a:pathLst>
                <a:path w="30836" h="1223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38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2"/>
                  </a:cubicBezTo>
                  <a:cubicBezTo>
                    <a:pt x="f64" y="f62"/>
                    <a:pt x="f65" y="f66"/>
                    <a:pt x="f67" y="f68"/>
                  </a:cubicBezTo>
                  <a:cubicBezTo>
                    <a:pt x="f69" y="f70"/>
                    <a:pt x="f57" y="f71"/>
                    <a:pt x="f72" y="f73"/>
                  </a:cubicBezTo>
                  <a:lnTo>
                    <a:pt x="f72" y="f73"/>
                  </a:lnTo>
                  <a:cubicBezTo>
                    <a:pt x="f74" y="f75"/>
                    <a:pt x="f2" y="f76"/>
                    <a:pt x="f77" y="f78"/>
                  </a:cubicBezTo>
                  <a:cubicBezTo>
                    <a:pt x="f79" y="f80"/>
                    <a:pt x="f81" y="f82"/>
                    <a:pt x="f83" y="f82"/>
                  </a:cubicBezTo>
                  <a:cubicBezTo>
                    <a:pt x="f84" y="f82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2"/>
                  </a:cubicBezTo>
                  <a:cubicBezTo>
                    <a:pt x="f94" y="f92"/>
                    <a:pt x="f95" y="f96"/>
                    <a:pt x="f97" y="f78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7"/>
                  </a:cubicBezTo>
                  <a:cubicBezTo>
                    <a:pt x="f109" y="f107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3"/>
                  </a:cubicBezTo>
                  <a:cubicBezTo>
                    <a:pt x="f125" y="f123"/>
                    <a:pt x="f126" y="f127"/>
                    <a:pt x="f128" y="f99"/>
                  </a:cubicBezTo>
                  <a:cubicBezTo>
                    <a:pt x="f128" y="f99"/>
                    <a:pt x="f128" y="f99"/>
                    <a:pt x="f128" y="f101"/>
                  </a:cubicBezTo>
                  <a:lnTo>
                    <a:pt x="f129" y="f101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1"/>
                    <a:pt x="f153" y="f119"/>
                    <a:pt x="f154" y="f155"/>
                  </a:cubicBezTo>
                  <a:cubicBezTo>
                    <a:pt x="f156" y="f157"/>
                    <a:pt x="f158" y="f159"/>
                    <a:pt x="f160" y="f159"/>
                  </a:cubicBezTo>
                  <a:cubicBezTo>
                    <a:pt x="f161" y="f159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69"/>
                  </a:cubicBezTo>
                  <a:cubicBezTo>
                    <a:pt x="f171" y="f169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79"/>
                  </a:cubicBezTo>
                  <a:cubicBezTo>
                    <a:pt x="f181" y="f179"/>
                    <a:pt x="f182" y="f183"/>
                    <a:pt x="f184" y="f185"/>
                  </a:cubicBezTo>
                  <a:cubicBezTo>
                    <a:pt x="f186" y="f155"/>
                    <a:pt x="f187" y="f188"/>
                    <a:pt x="f189" y="f119"/>
                  </a:cubicBezTo>
                  <a:cubicBezTo>
                    <a:pt x="f190" y="f151"/>
                    <a:pt x="f190" y="f191"/>
                    <a:pt x="f189" y="f192"/>
                  </a:cubicBezTo>
                  <a:cubicBezTo>
                    <a:pt x="f189" y="f192"/>
                    <a:pt x="f189" y="f99"/>
                    <a:pt x="f189" y="f99"/>
                  </a:cubicBezTo>
                  <a:cubicBezTo>
                    <a:pt x="f193" y="f194"/>
                    <a:pt x="f195" y="f196"/>
                    <a:pt x="f197" y="f196"/>
                  </a:cubicBezTo>
                  <a:cubicBezTo>
                    <a:pt x="f198" y="f196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207" y="f206"/>
                  </a:cubicBezTo>
                  <a:cubicBezTo>
                    <a:pt x="f208" y="f206"/>
                    <a:pt x="f209" y="f210"/>
                    <a:pt x="f211" y="f117"/>
                  </a:cubicBezTo>
                  <a:cubicBezTo>
                    <a:pt x="f212" y="f213"/>
                    <a:pt x="f214" y="f215"/>
                    <a:pt x="f216" y="f215"/>
                  </a:cubicBezTo>
                  <a:cubicBezTo>
                    <a:pt x="f217" y="f215"/>
                    <a:pt x="f218" y="f215"/>
                    <a:pt x="f219" y="f220"/>
                  </a:cubicBezTo>
                  <a:cubicBezTo>
                    <a:pt x="f221" y="f222"/>
                    <a:pt x="f223" y="f224"/>
                    <a:pt x="f225" y="f78"/>
                  </a:cubicBezTo>
                  <a:lnTo>
                    <a:pt x="f225" y="f78"/>
                  </a:lnTo>
                  <a:cubicBezTo>
                    <a:pt x="f226" y="f227"/>
                    <a:pt x="f228" y="f229"/>
                    <a:pt x="f230" y="f229"/>
                  </a:cubicBezTo>
                  <a:cubicBezTo>
                    <a:pt x="f231" y="f229"/>
                    <a:pt x="f232" y="f233"/>
                    <a:pt x="f234" y="f101"/>
                  </a:cubicBezTo>
                  <a:cubicBezTo>
                    <a:pt x="f235" y="f99"/>
                    <a:pt x="f235" y="f119"/>
                    <a:pt x="f234" y="f119"/>
                  </a:cubicBezTo>
                  <a:cubicBezTo>
                    <a:pt x="f236" y="f237"/>
                    <a:pt x="f238" y="f185"/>
                    <a:pt x="f239" y="f240"/>
                  </a:cubicBezTo>
                  <a:cubicBezTo>
                    <a:pt x="f239" y="f241"/>
                    <a:pt x="f242" y="f241"/>
                    <a:pt x="f242" y="f241"/>
                  </a:cubicBez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2"/>
                  </a:cubicBezTo>
                  <a:cubicBezTo>
                    <a:pt x="f254" y="f252"/>
                    <a:pt x="f255" y="f256"/>
                    <a:pt x="f257" y="f258"/>
                  </a:cubicBezTo>
                  <a:cubicBezTo>
                    <a:pt x="f259" y="f260"/>
                    <a:pt x="f261" y="f241"/>
                    <a:pt x="f262" y="f263"/>
                  </a:cubicBezTo>
                  <a:cubicBezTo>
                    <a:pt x="f264" y="f265"/>
                    <a:pt x="f266" y="f267"/>
                    <a:pt x="f268" y="f267"/>
                  </a:cubicBezTo>
                  <a:cubicBezTo>
                    <a:pt x="f269" y="f267"/>
                    <a:pt x="f270" y="f271"/>
                    <a:pt x="f272" y="f273"/>
                  </a:cubicBezTo>
                  <a:cubicBezTo>
                    <a:pt x="f3" y="f274"/>
                    <a:pt x="f275" y="f276"/>
                    <a:pt x="f277" y="f276"/>
                  </a:cubicBezTo>
                  <a:cubicBezTo>
                    <a:pt x="f278" y="f276"/>
                    <a:pt x="f279" y="f280"/>
                    <a:pt x="f281" y="f282"/>
                  </a:cubicBezTo>
                  <a:cubicBezTo>
                    <a:pt x="f283" y="f284"/>
                    <a:pt x="f283" y="f284"/>
                    <a:pt x="f283" y="f284"/>
                  </a:cubicBezTo>
                  <a:cubicBezTo>
                    <a:pt x="f285" y="f286"/>
                    <a:pt x="f287" y="f288"/>
                    <a:pt x="f289" y="f288"/>
                  </a:cubicBezTo>
                  <a:cubicBezTo>
                    <a:pt x="f290" y="f288"/>
                    <a:pt x="f291" y="f292"/>
                    <a:pt x="f293" y="f294"/>
                  </a:cubicBezTo>
                  <a:cubicBezTo>
                    <a:pt x="f295" y="f296"/>
                    <a:pt x="f297" y="f298"/>
                    <a:pt x="f299" y="f300"/>
                  </a:cubicBezTo>
                  <a:cubicBezTo>
                    <a:pt x="f301" y="f302"/>
                    <a:pt x="f303" y="f304"/>
                    <a:pt x="f305" y="f304"/>
                  </a:cubicBezTo>
                  <a:cubicBezTo>
                    <a:pt x="f306" y="f304"/>
                    <a:pt x="f307" y="f308"/>
                    <a:pt x="f309" y="f310"/>
                  </a:cubicBezTo>
                  <a:cubicBezTo>
                    <a:pt x="f309" y="f311"/>
                    <a:pt x="f309" y="f312"/>
                    <a:pt x="f309" y="f313"/>
                  </a:cubicBezTo>
                  <a:cubicBezTo>
                    <a:pt x="f309" y="f314"/>
                    <a:pt x="f226" y="f315"/>
                    <a:pt x="f316" y="f315"/>
                  </a:cubicBezTo>
                  <a:cubicBezTo>
                    <a:pt x="f317" y="f315"/>
                    <a:pt x="f318" y="f314"/>
                    <a:pt x="f318" y="f313"/>
                  </a:cubicBezTo>
                  <a:cubicBezTo>
                    <a:pt x="f318" y="f319"/>
                    <a:pt x="f320" y="f321"/>
                    <a:pt x="f322" y="f323"/>
                  </a:cubicBezTo>
                  <a:cubicBezTo>
                    <a:pt x="f324" y="f325"/>
                    <a:pt x="f326" y="f327"/>
                    <a:pt x="f328" y="f327"/>
                  </a:cubicBezTo>
                  <a:cubicBezTo>
                    <a:pt x="f329" y="f327"/>
                    <a:pt x="f330" y="f331"/>
                    <a:pt x="f332" y="f333"/>
                  </a:cubicBezTo>
                  <a:cubicBezTo>
                    <a:pt x="f332" y="f333"/>
                    <a:pt x="f332" y="f334"/>
                    <a:pt x="f335" y="f334"/>
                  </a:cubicBezTo>
                  <a:cubicBezTo>
                    <a:pt x="f335" y="f336"/>
                    <a:pt x="f337" y="f336"/>
                    <a:pt x="f338" y="f336"/>
                  </a:cubicBezTo>
                  <a:cubicBezTo>
                    <a:pt x="f339" y="f340"/>
                    <a:pt x="f341" y="f342"/>
                    <a:pt x="f343" y="f342"/>
                  </a:cubicBezTo>
                  <a:cubicBezTo>
                    <a:pt x="f344" y="f342"/>
                    <a:pt x="f345" y="f346"/>
                    <a:pt x="f347" y="f348"/>
                  </a:cubicBezTo>
                  <a:cubicBezTo>
                    <a:pt x="f349" y="f350"/>
                    <a:pt x="f351" y="f352"/>
                    <a:pt x="f351" y="f353"/>
                  </a:cubicBezTo>
                  <a:cubicBezTo>
                    <a:pt x="f354" y="f355"/>
                    <a:pt x="f356" y="f6"/>
                    <a:pt x="f5" y="f6"/>
                  </a:cubicBezTo>
                  <a:close/>
                </a:path>
              </a:pathLst>
            </a:custGeom>
            <a:solidFill>
              <a:srgbClr val="CFE2F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493;p16">
              <a:extLst>
                <a:ext uri="{FF2B5EF4-FFF2-40B4-BE49-F238E27FC236}">
                  <a16:creationId xmlns:a16="http://schemas.microsoft.com/office/drawing/2014/main" id="{1D96FFC3-484B-4798-8674-39EE46B8AAB6}"/>
                </a:ext>
              </a:extLst>
            </p:cNvPr>
            <p:cNvSpPr/>
            <p:nvPr/>
          </p:nvSpPr>
          <p:spPr>
            <a:xfrm>
              <a:off x="713241" y="125748"/>
              <a:ext cx="1999216" cy="832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051"/>
                <a:gd name="f4" fmla="val 12935"/>
                <a:gd name="f5" fmla="val 13032"/>
                <a:gd name="f6" fmla="val 408"/>
                <a:gd name="f7" fmla="val 15296"/>
                <a:gd name="f8" fmla="val 17549"/>
                <a:gd name="f9" fmla="val 1719"/>
                <a:gd name="f10" fmla="val 17141"/>
                <a:gd name="f11" fmla="val 4151"/>
                <a:gd name="f12" fmla="val 17118"/>
                <a:gd name="f13" fmla="val 4174"/>
                <a:gd name="f14" fmla="val 17095"/>
                <a:gd name="f15" fmla="val 4198"/>
                <a:gd name="f16" fmla="val 17072"/>
                <a:gd name="f17" fmla="val 4221"/>
                <a:gd name="f18" fmla="val 17053"/>
                <a:gd name="f19" fmla="val 4278"/>
                <a:gd name="f20" fmla="val 17096"/>
                <a:gd name="f21" fmla="val 4320"/>
                <a:gd name="f22" fmla="val 17138"/>
                <a:gd name="f23" fmla="val 17147"/>
                <a:gd name="f24" fmla="val 17156"/>
                <a:gd name="f25" fmla="val 4318"/>
                <a:gd name="f26" fmla="val 17164"/>
                <a:gd name="f27" fmla="val 4313"/>
                <a:gd name="f28" fmla="val 17188"/>
                <a:gd name="f29" fmla="val 17211"/>
                <a:gd name="f30" fmla="val 17234"/>
                <a:gd name="f31" fmla="val 4267"/>
                <a:gd name="f32" fmla="val 4244"/>
                <a:gd name="f33" fmla="val 18111"/>
                <a:gd name="f34" fmla="val 3239"/>
                <a:gd name="f35" fmla="val 19304"/>
                <a:gd name="f36" fmla="val 2490"/>
                <a:gd name="f37" fmla="val 20649"/>
                <a:gd name="f38" fmla="val 20761"/>
                <a:gd name="f39" fmla="val 20874"/>
                <a:gd name="f40" fmla="val 2495"/>
                <a:gd name="f41" fmla="val 20988"/>
                <a:gd name="f42" fmla="val 2506"/>
                <a:gd name="f43" fmla="val 22634"/>
                <a:gd name="f44" fmla="val 2668"/>
                <a:gd name="f45" fmla="val 23955"/>
                <a:gd name="f46" fmla="val 4082"/>
                <a:gd name="f47" fmla="val 5727"/>
                <a:gd name="f48" fmla="val 5831"/>
                <a:gd name="f49" fmla="val 24036"/>
                <a:gd name="f50" fmla="val 5884"/>
                <a:gd name="f51" fmla="val 24114"/>
                <a:gd name="f52" fmla="val 24192"/>
                <a:gd name="f53" fmla="val 24268"/>
                <a:gd name="f54" fmla="val 24256"/>
                <a:gd name="f55" fmla="val 5704"/>
                <a:gd name="f56" fmla="val 5658"/>
                <a:gd name="f57" fmla="val 5634"/>
                <a:gd name="f58" fmla="val 24629"/>
                <a:gd name="f59" fmla="val 5448"/>
                <a:gd name="f60" fmla="val 25021"/>
                <a:gd name="f61" fmla="val 5280"/>
                <a:gd name="f62" fmla="val 25432"/>
                <a:gd name="f63" fmla="val 25480"/>
                <a:gd name="f64" fmla="val 25528"/>
                <a:gd name="f65" fmla="val 5282"/>
                <a:gd name="f66" fmla="val 25577"/>
                <a:gd name="f67" fmla="val 5287"/>
                <a:gd name="f68" fmla="val 26226"/>
                <a:gd name="f69" fmla="val 5333"/>
                <a:gd name="f70" fmla="val 26736"/>
                <a:gd name="f71" fmla="val 5959"/>
                <a:gd name="f72" fmla="val 26295"/>
                <a:gd name="f73" fmla="val 6561"/>
                <a:gd name="f74" fmla="val 26242"/>
                <a:gd name="f75" fmla="val 6633"/>
                <a:gd name="f76" fmla="val 26325"/>
                <a:gd name="f77" fmla="val 6731"/>
                <a:gd name="f78" fmla="val 26409"/>
                <a:gd name="f79" fmla="val 26434"/>
                <a:gd name="f80" fmla="val 26459"/>
                <a:gd name="f81" fmla="val 6722"/>
                <a:gd name="f82" fmla="val 26481"/>
                <a:gd name="f83" fmla="val 6701"/>
                <a:gd name="f84" fmla="val 26504"/>
                <a:gd name="f85" fmla="val 6677"/>
                <a:gd name="f86" fmla="val 6654"/>
                <a:gd name="f87" fmla="val 26609"/>
                <a:gd name="f88" fmla="val 6648"/>
                <a:gd name="f89" fmla="val 26721"/>
                <a:gd name="f90" fmla="val 6645"/>
                <a:gd name="f91" fmla="val 26837"/>
                <a:gd name="f92" fmla="val 28433"/>
                <a:gd name="f93" fmla="val 30905"/>
                <a:gd name="f94" fmla="val 7270"/>
                <a:gd name="f95" fmla="val 30235"/>
                <a:gd name="f96" fmla="val 9366"/>
                <a:gd name="f97" fmla="val 29932"/>
                <a:gd name="f98" fmla="val 10321"/>
                <a:gd name="f99" fmla="val 29023"/>
                <a:gd name="f100" fmla="val 10644"/>
                <a:gd name="f101" fmla="val 28009"/>
                <a:gd name="f102" fmla="val 26932"/>
                <a:gd name="f103" fmla="val 25737"/>
                <a:gd name="f104" fmla="val 10280"/>
                <a:gd name="f105" fmla="val 9922"/>
                <a:gd name="f106" fmla="val 25253"/>
                <a:gd name="f107" fmla="val 9783"/>
                <a:gd name="f108" fmla="val 25461"/>
                <a:gd name="f109" fmla="val 9621"/>
                <a:gd name="f110" fmla="val 25623"/>
                <a:gd name="f111" fmla="val 9435"/>
                <a:gd name="f112" fmla="val 25713"/>
                <a:gd name="f113" fmla="val 9345"/>
                <a:gd name="f114" fmla="val 25636"/>
                <a:gd name="f115" fmla="val 9213"/>
                <a:gd name="f116" fmla="val 25542"/>
                <a:gd name="f117" fmla="val 25515"/>
                <a:gd name="f118" fmla="val 25487"/>
                <a:gd name="f119" fmla="val 9224"/>
                <a:gd name="f120" fmla="val 9250"/>
                <a:gd name="f121" fmla="val 25206"/>
                <a:gd name="f122" fmla="val 9482"/>
                <a:gd name="f123" fmla="val 24951"/>
                <a:gd name="f124" fmla="val 9667"/>
                <a:gd name="f125" fmla="val 24673"/>
                <a:gd name="f126" fmla="val 24650"/>
                <a:gd name="f127" fmla="val 9806"/>
                <a:gd name="f128" fmla="val 24349"/>
                <a:gd name="f129" fmla="val 9945"/>
                <a:gd name="f130" fmla="val 24001"/>
                <a:gd name="f131" fmla="val 10038"/>
                <a:gd name="f132" fmla="val 23630"/>
                <a:gd name="f133" fmla="val 10061"/>
                <a:gd name="f134" fmla="val 23538"/>
                <a:gd name="f135" fmla="val 10177"/>
                <a:gd name="f136" fmla="val 10200"/>
                <a:gd name="f137" fmla="val 23688"/>
                <a:gd name="f138" fmla="val 10206"/>
                <a:gd name="f139" fmla="val 23749"/>
                <a:gd name="f140" fmla="val 10209"/>
                <a:gd name="f141" fmla="val 23812"/>
                <a:gd name="f142" fmla="val 24000"/>
                <a:gd name="f143" fmla="val 24204"/>
                <a:gd name="f144" fmla="val 10183"/>
                <a:gd name="f145" fmla="val 24395"/>
                <a:gd name="f146" fmla="val 10130"/>
                <a:gd name="f147" fmla="val 24047"/>
                <a:gd name="f148" fmla="val 11312"/>
                <a:gd name="f149" fmla="val 22935"/>
                <a:gd name="f150" fmla="val 12008"/>
                <a:gd name="f151" fmla="val 21730"/>
                <a:gd name="f152" fmla="val 12054"/>
                <a:gd name="f153" fmla="val 21681"/>
                <a:gd name="f154" fmla="val 12056"/>
                <a:gd name="f155" fmla="val 21630"/>
                <a:gd name="f156" fmla="val 12057"/>
                <a:gd name="f157" fmla="val 21578"/>
                <a:gd name="f158" fmla="val 20470"/>
                <a:gd name="f159" fmla="val 18697"/>
                <a:gd name="f160" fmla="val 11585"/>
                <a:gd name="f161" fmla="val 18277"/>
                <a:gd name="f162" fmla="val 10478"/>
                <a:gd name="f163" fmla="val 18263"/>
                <a:gd name="f164" fmla="val 10436"/>
                <a:gd name="f165" fmla="val 18205"/>
                <a:gd name="f166" fmla="val 10393"/>
                <a:gd name="f167" fmla="val 18152"/>
                <a:gd name="f168" fmla="val 18118"/>
                <a:gd name="f169" fmla="val 18086"/>
                <a:gd name="f170" fmla="val 10410"/>
                <a:gd name="f171" fmla="val 18068"/>
                <a:gd name="f172" fmla="val 10455"/>
                <a:gd name="f173" fmla="val 17827"/>
                <a:gd name="f174" fmla="val 11021"/>
                <a:gd name="f175" fmla="val 17460"/>
                <a:gd name="f176" fmla="val 11241"/>
                <a:gd name="f177" fmla="val 17071"/>
                <a:gd name="f178" fmla="val 16490"/>
                <a:gd name="f179" fmla="val 15862"/>
                <a:gd name="f180" fmla="val 10747"/>
                <a:gd name="f181" fmla="val 15542"/>
                <a:gd name="f182" fmla="val 10154"/>
                <a:gd name="f183" fmla="val 10084"/>
                <a:gd name="f184" fmla="val 15774"/>
                <a:gd name="f185" fmla="val 16029"/>
                <a:gd name="f186" fmla="val 9991"/>
                <a:gd name="f187" fmla="val 16284"/>
                <a:gd name="f188" fmla="val 16434"/>
                <a:gd name="f189" fmla="val 9924"/>
                <a:gd name="f190" fmla="val 16385"/>
                <a:gd name="f191" fmla="val 9662"/>
                <a:gd name="f192" fmla="val 16229"/>
                <a:gd name="f193" fmla="val 16217"/>
                <a:gd name="f194" fmla="val 16204"/>
                <a:gd name="f195" fmla="val 9664"/>
                <a:gd name="f196" fmla="val 16191"/>
                <a:gd name="f197" fmla="val 15735"/>
                <a:gd name="f198" fmla="val 9819"/>
                <a:gd name="f199" fmla="val 15267"/>
                <a:gd name="f200" fmla="val 9872"/>
                <a:gd name="f201" fmla="val 14787"/>
                <a:gd name="f202" fmla="val 14608"/>
                <a:gd name="f203" fmla="val 14427"/>
                <a:gd name="f204" fmla="val 9865"/>
                <a:gd name="f205" fmla="val 14244"/>
                <a:gd name="f206" fmla="val 9852"/>
                <a:gd name="f207" fmla="val 14175"/>
                <a:gd name="f208" fmla="val 14152"/>
                <a:gd name="f209" fmla="val 9968"/>
                <a:gd name="f210" fmla="val 14221"/>
                <a:gd name="f211" fmla="val 14569"/>
                <a:gd name="f212" fmla="val 14916"/>
                <a:gd name="f213" fmla="val 15241"/>
                <a:gd name="f214" fmla="val 14940"/>
                <a:gd name="f215" fmla="val 10849"/>
                <a:gd name="f216" fmla="val 14638"/>
                <a:gd name="f217" fmla="val 11637"/>
                <a:gd name="f218" fmla="val 13897"/>
                <a:gd name="f219" fmla="val 12077"/>
                <a:gd name="f220" fmla="val 13271"/>
                <a:gd name="f221" fmla="val 12471"/>
                <a:gd name="f222" fmla="val 12390"/>
                <a:gd name="f223" fmla="val 12610"/>
                <a:gd name="f224" fmla="val 11695"/>
                <a:gd name="f225" fmla="val 12657"/>
                <a:gd name="f226" fmla="val 11632"/>
                <a:gd name="f227" fmla="val 12659"/>
                <a:gd name="f228" fmla="val 11569"/>
                <a:gd name="f229" fmla="val 12661"/>
                <a:gd name="f230" fmla="val 11506"/>
                <a:gd name="f231" fmla="val 9934"/>
                <a:gd name="f232" fmla="val 8508"/>
                <a:gd name="f233" fmla="val 11827"/>
                <a:gd name="f234" fmla="val 8219"/>
                <a:gd name="f235" fmla="val 8266"/>
                <a:gd name="f236" fmla="val 10105"/>
                <a:gd name="f237" fmla="val 8185"/>
                <a:gd name="f238" fmla="val 10021"/>
                <a:gd name="f239" fmla="val 8106"/>
                <a:gd name="f240" fmla="val 8069"/>
                <a:gd name="f241" fmla="val 8032"/>
                <a:gd name="f242" fmla="val 10040"/>
                <a:gd name="f243" fmla="val 8010"/>
                <a:gd name="f244" fmla="val 7778"/>
                <a:gd name="f245" fmla="val 10501"/>
                <a:gd name="f246" fmla="val 7454"/>
                <a:gd name="f247" fmla="val 10918"/>
                <a:gd name="f248" fmla="val 6967"/>
                <a:gd name="f249" fmla="val 11057"/>
                <a:gd name="f250" fmla="val 6882"/>
                <a:gd name="f251" fmla="val 11077"/>
                <a:gd name="f252" fmla="val 6797"/>
                <a:gd name="f253" fmla="val 11087"/>
                <a:gd name="f254" fmla="val 6714"/>
                <a:gd name="f255" fmla="val 6218"/>
                <a:gd name="f256" fmla="val 5812"/>
                <a:gd name="f257" fmla="val 10743"/>
                <a:gd name="f258" fmla="val 5832"/>
                <a:gd name="f259" fmla="val 10246"/>
                <a:gd name="f260" fmla="val 5878"/>
                <a:gd name="f261" fmla="val 10223"/>
                <a:gd name="f262" fmla="val 5924"/>
                <a:gd name="f263" fmla="val 5948"/>
                <a:gd name="f264" fmla="val 6037"/>
                <a:gd name="f265" fmla="val 10059"/>
                <a:gd name="f266" fmla="val 5960"/>
                <a:gd name="f267" fmla="val 9931"/>
                <a:gd name="f268" fmla="val 5867"/>
                <a:gd name="f269" fmla="val 5840"/>
                <a:gd name="f270" fmla="val 9942"/>
                <a:gd name="f271" fmla="val 5785"/>
                <a:gd name="f272" fmla="val 5140"/>
                <a:gd name="f273" fmla="val 10586"/>
                <a:gd name="f274" fmla="val 4028"/>
                <a:gd name="f275" fmla="val 11103"/>
                <a:gd name="f276" fmla="val 3013"/>
                <a:gd name="f277" fmla="val 2277"/>
                <a:gd name="f278" fmla="val 1592"/>
                <a:gd name="f279" fmla="val 10832"/>
                <a:gd name="f280" fmla="val 1174"/>
                <a:gd name="f281" fmla="val 84"/>
                <a:gd name="f282" fmla="val 8300"/>
                <a:gd name="f283" fmla="val 2981"/>
                <a:gd name="f284" fmla="val 7396"/>
                <a:gd name="f285" fmla="val 4349"/>
                <a:gd name="f286" fmla="val 7349"/>
                <a:gd name="f287" fmla="val 4209"/>
                <a:gd name="f288" fmla="val 7535"/>
                <a:gd name="f289" fmla="val 4094"/>
                <a:gd name="f290" fmla="val 7743"/>
                <a:gd name="f291" fmla="val 4047"/>
                <a:gd name="f292" fmla="val 7952"/>
                <a:gd name="f293" fmla="val 4032"/>
                <a:gd name="f294" fmla="val 8014"/>
                <a:gd name="f295" fmla="val 4088"/>
                <a:gd name="f296" fmla="val 8065"/>
                <a:gd name="f297" fmla="val 4142"/>
                <a:gd name="f298" fmla="val 4168"/>
                <a:gd name="f299" fmla="val 4194"/>
                <a:gd name="f300" fmla="val 8052"/>
                <a:gd name="f301" fmla="val 8022"/>
                <a:gd name="f302" fmla="val 4418"/>
                <a:gd name="f303" fmla="val 7558"/>
                <a:gd name="f304" fmla="val 4696"/>
                <a:gd name="f305" fmla="val 7234"/>
                <a:gd name="f306" fmla="val 5113"/>
                <a:gd name="f307" fmla="val 7002"/>
                <a:gd name="f308" fmla="val 5233"/>
                <a:gd name="f309" fmla="val 6942"/>
                <a:gd name="f310" fmla="val 5164"/>
                <a:gd name="f311" fmla="val 6779"/>
                <a:gd name="f312" fmla="val 5054"/>
                <a:gd name="f313" fmla="val 5036"/>
                <a:gd name="f314" fmla="val 5017"/>
                <a:gd name="f315" fmla="val 6784"/>
                <a:gd name="f316" fmla="val 4997"/>
                <a:gd name="f317" fmla="val 6793"/>
                <a:gd name="f318" fmla="val 4835"/>
                <a:gd name="f319" fmla="val 6886"/>
                <a:gd name="f320" fmla="val 4557"/>
                <a:gd name="f321" fmla="val 7118"/>
                <a:gd name="f322" fmla="val 3051"/>
                <a:gd name="f323" fmla="val 6422"/>
                <a:gd name="f324" fmla="val 3653"/>
                <a:gd name="f325" fmla="val 4522"/>
                <a:gd name="f326" fmla="val 4974"/>
                <a:gd name="f327" fmla="val 4059"/>
                <a:gd name="f328" fmla="val 5314"/>
                <a:gd name="f329" fmla="val 3931"/>
                <a:gd name="f330" fmla="val 5656"/>
                <a:gd name="f331" fmla="val 3877"/>
                <a:gd name="f332" fmla="val 5998"/>
                <a:gd name="f333" fmla="val 6894"/>
                <a:gd name="f334" fmla="val 7784"/>
                <a:gd name="f335" fmla="val 4246"/>
                <a:gd name="f336" fmla="val 8590"/>
                <a:gd name="f337" fmla="val 4615"/>
                <a:gd name="f338" fmla="val 8612"/>
                <a:gd name="f339" fmla="val 4626"/>
                <a:gd name="f340" fmla="val 8639"/>
                <a:gd name="f341" fmla="val 4632"/>
                <a:gd name="f342" fmla="val 8666"/>
                <a:gd name="f343" fmla="val 8751"/>
                <a:gd name="f344" fmla="val 8845"/>
                <a:gd name="f345" fmla="val 4575"/>
                <a:gd name="f346" fmla="val 4453"/>
                <a:gd name="f347" fmla="val 8533"/>
                <a:gd name="f348" fmla="val 1695"/>
                <a:gd name="f349" fmla="val 10788"/>
                <a:gd name="f350" fmla="val 12835"/>
                <a:gd name="f351" fmla="val 1"/>
                <a:gd name="f352" fmla="val 10499"/>
                <a:gd name="f353" fmla="val 8337"/>
                <a:gd name="f354" fmla="val 1765"/>
                <a:gd name="f355" fmla="val 8474"/>
                <a:gd name="f356" fmla="val 7688"/>
                <a:gd name="f357" fmla="val 3866"/>
                <a:gd name="f358" fmla="val 6765"/>
                <a:gd name="f359" fmla="val 3560"/>
                <a:gd name="f360" fmla="val 5895"/>
                <a:gd name="f361" fmla="val 5124"/>
                <a:gd name="f362" fmla="val 4394"/>
                <a:gd name="f363" fmla="val 3801"/>
                <a:gd name="f364" fmla="val 3839"/>
                <a:gd name="f365" fmla="val 4476"/>
                <a:gd name="f366" fmla="val 3143"/>
                <a:gd name="f367" fmla="val 3306"/>
                <a:gd name="f368" fmla="val 4302"/>
                <a:gd name="f369" fmla="val 7164"/>
                <a:gd name="f370" fmla="val 4243"/>
                <a:gd name="f371" fmla="val 7161"/>
                <a:gd name="f372" fmla="val 4183"/>
                <a:gd name="f373" fmla="val 7159"/>
                <a:gd name="f374" fmla="val 4121"/>
                <a:gd name="f375" fmla="val 2525"/>
                <a:gd name="f376" fmla="val 8301"/>
                <a:gd name="f377" fmla="val 826"/>
                <a:gd name="f378" fmla="val 1223"/>
                <a:gd name="f379" fmla="val 11013"/>
                <a:gd name="f380" fmla="val 2030"/>
                <a:gd name="f381" fmla="val 11350"/>
                <a:gd name="f382" fmla="val 2912"/>
                <a:gd name="f383" fmla="val 3882"/>
                <a:gd name="f384" fmla="val 4942"/>
                <a:gd name="f385" fmla="val 10943"/>
                <a:gd name="f386" fmla="val 5646"/>
                <a:gd name="f387" fmla="val 10409"/>
                <a:gd name="f388" fmla="val 10826"/>
                <a:gd name="f389" fmla="val 6040"/>
                <a:gd name="f390" fmla="val 11220"/>
                <a:gd name="f391" fmla="val 6481"/>
                <a:gd name="f392" fmla="val 11289"/>
                <a:gd name="f393" fmla="val 6550"/>
                <a:gd name="f394" fmla="val 11301"/>
                <a:gd name="f395" fmla="val 6619"/>
                <a:gd name="f396" fmla="val 11306"/>
                <a:gd name="f397" fmla="val 6687"/>
                <a:gd name="f398" fmla="val 7294"/>
                <a:gd name="f399" fmla="val 7811"/>
                <a:gd name="f400" fmla="val 10860"/>
                <a:gd name="f401" fmla="val 8103"/>
                <a:gd name="f402" fmla="val 10339"/>
                <a:gd name="f403" fmla="val 8242"/>
                <a:gd name="f404" fmla="val 12031"/>
                <a:gd name="f405" fmla="val 11510"/>
                <a:gd name="f406" fmla="val 12437"/>
                <a:gd name="f407" fmla="val 13549"/>
                <a:gd name="f408" fmla="val 12749"/>
                <a:gd name="f409" fmla="val 14291"/>
                <a:gd name="f410" fmla="val 12170"/>
                <a:gd name="f411" fmla="val 14870"/>
                <a:gd name="f412" fmla="val 11730"/>
                <a:gd name="f413" fmla="val 15171"/>
                <a:gd name="f414" fmla="val 15426"/>
                <a:gd name="f415" fmla="val 15771"/>
                <a:gd name="f416" fmla="val 11029"/>
                <a:gd name="f417" fmla="val 16459"/>
                <a:gd name="f418" fmla="val 11485"/>
                <a:gd name="f419" fmla="val 17093"/>
                <a:gd name="f420" fmla="val 17524"/>
                <a:gd name="f421" fmla="val 17930"/>
                <a:gd name="f422" fmla="val 11273"/>
                <a:gd name="f423" fmla="val 18184"/>
                <a:gd name="f424" fmla="val 10756"/>
                <a:gd name="f425" fmla="val 18952"/>
                <a:gd name="f426" fmla="val 11747"/>
                <a:gd name="f427" fmla="val 20325"/>
                <a:gd name="f428" fmla="val 12326"/>
                <a:gd name="f429" fmla="val 21624"/>
                <a:gd name="f430" fmla="val 23029"/>
                <a:gd name="f431" fmla="val 24346"/>
                <a:gd name="f432" fmla="val 11649"/>
                <a:gd name="f433" fmla="val 24720"/>
                <a:gd name="f434" fmla="val 25481"/>
                <a:gd name="f435" fmla="val 10517"/>
                <a:gd name="f436" fmla="val 26816"/>
                <a:gd name="f437" fmla="val 10939"/>
                <a:gd name="f438" fmla="val 28025"/>
                <a:gd name="f439" fmla="val 29209"/>
                <a:gd name="f440" fmla="val 30273"/>
                <a:gd name="f441" fmla="val 10535"/>
                <a:gd name="f442" fmla="val 30560"/>
                <a:gd name="f443" fmla="val 9343"/>
                <a:gd name="f444" fmla="val 7276"/>
                <a:gd name="f445" fmla="val 28977"/>
                <a:gd name="f446" fmla="val 6474"/>
                <a:gd name="f447" fmla="val 27256"/>
                <a:gd name="f448" fmla="val 27028"/>
                <a:gd name="f449" fmla="val 26806"/>
                <a:gd name="f450" fmla="val 6488"/>
                <a:gd name="f451" fmla="val 26597"/>
                <a:gd name="f452" fmla="val 6515"/>
                <a:gd name="f453" fmla="val 26852"/>
                <a:gd name="f454" fmla="val 6052"/>
                <a:gd name="f455" fmla="val 26620"/>
                <a:gd name="f456" fmla="val 5472"/>
                <a:gd name="f457" fmla="val 26180"/>
                <a:gd name="f458" fmla="val 5217"/>
                <a:gd name="f459" fmla="val 25961"/>
                <a:gd name="f460" fmla="val 5100"/>
                <a:gd name="f461" fmla="val 25735"/>
                <a:gd name="f462" fmla="val 5052"/>
                <a:gd name="f463" fmla="val 25509"/>
                <a:gd name="f464" fmla="val 25063"/>
                <a:gd name="f465" fmla="val 24617"/>
                <a:gd name="f466" fmla="val 5242"/>
                <a:gd name="f467" fmla="val 24233"/>
                <a:gd name="f468" fmla="val 24094"/>
                <a:gd name="f469" fmla="val 3943"/>
                <a:gd name="f470" fmla="val 2645"/>
                <a:gd name="f471" fmla="val 21405"/>
                <a:gd name="f472" fmla="val 2320"/>
                <a:gd name="f473" fmla="val 21158"/>
                <a:gd name="f474" fmla="val 2269"/>
                <a:gd name="f475" fmla="val 20909"/>
                <a:gd name="f476" fmla="val 2244"/>
                <a:gd name="f477" fmla="val 20662"/>
                <a:gd name="f478" fmla="val 19359"/>
                <a:gd name="f479" fmla="val 18099"/>
                <a:gd name="f480" fmla="val 2930"/>
                <a:gd name="f481" fmla="val 17280"/>
                <a:gd name="f482" fmla="val 17605"/>
                <a:gd name="f483" fmla="val 1579"/>
                <a:gd name="f484" fmla="val 49"/>
                <a:gd name="f485" fmla="val 12970"/>
                <a:gd name="f486" fmla="val 3"/>
                <a:gd name="f487" fmla="val 12925"/>
                <a:gd name="f488" fmla="val 2"/>
                <a:gd name="f489" fmla="val 12880"/>
                <a:gd name="f490" fmla="*/ f0 1 31051"/>
                <a:gd name="f491" fmla="*/ f1 1 12935"/>
                <a:gd name="f492" fmla="val f2"/>
                <a:gd name="f493" fmla="val f3"/>
                <a:gd name="f494" fmla="val f4"/>
                <a:gd name="f495" fmla="+- f494 0 f492"/>
                <a:gd name="f496" fmla="+- f493 0 f492"/>
                <a:gd name="f497" fmla="*/ f496 1 31051"/>
                <a:gd name="f498" fmla="*/ f495 1 12935"/>
                <a:gd name="f499" fmla="*/ f492 1 f497"/>
                <a:gd name="f500" fmla="*/ f493 1 f497"/>
                <a:gd name="f501" fmla="*/ f492 1 f498"/>
                <a:gd name="f502" fmla="*/ f494 1 f498"/>
                <a:gd name="f503" fmla="*/ f499 f490 1"/>
                <a:gd name="f504" fmla="*/ f500 f490 1"/>
                <a:gd name="f505" fmla="*/ f502 f491 1"/>
                <a:gd name="f506" fmla="*/ f501 f4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3" t="f506" r="f504" b="f505"/>
              <a:pathLst>
                <a:path w="31050" h="129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7"/>
                    <a:pt x="f29" y="f27"/>
                    <a:pt x="f30" y="f31"/>
                  </a:cubicBezTo>
                  <a:cubicBezTo>
                    <a:pt x="f30" y="f31"/>
                    <a:pt x="f30" y="f32"/>
                    <a:pt x="f30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2"/>
                  </a:cubicBezTo>
                  <a:cubicBezTo>
                    <a:pt x="f43" y="f44"/>
                    <a:pt x="f45" y="f46"/>
                    <a:pt x="f45" y="f47"/>
                  </a:cubicBezTo>
                  <a:cubicBezTo>
                    <a:pt x="f45" y="f48"/>
                    <a:pt x="f49" y="f50"/>
                    <a:pt x="f51" y="f50"/>
                  </a:cubicBezTo>
                  <a:cubicBezTo>
                    <a:pt x="f52" y="f50"/>
                    <a:pt x="f53" y="f48"/>
                    <a:pt x="f54" y="f47"/>
                  </a:cubicBezTo>
                  <a:cubicBezTo>
                    <a:pt x="f54" y="f55"/>
                    <a:pt x="f54" y="f56"/>
                    <a:pt x="f54" y="f57"/>
                  </a:cubicBezTo>
                  <a:cubicBezTo>
                    <a:pt x="f58" y="f59"/>
                    <a:pt x="f60" y="f61"/>
                    <a:pt x="f62" y="f61"/>
                  </a:cubicBezTo>
                  <a:cubicBezTo>
                    <a:pt x="f63" y="f61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7"/>
                  </a:cubicBezTo>
                  <a:cubicBezTo>
                    <a:pt x="f79" y="f77"/>
                    <a:pt x="f80" y="f81"/>
                    <a:pt x="f82" y="f83"/>
                  </a:cubicBezTo>
                  <a:cubicBezTo>
                    <a:pt x="f84" y="f85"/>
                    <a:pt x="f84" y="f85"/>
                    <a:pt x="f84" y="f86"/>
                  </a:cubicBezTo>
                  <a:cubicBezTo>
                    <a:pt x="f87" y="f88"/>
                    <a:pt x="f89" y="f90"/>
                    <a:pt x="f91" y="f90"/>
                  </a:cubicBezTo>
                  <a:cubicBezTo>
                    <a:pt x="f92" y="f90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60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5"/>
                  </a:cubicBezTo>
                  <a:cubicBezTo>
                    <a:pt x="f117" y="f115"/>
                    <a:pt x="f118" y="f119"/>
                    <a:pt x="f108" y="f120"/>
                  </a:cubicBezTo>
                  <a:cubicBezTo>
                    <a:pt x="f121" y="f122"/>
                    <a:pt x="f123" y="f124"/>
                    <a:pt x="f125" y="f107"/>
                  </a:cubicBezTo>
                  <a:cubicBezTo>
                    <a:pt x="f125" y="f107"/>
                    <a:pt x="f126" y="f127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3"/>
                    <a:pt x="f134" y="f135"/>
                    <a:pt x="f132" y="f136"/>
                  </a:cubicBez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5" y="f146"/>
                  </a:ln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6"/>
                  </a:cubicBezTo>
                  <a:cubicBezTo>
                    <a:pt x="f168" y="f166"/>
                    <a:pt x="f169" y="f170"/>
                    <a:pt x="f171" y="f172"/>
                  </a:cubicBezTo>
                  <a:cubicBezTo>
                    <a:pt x="f173" y="f174"/>
                    <a:pt x="f175" y="f176"/>
                    <a:pt x="f177" y="f176"/>
                  </a:cubicBezTo>
                  <a:cubicBezTo>
                    <a:pt x="f178" y="f176"/>
                    <a:pt x="f179" y="f180"/>
                    <a:pt x="f181" y="f135"/>
                  </a:cubicBezTo>
                  <a:cubicBezTo>
                    <a:pt x="f181" y="f135"/>
                    <a:pt x="f181" y="f135"/>
                    <a:pt x="f181" y="f182"/>
                  </a:cubicBezTo>
                  <a:cubicBezTo>
                    <a:pt x="f181" y="f146"/>
                    <a:pt x="f181" y="f183"/>
                    <a:pt x="f181" y="f133"/>
                  </a:cubicBezTo>
                  <a:cubicBezTo>
                    <a:pt x="f184" y="f131"/>
                    <a:pt x="f185" y="f186"/>
                    <a:pt x="f187" y="f129"/>
                  </a:cubicBez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24"/>
                  </a:cubicBezTo>
                  <a:cubicBezTo>
                    <a:pt x="f197" y="f198"/>
                    <a:pt x="f199" y="f200"/>
                    <a:pt x="f201" y="f200"/>
                  </a:cubicBezTo>
                  <a:cubicBezTo>
                    <a:pt x="f202" y="f200"/>
                    <a:pt x="f203" y="f204"/>
                    <a:pt x="f205" y="f206"/>
                  </a:cubicBezTo>
                  <a:cubicBezTo>
                    <a:pt x="f207" y="f206"/>
                    <a:pt x="f208" y="f209"/>
                    <a:pt x="f210" y="f186"/>
                  </a:cubicBezTo>
                  <a:cubicBezTo>
                    <a:pt x="f211" y="f133"/>
                    <a:pt x="f212" y="f183"/>
                    <a:pt x="f213" y="f183"/>
                  </a:cubicBezTo>
                  <a:cubicBezTo>
                    <a:pt x="f214" y="f215"/>
                    <a:pt x="f216" y="f217"/>
                    <a:pt x="f218" y="f219"/>
                  </a:cubicBezTo>
                  <a:cubicBezTo>
                    <a:pt x="f220" y="f221"/>
                    <a:pt x="f222" y="f223"/>
                    <a:pt x="f224" y="f225"/>
                  </a:cubicBezTo>
                  <a:cubicBezTo>
                    <a:pt x="f226" y="f227"/>
                    <a:pt x="f228" y="f229"/>
                    <a:pt x="f230" y="f229"/>
                  </a:cubicBezTo>
                  <a:cubicBezTo>
                    <a:pt x="f231" y="f229"/>
                    <a:pt x="f232" y="f233"/>
                    <a:pt x="f234" y="f136"/>
                  </a:cubicBezTo>
                  <a:cubicBezTo>
                    <a:pt x="f235" y="f236"/>
                    <a:pt x="f237" y="f238"/>
                    <a:pt x="f239" y="f238"/>
                  </a:cubicBezTo>
                  <a:cubicBezTo>
                    <a:pt x="f240" y="f238"/>
                    <a:pt x="f241" y="f242"/>
                    <a:pt x="f243" y="f18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51"/>
                    <a:pt x="f252" y="f253"/>
                    <a:pt x="f254" y="f253"/>
                  </a:cubicBezTo>
                  <a:cubicBezTo>
                    <a:pt x="f255" y="f253"/>
                    <a:pt x="f256" y="f257"/>
                    <a:pt x="f258" y="f259"/>
                  </a:cubicBezTo>
                  <a:cubicBezTo>
                    <a:pt x="f260" y="f261"/>
                    <a:pt x="f262" y="f135"/>
                    <a:pt x="f263" y="f146"/>
                  </a:cubicBezTo>
                  <a:cubicBezTo>
                    <a:pt x="f264" y="f265"/>
                    <a:pt x="f266" y="f267"/>
                    <a:pt x="f268" y="f267"/>
                  </a:cubicBezTo>
                  <a:cubicBezTo>
                    <a:pt x="f269" y="f267"/>
                    <a:pt x="f256" y="f270"/>
                    <a:pt x="f271" y="f209"/>
                  </a:cubicBezTo>
                  <a:cubicBezTo>
                    <a:pt x="f272" y="f273"/>
                    <a:pt x="f274" y="f275"/>
                    <a:pt x="f276" y="f275"/>
                  </a:cubicBezTo>
                  <a:cubicBezTo>
                    <a:pt x="f277" y="f275"/>
                    <a:pt x="f278" y="f279"/>
                    <a:pt x="f280" y="f146"/>
                  </a:cubicBezTo>
                  <a:cubicBezTo>
                    <a:pt x="f281" y="f282"/>
                    <a:pt x="f283" y="f284"/>
                    <a:pt x="f285" y="f286"/>
                  </a:cubicBezTo>
                  <a:lnTo>
                    <a:pt x="f285" y="f286"/>
                  </a:ln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6"/>
                  </a:cubicBezTo>
                  <a:cubicBezTo>
                    <a:pt x="f298" y="f296"/>
                    <a:pt x="f299" y="f300"/>
                    <a:pt x="f287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1"/>
                  </a:cubicBezTo>
                  <a:cubicBezTo>
                    <a:pt x="f313" y="f311"/>
                    <a:pt x="f314" y="f315"/>
                    <a:pt x="f316" y="f317"/>
                  </a:cubicBezTo>
                  <a:cubicBezTo>
                    <a:pt x="f318" y="f319"/>
                    <a:pt x="f304" y="f307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cubicBezTo>
                    <a:pt x="f328" y="f329"/>
                    <a:pt x="f330" y="f331"/>
                    <a:pt x="f332" y="f331"/>
                  </a:cubicBezTo>
                  <a:cubicBezTo>
                    <a:pt x="f333" y="f331"/>
                    <a:pt x="f334" y="f335"/>
                    <a:pt x="f336" y="f337"/>
                  </a:cubicBezTo>
                  <a:cubicBezTo>
                    <a:pt x="f338" y="f339"/>
                    <a:pt x="f340" y="f341"/>
                    <a:pt x="f342" y="f341"/>
                  </a:cubicBezTo>
                  <a:cubicBezTo>
                    <a:pt x="f343" y="f341"/>
                    <a:pt x="f344" y="f345"/>
                    <a:pt x="f344" y="f346"/>
                  </a:cubicBezTo>
                  <a:cubicBezTo>
                    <a:pt x="f347" y="f348"/>
                    <a:pt x="f349" y="f6"/>
                    <a:pt x="f5" y="f6"/>
                  </a:cubicBezTo>
                  <a:close/>
                  <a:moveTo>
                    <a:pt x="f350" y="f351"/>
                  </a:moveTo>
                  <a:cubicBezTo>
                    <a:pt x="f352" y="f351"/>
                    <a:pt x="f353" y="f354"/>
                    <a:pt x="f355" y="f15"/>
                  </a:cubicBezTo>
                  <a:cubicBezTo>
                    <a:pt x="f356" y="f357"/>
                    <a:pt x="f358" y="f359"/>
                    <a:pt x="f360" y="f359"/>
                  </a:cubicBezTo>
                  <a:cubicBezTo>
                    <a:pt x="f361" y="f359"/>
                    <a:pt x="f362" y="f363"/>
                    <a:pt x="f364" y="f365"/>
                  </a:cubicBezTo>
                  <a:cubicBezTo>
                    <a:pt x="f366" y="f69"/>
                    <a:pt x="f367" y="f83"/>
                    <a:pt x="f368" y="f369"/>
                  </a:cubicBezTo>
                  <a:cubicBezTo>
                    <a:pt x="f370" y="f371"/>
                    <a:pt x="f372" y="f373"/>
                    <a:pt x="f374" y="f373"/>
                  </a:cubicBezTo>
                  <a:cubicBezTo>
                    <a:pt x="f375" y="f373"/>
                    <a:pt x="f2" y="f376"/>
                    <a:pt x="f377" y="f146"/>
                  </a:cubicBezTo>
                  <a:cubicBezTo>
                    <a:pt x="f378" y="f379"/>
                    <a:pt x="f380" y="f381"/>
                    <a:pt x="f382" y="f381"/>
                  </a:cubicBezTo>
                  <a:cubicBezTo>
                    <a:pt x="f383" y="f381"/>
                    <a:pt x="f384" y="f385"/>
                    <a:pt x="f386" y="f387"/>
                  </a:cubicBezTo>
                  <a:cubicBezTo>
                    <a:pt x="f386" y="f388"/>
                    <a:pt x="f389" y="f390"/>
                    <a:pt x="f391" y="f392"/>
                  </a:cubicBezTo>
                  <a:cubicBezTo>
                    <a:pt x="f393" y="f394"/>
                    <a:pt x="f395" y="f396"/>
                    <a:pt x="f397" y="f396"/>
                  </a:cubicBezTo>
                  <a:cubicBezTo>
                    <a:pt x="f398" y="f396"/>
                    <a:pt x="f399" y="f400"/>
                    <a:pt x="f401" y="f402"/>
                  </a:cubicBezTo>
                  <a:cubicBezTo>
                    <a:pt x="f403" y="f404"/>
                    <a:pt x="f231" y="f4"/>
                    <a:pt x="f405" y="f4"/>
                  </a:cubicBezTo>
                  <a:cubicBezTo>
                    <a:pt x="f406" y="f4"/>
                    <a:pt x="f407" y="f408"/>
                    <a:pt x="f409" y="f410"/>
                  </a:cubicBezTo>
                  <a:cubicBezTo>
                    <a:pt x="f411" y="f412"/>
                    <a:pt x="f413" y="f249"/>
                    <a:pt x="f414" y="f387"/>
                  </a:cubicBezTo>
                  <a:cubicBezTo>
                    <a:pt x="f415" y="f416"/>
                    <a:pt x="f417" y="f418"/>
                    <a:pt x="f419" y="f418"/>
                  </a:cubicBezTo>
                  <a:cubicBezTo>
                    <a:pt x="f420" y="f418"/>
                    <a:pt x="f421" y="f422"/>
                    <a:pt x="f423" y="f424"/>
                  </a:cubicBezTo>
                  <a:cubicBezTo>
                    <a:pt x="f425" y="f426"/>
                    <a:pt x="f427" y="f428"/>
                    <a:pt x="f429" y="f428"/>
                  </a:cubicBezTo>
                  <a:cubicBezTo>
                    <a:pt x="f430" y="f428"/>
                    <a:pt x="f431" y="f432"/>
                    <a:pt x="f433" y="f183"/>
                  </a:cubicBezTo>
                  <a:cubicBezTo>
                    <a:pt x="f434" y="f435"/>
                    <a:pt x="f436" y="f437"/>
                    <a:pt x="f438" y="f437"/>
                  </a:cubicBezTo>
                  <a:cubicBezTo>
                    <a:pt x="f439" y="f437"/>
                    <a:pt x="f440" y="f441"/>
                    <a:pt x="f442" y="f443"/>
                  </a:cubicBezTo>
                  <a:cubicBezTo>
                    <a:pt x="f3" y="f444"/>
                    <a:pt x="f445" y="f446"/>
                    <a:pt x="f447" y="f446"/>
                  </a:cubicBezTo>
                  <a:cubicBezTo>
                    <a:pt x="f448" y="f446"/>
                    <a:pt x="f449" y="f450"/>
                    <a:pt x="f451" y="f452"/>
                  </a:cubicBezTo>
                  <a:cubicBezTo>
                    <a:pt x="f453" y="f454"/>
                    <a:pt x="f455" y="f456"/>
                    <a:pt x="f457" y="f458"/>
                  </a:cubicBezTo>
                  <a:cubicBezTo>
                    <a:pt x="f459" y="f460"/>
                    <a:pt x="f461" y="f462"/>
                    <a:pt x="f463" y="f462"/>
                  </a:cubicBezTo>
                  <a:cubicBezTo>
                    <a:pt x="f464" y="f462"/>
                    <a:pt x="f465" y="f466"/>
                    <a:pt x="f467" y="f456"/>
                  </a:cubicBezTo>
                  <a:cubicBezTo>
                    <a:pt x="f468" y="f469"/>
                    <a:pt x="f149" y="f470"/>
                    <a:pt x="f471" y="f472"/>
                  </a:cubicBezTo>
                  <a:cubicBezTo>
                    <a:pt x="f473" y="f474"/>
                    <a:pt x="f475" y="f476"/>
                    <a:pt x="f477" y="f476"/>
                  </a:cubicBezTo>
                  <a:cubicBezTo>
                    <a:pt x="f478" y="f476"/>
                    <a:pt x="f479" y="f480"/>
                    <a:pt x="f481" y="f469"/>
                  </a:cubicBezTo>
                  <a:cubicBezTo>
                    <a:pt x="f482" y="f483"/>
                    <a:pt x="f413" y="f484"/>
                    <a:pt x="f485" y="f486"/>
                  </a:cubicBezTo>
                  <a:cubicBezTo>
                    <a:pt x="f487" y="f488"/>
                    <a:pt x="f489" y="f351"/>
                    <a:pt x="f350" y="f351"/>
                  </a:cubicBezTo>
                  <a:close/>
                </a:path>
              </a:pathLst>
            </a:custGeom>
            <a:solidFill>
              <a:srgbClr val="6FA8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494;p16">
              <a:extLst>
                <a:ext uri="{FF2B5EF4-FFF2-40B4-BE49-F238E27FC236}">
                  <a16:creationId xmlns:a16="http://schemas.microsoft.com/office/drawing/2014/main" id="{6B6A9042-9302-439D-9C77-9EC6F8C8A01E}"/>
                </a:ext>
              </a:extLst>
            </p:cNvPr>
            <p:cNvSpPr/>
            <p:nvPr/>
          </p:nvSpPr>
          <p:spPr>
            <a:xfrm>
              <a:off x="2127168" y="303443"/>
              <a:ext cx="128381" cy="217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94"/>
                <a:gd name="f4" fmla="val 3385"/>
                <a:gd name="f5" fmla="val 1"/>
                <a:gd name="f6" fmla="val 719"/>
                <a:gd name="f7" fmla="val 858"/>
                <a:gd name="f8" fmla="val 835"/>
                <a:gd name="f9" fmla="val 2156"/>
                <a:gd name="f10" fmla="val 951"/>
                <a:gd name="f11" fmla="val 3384"/>
                <a:gd name="f12" fmla="val 1275"/>
                <a:gd name="f13" fmla="val 3199"/>
                <a:gd name="f14" fmla="val 1646"/>
                <a:gd name="f15" fmla="val 3083"/>
                <a:gd name="f16" fmla="val 3014"/>
                <a:gd name="f17" fmla="val 2990"/>
                <a:gd name="f18" fmla="val 2967"/>
                <a:gd name="f19" fmla="val 1669"/>
                <a:gd name="f20" fmla="val 1159"/>
                <a:gd name="f21" fmla="val 511"/>
                <a:gd name="f22" fmla="*/ f0 1 1994"/>
                <a:gd name="f23" fmla="*/ f1 1 33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994"/>
                <a:gd name="f30" fmla="*/ f27 1 33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994" h="3385">
                  <a:moveTo>
                    <a:pt x="f5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3" y="f16"/>
                  </a:cubicBezTo>
                  <a:cubicBezTo>
                    <a:pt x="f3" y="f17"/>
                    <a:pt x="f3" y="f17"/>
                    <a:pt x="f3" y="f18"/>
                  </a:cubicBezTo>
                  <a:cubicBezTo>
                    <a:pt x="f3" y="f19"/>
                    <a:pt x="f20" y="f21"/>
                    <a:pt x="f5" y="f5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495;p16">
              <a:extLst>
                <a:ext uri="{FF2B5EF4-FFF2-40B4-BE49-F238E27FC236}">
                  <a16:creationId xmlns:a16="http://schemas.microsoft.com/office/drawing/2014/main" id="{E40610F9-EA17-4239-BDA0-5DFD1A3FA399}"/>
                </a:ext>
              </a:extLst>
            </p:cNvPr>
            <p:cNvSpPr/>
            <p:nvPr/>
          </p:nvSpPr>
          <p:spPr>
            <a:xfrm>
              <a:off x="2274926" y="464213"/>
              <a:ext cx="158191" cy="825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57"/>
                <a:gd name="f4" fmla="val 1282"/>
                <a:gd name="f5" fmla="val 1183"/>
                <a:gd name="f6" fmla="val 755"/>
                <a:gd name="f7" fmla="val 377"/>
                <a:gd name="f8" fmla="val 189"/>
                <a:gd name="f9" fmla="val 401"/>
                <a:gd name="f10" fmla="val 424"/>
                <a:gd name="f11" fmla="val 447"/>
                <a:gd name="f12" fmla="val 93"/>
                <a:gd name="f13" fmla="val 162"/>
                <a:gd name="f14" fmla="val 255"/>
                <a:gd name="f15" fmla="val 394"/>
                <a:gd name="f16" fmla="val 533"/>
                <a:gd name="f17" fmla="val 354"/>
                <a:gd name="f18" fmla="val 672"/>
                <a:gd name="f19" fmla="val 704"/>
                <a:gd name="f20" fmla="val 350"/>
                <a:gd name="f21" fmla="val 736"/>
                <a:gd name="f22" fmla="val 348"/>
                <a:gd name="f23" fmla="val 767"/>
                <a:gd name="f24" fmla="val 920"/>
                <a:gd name="f25" fmla="val 1071"/>
                <a:gd name="f26" fmla="val 393"/>
                <a:gd name="f27" fmla="val 1205"/>
                <a:gd name="f28" fmla="val 470"/>
                <a:gd name="f29" fmla="val 1599"/>
                <a:gd name="f30" fmla="val 586"/>
                <a:gd name="f31" fmla="val 1924"/>
                <a:gd name="f32" fmla="val 887"/>
                <a:gd name="f33" fmla="val 2039"/>
                <a:gd name="f34" fmla="val 1281"/>
                <a:gd name="f35" fmla="val 679"/>
                <a:gd name="f36" fmla="val 1970"/>
                <a:gd name="f37" fmla="val 76"/>
                <a:gd name="f38" fmla="val 1321"/>
                <a:gd name="f39" fmla="val 7"/>
                <a:gd name="f40" fmla="val 1275"/>
                <a:gd name="f41" fmla="val 2"/>
                <a:gd name="f42" fmla="val 1229"/>
                <a:gd name="f43" fmla="*/ f0 1 2457"/>
                <a:gd name="f44" fmla="*/ f1 1 1282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2457"/>
                <a:gd name="f51" fmla="*/ f48 1 1282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2457" h="1282">
                  <a:moveTo>
                    <a:pt x="f5" y="f2"/>
                  </a:moveTo>
                  <a:cubicBezTo>
                    <a:pt x="f6" y="f2"/>
                    <a:pt x="f7" y="f8"/>
                    <a:pt x="f2" y="f7"/>
                  </a:cubicBezTo>
                  <a:cubicBezTo>
                    <a:pt x="f2" y="f9"/>
                    <a:pt x="f2" y="f10"/>
                    <a:pt x="f2" y="f11"/>
                  </a:cubicBezTo>
                  <a:cubicBezTo>
                    <a:pt x="f12" y="f11"/>
                    <a:pt x="f13" y="f10"/>
                    <a:pt x="f14" y="f10"/>
                  </a:cubicBezTo>
                  <a:cubicBezTo>
                    <a:pt x="f15" y="f7"/>
                    <a:pt x="f16" y="f17"/>
                    <a:pt x="f18" y="f17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" y="f35"/>
                    <a:pt x="f36" y="f37"/>
                    <a:pt x="f38" y="f39"/>
                  </a:cubicBezTo>
                  <a:cubicBezTo>
                    <a:pt x="f40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496;p16">
              <a:extLst>
                <a:ext uri="{FF2B5EF4-FFF2-40B4-BE49-F238E27FC236}">
                  <a16:creationId xmlns:a16="http://schemas.microsoft.com/office/drawing/2014/main" id="{CC0B0682-7456-4409-B7A8-F9EA31539DF0}"/>
                </a:ext>
              </a:extLst>
            </p:cNvPr>
            <p:cNvSpPr/>
            <p:nvPr/>
          </p:nvSpPr>
          <p:spPr>
            <a:xfrm rot="440478">
              <a:off x="1665233" y="165589"/>
              <a:ext cx="177411" cy="2353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81"/>
                <a:gd name="f4" fmla="val 3292"/>
                <a:gd name="f5" fmla="val 1"/>
                <a:gd name="f6" fmla="val 882"/>
                <a:gd name="f7" fmla="val 997"/>
                <a:gd name="f8" fmla="val 1646"/>
                <a:gd name="f9" fmla="val 2087"/>
                <a:gd name="f10" fmla="val 2202"/>
                <a:gd name="f11" fmla="val 2295"/>
                <a:gd name="f12" fmla="val 3199"/>
                <a:gd name="f13" fmla="val 2365"/>
                <a:gd name="f14" fmla="val 3106"/>
                <a:gd name="f15" fmla="val 2457"/>
                <a:gd name="f16" fmla="val 2990"/>
                <a:gd name="f17" fmla="val 1461"/>
                <a:gd name="f18" fmla="val 1391"/>
                <a:gd name="f19" fmla="val 464"/>
                <a:gd name="f20" fmla="*/ f0 1 2481"/>
                <a:gd name="f21" fmla="*/ f1 1 329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481"/>
                <a:gd name="f28" fmla="*/ f25 1 329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481" h="3292">
                  <a:moveTo>
                    <a:pt x="f5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3" y="f17"/>
                    <a:pt x="f18" y="f19"/>
                    <a:pt x="f5" y="f5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497;p16">
              <a:extLst>
                <a:ext uri="{FF2B5EF4-FFF2-40B4-BE49-F238E27FC236}">
                  <a16:creationId xmlns:a16="http://schemas.microsoft.com/office/drawing/2014/main" id="{5F5E58E2-7D95-4D46-A196-14A68E149B3F}"/>
                </a:ext>
              </a:extLst>
            </p:cNvPr>
            <p:cNvSpPr/>
            <p:nvPr/>
          </p:nvSpPr>
          <p:spPr>
            <a:xfrm>
              <a:off x="2160004" y="780915"/>
              <a:ext cx="122392" cy="113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01"/>
                <a:gd name="f4" fmla="val 1763"/>
                <a:gd name="f5" fmla="val 1"/>
                <a:gd name="f6" fmla="val 1739"/>
                <a:gd name="f7" fmla="val 47"/>
                <a:gd name="f8" fmla="val 1553"/>
                <a:gd name="f9" fmla="val 70"/>
                <a:gd name="f10" fmla="val 1368"/>
                <a:gd name="f11" fmla="val 94"/>
                <a:gd name="f12" fmla="val 1090"/>
                <a:gd name="f13" fmla="val 812"/>
                <a:gd name="f14" fmla="val 696"/>
                <a:gd name="f15" fmla="val 441"/>
                <a:gd name="f16" fmla="val 1252"/>
                <a:gd name="f17" fmla="val 1762"/>
                <a:gd name="f18" fmla="val 881"/>
                <a:gd name="f19" fmla="val 1530"/>
                <a:gd name="f20" fmla="val 1623"/>
                <a:gd name="f21" fmla="val 905"/>
                <a:gd name="f22" fmla="*/ f0 1 1901"/>
                <a:gd name="f23" fmla="*/ f1 1 1763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901"/>
                <a:gd name="f30" fmla="*/ f27 1 1763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901" h="1763">
                  <a:moveTo>
                    <a:pt x="f3" y="f5"/>
                  </a:moveTo>
                  <a:cubicBezTo>
                    <a:pt x="f6" y="f7"/>
                    <a:pt x="f8" y="f9"/>
                    <a:pt x="f10" y="f11"/>
                  </a:cubicBezTo>
                  <a:lnTo>
                    <a:pt x="f12" y="f11"/>
                  </a:lnTo>
                  <a:cubicBezTo>
                    <a:pt x="f13" y="f14"/>
                    <a:pt x="f15" y="f16"/>
                    <a:pt x="f5" y="f17"/>
                  </a:cubicBezTo>
                  <a:cubicBezTo>
                    <a:pt x="f18" y="f19"/>
                    <a:pt x="f20" y="f21"/>
                    <a:pt x="f3" y="f5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498;p16">
              <a:extLst>
                <a:ext uri="{FF2B5EF4-FFF2-40B4-BE49-F238E27FC236}">
                  <a16:creationId xmlns:a16="http://schemas.microsoft.com/office/drawing/2014/main" id="{32A2A4D5-550A-451C-932B-527A86B9F552}"/>
                </a:ext>
              </a:extLst>
            </p:cNvPr>
            <p:cNvSpPr/>
            <p:nvPr/>
          </p:nvSpPr>
          <p:spPr>
            <a:xfrm>
              <a:off x="2359974" y="553513"/>
              <a:ext cx="343046" cy="2579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328"/>
                <a:gd name="f4" fmla="val 4006"/>
                <a:gd name="f5" fmla="val 1260"/>
                <a:gd name="f6" fmla="val 1"/>
                <a:gd name="f7" fmla="val 1144"/>
                <a:gd name="f8" fmla="val 1032"/>
                <a:gd name="f9" fmla="val 4"/>
                <a:gd name="f10" fmla="val 927"/>
                <a:gd name="f11" fmla="val 10"/>
                <a:gd name="f12" fmla="val 904"/>
                <a:gd name="f13" fmla="val 33"/>
                <a:gd name="f14" fmla="val 57"/>
                <a:gd name="f15" fmla="val 881"/>
                <a:gd name="f16" fmla="val 1738"/>
                <a:gd name="f17" fmla="val 196"/>
                <a:gd name="f18" fmla="val 2526"/>
                <a:gd name="f19" fmla="val 520"/>
                <a:gd name="f20" fmla="val 2804"/>
                <a:gd name="f21" fmla="val 1238"/>
                <a:gd name="f22" fmla="val 3268"/>
                <a:gd name="f23" fmla="val 2444"/>
                <a:gd name="f24" fmla="val 2039"/>
                <a:gd name="f25" fmla="val 3278"/>
                <a:gd name="f26" fmla="val 1020"/>
                <a:gd name="f27" fmla="val 3486"/>
                <a:gd name="f28" fmla="val 795"/>
                <a:gd name="f29" fmla="val 3531"/>
                <a:gd name="f30" fmla="val 580"/>
                <a:gd name="f31" fmla="val 3557"/>
                <a:gd name="f32" fmla="val 363"/>
                <a:gd name="f33" fmla="val 243"/>
                <a:gd name="f34" fmla="val 123"/>
                <a:gd name="f35" fmla="val 3549"/>
                <a:gd name="f36" fmla="val 3533"/>
                <a:gd name="f37" fmla="val 706"/>
                <a:gd name="f38" fmla="val 3792"/>
                <a:gd name="f39" fmla="val 1597"/>
                <a:gd name="f40" fmla="val 4005"/>
                <a:gd name="f41" fmla="val 2419"/>
                <a:gd name="f42" fmla="val 3432"/>
                <a:gd name="f43" fmla="val 4338"/>
                <a:gd name="f44" fmla="val 3681"/>
                <a:gd name="f45" fmla="val 4658"/>
                <a:gd name="f46" fmla="val 2722"/>
                <a:gd name="f47" fmla="val 626"/>
                <a:gd name="f48" fmla="val 2856"/>
                <a:gd name="f49" fmla="*/ f0 1 5328"/>
                <a:gd name="f50" fmla="*/ f1 1 400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328"/>
                <a:gd name="f57" fmla="*/ f54 1 400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328" h="40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3"/>
                    <a:pt x="f12" y="f14"/>
                  </a:cubicBezTo>
                  <a:lnTo>
                    <a:pt x="f15" y="f14"/>
                  </a:ln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2" y="f36"/>
                  </a:cubicBezTo>
                  <a:lnTo>
                    <a:pt x="f2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3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9" name="Google Shape;499;p16">
            <a:extLst>
              <a:ext uri="{FF2B5EF4-FFF2-40B4-BE49-F238E27FC236}">
                <a16:creationId xmlns:a16="http://schemas.microsoft.com/office/drawing/2014/main" id="{F4DA963F-C0FC-4BCC-ABD7-58C5B8D444BF}"/>
              </a:ext>
            </a:extLst>
          </p:cNvPr>
          <p:cNvSpPr/>
          <p:nvPr/>
        </p:nvSpPr>
        <p:spPr>
          <a:xfrm>
            <a:off x="-29599" y="4738128"/>
            <a:ext cx="9173699" cy="427500"/>
          </a:xfrm>
          <a:prstGeom prst="rect">
            <a:avLst/>
          </a:prstGeom>
          <a:solidFill>
            <a:srgbClr val="F9D6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20" name="Google Shape;500;p16">
            <a:extLst>
              <a:ext uri="{FF2B5EF4-FFF2-40B4-BE49-F238E27FC236}">
                <a16:creationId xmlns:a16="http://schemas.microsoft.com/office/drawing/2014/main" id="{04E7A2E6-E0F2-45A4-BA6A-E0E0E95C0267}"/>
              </a:ext>
            </a:extLst>
          </p:cNvPr>
          <p:cNvCxnSpPr/>
          <p:nvPr/>
        </p:nvCxnSpPr>
        <p:spPr>
          <a:xfrm>
            <a:off x="-29599" y="4697675"/>
            <a:ext cx="9206398" cy="0"/>
          </a:xfrm>
          <a:prstGeom prst="straightConnector1">
            <a:avLst/>
          </a:prstGeom>
          <a:noFill/>
          <a:ln w="76196" cap="flat">
            <a:solidFill>
              <a:srgbClr val="6AA84F"/>
            </a:solidFill>
            <a:prstDash val="solid"/>
            <a:round/>
          </a:ln>
        </p:spPr>
      </p:cxnSp>
      <p:sp>
        <p:nvSpPr>
          <p:cNvPr id="21" name="Google Shape;501;p16">
            <a:extLst>
              <a:ext uri="{FF2B5EF4-FFF2-40B4-BE49-F238E27FC236}">
                <a16:creationId xmlns:a16="http://schemas.microsoft.com/office/drawing/2014/main" id="{AD74C67A-A1F5-441D-B267-715F0EF757EB}"/>
              </a:ext>
            </a:extLst>
          </p:cNvPr>
          <p:cNvSpPr/>
          <p:nvPr/>
        </p:nvSpPr>
        <p:spPr>
          <a:xfrm>
            <a:off x="-266419" y="2623861"/>
            <a:ext cx="678603" cy="674699"/>
          </a:xfrm>
          <a:custGeom>
            <a:avLst>
              <a:gd name="f5" fmla="val 25000"/>
            </a:avLst>
            <a:gdLst>
              <a:gd name="f1" fmla="val w"/>
              <a:gd name="f2" fmla="val h"/>
              <a:gd name="f3" fmla="val ss"/>
              <a:gd name="f4" fmla="val 0"/>
              <a:gd name="f5" fmla="val 2500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+- f25 0 f24"/>
              <a:gd name="f30" fmla="*/ f28 f10 1"/>
              <a:gd name="f31" fmla="*/ f30 1 100000"/>
              <a:gd name="f32" fmla="+- f21 0 f31"/>
              <a:gd name="f33" fmla="+- f22 0 f31"/>
              <a:gd name="f34" fmla="?: f29 f9 f31"/>
              <a:gd name="f35" fmla="?: f29 f31 f9"/>
              <a:gd name="f36" fmla="*/ f31 f18 1"/>
              <a:gd name="f37" fmla="?: f29 f21 f32"/>
              <a:gd name="f38" fmla="?: f29 f33 f22"/>
              <a:gd name="f39" fmla="*/ f34 f18 1"/>
              <a:gd name="f40" fmla="*/ f35 f18 1"/>
              <a:gd name="f41" fmla="*/ f32 f18 1"/>
              <a:gd name="f42" fmla="*/ f33 f18 1"/>
              <a:gd name="f43" fmla="*/ f37 f18 1"/>
              <a:gd name="f44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40" r="f43" b="f44"/>
            <a:pathLst>
              <a:path>
                <a:moveTo>
                  <a:pt x="f23" y="f36"/>
                </a:moveTo>
                <a:lnTo>
                  <a:pt x="f36" y="f36"/>
                </a:lnTo>
                <a:lnTo>
                  <a:pt x="f36" y="f23"/>
                </a:lnTo>
                <a:lnTo>
                  <a:pt x="f41" y="f23"/>
                </a:lnTo>
                <a:lnTo>
                  <a:pt x="f41" y="f36"/>
                </a:lnTo>
                <a:lnTo>
                  <a:pt x="f26" y="f36"/>
                </a:lnTo>
                <a:lnTo>
                  <a:pt x="f26" y="f42"/>
                </a:lnTo>
                <a:lnTo>
                  <a:pt x="f41" y="f42"/>
                </a:lnTo>
                <a:lnTo>
                  <a:pt x="f41" y="f27"/>
                </a:lnTo>
                <a:lnTo>
                  <a:pt x="f36" y="f27"/>
                </a:lnTo>
                <a:lnTo>
                  <a:pt x="f36" y="f42"/>
                </a:lnTo>
                <a:lnTo>
                  <a:pt x="f23" y="f42"/>
                </a:lnTo>
                <a:close/>
              </a:path>
            </a:pathLst>
          </a:custGeom>
          <a:noFill/>
          <a:ln w="76196" cap="flat">
            <a:solidFill>
              <a:srgbClr val="6AA84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Google Shape;502;p16">
            <a:extLst>
              <a:ext uri="{FF2B5EF4-FFF2-40B4-BE49-F238E27FC236}">
                <a16:creationId xmlns:a16="http://schemas.microsoft.com/office/drawing/2014/main" id="{F646AEAD-5CFE-4B6C-9C74-5798944432A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23" name="Google Shape;503;p16">
            <a:extLst>
              <a:ext uri="{FF2B5EF4-FFF2-40B4-BE49-F238E27FC236}">
                <a16:creationId xmlns:a16="http://schemas.microsoft.com/office/drawing/2014/main" id="{5E849090-9AFF-47E4-ACA5-D4A0AD6B8E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91578" y="1906423"/>
            <a:ext cx="815096" cy="300599"/>
          </a:xfrm>
        </p:spPr>
        <p:txBody>
          <a:bodyPr anchor="b"/>
          <a:lstStyle>
            <a:lvl1pPr>
              <a:defRPr sz="2400">
                <a:solidFill>
                  <a:srgbClr val="D0254D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24" name="Google Shape;504;p16">
            <a:extLst>
              <a:ext uri="{FF2B5EF4-FFF2-40B4-BE49-F238E27FC236}">
                <a16:creationId xmlns:a16="http://schemas.microsoft.com/office/drawing/2014/main" id="{8C3E2AE6-B661-40B6-9759-6DAE329469B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93470" y="3815251"/>
            <a:ext cx="2211302" cy="3005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400">
                <a:solidFill>
                  <a:srgbClr val="D0254D"/>
                </a:solidFill>
                <a:latin typeface="Staatliches"/>
                <a:ea typeface="Staatliches"/>
                <a:cs typeface="Staatliches"/>
              </a:defRPr>
            </a:lvl1pPr>
          </a:lstStyle>
          <a:p>
            <a:pPr lvl="0"/>
            <a:endParaRPr lang="es-PE"/>
          </a:p>
        </p:txBody>
      </p:sp>
      <p:sp>
        <p:nvSpPr>
          <p:cNvPr id="25" name="Google Shape;505;p16">
            <a:extLst>
              <a:ext uri="{FF2B5EF4-FFF2-40B4-BE49-F238E27FC236}">
                <a16:creationId xmlns:a16="http://schemas.microsoft.com/office/drawing/2014/main" id="{9A15F7E6-2628-44E6-A000-0E0987DAB77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93470" y="2765200"/>
            <a:ext cx="2211302" cy="7373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26" name="Google Shape;506;p16">
            <a:extLst>
              <a:ext uri="{FF2B5EF4-FFF2-40B4-BE49-F238E27FC236}">
                <a16:creationId xmlns:a16="http://schemas.microsoft.com/office/drawing/2014/main" id="{519545E4-24B0-4BA8-92C7-35439F4E028B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6837270" y="1906423"/>
            <a:ext cx="815096" cy="300599"/>
          </a:xfrm>
        </p:spPr>
        <p:txBody>
          <a:bodyPr anchor="b"/>
          <a:lstStyle>
            <a:lvl1pPr>
              <a:defRPr sz="2400">
                <a:solidFill>
                  <a:srgbClr val="D0254D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27" name="Google Shape;507;p16">
            <a:extLst>
              <a:ext uri="{FF2B5EF4-FFF2-40B4-BE49-F238E27FC236}">
                <a16:creationId xmlns:a16="http://schemas.microsoft.com/office/drawing/2014/main" id="{13DE0780-A3CB-4641-925D-262E07D036E7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6139171" y="3815251"/>
            <a:ext cx="2211302" cy="3005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400">
                <a:solidFill>
                  <a:srgbClr val="D0254D"/>
                </a:solidFill>
                <a:latin typeface="Staatliches"/>
                <a:ea typeface="Staatliches"/>
                <a:cs typeface="Staatliches"/>
              </a:defRPr>
            </a:lvl1pPr>
          </a:lstStyle>
          <a:p>
            <a:pPr lvl="0"/>
            <a:endParaRPr lang="es-PE"/>
          </a:p>
        </p:txBody>
      </p:sp>
      <p:sp>
        <p:nvSpPr>
          <p:cNvPr id="28" name="Google Shape;508;p16">
            <a:extLst>
              <a:ext uri="{FF2B5EF4-FFF2-40B4-BE49-F238E27FC236}">
                <a16:creationId xmlns:a16="http://schemas.microsoft.com/office/drawing/2014/main" id="{BC65E658-B8F6-4FD9-A63D-39ED8A5B81F4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6139171" y="2765200"/>
            <a:ext cx="2211302" cy="7373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29" name="Google Shape;509;p16">
            <a:extLst>
              <a:ext uri="{FF2B5EF4-FFF2-40B4-BE49-F238E27FC236}">
                <a16:creationId xmlns:a16="http://schemas.microsoft.com/office/drawing/2014/main" id="{6F7408A6-F182-4BD2-8E58-4063E7F01770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4164424" y="1906423"/>
            <a:ext cx="815096" cy="300599"/>
          </a:xfrm>
        </p:spPr>
        <p:txBody>
          <a:bodyPr anchor="b"/>
          <a:lstStyle>
            <a:lvl1pPr>
              <a:defRPr sz="2400">
                <a:solidFill>
                  <a:srgbClr val="D0254D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0" name="Google Shape;510;p16">
            <a:extLst>
              <a:ext uri="{FF2B5EF4-FFF2-40B4-BE49-F238E27FC236}">
                <a16:creationId xmlns:a16="http://schemas.microsoft.com/office/drawing/2014/main" id="{D84951D2-FBAC-46ED-9F76-14C6323E672F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3466325" y="3815251"/>
            <a:ext cx="2211302" cy="3005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400">
                <a:solidFill>
                  <a:srgbClr val="D0254D"/>
                </a:solidFill>
                <a:latin typeface="Staatliches"/>
                <a:ea typeface="Staatliches"/>
                <a:cs typeface="Staatliches"/>
              </a:defRPr>
            </a:lvl1pPr>
          </a:lstStyle>
          <a:p>
            <a:pPr lvl="0"/>
            <a:endParaRPr lang="es-PE"/>
          </a:p>
        </p:txBody>
      </p:sp>
      <p:sp>
        <p:nvSpPr>
          <p:cNvPr id="31" name="Google Shape;511;p16">
            <a:extLst>
              <a:ext uri="{FF2B5EF4-FFF2-40B4-BE49-F238E27FC236}">
                <a16:creationId xmlns:a16="http://schemas.microsoft.com/office/drawing/2014/main" id="{CF13C6E1-0BF1-4DF7-A715-3BF7356161F1}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>
            <a:off x="3466325" y="2765200"/>
            <a:ext cx="2211302" cy="7373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49194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570;p19">
            <a:extLst>
              <a:ext uri="{FF2B5EF4-FFF2-40B4-BE49-F238E27FC236}">
                <a16:creationId xmlns:a16="http://schemas.microsoft.com/office/drawing/2014/main" id="{863CB694-1EB3-4677-A8BF-CE9F6622FCA6}"/>
              </a:ext>
            </a:extLst>
          </p:cNvPr>
          <p:cNvCxnSpPr/>
          <p:nvPr/>
        </p:nvCxnSpPr>
        <p:spPr>
          <a:xfrm>
            <a:off x="-9052" y="4858499"/>
            <a:ext cx="9182623" cy="0"/>
          </a:xfrm>
          <a:prstGeom prst="straightConnector1">
            <a:avLst/>
          </a:prstGeom>
          <a:noFill/>
          <a:ln w="76196" cap="flat">
            <a:solidFill>
              <a:srgbClr val="6AA84F"/>
            </a:solidFill>
            <a:prstDash val="solid"/>
            <a:round/>
          </a:ln>
        </p:spPr>
      </p:cxnSp>
      <p:sp>
        <p:nvSpPr>
          <p:cNvPr id="3" name="AutoShape 3">
            <a:extLst>
              <a:ext uri="{FF2B5EF4-FFF2-40B4-BE49-F238E27FC236}">
                <a16:creationId xmlns:a16="http://schemas.microsoft.com/office/drawing/2014/main" id="{727BD37F-4AAD-440F-8BEC-683B463C9809}"/>
              </a:ext>
            </a:extLst>
          </p:cNvPr>
          <p:cNvSpPr/>
          <p:nvPr/>
        </p:nvSpPr>
        <p:spPr>
          <a:xfrm>
            <a:off x="0" y="6345"/>
            <a:ext cx="9144000" cy="135889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4" name="Grupo 24">
            <a:extLst>
              <a:ext uri="{FF2B5EF4-FFF2-40B4-BE49-F238E27FC236}">
                <a16:creationId xmlns:a16="http://schemas.microsoft.com/office/drawing/2014/main" id="{9E6DEDAB-897C-40E1-B61A-87D420B26484}"/>
              </a:ext>
            </a:extLst>
          </p:cNvPr>
          <p:cNvGrpSpPr/>
          <p:nvPr/>
        </p:nvGrpSpPr>
        <p:grpSpPr>
          <a:xfrm>
            <a:off x="-9053" y="-2707"/>
            <a:ext cx="9151425" cy="953902"/>
            <a:chOff x="-9053" y="-2707"/>
            <a:chExt cx="9151425" cy="953902"/>
          </a:xfrm>
        </p:grpSpPr>
        <p:grpSp>
          <p:nvGrpSpPr>
            <p:cNvPr id="5" name="Grupo 25">
              <a:extLst>
                <a:ext uri="{FF2B5EF4-FFF2-40B4-BE49-F238E27FC236}">
                  <a16:creationId xmlns:a16="http://schemas.microsoft.com/office/drawing/2014/main" id="{F5ACE9FA-37A6-4D83-A1BD-DD2BE677BE35}"/>
                </a:ext>
              </a:extLst>
            </p:cNvPr>
            <p:cNvGrpSpPr/>
            <p:nvPr/>
          </p:nvGrpSpPr>
          <p:grpSpPr>
            <a:xfrm>
              <a:off x="-9053" y="-2707"/>
              <a:ext cx="9151425" cy="540602"/>
              <a:chOff x="-9053" y="-2707"/>
              <a:chExt cx="9151425" cy="54060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74FB8ED-7DA8-4DED-8AB0-7A89510D255F}"/>
                  </a:ext>
                </a:extLst>
              </p:cNvPr>
              <p:cNvSpPr/>
              <p:nvPr/>
            </p:nvSpPr>
            <p:spPr>
              <a:xfrm rot="10800009" flipH="1">
                <a:off x="-1628" y="2789"/>
                <a:ext cx="9144000" cy="135559"/>
              </a:xfrm>
              <a:prstGeom prst="rect">
                <a:avLst/>
              </a:prstGeom>
              <a:solidFill>
                <a:srgbClr val="E7206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BA8AED9B-F6B3-46F4-8B77-DFD9F374687C}"/>
                  </a:ext>
                </a:extLst>
              </p:cNvPr>
              <p:cNvSpPr/>
              <p:nvPr/>
            </p:nvSpPr>
            <p:spPr>
              <a:xfrm rot="10800009" flipH="1">
                <a:off x="507665" y="-2707"/>
                <a:ext cx="1306942" cy="4043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93"/>
                  <a:gd name="f7" fmla="val 279"/>
                  <a:gd name="f8" fmla="val 889"/>
                  <a:gd name="f9" fmla="val 265"/>
                  <a:gd name="f10" fmla="val 847"/>
                  <a:gd name="f11" fmla="val 181"/>
                  <a:gd name="f12" fmla="val 805"/>
                  <a:gd name="f13" fmla="val 98"/>
                  <a:gd name="f14" fmla="val 763"/>
                  <a:gd name="f15" fmla="val 14"/>
                  <a:gd name="f16" fmla="val 759"/>
                  <a:gd name="f17" fmla="val 7"/>
                  <a:gd name="f18" fmla="val 757"/>
                  <a:gd name="f19" fmla="val 746"/>
                  <a:gd name="f20" fmla="val 633"/>
                  <a:gd name="f21" fmla="val 1"/>
                  <a:gd name="f22" fmla="val 520"/>
                  <a:gd name="f23" fmla="val 407"/>
                  <a:gd name="f24" fmla="val 2"/>
                  <a:gd name="f25" fmla="val 397"/>
                  <a:gd name="f26" fmla="val 10"/>
                  <a:gd name="f27" fmla="val 405"/>
                  <a:gd name="f28" fmla="val 17"/>
                  <a:gd name="f29" fmla="val 408"/>
                  <a:gd name="f30" fmla="val 24"/>
                  <a:gd name="f31" fmla="val 431"/>
                  <a:gd name="f32" fmla="val 67"/>
                  <a:gd name="f33" fmla="val 454"/>
                  <a:gd name="f34" fmla="val 110"/>
                  <a:gd name="f35" fmla="val 475"/>
                  <a:gd name="f36" fmla="val 154"/>
                  <a:gd name="f37" fmla="val 478"/>
                  <a:gd name="f38" fmla="val 161"/>
                  <a:gd name="f39" fmla="val 486"/>
                  <a:gd name="f40" fmla="val 167"/>
                  <a:gd name="f41" fmla="val 480"/>
                  <a:gd name="f42" fmla="val 176"/>
                  <a:gd name="f43" fmla="val 472"/>
                  <a:gd name="f44" fmla="val 464"/>
                  <a:gd name="f45" fmla="val 179"/>
                  <a:gd name="f46" fmla="val 456"/>
                  <a:gd name="f47" fmla="val 411"/>
                  <a:gd name="f48" fmla="val 365"/>
                  <a:gd name="f49" fmla="val 319"/>
                  <a:gd name="f50" fmla="val 315"/>
                  <a:gd name="f51" fmla="val 312"/>
                  <a:gd name="f52" fmla="val 309"/>
                  <a:gd name="f53" fmla="val 302"/>
                  <a:gd name="f54" fmla="val 296"/>
                  <a:gd name="f55" fmla="val 289"/>
                  <a:gd name="f56" fmla="val 281"/>
                  <a:gd name="f57" fmla="val 172"/>
                  <a:gd name="f58" fmla="val 270"/>
                  <a:gd name="f59" fmla="val 174"/>
                  <a:gd name="f60" fmla="val 259"/>
                  <a:gd name="f61" fmla="val 185"/>
                  <a:gd name="f62" fmla="val 173"/>
                  <a:gd name="f63" fmla="val 111"/>
                  <a:gd name="f64" fmla="val 38"/>
                  <a:gd name="f65" fmla="val 30"/>
                  <a:gd name="f66" fmla="val 22"/>
                  <a:gd name="f67" fmla="val 6"/>
                  <a:gd name="f68" fmla="val 178"/>
                  <a:gd name="f69" fmla="val 184"/>
                  <a:gd name="f70" fmla="val 192"/>
                  <a:gd name="f71" fmla="val 12"/>
                  <a:gd name="f72" fmla="val 219"/>
                  <a:gd name="f73" fmla="val 20"/>
                  <a:gd name="f74" fmla="val 247"/>
                  <a:gd name="f75" fmla="val 44"/>
                  <a:gd name="f76" fmla="val 267"/>
                  <a:gd name="f77" fmla="val 43"/>
                  <a:gd name="f78" fmla="val 269"/>
                  <a:gd name="f79" fmla="val 271"/>
                  <a:gd name="f80" fmla="val 45"/>
                  <a:gd name="f81" fmla="val 272"/>
                  <a:gd name="f82" fmla="val 57"/>
                  <a:gd name="f83" fmla="val 273"/>
                  <a:gd name="f84" fmla="val 68"/>
                  <a:gd name="f85" fmla="val 79"/>
                  <a:gd name="f86" fmla="val 177"/>
                  <a:gd name="f87" fmla="val 275"/>
                  <a:gd name="f88" fmla="val 373"/>
                  <a:gd name="f89" fmla="val 374"/>
                  <a:gd name="f90" fmla="val 274"/>
                  <a:gd name="f91" fmla="val 375"/>
                  <a:gd name="f92" fmla="val 376"/>
                  <a:gd name="f93" fmla="val 477"/>
                  <a:gd name="f94" fmla="val 276"/>
                  <a:gd name="f95" fmla="val 578"/>
                  <a:gd name="f96" fmla="val 678"/>
                  <a:gd name="f97" fmla="val 690"/>
                  <a:gd name="f98" fmla="val 702"/>
                  <a:gd name="f99" fmla="val 714"/>
                  <a:gd name="f100" fmla="val 278"/>
                  <a:gd name="f101" fmla="val 767"/>
                  <a:gd name="f102" fmla="val 820"/>
                  <a:gd name="f103" fmla="val 873"/>
                  <a:gd name="f104" fmla="val 881"/>
                  <a:gd name="f105" fmla="val 888"/>
                  <a:gd name="f106" fmla="val 892"/>
                  <a:gd name="f107" fmla="val 890"/>
                  <a:gd name="f108" fmla="+- 0 0 -90"/>
                  <a:gd name="f109" fmla="*/ f3 1 893"/>
                  <a:gd name="f110" fmla="*/ f4 1 279"/>
                  <a:gd name="f111" fmla="val f5"/>
                  <a:gd name="f112" fmla="val f6"/>
                  <a:gd name="f113" fmla="val f7"/>
                  <a:gd name="f114" fmla="*/ f108 f0 1"/>
                  <a:gd name="f115" fmla="+- f113 0 f111"/>
                  <a:gd name="f116" fmla="+- f112 0 f111"/>
                  <a:gd name="f117" fmla="*/ f114 1 f2"/>
                  <a:gd name="f118" fmla="*/ f116 1 893"/>
                  <a:gd name="f119" fmla="*/ f115 1 279"/>
                  <a:gd name="f120" fmla="*/ 889 f116 1"/>
                  <a:gd name="f121" fmla="*/ 265 f115 1"/>
                  <a:gd name="f122" fmla="*/ 763 f116 1"/>
                  <a:gd name="f123" fmla="*/ 14 f115 1"/>
                  <a:gd name="f124" fmla="*/ 746 f116 1"/>
                  <a:gd name="f125" fmla="*/ 0 f115 1"/>
                  <a:gd name="f126" fmla="*/ 407 f116 1"/>
                  <a:gd name="f127" fmla="*/ 2 f115 1"/>
                  <a:gd name="f128" fmla="*/ 408 f116 1"/>
                  <a:gd name="f129" fmla="*/ 24 f115 1"/>
                  <a:gd name="f130" fmla="*/ 475 f116 1"/>
                  <a:gd name="f131" fmla="*/ 154 f115 1"/>
                  <a:gd name="f132" fmla="*/ 480 f116 1"/>
                  <a:gd name="f133" fmla="*/ 176 f115 1"/>
                  <a:gd name="f134" fmla="*/ 456 f116 1"/>
                  <a:gd name="f135" fmla="*/ 179 f115 1"/>
                  <a:gd name="f136" fmla="*/ 319 f116 1"/>
                  <a:gd name="f137" fmla="*/ 309 f116 1"/>
                  <a:gd name="f138" fmla="*/ 181 f115 1"/>
                  <a:gd name="f139" fmla="*/ 289 f116 1"/>
                  <a:gd name="f140" fmla="*/ 259 f116 1"/>
                  <a:gd name="f141" fmla="*/ 174 f115 1"/>
                  <a:gd name="f142" fmla="*/ 38 f116 1"/>
                  <a:gd name="f143" fmla="*/ 14 f116 1"/>
                  <a:gd name="f144" fmla="*/ 2 f116 1"/>
                  <a:gd name="f145" fmla="*/ 192 f115 1"/>
                  <a:gd name="f146" fmla="*/ 44 f116 1"/>
                  <a:gd name="f147" fmla="*/ 267 f115 1"/>
                  <a:gd name="f148" fmla="*/ 45 f116 1"/>
                  <a:gd name="f149" fmla="*/ 272 f115 1"/>
                  <a:gd name="f150" fmla="*/ 79 f116 1"/>
                  <a:gd name="f151" fmla="*/ 273 f115 1"/>
                  <a:gd name="f152" fmla="*/ 373 f116 1"/>
                  <a:gd name="f153" fmla="*/ 376 f116 1"/>
                  <a:gd name="f154" fmla="*/ 274 f115 1"/>
                  <a:gd name="f155" fmla="*/ 678 f116 1"/>
                  <a:gd name="f156" fmla="*/ 275 f115 1"/>
                  <a:gd name="f157" fmla="*/ 714 f116 1"/>
                  <a:gd name="f158" fmla="*/ 278 f115 1"/>
                  <a:gd name="f159" fmla="*/ 873 f116 1"/>
                  <a:gd name="f160" fmla="*/ 279 f115 1"/>
                  <a:gd name="f161" fmla="*/ 893 f116 1"/>
                  <a:gd name="f162" fmla="+- f117 0 f1"/>
                  <a:gd name="f163" fmla="*/ f120 1 893"/>
                  <a:gd name="f164" fmla="*/ f121 1 279"/>
                  <a:gd name="f165" fmla="*/ f122 1 893"/>
                  <a:gd name="f166" fmla="*/ f123 1 279"/>
                  <a:gd name="f167" fmla="*/ f124 1 893"/>
                  <a:gd name="f168" fmla="*/ f125 1 279"/>
                  <a:gd name="f169" fmla="*/ f126 1 893"/>
                  <a:gd name="f170" fmla="*/ f127 1 279"/>
                  <a:gd name="f171" fmla="*/ f128 1 893"/>
                  <a:gd name="f172" fmla="*/ f129 1 279"/>
                  <a:gd name="f173" fmla="*/ f130 1 893"/>
                  <a:gd name="f174" fmla="*/ f131 1 279"/>
                  <a:gd name="f175" fmla="*/ f132 1 893"/>
                  <a:gd name="f176" fmla="*/ f133 1 279"/>
                  <a:gd name="f177" fmla="*/ f134 1 893"/>
                  <a:gd name="f178" fmla="*/ f135 1 279"/>
                  <a:gd name="f179" fmla="*/ f136 1 893"/>
                  <a:gd name="f180" fmla="*/ f137 1 893"/>
                  <a:gd name="f181" fmla="*/ f138 1 279"/>
                  <a:gd name="f182" fmla="*/ f139 1 893"/>
                  <a:gd name="f183" fmla="*/ f140 1 893"/>
                  <a:gd name="f184" fmla="*/ f141 1 279"/>
                  <a:gd name="f185" fmla="*/ f142 1 893"/>
                  <a:gd name="f186" fmla="*/ f143 1 893"/>
                  <a:gd name="f187" fmla="*/ f144 1 893"/>
                  <a:gd name="f188" fmla="*/ f145 1 279"/>
                  <a:gd name="f189" fmla="*/ f146 1 893"/>
                  <a:gd name="f190" fmla="*/ f147 1 279"/>
                  <a:gd name="f191" fmla="*/ f148 1 893"/>
                  <a:gd name="f192" fmla="*/ f149 1 279"/>
                  <a:gd name="f193" fmla="*/ f150 1 893"/>
                  <a:gd name="f194" fmla="*/ f151 1 279"/>
                  <a:gd name="f195" fmla="*/ f152 1 893"/>
                  <a:gd name="f196" fmla="*/ f153 1 893"/>
                  <a:gd name="f197" fmla="*/ f154 1 279"/>
                  <a:gd name="f198" fmla="*/ f155 1 893"/>
                  <a:gd name="f199" fmla="*/ f156 1 279"/>
                  <a:gd name="f200" fmla="*/ f157 1 893"/>
                  <a:gd name="f201" fmla="*/ f158 1 279"/>
                  <a:gd name="f202" fmla="*/ f159 1 893"/>
                  <a:gd name="f203" fmla="*/ f160 1 279"/>
                  <a:gd name="f204" fmla="*/ f161 1 893"/>
                  <a:gd name="f205" fmla="*/ 0 1 f118"/>
                  <a:gd name="f206" fmla="*/ f112 1 f118"/>
                  <a:gd name="f207" fmla="*/ 0 1 f119"/>
                  <a:gd name="f208" fmla="*/ f113 1 f119"/>
                  <a:gd name="f209" fmla="*/ f163 1 f118"/>
                  <a:gd name="f210" fmla="*/ f164 1 f119"/>
                  <a:gd name="f211" fmla="*/ f165 1 f118"/>
                  <a:gd name="f212" fmla="*/ f166 1 f119"/>
                  <a:gd name="f213" fmla="*/ f167 1 f118"/>
                  <a:gd name="f214" fmla="*/ f168 1 f119"/>
                  <a:gd name="f215" fmla="*/ f169 1 f118"/>
                  <a:gd name="f216" fmla="*/ f170 1 f119"/>
                  <a:gd name="f217" fmla="*/ f171 1 f118"/>
                  <a:gd name="f218" fmla="*/ f172 1 f119"/>
                  <a:gd name="f219" fmla="*/ f173 1 f118"/>
                  <a:gd name="f220" fmla="*/ f174 1 f119"/>
                  <a:gd name="f221" fmla="*/ f175 1 f118"/>
                  <a:gd name="f222" fmla="*/ f176 1 f119"/>
                  <a:gd name="f223" fmla="*/ f177 1 f118"/>
                  <a:gd name="f224" fmla="*/ f178 1 f119"/>
                  <a:gd name="f225" fmla="*/ f179 1 f118"/>
                  <a:gd name="f226" fmla="*/ f180 1 f118"/>
                  <a:gd name="f227" fmla="*/ f181 1 f119"/>
                  <a:gd name="f228" fmla="*/ f182 1 f118"/>
                  <a:gd name="f229" fmla="*/ f183 1 f118"/>
                  <a:gd name="f230" fmla="*/ f184 1 f119"/>
                  <a:gd name="f231" fmla="*/ f185 1 f118"/>
                  <a:gd name="f232" fmla="*/ f186 1 f118"/>
                  <a:gd name="f233" fmla="*/ f187 1 f118"/>
                  <a:gd name="f234" fmla="*/ f188 1 f119"/>
                  <a:gd name="f235" fmla="*/ f189 1 f118"/>
                  <a:gd name="f236" fmla="*/ f190 1 f119"/>
                  <a:gd name="f237" fmla="*/ f191 1 f118"/>
                  <a:gd name="f238" fmla="*/ f192 1 f119"/>
                  <a:gd name="f239" fmla="*/ f193 1 f118"/>
                  <a:gd name="f240" fmla="*/ f194 1 f119"/>
                  <a:gd name="f241" fmla="*/ f195 1 f118"/>
                  <a:gd name="f242" fmla="*/ f196 1 f118"/>
                  <a:gd name="f243" fmla="*/ f197 1 f119"/>
                  <a:gd name="f244" fmla="*/ f198 1 f118"/>
                  <a:gd name="f245" fmla="*/ f199 1 f119"/>
                  <a:gd name="f246" fmla="*/ f200 1 f118"/>
                  <a:gd name="f247" fmla="*/ f201 1 f119"/>
                  <a:gd name="f248" fmla="*/ f202 1 f118"/>
                  <a:gd name="f249" fmla="*/ f203 1 f119"/>
                  <a:gd name="f250" fmla="*/ f204 1 f118"/>
                  <a:gd name="f251" fmla="*/ f205 f109 1"/>
                  <a:gd name="f252" fmla="*/ f206 f109 1"/>
                  <a:gd name="f253" fmla="*/ f208 f110 1"/>
                  <a:gd name="f254" fmla="*/ f207 f110 1"/>
                  <a:gd name="f255" fmla="*/ f209 f109 1"/>
                  <a:gd name="f256" fmla="*/ f210 f110 1"/>
                  <a:gd name="f257" fmla="*/ f211 f109 1"/>
                  <a:gd name="f258" fmla="*/ f212 f110 1"/>
                  <a:gd name="f259" fmla="*/ f213 f109 1"/>
                  <a:gd name="f260" fmla="*/ f214 f110 1"/>
                  <a:gd name="f261" fmla="*/ f215 f109 1"/>
                  <a:gd name="f262" fmla="*/ f216 f110 1"/>
                  <a:gd name="f263" fmla="*/ f217 f109 1"/>
                  <a:gd name="f264" fmla="*/ f218 f110 1"/>
                  <a:gd name="f265" fmla="*/ f219 f109 1"/>
                  <a:gd name="f266" fmla="*/ f220 f110 1"/>
                  <a:gd name="f267" fmla="*/ f221 f109 1"/>
                  <a:gd name="f268" fmla="*/ f222 f110 1"/>
                  <a:gd name="f269" fmla="*/ f223 f109 1"/>
                  <a:gd name="f270" fmla="*/ f224 f110 1"/>
                  <a:gd name="f271" fmla="*/ f225 f109 1"/>
                  <a:gd name="f272" fmla="*/ f226 f109 1"/>
                  <a:gd name="f273" fmla="*/ f227 f110 1"/>
                  <a:gd name="f274" fmla="*/ f228 f109 1"/>
                  <a:gd name="f275" fmla="*/ f229 f109 1"/>
                  <a:gd name="f276" fmla="*/ f230 f110 1"/>
                  <a:gd name="f277" fmla="*/ f231 f109 1"/>
                  <a:gd name="f278" fmla="*/ f232 f109 1"/>
                  <a:gd name="f279" fmla="*/ f233 f109 1"/>
                  <a:gd name="f280" fmla="*/ f234 f110 1"/>
                  <a:gd name="f281" fmla="*/ f235 f109 1"/>
                  <a:gd name="f282" fmla="*/ f236 f110 1"/>
                  <a:gd name="f283" fmla="*/ f237 f109 1"/>
                  <a:gd name="f284" fmla="*/ f238 f110 1"/>
                  <a:gd name="f285" fmla="*/ f239 f109 1"/>
                  <a:gd name="f286" fmla="*/ f240 f110 1"/>
                  <a:gd name="f287" fmla="*/ f241 f109 1"/>
                  <a:gd name="f288" fmla="*/ f242 f109 1"/>
                  <a:gd name="f289" fmla="*/ f243 f110 1"/>
                  <a:gd name="f290" fmla="*/ f244 f109 1"/>
                  <a:gd name="f291" fmla="*/ f245 f110 1"/>
                  <a:gd name="f292" fmla="*/ f246 f109 1"/>
                  <a:gd name="f293" fmla="*/ f247 f110 1"/>
                  <a:gd name="f294" fmla="*/ f248 f109 1"/>
                  <a:gd name="f295" fmla="*/ f249 f110 1"/>
                  <a:gd name="f296" fmla="*/ f250 f10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2">
                    <a:pos x="f255" y="f256"/>
                  </a:cxn>
                  <a:cxn ang="f162">
                    <a:pos x="f257" y="f258"/>
                  </a:cxn>
                  <a:cxn ang="f162">
                    <a:pos x="f259" y="f260"/>
                  </a:cxn>
                  <a:cxn ang="f162">
                    <a:pos x="f261" y="f262"/>
                  </a:cxn>
                  <a:cxn ang="f162">
                    <a:pos x="f263" y="f264"/>
                  </a:cxn>
                  <a:cxn ang="f162">
                    <a:pos x="f265" y="f266"/>
                  </a:cxn>
                  <a:cxn ang="f162">
                    <a:pos x="f267" y="f268"/>
                  </a:cxn>
                  <a:cxn ang="f162">
                    <a:pos x="f269" y="f270"/>
                  </a:cxn>
                  <a:cxn ang="f162">
                    <a:pos x="f271" y="f270"/>
                  </a:cxn>
                  <a:cxn ang="f162">
                    <a:pos x="f272" y="f273"/>
                  </a:cxn>
                  <a:cxn ang="f162">
                    <a:pos x="f274" y="f273"/>
                  </a:cxn>
                  <a:cxn ang="f162">
                    <a:pos x="f275" y="f276"/>
                  </a:cxn>
                  <a:cxn ang="f162">
                    <a:pos x="f277" y="f276"/>
                  </a:cxn>
                  <a:cxn ang="f162">
                    <a:pos x="f278" y="f268"/>
                  </a:cxn>
                  <a:cxn ang="f162">
                    <a:pos x="f279" y="f280"/>
                  </a:cxn>
                  <a:cxn ang="f162">
                    <a:pos x="f281" y="f282"/>
                  </a:cxn>
                  <a:cxn ang="f162">
                    <a:pos x="f283" y="f284"/>
                  </a:cxn>
                  <a:cxn ang="f162">
                    <a:pos x="f285" y="f286"/>
                  </a:cxn>
                  <a:cxn ang="f162">
                    <a:pos x="f287" y="f286"/>
                  </a:cxn>
                  <a:cxn ang="f162">
                    <a:pos x="f288" y="f289"/>
                  </a:cxn>
                  <a:cxn ang="f162">
                    <a:pos x="f290" y="f291"/>
                  </a:cxn>
                  <a:cxn ang="f162">
                    <a:pos x="f292" y="f293"/>
                  </a:cxn>
                  <a:cxn ang="f162">
                    <a:pos x="f294" y="f295"/>
                  </a:cxn>
                  <a:cxn ang="f162">
                    <a:pos x="f296" y="f284"/>
                  </a:cxn>
                  <a:cxn ang="f162">
                    <a:pos x="f255" y="f256"/>
                  </a:cxn>
                </a:cxnLst>
                <a:rect l="f251" t="f254" r="f252" b="f253"/>
                <a:pathLst>
                  <a:path w="893" h="27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21"/>
                      <a:pt x="f22" y="f21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2"/>
                    </a:cubicBezTo>
                    <a:cubicBezTo>
                      <a:pt x="f43" y="f11"/>
                      <a:pt x="f44" y="f45"/>
                      <a:pt x="f46" y="f45"/>
                    </a:cubicBezTo>
                    <a:cubicBezTo>
                      <a:pt x="f47" y="f45"/>
                      <a:pt x="f48" y="f45"/>
                      <a:pt x="f49" y="f45"/>
                    </a:cubicBezTo>
                    <a:cubicBezTo>
                      <a:pt x="f50" y="f45"/>
                      <a:pt x="f51" y="f2"/>
                      <a:pt x="f52" y="f11"/>
                    </a:cubicBezTo>
                    <a:cubicBezTo>
                      <a:pt x="f53" y="f11"/>
                      <a:pt x="f54" y="f11"/>
                      <a:pt x="f55" y="f11"/>
                    </a:cubicBezTo>
                    <a:cubicBezTo>
                      <a:pt x="f56" y="f57"/>
                      <a:pt x="f58" y="f59"/>
                      <a:pt x="f60" y="f59"/>
                    </a:cubicBezTo>
                    <a:cubicBezTo>
                      <a:pt x="f61" y="f62"/>
                      <a:pt x="f63" y="f59"/>
                      <a:pt x="f64" y="f59"/>
                    </a:cubicBezTo>
                    <a:cubicBezTo>
                      <a:pt x="f65" y="f59"/>
                      <a:pt x="f66" y="f62"/>
                      <a:pt x="f15" y="f42"/>
                    </a:cubicBezTo>
                    <a:cubicBezTo>
                      <a:pt x="f67" y="f68"/>
                      <a:pt x="f5" y="f69"/>
                      <a:pt x="f24" y="f70"/>
                    </a:cubicBezTo>
                    <a:cubicBezTo>
                      <a:pt x="f71" y="f72"/>
                      <a:pt x="f73" y="f74"/>
                      <a:pt x="f75" y="f76"/>
                    </a:cubicBezTo>
                    <a:cubicBezTo>
                      <a:pt x="f77" y="f78"/>
                      <a:pt x="f75" y="f79"/>
                      <a:pt x="f80" y="f81"/>
                    </a:cubicBezTo>
                    <a:cubicBezTo>
                      <a:pt x="f82" y="f83"/>
                      <a:pt x="f84" y="f83"/>
                      <a:pt x="f85" y="f83"/>
                    </a:cubicBezTo>
                    <a:cubicBezTo>
                      <a:pt x="f86" y="f83"/>
                      <a:pt x="f87" y="f83"/>
                      <a:pt x="f88" y="f83"/>
                    </a:cubicBezTo>
                    <a:cubicBezTo>
                      <a:pt x="f89" y="f90"/>
                      <a:pt x="f91" y="f90"/>
                      <a:pt x="f92" y="f90"/>
                    </a:cubicBezTo>
                    <a:cubicBezTo>
                      <a:pt x="f93" y="f94"/>
                      <a:pt x="f95" y="f90"/>
                      <a:pt x="f96" y="f87"/>
                    </a:cubicBezTo>
                    <a:cubicBezTo>
                      <a:pt x="f97" y="f87"/>
                      <a:pt x="f98" y="f87"/>
                      <a:pt x="f99" y="f100"/>
                    </a:cubicBezTo>
                    <a:cubicBezTo>
                      <a:pt x="f101" y="f7"/>
                      <a:pt x="f102" y="f7"/>
                      <a:pt x="f103" y="f7"/>
                    </a:cubicBezTo>
                    <a:cubicBezTo>
                      <a:pt x="f104" y="f7"/>
                      <a:pt x="f105" y="f7"/>
                      <a:pt x="f6" y="f81"/>
                    </a:cubicBezTo>
                    <a:cubicBezTo>
                      <a:pt x="f106" y="f78"/>
                      <a:pt x="f107" y="f76"/>
                      <a:pt x="f8" y="f9"/>
                    </a:cubicBezTo>
                    <a:close/>
                  </a:path>
                </a:pathLst>
              </a:custGeom>
              <a:solidFill>
                <a:srgbClr val="E7206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CD4612C9-A674-4145-A498-B55EF10EA270}"/>
                  </a:ext>
                </a:extLst>
              </p:cNvPr>
              <p:cNvSpPr/>
              <p:nvPr/>
            </p:nvSpPr>
            <p:spPr>
              <a:xfrm rot="10800009" flipH="1">
                <a:off x="333782" y="7077"/>
                <a:ext cx="895426" cy="39460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12"/>
                  <a:gd name="f7" fmla="val 272"/>
                  <a:gd name="f8" fmla="val 569"/>
                  <a:gd name="f9" fmla="val 93"/>
                  <a:gd name="f10" fmla="val 555"/>
                  <a:gd name="f11" fmla="val 62"/>
                  <a:gd name="f12" fmla="val 536"/>
                  <a:gd name="f13" fmla="val 34"/>
                  <a:gd name="f14" fmla="val 526"/>
                  <a:gd name="f15" fmla="val 2"/>
                  <a:gd name="f16" fmla="val 524"/>
                  <a:gd name="f17" fmla="val 1"/>
                  <a:gd name="f18" fmla="val 522"/>
                  <a:gd name="f19" fmla="val 521"/>
                  <a:gd name="f20" fmla="val 426"/>
                  <a:gd name="f21" fmla="val 332"/>
                  <a:gd name="f22" fmla="val 237"/>
                  <a:gd name="f23" fmla="val 229"/>
                  <a:gd name="f24" fmla="val 13"/>
                  <a:gd name="f25" fmla="val 241"/>
                  <a:gd name="f26" fmla="val 21"/>
                  <a:gd name="f27" fmla="val 244"/>
                  <a:gd name="f28" fmla="val 31"/>
                  <a:gd name="f29" fmla="val 250"/>
                  <a:gd name="f30" fmla="val 39"/>
                  <a:gd name="f31" fmla="val 253"/>
                  <a:gd name="f32" fmla="val 49"/>
                  <a:gd name="f33" fmla="val 259"/>
                  <a:gd name="f34" fmla="val 58"/>
                  <a:gd name="f35" fmla="val 262"/>
                  <a:gd name="f36" fmla="val 63"/>
                  <a:gd name="f37" fmla="val 264"/>
                  <a:gd name="f38" fmla="val 71"/>
                  <a:gd name="f39" fmla="val 69"/>
                  <a:gd name="f40" fmla="val 70"/>
                  <a:gd name="f41" fmla="val 279"/>
                  <a:gd name="f42" fmla="val 85"/>
                  <a:gd name="f43" fmla="val 286"/>
                  <a:gd name="f44" fmla="val 101"/>
                  <a:gd name="f45" fmla="val 293"/>
                  <a:gd name="f46" fmla="val 116"/>
                  <a:gd name="f47" fmla="val 302"/>
                  <a:gd name="f48" fmla="val 138"/>
                  <a:gd name="f49" fmla="val 139"/>
                  <a:gd name="f50" fmla="val 278"/>
                  <a:gd name="f51" fmla="val 223"/>
                  <a:gd name="f52" fmla="val 137"/>
                  <a:gd name="f53" fmla="val 196"/>
                  <a:gd name="f54" fmla="val 136"/>
                  <a:gd name="f55" fmla="val 145"/>
                  <a:gd name="f56" fmla="val 134"/>
                  <a:gd name="f57" fmla="val 94"/>
                  <a:gd name="f58" fmla="val 135"/>
                  <a:gd name="f59" fmla="val 43"/>
                  <a:gd name="f60" fmla="val 133"/>
                  <a:gd name="f61" fmla="val 19"/>
                  <a:gd name="f62" fmla="val 7"/>
                  <a:gd name="f63" fmla="val 4"/>
                  <a:gd name="f64" fmla="val 142"/>
                  <a:gd name="f65" fmla="val 152"/>
                  <a:gd name="f66" fmla="val 3"/>
                  <a:gd name="f67" fmla="val 158"/>
                  <a:gd name="f68" fmla="val 6"/>
                  <a:gd name="f69" fmla="val 164"/>
                  <a:gd name="f70" fmla="val 22"/>
                  <a:gd name="f71" fmla="val 197"/>
                  <a:gd name="f72" fmla="val 38"/>
                  <a:gd name="f73" fmla="val 230"/>
                  <a:gd name="f74" fmla="val 56"/>
                  <a:gd name="f75" fmla="val 266"/>
                  <a:gd name="f76" fmla="val 61"/>
                  <a:gd name="f77" fmla="val 270"/>
                  <a:gd name="f78" fmla="val 66"/>
                  <a:gd name="f79" fmla="val 99"/>
                  <a:gd name="f80" fmla="val 131"/>
                  <a:gd name="f81" fmla="val 267"/>
                  <a:gd name="f82" fmla="val 265"/>
                  <a:gd name="f83" fmla="val 154"/>
                  <a:gd name="f84" fmla="val 245"/>
                  <a:gd name="f85" fmla="val 143"/>
                  <a:gd name="f86" fmla="val 225"/>
                  <a:gd name="f87" fmla="val 205"/>
                  <a:gd name="f88" fmla="val 121"/>
                  <a:gd name="f89" fmla="val 181"/>
                  <a:gd name="f90" fmla="val 147"/>
                  <a:gd name="f91" fmla="val 234"/>
                  <a:gd name="f92" fmla="val 321"/>
                  <a:gd name="f93" fmla="val 408"/>
                  <a:gd name="f94" fmla="val 410"/>
                  <a:gd name="f95" fmla="val 182"/>
                  <a:gd name="f96" fmla="val 412"/>
                  <a:gd name="f97" fmla="val 183"/>
                  <a:gd name="f98" fmla="val 415"/>
                  <a:gd name="f99" fmla="val 184"/>
                  <a:gd name="f100" fmla="val 423"/>
                  <a:gd name="f101" fmla="val 431"/>
                  <a:gd name="f102" fmla="val 439"/>
                  <a:gd name="f103" fmla="val 490"/>
                  <a:gd name="f104" fmla="val 542"/>
                  <a:gd name="f105" fmla="val 593"/>
                  <a:gd name="f106" fmla="val 599"/>
                  <a:gd name="f107" fmla="val 606"/>
                  <a:gd name="f108" fmla="val 185"/>
                  <a:gd name="f109" fmla="val 600"/>
                  <a:gd name="f110" fmla="val 150"/>
                  <a:gd name="f111" fmla="val 583"/>
                  <a:gd name="f112" fmla="val 122"/>
                  <a:gd name="f113" fmla="+- 0 0 -90"/>
                  <a:gd name="f114" fmla="*/ f3 1 612"/>
                  <a:gd name="f115" fmla="*/ f4 1 272"/>
                  <a:gd name="f116" fmla="val f5"/>
                  <a:gd name="f117" fmla="val f6"/>
                  <a:gd name="f118" fmla="val f7"/>
                  <a:gd name="f119" fmla="*/ f113 f0 1"/>
                  <a:gd name="f120" fmla="+- f118 0 f116"/>
                  <a:gd name="f121" fmla="+- f117 0 f116"/>
                  <a:gd name="f122" fmla="*/ f119 1 f2"/>
                  <a:gd name="f123" fmla="*/ f121 1 612"/>
                  <a:gd name="f124" fmla="*/ f120 1 272"/>
                  <a:gd name="f125" fmla="*/ 569 f121 1"/>
                  <a:gd name="f126" fmla="*/ 93 f120 1"/>
                  <a:gd name="f127" fmla="*/ 526 f121 1"/>
                  <a:gd name="f128" fmla="*/ 2 f120 1"/>
                  <a:gd name="f129" fmla="*/ 521 f121 1"/>
                  <a:gd name="f130" fmla="*/ 0 f120 1"/>
                  <a:gd name="f131" fmla="*/ 237 f121 1"/>
                  <a:gd name="f132" fmla="*/ 244 f121 1"/>
                  <a:gd name="f133" fmla="*/ 31 f120 1"/>
                  <a:gd name="f134" fmla="*/ 259 f121 1"/>
                  <a:gd name="f135" fmla="*/ 58 f120 1"/>
                  <a:gd name="f136" fmla="*/ 272 f121 1"/>
                  <a:gd name="f137" fmla="*/ 69 f120 1"/>
                  <a:gd name="f138" fmla="*/ 70 f120 1"/>
                  <a:gd name="f139" fmla="*/ 293 f121 1"/>
                  <a:gd name="f140" fmla="*/ 116 f120 1"/>
                  <a:gd name="f141" fmla="*/ 278 f121 1"/>
                  <a:gd name="f142" fmla="*/ 139 f120 1"/>
                  <a:gd name="f143" fmla="*/ 196 f121 1"/>
                  <a:gd name="f144" fmla="*/ 136 f120 1"/>
                  <a:gd name="f145" fmla="*/ 43 f121 1"/>
                  <a:gd name="f146" fmla="*/ 134 f120 1"/>
                  <a:gd name="f147" fmla="*/ 7 f121 1"/>
                  <a:gd name="f148" fmla="*/ 137 f120 1"/>
                  <a:gd name="f149" fmla="*/ 1 f121 1"/>
                  <a:gd name="f150" fmla="*/ 145 f120 1"/>
                  <a:gd name="f151" fmla="*/ 6 f121 1"/>
                  <a:gd name="f152" fmla="*/ 164 f120 1"/>
                  <a:gd name="f153" fmla="*/ 56 f121 1"/>
                  <a:gd name="f154" fmla="*/ 262 f120 1"/>
                  <a:gd name="f155" fmla="*/ 66 f121 1"/>
                  <a:gd name="f156" fmla="*/ 272 f120 1"/>
                  <a:gd name="f157" fmla="*/ 164 f121 1"/>
                  <a:gd name="f158" fmla="*/ 265 f120 1"/>
                  <a:gd name="f159" fmla="*/ 133 f121 1"/>
                  <a:gd name="f160" fmla="*/ 205 f120 1"/>
                  <a:gd name="f161" fmla="*/ 147 f121 1"/>
                  <a:gd name="f162" fmla="*/ 181 f120 1"/>
                  <a:gd name="f163" fmla="*/ 408 f121 1"/>
                  <a:gd name="f164" fmla="*/ 180 f120 1"/>
                  <a:gd name="f165" fmla="*/ 415 f121 1"/>
                  <a:gd name="f166" fmla="*/ 184 f120 1"/>
                  <a:gd name="f167" fmla="*/ 439 f121 1"/>
                  <a:gd name="f168" fmla="*/ 183 f120 1"/>
                  <a:gd name="f169" fmla="*/ 593 f121 1"/>
                  <a:gd name="f170" fmla="*/ 612 f121 1"/>
                  <a:gd name="f171" fmla="+- f122 0 f1"/>
                  <a:gd name="f172" fmla="*/ f125 1 612"/>
                  <a:gd name="f173" fmla="*/ f126 1 272"/>
                  <a:gd name="f174" fmla="*/ f127 1 612"/>
                  <a:gd name="f175" fmla="*/ f128 1 272"/>
                  <a:gd name="f176" fmla="*/ f129 1 612"/>
                  <a:gd name="f177" fmla="*/ f130 1 272"/>
                  <a:gd name="f178" fmla="*/ f131 1 612"/>
                  <a:gd name="f179" fmla="*/ f132 1 612"/>
                  <a:gd name="f180" fmla="*/ f133 1 272"/>
                  <a:gd name="f181" fmla="*/ f134 1 612"/>
                  <a:gd name="f182" fmla="*/ f135 1 272"/>
                  <a:gd name="f183" fmla="*/ f136 1 612"/>
                  <a:gd name="f184" fmla="*/ f137 1 272"/>
                  <a:gd name="f185" fmla="*/ f138 1 272"/>
                  <a:gd name="f186" fmla="*/ f139 1 612"/>
                  <a:gd name="f187" fmla="*/ f140 1 272"/>
                  <a:gd name="f188" fmla="*/ f141 1 612"/>
                  <a:gd name="f189" fmla="*/ f142 1 272"/>
                  <a:gd name="f190" fmla="*/ f143 1 612"/>
                  <a:gd name="f191" fmla="*/ f144 1 272"/>
                  <a:gd name="f192" fmla="*/ f145 1 612"/>
                  <a:gd name="f193" fmla="*/ f146 1 272"/>
                  <a:gd name="f194" fmla="*/ f147 1 612"/>
                  <a:gd name="f195" fmla="*/ f148 1 272"/>
                  <a:gd name="f196" fmla="*/ f149 1 612"/>
                  <a:gd name="f197" fmla="*/ f150 1 272"/>
                  <a:gd name="f198" fmla="*/ f151 1 612"/>
                  <a:gd name="f199" fmla="*/ f152 1 272"/>
                  <a:gd name="f200" fmla="*/ f153 1 612"/>
                  <a:gd name="f201" fmla="*/ f154 1 272"/>
                  <a:gd name="f202" fmla="*/ f155 1 612"/>
                  <a:gd name="f203" fmla="*/ f156 1 272"/>
                  <a:gd name="f204" fmla="*/ f157 1 612"/>
                  <a:gd name="f205" fmla="*/ f158 1 272"/>
                  <a:gd name="f206" fmla="*/ f159 1 612"/>
                  <a:gd name="f207" fmla="*/ f160 1 272"/>
                  <a:gd name="f208" fmla="*/ f161 1 612"/>
                  <a:gd name="f209" fmla="*/ f162 1 272"/>
                  <a:gd name="f210" fmla="*/ f163 1 612"/>
                  <a:gd name="f211" fmla="*/ f164 1 272"/>
                  <a:gd name="f212" fmla="*/ f165 1 612"/>
                  <a:gd name="f213" fmla="*/ f166 1 272"/>
                  <a:gd name="f214" fmla="*/ f167 1 612"/>
                  <a:gd name="f215" fmla="*/ f168 1 272"/>
                  <a:gd name="f216" fmla="*/ f169 1 612"/>
                  <a:gd name="f217" fmla="*/ f170 1 612"/>
                  <a:gd name="f218" fmla="*/ 0 1 f123"/>
                  <a:gd name="f219" fmla="*/ f117 1 f123"/>
                  <a:gd name="f220" fmla="*/ 0 1 f124"/>
                  <a:gd name="f221" fmla="*/ f118 1 f124"/>
                  <a:gd name="f222" fmla="*/ f172 1 f123"/>
                  <a:gd name="f223" fmla="*/ f173 1 f124"/>
                  <a:gd name="f224" fmla="*/ f174 1 f123"/>
                  <a:gd name="f225" fmla="*/ f175 1 f124"/>
                  <a:gd name="f226" fmla="*/ f176 1 f123"/>
                  <a:gd name="f227" fmla="*/ f177 1 f124"/>
                  <a:gd name="f228" fmla="*/ f178 1 f123"/>
                  <a:gd name="f229" fmla="*/ f179 1 f123"/>
                  <a:gd name="f230" fmla="*/ f180 1 f124"/>
                  <a:gd name="f231" fmla="*/ f181 1 f123"/>
                  <a:gd name="f232" fmla="*/ f182 1 f124"/>
                  <a:gd name="f233" fmla="*/ f183 1 f123"/>
                  <a:gd name="f234" fmla="*/ f184 1 f124"/>
                  <a:gd name="f235" fmla="*/ f185 1 f124"/>
                  <a:gd name="f236" fmla="*/ f186 1 f123"/>
                  <a:gd name="f237" fmla="*/ f187 1 f124"/>
                  <a:gd name="f238" fmla="*/ f188 1 f123"/>
                  <a:gd name="f239" fmla="*/ f189 1 f124"/>
                  <a:gd name="f240" fmla="*/ f190 1 f123"/>
                  <a:gd name="f241" fmla="*/ f191 1 f124"/>
                  <a:gd name="f242" fmla="*/ f192 1 f123"/>
                  <a:gd name="f243" fmla="*/ f193 1 f124"/>
                  <a:gd name="f244" fmla="*/ f194 1 f123"/>
                  <a:gd name="f245" fmla="*/ f195 1 f124"/>
                  <a:gd name="f246" fmla="*/ f196 1 f123"/>
                  <a:gd name="f247" fmla="*/ f197 1 f124"/>
                  <a:gd name="f248" fmla="*/ f198 1 f123"/>
                  <a:gd name="f249" fmla="*/ f199 1 f124"/>
                  <a:gd name="f250" fmla="*/ f200 1 f123"/>
                  <a:gd name="f251" fmla="*/ f201 1 f124"/>
                  <a:gd name="f252" fmla="*/ f202 1 f123"/>
                  <a:gd name="f253" fmla="*/ f203 1 f124"/>
                  <a:gd name="f254" fmla="*/ f204 1 f123"/>
                  <a:gd name="f255" fmla="*/ f205 1 f124"/>
                  <a:gd name="f256" fmla="*/ f206 1 f123"/>
                  <a:gd name="f257" fmla="*/ f207 1 f124"/>
                  <a:gd name="f258" fmla="*/ f208 1 f123"/>
                  <a:gd name="f259" fmla="*/ f209 1 f124"/>
                  <a:gd name="f260" fmla="*/ f210 1 f123"/>
                  <a:gd name="f261" fmla="*/ f211 1 f124"/>
                  <a:gd name="f262" fmla="*/ f212 1 f123"/>
                  <a:gd name="f263" fmla="*/ f213 1 f124"/>
                  <a:gd name="f264" fmla="*/ f214 1 f123"/>
                  <a:gd name="f265" fmla="*/ f215 1 f124"/>
                  <a:gd name="f266" fmla="*/ f216 1 f123"/>
                  <a:gd name="f267" fmla="*/ f217 1 f123"/>
                  <a:gd name="f268" fmla="*/ f218 f114 1"/>
                  <a:gd name="f269" fmla="*/ f219 f114 1"/>
                  <a:gd name="f270" fmla="*/ f221 f115 1"/>
                  <a:gd name="f271" fmla="*/ f220 f115 1"/>
                  <a:gd name="f272" fmla="*/ f222 f114 1"/>
                  <a:gd name="f273" fmla="*/ f223 f115 1"/>
                  <a:gd name="f274" fmla="*/ f224 f114 1"/>
                  <a:gd name="f275" fmla="*/ f225 f115 1"/>
                  <a:gd name="f276" fmla="*/ f226 f114 1"/>
                  <a:gd name="f277" fmla="*/ f227 f115 1"/>
                  <a:gd name="f278" fmla="*/ f228 f114 1"/>
                  <a:gd name="f279" fmla="*/ f229 f114 1"/>
                  <a:gd name="f280" fmla="*/ f230 f115 1"/>
                  <a:gd name="f281" fmla="*/ f231 f114 1"/>
                  <a:gd name="f282" fmla="*/ f232 f115 1"/>
                  <a:gd name="f283" fmla="*/ f233 f114 1"/>
                  <a:gd name="f284" fmla="*/ f234 f115 1"/>
                  <a:gd name="f285" fmla="*/ f235 f115 1"/>
                  <a:gd name="f286" fmla="*/ f236 f114 1"/>
                  <a:gd name="f287" fmla="*/ f237 f115 1"/>
                  <a:gd name="f288" fmla="*/ f238 f114 1"/>
                  <a:gd name="f289" fmla="*/ f239 f115 1"/>
                  <a:gd name="f290" fmla="*/ f240 f114 1"/>
                  <a:gd name="f291" fmla="*/ f241 f115 1"/>
                  <a:gd name="f292" fmla="*/ f242 f114 1"/>
                  <a:gd name="f293" fmla="*/ f243 f115 1"/>
                  <a:gd name="f294" fmla="*/ f244 f114 1"/>
                  <a:gd name="f295" fmla="*/ f245 f115 1"/>
                  <a:gd name="f296" fmla="*/ f246 f114 1"/>
                  <a:gd name="f297" fmla="*/ f247 f115 1"/>
                  <a:gd name="f298" fmla="*/ f248 f114 1"/>
                  <a:gd name="f299" fmla="*/ f249 f115 1"/>
                  <a:gd name="f300" fmla="*/ f250 f114 1"/>
                  <a:gd name="f301" fmla="*/ f251 f115 1"/>
                  <a:gd name="f302" fmla="*/ f252 f114 1"/>
                  <a:gd name="f303" fmla="*/ f253 f115 1"/>
                  <a:gd name="f304" fmla="*/ f254 f114 1"/>
                  <a:gd name="f305" fmla="*/ f255 f115 1"/>
                  <a:gd name="f306" fmla="*/ f256 f114 1"/>
                  <a:gd name="f307" fmla="*/ f257 f115 1"/>
                  <a:gd name="f308" fmla="*/ f258 f114 1"/>
                  <a:gd name="f309" fmla="*/ f259 f115 1"/>
                  <a:gd name="f310" fmla="*/ f260 f114 1"/>
                  <a:gd name="f311" fmla="*/ f261 f115 1"/>
                  <a:gd name="f312" fmla="*/ f262 f114 1"/>
                  <a:gd name="f313" fmla="*/ f263 f115 1"/>
                  <a:gd name="f314" fmla="*/ f264 f114 1"/>
                  <a:gd name="f315" fmla="*/ f265 f115 1"/>
                  <a:gd name="f316" fmla="*/ f266 f114 1"/>
                  <a:gd name="f317" fmla="*/ f267 f1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1">
                    <a:pos x="f272" y="f273"/>
                  </a:cxn>
                  <a:cxn ang="f171">
                    <a:pos x="f274" y="f275"/>
                  </a:cxn>
                  <a:cxn ang="f171">
                    <a:pos x="f276" y="f277"/>
                  </a:cxn>
                  <a:cxn ang="f171">
                    <a:pos x="f278" y="f277"/>
                  </a:cxn>
                  <a:cxn ang="f171">
                    <a:pos x="f279" y="f280"/>
                  </a:cxn>
                  <a:cxn ang="f171">
                    <a:pos x="f281" y="f282"/>
                  </a:cxn>
                  <a:cxn ang="f171">
                    <a:pos x="f283" y="f284"/>
                  </a:cxn>
                  <a:cxn ang="f171">
                    <a:pos x="f283" y="f285"/>
                  </a:cxn>
                  <a:cxn ang="f171">
                    <a:pos x="f286" y="f287"/>
                  </a:cxn>
                  <a:cxn ang="f171">
                    <a:pos x="f288" y="f289"/>
                  </a:cxn>
                  <a:cxn ang="f171">
                    <a:pos x="f290" y="f291"/>
                  </a:cxn>
                  <a:cxn ang="f171">
                    <a:pos x="f292" y="f293"/>
                  </a:cxn>
                  <a:cxn ang="f171">
                    <a:pos x="f294" y="f295"/>
                  </a:cxn>
                  <a:cxn ang="f171">
                    <a:pos x="f296" y="f297"/>
                  </a:cxn>
                  <a:cxn ang="f171">
                    <a:pos x="f298" y="f299"/>
                  </a:cxn>
                  <a:cxn ang="f171">
                    <a:pos x="f300" y="f301"/>
                  </a:cxn>
                  <a:cxn ang="f171">
                    <a:pos x="f302" y="f303"/>
                  </a:cxn>
                  <a:cxn ang="f171">
                    <a:pos x="f304" y="f303"/>
                  </a:cxn>
                  <a:cxn ang="f171">
                    <a:pos x="f304" y="f305"/>
                  </a:cxn>
                  <a:cxn ang="f171">
                    <a:pos x="f306" y="f307"/>
                  </a:cxn>
                  <a:cxn ang="f171">
                    <a:pos x="f308" y="f309"/>
                  </a:cxn>
                  <a:cxn ang="f171">
                    <a:pos x="f310" y="f309"/>
                  </a:cxn>
                  <a:cxn ang="f171">
                    <a:pos x="f310" y="f311"/>
                  </a:cxn>
                  <a:cxn ang="f171">
                    <a:pos x="f312" y="f313"/>
                  </a:cxn>
                  <a:cxn ang="f171">
                    <a:pos x="f314" y="f315"/>
                  </a:cxn>
                  <a:cxn ang="f171">
                    <a:pos x="f316" y="f315"/>
                  </a:cxn>
                  <a:cxn ang="f171">
                    <a:pos x="f317" y="f311"/>
                  </a:cxn>
                  <a:cxn ang="f171">
                    <a:pos x="f272" y="f273"/>
                  </a:cxn>
                </a:cxnLst>
                <a:rect l="f268" t="f271" r="f269" b="f270"/>
                <a:pathLst>
                  <a:path w="612" h="27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21" y="f5"/>
                      <a:pt x="f22" y="f5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5" y="f36"/>
                      <a:pt x="f37" y="f38"/>
                      <a:pt x="f7" y="f39"/>
                    </a:cubicBezTo>
                    <a:cubicBezTo>
                      <a:pt x="f7" y="f39"/>
                      <a:pt x="f7" y="f39"/>
                      <a:pt x="f7" y="f40"/>
                    </a:cubicBezTo>
                    <a:cubicBezTo>
                      <a:pt x="f41" y="f42"/>
                      <a:pt x="f43" y="f44"/>
                      <a:pt x="f45" y="f46"/>
                    </a:cubicBezTo>
                    <a:cubicBezTo>
                      <a:pt x="f47" y="f48"/>
                      <a:pt x="f47" y="f49"/>
                      <a:pt x="f50" y="f49"/>
                    </a:cubicBezTo>
                    <a:cubicBezTo>
                      <a:pt x="f29" y="f49"/>
                      <a:pt x="f51" y="f52"/>
                      <a:pt x="f53" y="f54"/>
                    </a:cubicBezTo>
                    <a:cubicBezTo>
                      <a:pt x="f55" y="f56"/>
                      <a:pt x="f57" y="f58"/>
                      <a:pt x="f59" y="f56"/>
                    </a:cubicBezTo>
                    <a:cubicBezTo>
                      <a:pt x="f28" y="f60"/>
                      <a:pt x="f61" y="f56"/>
                      <a:pt x="f62" y="f52"/>
                    </a:cubicBezTo>
                    <a:cubicBezTo>
                      <a:pt x="f63" y="f49"/>
                      <a:pt x="f15" y="f64"/>
                      <a:pt x="f17" y="f55"/>
                    </a:cubicBezTo>
                    <a:cubicBezTo>
                      <a:pt x="f5" y="f65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35"/>
                    </a:cubicBezTo>
                    <a:cubicBezTo>
                      <a:pt x="f34" y="f75"/>
                      <a:pt x="f76" y="f77"/>
                      <a:pt x="f78" y="f7"/>
                    </a:cubicBezTo>
                    <a:cubicBezTo>
                      <a:pt x="f79" y="f7"/>
                      <a:pt x="f80" y="f7"/>
                      <a:pt x="f69" y="f7"/>
                    </a:cubicBezTo>
                    <a:cubicBezTo>
                      <a:pt x="f69" y="f77"/>
                      <a:pt x="f69" y="f81"/>
                      <a:pt x="f69" y="f82"/>
                    </a:cubicBezTo>
                    <a:cubicBezTo>
                      <a:pt x="f83" y="f84"/>
                      <a:pt x="f85" y="f86"/>
                      <a:pt x="f60" y="f87"/>
                    </a:cubicBezTo>
                    <a:cubicBezTo>
                      <a:pt x="f88" y="f89"/>
                      <a:pt x="f88" y="f89"/>
                      <a:pt x="f90" y="f89"/>
                    </a:cubicBezTo>
                    <a:cubicBezTo>
                      <a:pt x="f91" y="f89"/>
                      <a:pt x="f92" y="f89"/>
                      <a:pt x="f93" y="f89"/>
                    </a:cubicBezTo>
                    <a:cubicBezTo>
                      <a:pt x="f93" y="f89"/>
                      <a:pt x="f93" y="f89"/>
                      <a:pt x="f93" y="f2"/>
                    </a:cubicBezTo>
                    <a:cubicBezTo>
                      <a:pt x="f94" y="f95"/>
                      <a:pt x="f96" y="f97"/>
                      <a:pt x="f98" y="f99"/>
                    </a:cubicBezTo>
                    <a:cubicBezTo>
                      <a:pt x="f100" y="f97"/>
                      <a:pt x="f101" y="f97"/>
                      <a:pt x="f102" y="f97"/>
                    </a:cubicBezTo>
                    <a:cubicBezTo>
                      <a:pt x="f103" y="f97"/>
                      <a:pt x="f104" y="f97"/>
                      <a:pt x="f105" y="f97"/>
                    </a:cubicBezTo>
                    <a:cubicBezTo>
                      <a:pt x="f106" y="f97"/>
                      <a:pt x="f107" y="f108"/>
                      <a:pt x="f6" y="f2"/>
                    </a:cubicBezTo>
                    <a:cubicBezTo>
                      <a:pt x="f109" y="f110"/>
                      <a:pt x="f111" y="f112"/>
                      <a:pt x="f8" y="f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AAFDFB15-2AD5-478B-A81B-8F2C1F9E9A3B}"/>
                  </a:ext>
                </a:extLst>
              </p:cNvPr>
              <p:cNvSpPr/>
              <p:nvPr/>
            </p:nvSpPr>
            <p:spPr>
              <a:xfrm rot="10800009" flipH="1">
                <a:off x="-9053" y="7068"/>
                <a:ext cx="787755" cy="53082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38"/>
                  <a:gd name="f7" fmla="val 366"/>
                  <a:gd name="f8" fmla="val 534"/>
                  <a:gd name="f9" fmla="val 218"/>
                  <a:gd name="f10" fmla="val 216"/>
                  <a:gd name="f11" fmla="val 533"/>
                  <a:gd name="f12" fmla="val 215"/>
                  <a:gd name="f13" fmla="val 214"/>
                  <a:gd name="f14" fmla="val 528"/>
                  <a:gd name="f15" fmla="val 195"/>
                  <a:gd name="f16" fmla="val 522"/>
                  <a:gd name="f17" fmla="val 177"/>
                  <a:gd name="f18" fmla="val 506"/>
                  <a:gd name="f19" fmla="val 164"/>
                  <a:gd name="f20" fmla="val 498"/>
                  <a:gd name="f21" fmla="val 150"/>
                  <a:gd name="f22" fmla="val 490"/>
                  <a:gd name="f23" fmla="val 136"/>
                  <a:gd name="f24" fmla="val 482"/>
                  <a:gd name="f25" fmla="val 123"/>
                  <a:gd name="f26" fmla="val 479"/>
                  <a:gd name="f27" fmla="val 113"/>
                  <a:gd name="f28" fmla="val 475"/>
                  <a:gd name="f29" fmla="val 104"/>
                  <a:gd name="f30" fmla="val 471"/>
                  <a:gd name="f31" fmla="val 94"/>
                  <a:gd name="f32" fmla="val 458"/>
                  <a:gd name="f33" fmla="val 69"/>
                  <a:gd name="f34" fmla="val 444"/>
                  <a:gd name="f35" fmla="val 44"/>
                  <a:gd name="f36" fmla="val 430"/>
                  <a:gd name="f37" fmla="val 19"/>
                  <a:gd name="f38" fmla="val 427"/>
                  <a:gd name="f39" fmla="val 6"/>
                  <a:gd name="f40" fmla="val 417"/>
                  <a:gd name="f41" fmla="val 11"/>
                  <a:gd name="f42" fmla="val 409"/>
                  <a:gd name="f43" fmla="val 346"/>
                  <a:gd name="f44" fmla="val 10"/>
                  <a:gd name="f45" fmla="val 282"/>
                  <a:gd name="f46" fmla="val 219"/>
                  <a:gd name="f47" fmla="val 197"/>
                  <a:gd name="f48" fmla="val 176"/>
                  <a:gd name="f49" fmla="val 154"/>
                  <a:gd name="f50" fmla="val 144"/>
                  <a:gd name="f51" fmla="val 133"/>
                  <a:gd name="f52" fmla="val 12"/>
                  <a:gd name="f53" fmla="val 122"/>
                  <a:gd name="f54" fmla="val 120"/>
                  <a:gd name="f55" fmla="val 119"/>
                  <a:gd name="f56" fmla="val 81"/>
                  <a:gd name="f57" fmla="val 42"/>
                  <a:gd name="f58" fmla="val 3"/>
                  <a:gd name="f59" fmla="val 39"/>
                  <a:gd name="f60" fmla="val 1"/>
                  <a:gd name="f61" fmla="val 67"/>
                  <a:gd name="f62" fmla="val 95"/>
                  <a:gd name="f63" fmla="val 138"/>
                  <a:gd name="f64" fmla="val 181"/>
                  <a:gd name="f65" fmla="val 224"/>
                  <a:gd name="f66" fmla="val 7"/>
                  <a:gd name="f67" fmla="val 263"/>
                  <a:gd name="f68" fmla="val 4"/>
                  <a:gd name="f69" fmla="val 303"/>
                  <a:gd name="f70" fmla="val 5"/>
                  <a:gd name="f71" fmla="val 342"/>
                  <a:gd name="f72" fmla="val 365"/>
                  <a:gd name="f73" fmla="val 28"/>
                  <a:gd name="f74" fmla="val 111"/>
                  <a:gd name="f75" fmla="val 193"/>
                  <a:gd name="f76" fmla="val 276"/>
                  <a:gd name="f77" fmla="val 281"/>
                  <a:gd name="f78" fmla="val 286"/>
                  <a:gd name="f79" fmla="val 291"/>
                  <a:gd name="f80" fmla="val 364"/>
                  <a:gd name="f81" fmla="val 296"/>
                  <a:gd name="f82" fmla="val 363"/>
                  <a:gd name="f83" fmla="val 297"/>
                  <a:gd name="f84" fmla="val 359"/>
                  <a:gd name="f85" fmla="val 294"/>
                  <a:gd name="f86" fmla="val 355"/>
                  <a:gd name="f87" fmla="val 317"/>
                  <a:gd name="f88" fmla="val 257"/>
                  <a:gd name="f89" fmla="val 280"/>
                  <a:gd name="f90" fmla="val 238"/>
                  <a:gd name="f91" fmla="val 243"/>
                  <a:gd name="f92" fmla="val 240"/>
                  <a:gd name="f93" fmla="val 237"/>
                  <a:gd name="f94" fmla="val 235"/>
                  <a:gd name="f95" fmla="val 310"/>
                  <a:gd name="f96" fmla="val 381"/>
                  <a:gd name="f97" fmla="val 452"/>
                  <a:gd name="f98" fmla="val 453"/>
                  <a:gd name="f99" fmla="val 454"/>
                  <a:gd name="f100" fmla="val 455"/>
                  <a:gd name="f101" fmla="val 236"/>
                  <a:gd name="f102" fmla="val 495"/>
                  <a:gd name="f103" fmla="val 515"/>
                  <a:gd name="f104" fmla="val 518"/>
                  <a:gd name="f105" fmla="val 521"/>
                  <a:gd name="f106" fmla="val 524"/>
                  <a:gd name="f107" fmla="val 529"/>
                  <a:gd name="f108" fmla="val 536"/>
                  <a:gd name="f109" fmla="val 231"/>
                  <a:gd name="f110" fmla="val 226"/>
                  <a:gd name="f111" fmla="val 222"/>
                  <a:gd name="f112" fmla="+- 0 0 -90"/>
                  <a:gd name="f113" fmla="*/ f3 1 538"/>
                  <a:gd name="f114" fmla="*/ f4 1 366"/>
                  <a:gd name="f115" fmla="val f5"/>
                  <a:gd name="f116" fmla="val f6"/>
                  <a:gd name="f117" fmla="val f7"/>
                  <a:gd name="f118" fmla="*/ f112 f0 1"/>
                  <a:gd name="f119" fmla="+- f117 0 f115"/>
                  <a:gd name="f120" fmla="+- f116 0 f115"/>
                  <a:gd name="f121" fmla="*/ f118 1 f2"/>
                  <a:gd name="f122" fmla="*/ f120 1 538"/>
                  <a:gd name="f123" fmla="*/ f119 1 366"/>
                  <a:gd name="f124" fmla="*/ 534 f120 1"/>
                  <a:gd name="f125" fmla="*/ 218 f119 1"/>
                  <a:gd name="f126" fmla="*/ 533 f120 1"/>
                  <a:gd name="f127" fmla="*/ 214 f119 1"/>
                  <a:gd name="f128" fmla="*/ 506 f120 1"/>
                  <a:gd name="f129" fmla="*/ 164 f119 1"/>
                  <a:gd name="f130" fmla="*/ 482 f120 1"/>
                  <a:gd name="f131" fmla="*/ 123 f119 1"/>
                  <a:gd name="f132" fmla="*/ 471 f120 1"/>
                  <a:gd name="f133" fmla="*/ 94 f119 1"/>
                  <a:gd name="f134" fmla="*/ 430 f120 1"/>
                  <a:gd name="f135" fmla="*/ 19 f119 1"/>
                  <a:gd name="f136" fmla="*/ 409 f120 1"/>
                  <a:gd name="f137" fmla="*/ 11 f119 1"/>
                  <a:gd name="f138" fmla="*/ 219 f120 1"/>
                  <a:gd name="f139" fmla="*/ 10 f119 1"/>
                  <a:gd name="f140" fmla="*/ 154 f120 1"/>
                  <a:gd name="f141" fmla="*/ 123 f120 1"/>
                  <a:gd name="f142" fmla="*/ 12 f119 1"/>
                  <a:gd name="f143" fmla="*/ 119 f120 1"/>
                  <a:gd name="f144" fmla="*/ 3 f120 1"/>
                  <a:gd name="f145" fmla="*/ 95 f119 1"/>
                  <a:gd name="f146" fmla="*/ 224 f119 1"/>
                  <a:gd name="f147" fmla="*/ 5 f120 1"/>
                  <a:gd name="f148" fmla="*/ 342 f119 1"/>
                  <a:gd name="f149" fmla="*/ 28 f120 1"/>
                  <a:gd name="f150" fmla="*/ 365 f119 1"/>
                  <a:gd name="f151" fmla="*/ 276 f120 1"/>
                  <a:gd name="f152" fmla="*/ 291 f120 1"/>
                  <a:gd name="f153" fmla="*/ 364 f119 1"/>
                  <a:gd name="f154" fmla="*/ 294 f120 1"/>
                  <a:gd name="f155" fmla="*/ 355 f119 1"/>
                  <a:gd name="f156" fmla="*/ 238 f120 1"/>
                  <a:gd name="f157" fmla="*/ 243 f119 1"/>
                  <a:gd name="f158" fmla="*/ 235 f119 1"/>
                  <a:gd name="f159" fmla="*/ 452 f120 1"/>
                  <a:gd name="f160" fmla="*/ 455 f120 1"/>
                  <a:gd name="f161" fmla="*/ 236 f119 1"/>
                  <a:gd name="f162" fmla="*/ 515 f120 1"/>
                  <a:gd name="f163" fmla="*/ 237 f119 1"/>
                  <a:gd name="f164" fmla="*/ 524 f120 1"/>
                  <a:gd name="f165" fmla="*/ 536 f120 1"/>
                  <a:gd name="f166" fmla="*/ 231 f119 1"/>
                  <a:gd name="f167" fmla="+- f121 0 f1"/>
                  <a:gd name="f168" fmla="*/ f124 1 538"/>
                  <a:gd name="f169" fmla="*/ f125 1 366"/>
                  <a:gd name="f170" fmla="*/ f126 1 538"/>
                  <a:gd name="f171" fmla="*/ f127 1 366"/>
                  <a:gd name="f172" fmla="*/ f128 1 538"/>
                  <a:gd name="f173" fmla="*/ f129 1 366"/>
                  <a:gd name="f174" fmla="*/ f130 1 538"/>
                  <a:gd name="f175" fmla="*/ f131 1 366"/>
                  <a:gd name="f176" fmla="*/ f132 1 538"/>
                  <a:gd name="f177" fmla="*/ f133 1 366"/>
                  <a:gd name="f178" fmla="*/ f134 1 538"/>
                  <a:gd name="f179" fmla="*/ f135 1 366"/>
                  <a:gd name="f180" fmla="*/ f136 1 538"/>
                  <a:gd name="f181" fmla="*/ f137 1 366"/>
                  <a:gd name="f182" fmla="*/ f138 1 538"/>
                  <a:gd name="f183" fmla="*/ f139 1 366"/>
                  <a:gd name="f184" fmla="*/ f140 1 538"/>
                  <a:gd name="f185" fmla="*/ f141 1 538"/>
                  <a:gd name="f186" fmla="*/ f142 1 366"/>
                  <a:gd name="f187" fmla="*/ f143 1 538"/>
                  <a:gd name="f188" fmla="*/ f144 1 538"/>
                  <a:gd name="f189" fmla="*/ f145 1 366"/>
                  <a:gd name="f190" fmla="*/ f146 1 366"/>
                  <a:gd name="f191" fmla="*/ f147 1 538"/>
                  <a:gd name="f192" fmla="*/ f148 1 366"/>
                  <a:gd name="f193" fmla="*/ f149 1 538"/>
                  <a:gd name="f194" fmla="*/ f150 1 366"/>
                  <a:gd name="f195" fmla="*/ f151 1 538"/>
                  <a:gd name="f196" fmla="*/ f152 1 538"/>
                  <a:gd name="f197" fmla="*/ f153 1 366"/>
                  <a:gd name="f198" fmla="*/ f154 1 538"/>
                  <a:gd name="f199" fmla="*/ f155 1 366"/>
                  <a:gd name="f200" fmla="*/ f156 1 538"/>
                  <a:gd name="f201" fmla="*/ f157 1 366"/>
                  <a:gd name="f202" fmla="*/ f158 1 366"/>
                  <a:gd name="f203" fmla="*/ f159 1 538"/>
                  <a:gd name="f204" fmla="*/ f160 1 538"/>
                  <a:gd name="f205" fmla="*/ f161 1 366"/>
                  <a:gd name="f206" fmla="*/ f162 1 538"/>
                  <a:gd name="f207" fmla="*/ f163 1 366"/>
                  <a:gd name="f208" fmla="*/ f164 1 538"/>
                  <a:gd name="f209" fmla="*/ f165 1 538"/>
                  <a:gd name="f210" fmla="*/ f166 1 366"/>
                  <a:gd name="f211" fmla="*/ 0 1 f122"/>
                  <a:gd name="f212" fmla="*/ f116 1 f122"/>
                  <a:gd name="f213" fmla="*/ 0 1 f123"/>
                  <a:gd name="f214" fmla="*/ f117 1 f123"/>
                  <a:gd name="f215" fmla="*/ f168 1 f122"/>
                  <a:gd name="f216" fmla="*/ f169 1 f123"/>
                  <a:gd name="f217" fmla="*/ f170 1 f122"/>
                  <a:gd name="f218" fmla="*/ f171 1 f123"/>
                  <a:gd name="f219" fmla="*/ f172 1 f122"/>
                  <a:gd name="f220" fmla="*/ f173 1 f123"/>
                  <a:gd name="f221" fmla="*/ f174 1 f122"/>
                  <a:gd name="f222" fmla="*/ f175 1 f123"/>
                  <a:gd name="f223" fmla="*/ f176 1 f122"/>
                  <a:gd name="f224" fmla="*/ f177 1 f123"/>
                  <a:gd name="f225" fmla="*/ f178 1 f122"/>
                  <a:gd name="f226" fmla="*/ f179 1 f123"/>
                  <a:gd name="f227" fmla="*/ f180 1 f122"/>
                  <a:gd name="f228" fmla="*/ f181 1 f123"/>
                  <a:gd name="f229" fmla="*/ f182 1 f122"/>
                  <a:gd name="f230" fmla="*/ f183 1 f123"/>
                  <a:gd name="f231" fmla="*/ f184 1 f122"/>
                  <a:gd name="f232" fmla="*/ f185 1 f122"/>
                  <a:gd name="f233" fmla="*/ f186 1 f123"/>
                  <a:gd name="f234" fmla="*/ f187 1 f122"/>
                  <a:gd name="f235" fmla="*/ f188 1 f122"/>
                  <a:gd name="f236" fmla="*/ f189 1 f123"/>
                  <a:gd name="f237" fmla="*/ f190 1 f123"/>
                  <a:gd name="f238" fmla="*/ f191 1 f122"/>
                  <a:gd name="f239" fmla="*/ f192 1 f123"/>
                  <a:gd name="f240" fmla="*/ f193 1 f122"/>
                  <a:gd name="f241" fmla="*/ f194 1 f123"/>
                  <a:gd name="f242" fmla="*/ f195 1 f122"/>
                  <a:gd name="f243" fmla="*/ f196 1 f122"/>
                  <a:gd name="f244" fmla="*/ f197 1 f123"/>
                  <a:gd name="f245" fmla="*/ f198 1 f122"/>
                  <a:gd name="f246" fmla="*/ f199 1 f123"/>
                  <a:gd name="f247" fmla="*/ f200 1 f122"/>
                  <a:gd name="f248" fmla="*/ f201 1 f123"/>
                  <a:gd name="f249" fmla="*/ f202 1 f123"/>
                  <a:gd name="f250" fmla="*/ f203 1 f122"/>
                  <a:gd name="f251" fmla="*/ f204 1 f122"/>
                  <a:gd name="f252" fmla="*/ f205 1 f123"/>
                  <a:gd name="f253" fmla="*/ f206 1 f122"/>
                  <a:gd name="f254" fmla="*/ f207 1 f123"/>
                  <a:gd name="f255" fmla="*/ f208 1 f122"/>
                  <a:gd name="f256" fmla="*/ f209 1 f122"/>
                  <a:gd name="f257" fmla="*/ f210 1 f123"/>
                  <a:gd name="f258" fmla="*/ f211 f113 1"/>
                  <a:gd name="f259" fmla="*/ f212 f113 1"/>
                  <a:gd name="f260" fmla="*/ f214 f114 1"/>
                  <a:gd name="f261" fmla="*/ f213 f114 1"/>
                  <a:gd name="f262" fmla="*/ f215 f113 1"/>
                  <a:gd name="f263" fmla="*/ f216 f114 1"/>
                  <a:gd name="f264" fmla="*/ f217 f113 1"/>
                  <a:gd name="f265" fmla="*/ f218 f114 1"/>
                  <a:gd name="f266" fmla="*/ f219 f113 1"/>
                  <a:gd name="f267" fmla="*/ f220 f114 1"/>
                  <a:gd name="f268" fmla="*/ f221 f113 1"/>
                  <a:gd name="f269" fmla="*/ f222 f114 1"/>
                  <a:gd name="f270" fmla="*/ f223 f113 1"/>
                  <a:gd name="f271" fmla="*/ f224 f114 1"/>
                  <a:gd name="f272" fmla="*/ f225 f113 1"/>
                  <a:gd name="f273" fmla="*/ f226 f114 1"/>
                  <a:gd name="f274" fmla="*/ f227 f113 1"/>
                  <a:gd name="f275" fmla="*/ f228 f114 1"/>
                  <a:gd name="f276" fmla="*/ f229 f113 1"/>
                  <a:gd name="f277" fmla="*/ f230 f114 1"/>
                  <a:gd name="f278" fmla="*/ f231 f113 1"/>
                  <a:gd name="f279" fmla="*/ f232 f113 1"/>
                  <a:gd name="f280" fmla="*/ f233 f114 1"/>
                  <a:gd name="f281" fmla="*/ f234 f113 1"/>
                  <a:gd name="f282" fmla="*/ f235 f113 1"/>
                  <a:gd name="f283" fmla="*/ f236 f114 1"/>
                  <a:gd name="f284" fmla="*/ f237 f114 1"/>
                  <a:gd name="f285" fmla="*/ f238 f113 1"/>
                  <a:gd name="f286" fmla="*/ f239 f114 1"/>
                  <a:gd name="f287" fmla="*/ f240 f113 1"/>
                  <a:gd name="f288" fmla="*/ f241 f114 1"/>
                  <a:gd name="f289" fmla="*/ f242 f113 1"/>
                  <a:gd name="f290" fmla="*/ f243 f113 1"/>
                  <a:gd name="f291" fmla="*/ f244 f114 1"/>
                  <a:gd name="f292" fmla="*/ f245 f113 1"/>
                  <a:gd name="f293" fmla="*/ f246 f114 1"/>
                  <a:gd name="f294" fmla="*/ f247 f113 1"/>
                  <a:gd name="f295" fmla="*/ f248 f114 1"/>
                  <a:gd name="f296" fmla="*/ f249 f114 1"/>
                  <a:gd name="f297" fmla="*/ f250 f113 1"/>
                  <a:gd name="f298" fmla="*/ f251 f113 1"/>
                  <a:gd name="f299" fmla="*/ f252 f114 1"/>
                  <a:gd name="f300" fmla="*/ f253 f113 1"/>
                  <a:gd name="f301" fmla="*/ f254 f114 1"/>
                  <a:gd name="f302" fmla="*/ f255 f113 1"/>
                  <a:gd name="f303" fmla="*/ f256 f113 1"/>
                  <a:gd name="f304" fmla="*/ f257 f1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7">
                    <a:pos x="f262" y="f263"/>
                  </a:cxn>
                  <a:cxn ang="f167">
                    <a:pos x="f264" y="f265"/>
                  </a:cxn>
                  <a:cxn ang="f167">
                    <a:pos x="f266" y="f267"/>
                  </a:cxn>
                  <a:cxn ang="f167">
                    <a:pos x="f268" y="f269"/>
                  </a:cxn>
                  <a:cxn ang="f167">
                    <a:pos x="f270" y="f271"/>
                  </a:cxn>
                  <a:cxn ang="f167">
                    <a:pos x="f272" y="f273"/>
                  </a:cxn>
                  <a:cxn ang="f167">
                    <a:pos x="f272" y="f273"/>
                  </a:cxn>
                  <a:cxn ang="f167">
                    <a:pos x="f272" y="f273"/>
                  </a:cxn>
                  <a:cxn ang="f167">
                    <a:pos x="f274" y="f275"/>
                  </a:cxn>
                  <a:cxn ang="f167">
                    <a:pos x="f276" y="f277"/>
                  </a:cxn>
                  <a:cxn ang="f167">
                    <a:pos x="f278" y="f277"/>
                  </a:cxn>
                  <a:cxn ang="f167">
                    <a:pos x="f279" y="f280"/>
                  </a:cxn>
                  <a:cxn ang="f167">
                    <a:pos x="f281" y="f277"/>
                  </a:cxn>
                  <a:cxn ang="f167">
                    <a:pos x="f282" y="f275"/>
                  </a:cxn>
                  <a:cxn ang="f167">
                    <a:pos x="f282" y="f283"/>
                  </a:cxn>
                  <a:cxn ang="f167">
                    <a:pos x="f282" y="f284"/>
                  </a:cxn>
                  <a:cxn ang="f167">
                    <a:pos x="f285" y="f286"/>
                  </a:cxn>
                  <a:cxn ang="f167">
                    <a:pos x="f287" y="f288"/>
                  </a:cxn>
                  <a:cxn ang="f167">
                    <a:pos x="f289" y="f288"/>
                  </a:cxn>
                  <a:cxn ang="f167">
                    <a:pos x="f290" y="f291"/>
                  </a:cxn>
                  <a:cxn ang="f167">
                    <a:pos x="f292" y="f293"/>
                  </a:cxn>
                  <a:cxn ang="f167">
                    <a:pos x="f294" y="f295"/>
                  </a:cxn>
                  <a:cxn ang="f167">
                    <a:pos x="f294" y="f295"/>
                  </a:cxn>
                  <a:cxn ang="f167">
                    <a:pos x="f294" y="f295"/>
                  </a:cxn>
                  <a:cxn ang="f167">
                    <a:pos x="f294" y="f296"/>
                  </a:cxn>
                  <a:cxn ang="f167">
                    <a:pos x="f297" y="f296"/>
                  </a:cxn>
                  <a:cxn ang="f167">
                    <a:pos x="f298" y="f299"/>
                  </a:cxn>
                  <a:cxn ang="f167">
                    <a:pos x="f300" y="f301"/>
                  </a:cxn>
                  <a:cxn ang="f167">
                    <a:pos x="f302" y="f296"/>
                  </a:cxn>
                  <a:cxn ang="f167">
                    <a:pos x="f303" y="f304"/>
                  </a:cxn>
                  <a:cxn ang="f167">
                    <a:pos x="f262" y="f263"/>
                  </a:cxn>
                </a:cxnLst>
                <a:rect l="f258" t="f261" r="f259" b="f260"/>
                <a:pathLst>
                  <a:path w="538" h="366">
                    <a:moveTo>
                      <a:pt x="f8" y="f9"/>
                    </a:moveTo>
                    <a:cubicBezTo>
                      <a:pt x="f8" y="f10"/>
                      <a:pt x="f11" y="f12"/>
                      <a:pt x="f11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6" y="f37"/>
                      <a:pt x="f36" y="f37"/>
                      <a:pt x="f36" y="f37"/>
                    </a:cubicBezTo>
                    <a:cubicBezTo>
                      <a:pt x="f36" y="f37"/>
                      <a:pt x="f36" y="f37"/>
                      <a:pt x="f36" y="f37"/>
                    </a:cubicBezTo>
                    <a:cubicBezTo>
                      <a:pt x="f38" y="f39"/>
                      <a:pt x="f40" y="f41"/>
                      <a:pt x="f42" y="f41"/>
                    </a:cubicBezTo>
                    <a:cubicBezTo>
                      <a:pt x="f43" y="f44"/>
                      <a:pt x="f45" y="f44"/>
                      <a:pt x="f46" y="f44"/>
                    </a:cubicBezTo>
                    <a:cubicBezTo>
                      <a:pt x="f47" y="f5"/>
                      <a:pt x="f48" y="f5"/>
                      <a:pt x="f49" y="f44"/>
                    </a:cubicBezTo>
                    <a:cubicBezTo>
                      <a:pt x="f50" y="f44"/>
                      <a:pt x="f51" y="f41"/>
                      <a:pt x="f25" y="f52"/>
                    </a:cubicBezTo>
                    <a:cubicBezTo>
                      <a:pt x="f53" y="f41"/>
                      <a:pt x="f54" y="f44"/>
                      <a:pt x="f55" y="f44"/>
                    </a:cubicBezTo>
                    <a:cubicBezTo>
                      <a:pt x="f56" y="f44"/>
                      <a:pt x="f57" y="f41"/>
                      <a:pt x="f58" y="f41"/>
                    </a:cubicBezTo>
                    <a:cubicBezTo>
                      <a:pt x="f5" y="f59"/>
                      <a:pt x="f60" y="f61"/>
                      <a:pt x="f58" y="f62"/>
                    </a:cubicBezTo>
                    <a:cubicBezTo>
                      <a:pt x="f58" y="f63"/>
                      <a:pt x="f58" y="f64"/>
                      <a:pt x="f58" y="f65"/>
                    </a:cubicBezTo>
                    <a:cubicBezTo>
                      <a:pt x="f66" y="f67"/>
                      <a:pt x="f68" y="f69"/>
                      <a:pt x="f70" y="f71"/>
                    </a:cubicBezTo>
                    <a:cubicBezTo>
                      <a:pt x="f70" y="f72"/>
                      <a:pt x="f70" y="f72"/>
                      <a:pt x="f73" y="f72"/>
                    </a:cubicBezTo>
                    <a:cubicBezTo>
                      <a:pt x="f74" y="f72"/>
                      <a:pt x="f75" y="f72"/>
                      <a:pt x="f76" y="f72"/>
                    </a:cubicBezTo>
                    <a:cubicBezTo>
                      <a:pt x="f77" y="f72"/>
                      <a:pt x="f78" y="f7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76" y="f87"/>
                      <a:pt x="f88" y="f89"/>
                      <a:pt x="f90" y="f91"/>
                    </a:cubicBezTo>
                    <a:cubicBezTo>
                      <a:pt x="f90" y="f91"/>
                      <a:pt x="f90" y="f91"/>
                      <a:pt x="f90" y="f91"/>
                    </a:cubicBezTo>
                    <a:cubicBezTo>
                      <a:pt x="f90" y="f91"/>
                      <a:pt x="f90" y="f91"/>
                      <a:pt x="f90" y="f91"/>
                    </a:cubicBezTo>
                    <a:cubicBezTo>
                      <a:pt x="f90" y="f92"/>
                      <a:pt x="f90" y="f93"/>
                      <a:pt x="f90" y="f94"/>
                    </a:cubicBezTo>
                    <a:cubicBezTo>
                      <a:pt x="f95" y="f94"/>
                      <a:pt x="f96" y="f94"/>
                      <a:pt x="f97" y="f94"/>
                    </a:cubicBezTo>
                    <a:cubicBezTo>
                      <a:pt x="f98" y="f94"/>
                      <a:pt x="f99" y="f94"/>
                      <a:pt x="f100" y="f101"/>
                    </a:cubicBezTo>
                    <a:cubicBezTo>
                      <a:pt x="f28" y="f90"/>
                      <a:pt x="f102" y="f93"/>
                      <a:pt x="f103" y="f93"/>
                    </a:cubicBezTo>
                    <a:cubicBezTo>
                      <a:pt x="f104" y="f93"/>
                      <a:pt x="f105" y="f101"/>
                      <a:pt x="f106" y="f94"/>
                    </a:cubicBezTo>
                    <a:cubicBezTo>
                      <a:pt x="f107" y="f101"/>
                      <a:pt x="f8" y="f101"/>
                      <a:pt x="f108" y="f109"/>
                    </a:cubicBezTo>
                    <a:cubicBezTo>
                      <a:pt x="f6" y="f110"/>
                      <a:pt x="f108" y="f111"/>
                      <a:pt x="f8" y="f9"/>
                    </a:cubicBezTo>
                    <a:close/>
                  </a:path>
                </a:pathLst>
              </a:custGeom>
              <a:solidFill>
                <a:srgbClr val="E7206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0" name="Paralelogramo 26">
              <a:extLst>
                <a:ext uri="{FF2B5EF4-FFF2-40B4-BE49-F238E27FC236}">
                  <a16:creationId xmlns:a16="http://schemas.microsoft.com/office/drawing/2014/main" id="{99CE9DDE-934D-4F0A-8D3C-4C7DA09A3C9C}"/>
                </a:ext>
              </a:extLst>
            </p:cNvPr>
            <p:cNvSpPr/>
            <p:nvPr/>
          </p:nvSpPr>
          <p:spPr>
            <a:xfrm rot="10799991">
              <a:off x="405554" y="138358"/>
              <a:ext cx="895435" cy="812837"/>
            </a:xfrm>
            <a:custGeom>
              <a:avLst>
                <a:gd name="f8" fmla="val 25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25000"/>
                <a:gd name="f9" fmla="+- 0 0 -360"/>
                <a:gd name="f10" fmla="+- 0 0 -90"/>
                <a:gd name="f11" fmla="+- 0 0 -180"/>
                <a:gd name="f12" fmla="+- 0 0 -27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5 f17 1"/>
                <a:gd name="f26" fmla="*/ f18 1 f3"/>
                <a:gd name="f27" fmla="*/ f19 1 f3"/>
                <a:gd name="f28" fmla="*/ f20 1 f3"/>
                <a:gd name="f29" fmla="*/ f21 1 f3"/>
                <a:gd name="f30" fmla="*/ f22 1 21600"/>
                <a:gd name="f31" fmla="*/ f23 1 21600"/>
                <a:gd name="f32" fmla="*/ 21600 f22 1"/>
                <a:gd name="f33" fmla="*/ 21600 f23 1"/>
                <a:gd name="f34" fmla="+- f26 0 f2"/>
                <a:gd name="f35" fmla="+- f27 0 f2"/>
                <a:gd name="f36" fmla="+- f28 0 f2"/>
                <a:gd name="f37" fmla="+- f29 0 f2"/>
                <a:gd name="f38" fmla="min f31 f30"/>
                <a:gd name="f39" fmla="*/ f32 1 f24"/>
                <a:gd name="f40" fmla="*/ f33 1 f24"/>
                <a:gd name="f41" fmla="val f39"/>
                <a:gd name="f42" fmla="val f40"/>
                <a:gd name="f43" fmla="*/ f16 f38 1"/>
                <a:gd name="f44" fmla="+- f42 0 f16"/>
                <a:gd name="f45" fmla="+- f41 0 f16"/>
                <a:gd name="f46" fmla="*/ f42 f38 1"/>
                <a:gd name="f47" fmla="*/ f41 f38 1"/>
                <a:gd name="f48" fmla="*/ f44 1 2"/>
                <a:gd name="f49" fmla="*/ f45 1 2"/>
                <a:gd name="f50" fmla="min f45 f44"/>
                <a:gd name="f51" fmla="*/ 100000 f45 1"/>
                <a:gd name="f52" fmla="+- f16 f48 0"/>
                <a:gd name="f53" fmla="+- f16 f49 0"/>
                <a:gd name="f54" fmla="*/ f51 1 f50"/>
                <a:gd name="f55" fmla="*/ f50 f17 1"/>
                <a:gd name="f56" fmla="*/ f55 1 200000"/>
                <a:gd name="f57" fmla="*/ f55 1 100000"/>
                <a:gd name="f58" fmla="*/ f25 1 f54"/>
                <a:gd name="f59" fmla="*/ f44 f53 1"/>
                <a:gd name="f60" fmla="*/ f53 f38 1"/>
                <a:gd name="f61" fmla="*/ f52 f38 1"/>
                <a:gd name="f62" fmla="+- f41 0 f56"/>
                <a:gd name="f63" fmla="+- f41 0 f57"/>
                <a:gd name="f64" fmla="+- 1 f58 0"/>
                <a:gd name="f65" fmla="*/ f59 1 f57"/>
                <a:gd name="f66" fmla="*/ f57 f38 1"/>
                <a:gd name="f67" fmla="*/ f56 f38 1"/>
                <a:gd name="f68" fmla="*/ f63 1 2"/>
                <a:gd name="f69" fmla="*/ f64 1 12"/>
                <a:gd name="f70" fmla="val f65"/>
                <a:gd name="f71" fmla="*/ f63 f38 1"/>
                <a:gd name="f72" fmla="*/ f62 f38 1"/>
                <a:gd name="f73" fmla="+- f41 0 f68"/>
                <a:gd name="f74" fmla="*/ f69 f45 1"/>
                <a:gd name="f75" fmla="*/ f69 f44 1"/>
                <a:gd name="f76" fmla="+- f42 0 f70"/>
                <a:gd name="f77" fmla="*/ f68 f38 1"/>
                <a:gd name="f78" fmla="*/ f70 f38 1"/>
                <a:gd name="f79" fmla="+- f41 0 f74"/>
                <a:gd name="f80" fmla="+- f42 0 f75"/>
                <a:gd name="f81" fmla="*/ f74 f38 1"/>
                <a:gd name="f82" fmla="*/ f75 f38 1"/>
                <a:gd name="f83" fmla="*/ f76 f38 1"/>
                <a:gd name="f84" fmla="*/ f73 f38 1"/>
                <a:gd name="f85" fmla="*/ f79 f38 1"/>
                <a:gd name="f86" fmla="*/ f80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60" y="f83"/>
                </a:cxn>
                <a:cxn ang="f34">
                  <a:pos x="f84" y="f43"/>
                </a:cxn>
                <a:cxn ang="f35">
                  <a:pos x="f72" y="f61"/>
                </a:cxn>
                <a:cxn ang="f36">
                  <a:pos x="f77" y="f46"/>
                </a:cxn>
                <a:cxn ang="f36">
                  <a:pos x="f60" y="f78"/>
                </a:cxn>
                <a:cxn ang="f37">
                  <a:pos x="f67" y="f61"/>
                </a:cxn>
              </a:cxnLst>
              <a:rect l="f81" t="f82" r="f85" b="f86"/>
              <a:pathLst>
                <a:path>
                  <a:moveTo>
                    <a:pt x="f43" y="f46"/>
                  </a:moveTo>
                  <a:lnTo>
                    <a:pt x="f66" y="f43"/>
                  </a:lnTo>
                  <a:lnTo>
                    <a:pt x="f47" y="f43"/>
                  </a:lnTo>
                  <a:lnTo>
                    <a:pt x="f71" y="f4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1" name="Freeform 9">
            <a:extLst>
              <a:ext uri="{FF2B5EF4-FFF2-40B4-BE49-F238E27FC236}">
                <a16:creationId xmlns:a16="http://schemas.microsoft.com/office/drawing/2014/main" id="{2C2231A6-82F1-4609-A8F5-F42E8F665B1E}"/>
              </a:ext>
            </a:extLst>
          </p:cNvPr>
          <p:cNvSpPr/>
          <p:nvPr/>
        </p:nvSpPr>
        <p:spPr>
          <a:xfrm rot="10799991">
            <a:off x="8093802" y="4636867"/>
            <a:ext cx="1066675" cy="5337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8"/>
              <a:gd name="f7" fmla="val 366"/>
              <a:gd name="f8" fmla="val 534"/>
              <a:gd name="f9" fmla="val 218"/>
              <a:gd name="f10" fmla="val 216"/>
              <a:gd name="f11" fmla="val 533"/>
              <a:gd name="f12" fmla="val 215"/>
              <a:gd name="f13" fmla="val 214"/>
              <a:gd name="f14" fmla="val 528"/>
              <a:gd name="f15" fmla="val 195"/>
              <a:gd name="f16" fmla="val 522"/>
              <a:gd name="f17" fmla="val 177"/>
              <a:gd name="f18" fmla="val 506"/>
              <a:gd name="f19" fmla="val 164"/>
              <a:gd name="f20" fmla="val 498"/>
              <a:gd name="f21" fmla="val 150"/>
              <a:gd name="f22" fmla="val 490"/>
              <a:gd name="f23" fmla="val 136"/>
              <a:gd name="f24" fmla="val 482"/>
              <a:gd name="f25" fmla="val 123"/>
              <a:gd name="f26" fmla="val 479"/>
              <a:gd name="f27" fmla="val 113"/>
              <a:gd name="f28" fmla="val 475"/>
              <a:gd name="f29" fmla="val 104"/>
              <a:gd name="f30" fmla="val 471"/>
              <a:gd name="f31" fmla="val 94"/>
              <a:gd name="f32" fmla="val 458"/>
              <a:gd name="f33" fmla="val 69"/>
              <a:gd name="f34" fmla="val 444"/>
              <a:gd name="f35" fmla="val 44"/>
              <a:gd name="f36" fmla="val 430"/>
              <a:gd name="f37" fmla="val 19"/>
              <a:gd name="f38" fmla="val 427"/>
              <a:gd name="f39" fmla="val 6"/>
              <a:gd name="f40" fmla="val 417"/>
              <a:gd name="f41" fmla="val 11"/>
              <a:gd name="f42" fmla="val 409"/>
              <a:gd name="f43" fmla="val 346"/>
              <a:gd name="f44" fmla="val 10"/>
              <a:gd name="f45" fmla="val 282"/>
              <a:gd name="f46" fmla="val 219"/>
              <a:gd name="f47" fmla="val 197"/>
              <a:gd name="f48" fmla="val 176"/>
              <a:gd name="f49" fmla="val 154"/>
              <a:gd name="f50" fmla="val 144"/>
              <a:gd name="f51" fmla="val 133"/>
              <a:gd name="f52" fmla="val 12"/>
              <a:gd name="f53" fmla="val 122"/>
              <a:gd name="f54" fmla="val 120"/>
              <a:gd name="f55" fmla="val 119"/>
              <a:gd name="f56" fmla="val 81"/>
              <a:gd name="f57" fmla="val 42"/>
              <a:gd name="f58" fmla="val 3"/>
              <a:gd name="f59" fmla="val 39"/>
              <a:gd name="f60" fmla="val 1"/>
              <a:gd name="f61" fmla="val 67"/>
              <a:gd name="f62" fmla="val 95"/>
              <a:gd name="f63" fmla="val 138"/>
              <a:gd name="f64" fmla="val 181"/>
              <a:gd name="f65" fmla="val 224"/>
              <a:gd name="f66" fmla="val 7"/>
              <a:gd name="f67" fmla="val 263"/>
              <a:gd name="f68" fmla="val 4"/>
              <a:gd name="f69" fmla="val 303"/>
              <a:gd name="f70" fmla="val 5"/>
              <a:gd name="f71" fmla="val 342"/>
              <a:gd name="f72" fmla="val 365"/>
              <a:gd name="f73" fmla="val 28"/>
              <a:gd name="f74" fmla="val 111"/>
              <a:gd name="f75" fmla="val 193"/>
              <a:gd name="f76" fmla="val 276"/>
              <a:gd name="f77" fmla="val 281"/>
              <a:gd name="f78" fmla="val 286"/>
              <a:gd name="f79" fmla="val 291"/>
              <a:gd name="f80" fmla="val 364"/>
              <a:gd name="f81" fmla="val 296"/>
              <a:gd name="f82" fmla="val 363"/>
              <a:gd name="f83" fmla="val 297"/>
              <a:gd name="f84" fmla="val 359"/>
              <a:gd name="f85" fmla="val 294"/>
              <a:gd name="f86" fmla="val 355"/>
              <a:gd name="f87" fmla="val 317"/>
              <a:gd name="f88" fmla="val 257"/>
              <a:gd name="f89" fmla="val 280"/>
              <a:gd name="f90" fmla="val 238"/>
              <a:gd name="f91" fmla="val 243"/>
              <a:gd name="f92" fmla="val 240"/>
              <a:gd name="f93" fmla="val 237"/>
              <a:gd name="f94" fmla="val 235"/>
              <a:gd name="f95" fmla="val 310"/>
              <a:gd name="f96" fmla="val 381"/>
              <a:gd name="f97" fmla="val 452"/>
              <a:gd name="f98" fmla="val 453"/>
              <a:gd name="f99" fmla="val 454"/>
              <a:gd name="f100" fmla="val 455"/>
              <a:gd name="f101" fmla="val 236"/>
              <a:gd name="f102" fmla="val 495"/>
              <a:gd name="f103" fmla="val 515"/>
              <a:gd name="f104" fmla="val 518"/>
              <a:gd name="f105" fmla="val 521"/>
              <a:gd name="f106" fmla="val 524"/>
              <a:gd name="f107" fmla="val 529"/>
              <a:gd name="f108" fmla="val 536"/>
              <a:gd name="f109" fmla="val 231"/>
              <a:gd name="f110" fmla="val 226"/>
              <a:gd name="f111" fmla="val 222"/>
              <a:gd name="f112" fmla="+- 0 0 -90"/>
              <a:gd name="f113" fmla="*/ f3 1 538"/>
              <a:gd name="f114" fmla="*/ f4 1 366"/>
              <a:gd name="f115" fmla="val f5"/>
              <a:gd name="f116" fmla="val f6"/>
              <a:gd name="f117" fmla="val f7"/>
              <a:gd name="f118" fmla="*/ f112 f0 1"/>
              <a:gd name="f119" fmla="+- f117 0 f115"/>
              <a:gd name="f120" fmla="+- f116 0 f115"/>
              <a:gd name="f121" fmla="*/ f118 1 f2"/>
              <a:gd name="f122" fmla="*/ f120 1 538"/>
              <a:gd name="f123" fmla="*/ f119 1 366"/>
              <a:gd name="f124" fmla="*/ 534 f120 1"/>
              <a:gd name="f125" fmla="*/ 218 f119 1"/>
              <a:gd name="f126" fmla="*/ 533 f120 1"/>
              <a:gd name="f127" fmla="*/ 214 f119 1"/>
              <a:gd name="f128" fmla="*/ 506 f120 1"/>
              <a:gd name="f129" fmla="*/ 164 f119 1"/>
              <a:gd name="f130" fmla="*/ 482 f120 1"/>
              <a:gd name="f131" fmla="*/ 123 f119 1"/>
              <a:gd name="f132" fmla="*/ 471 f120 1"/>
              <a:gd name="f133" fmla="*/ 94 f119 1"/>
              <a:gd name="f134" fmla="*/ 430 f120 1"/>
              <a:gd name="f135" fmla="*/ 19 f119 1"/>
              <a:gd name="f136" fmla="*/ 409 f120 1"/>
              <a:gd name="f137" fmla="*/ 11 f119 1"/>
              <a:gd name="f138" fmla="*/ 219 f120 1"/>
              <a:gd name="f139" fmla="*/ 10 f119 1"/>
              <a:gd name="f140" fmla="*/ 154 f120 1"/>
              <a:gd name="f141" fmla="*/ 123 f120 1"/>
              <a:gd name="f142" fmla="*/ 12 f119 1"/>
              <a:gd name="f143" fmla="*/ 119 f120 1"/>
              <a:gd name="f144" fmla="*/ 3 f120 1"/>
              <a:gd name="f145" fmla="*/ 95 f119 1"/>
              <a:gd name="f146" fmla="*/ 224 f119 1"/>
              <a:gd name="f147" fmla="*/ 5 f120 1"/>
              <a:gd name="f148" fmla="*/ 342 f119 1"/>
              <a:gd name="f149" fmla="*/ 28 f120 1"/>
              <a:gd name="f150" fmla="*/ 365 f119 1"/>
              <a:gd name="f151" fmla="*/ 276 f120 1"/>
              <a:gd name="f152" fmla="*/ 291 f120 1"/>
              <a:gd name="f153" fmla="*/ 364 f119 1"/>
              <a:gd name="f154" fmla="*/ 294 f120 1"/>
              <a:gd name="f155" fmla="*/ 355 f119 1"/>
              <a:gd name="f156" fmla="*/ 238 f120 1"/>
              <a:gd name="f157" fmla="*/ 243 f119 1"/>
              <a:gd name="f158" fmla="*/ 235 f119 1"/>
              <a:gd name="f159" fmla="*/ 452 f120 1"/>
              <a:gd name="f160" fmla="*/ 455 f120 1"/>
              <a:gd name="f161" fmla="*/ 236 f119 1"/>
              <a:gd name="f162" fmla="*/ 515 f120 1"/>
              <a:gd name="f163" fmla="*/ 237 f119 1"/>
              <a:gd name="f164" fmla="*/ 524 f120 1"/>
              <a:gd name="f165" fmla="*/ 536 f120 1"/>
              <a:gd name="f166" fmla="*/ 231 f119 1"/>
              <a:gd name="f167" fmla="+- f121 0 f1"/>
              <a:gd name="f168" fmla="*/ f124 1 538"/>
              <a:gd name="f169" fmla="*/ f125 1 366"/>
              <a:gd name="f170" fmla="*/ f126 1 538"/>
              <a:gd name="f171" fmla="*/ f127 1 366"/>
              <a:gd name="f172" fmla="*/ f128 1 538"/>
              <a:gd name="f173" fmla="*/ f129 1 366"/>
              <a:gd name="f174" fmla="*/ f130 1 538"/>
              <a:gd name="f175" fmla="*/ f131 1 366"/>
              <a:gd name="f176" fmla="*/ f132 1 538"/>
              <a:gd name="f177" fmla="*/ f133 1 366"/>
              <a:gd name="f178" fmla="*/ f134 1 538"/>
              <a:gd name="f179" fmla="*/ f135 1 366"/>
              <a:gd name="f180" fmla="*/ f136 1 538"/>
              <a:gd name="f181" fmla="*/ f137 1 366"/>
              <a:gd name="f182" fmla="*/ f138 1 538"/>
              <a:gd name="f183" fmla="*/ f139 1 366"/>
              <a:gd name="f184" fmla="*/ f140 1 538"/>
              <a:gd name="f185" fmla="*/ f141 1 538"/>
              <a:gd name="f186" fmla="*/ f142 1 366"/>
              <a:gd name="f187" fmla="*/ f143 1 538"/>
              <a:gd name="f188" fmla="*/ f144 1 538"/>
              <a:gd name="f189" fmla="*/ f145 1 366"/>
              <a:gd name="f190" fmla="*/ f146 1 366"/>
              <a:gd name="f191" fmla="*/ f147 1 538"/>
              <a:gd name="f192" fmla="*/ f148 1 366"/>
              <a:gd name="f193" fmla="*/ f149 1 538"/>
              <a:gd name="f194" fmla="*/ f150 1 366"/>
              <a:gd name="f195" fmla="*/ f151 1 538"/>
              <a:gd name="f196" fmla="*/ f152 1 538"/>
              <a:gd name="f197" fmla="*/ f153 1 366"/>
              <a:gd name="f198" fmla="*/ f154 1 538"/>
              <a:gd name="f199" fmla="*/ f155 1 366"/>
              <a:gd name="f200" fmla="*/ f156 1 538"/>
              <a:gd name="f201" fmla="*/ f157 1 366"/>
              <a:gd name="f202" fmla="*/ f158 1 366"/>
              <a:gd name="f203" fmla="*/ f159 1 538"/>
              <a:gd name="f204" fmla="*/ f160 1 538"/>
              <a:gd name="f205" fmla="*/ f161 1 366"/>
              <a:gd name="f206" fmla="*/ f162 1 538"/>
              <a:gd name="f207" fmla="*/ f163 1 366"/>
              <a:gd name="f208" fmla="*/ f164 1 538"/>
              <a:gd name="f209" fmla="*/ f165 1 538"/>
              <a:gd name="f210" fmla="*/ f166 1 366"/>
              <a:gd name="f211" fmla="*/ 0 1 f122"/>
              <a:gd name="f212" fmla="*/ f116 1 f122"/>
              <a:gd name="f213" fmla="*/ 0 1 f123"/>
              <a:gd name="f214" fmla="*/ f117 1 f123"/>
              <a:gd name="f215" fmla="*/ f168 1 f122"/>
              <a:gd name="f216" fmla="*/ f169 1 f123"/>
              <a:gd name="f217" fmla="*/ f170 1 f122"/>
              <a:gd name="f218" fmla="*/ f171 1 f123"/>
              <a:gd name="f219" fmla="*/ f172 1 f122"/>
              <a:gd name="f220" fmla="*/ f173 1 f123"/>
              <a:gd name="f221" fmla="*/ f174 1 f122"/>
              <a:gd name="f222" fmla="*/ f175 1 f123"/>
              <a:gd name="f223" fmla="*/ f176 1 f122"/>
              <a:gd name="f224" fmla="*/ f177 1 f123"/>
              <a:gd name="f225" fmla="*/ f178 1 f122"/>
              <a:gd name="f226" fmla="*/ f179 1 f123"/>
              <a:gd name="f227" fmla="*/ f180 1 f122"/>
              <a:gd name="f228" fmla="*/ f181 1 f123"/>
              <a:gd name="f229" fmla="*/ f182 1 f122"/>
              <a:gd name="f230" fmla="*/ f183 1 f123"/>
              <a:gd name="f231" fmla="*/ f184 1 f122"/>
              <a:gd name="f232" fmla="*/ f185 1 f122"/>
              <a:gd name="f233" fmla="*/ f186 1 f123"/>
              <a:gd name="f234" fmla="*/ f187 1 f122"/>
              <a:gd name="f235" fmla="*/ f188 1 f122"/>
              <a:gd name="f236" fmla="*/ f189 1 f123"/>
              <a:gd name="f237" fmla="*/ f190 1 f123"/>
              <a:gd name="f238" fmla="*/ f191 1 f122"/>
              <a:gd name="f239" fmla="*/ f192 1 f123"/>
              <a:gd name="f240" fmla="*/ f193 1 f122"/>
              <a:gd name="f241" fmla="*/ f194 1 f123"/>
              <a:gd name="f242" fmla="*/ f195 1 f122"/>
              <a:gd name="f243" fmla="*/ f196 1 f122"/>
              <a:gd name="f244" fmla="*/ f197 1 f123"/>
              <a:gd name="f245" fmla="*/ f198 1 f122"/>
              <a:gd name="f246" fmla="*/ f199 1 f123"/>
              <a:gd name="f247" fmla="*/ f200 1 f122"/>
              <a:gd name="f248" fmla="*/ f201 1 f123"/>
              <a:gd name="f249" fmla="*/ f202 1 f123"/>
              <a:gd name="f250" fmla="*/ f203 1 f122"/>
              <a:gd name="f251" fmla="*/ f204 1 f122"/>
              <a:gd name="f252" fmla="*/ f205 1 f123"/>
              <a:gd name="f253" fmla="*/ f206 1 f122"/>
              <a:gd name="f254" fmla="*/ f207 1 f123"/>
              <a:gd name="f255" fmla="*/ f208 1 f122"/>
              <a:gd name="f256" fmla="*/ f209 1 f122"/>
              <a:gd name="f257" fmla="*/ f210 1 f123"/>
              <a:gd name="f258" fmla="*/ f211 f113 1"/>
              <a:gd name="f259" fmla="*/ f212 f113 1"/>
              <a:gd name="f260" fmla="*/ f214 f114 1"/>
              <a:gd name="f261" fmla="*/ f213 f114 1"/>
              <a:gd name="f262" fmla="*/ f215 f113 1"/>
              <a:gd name="f263" fmla="*/ f216 f114 1"/>
              <a:gd name="f264" fmla="*/ f217 f113 1"/>
              <a:gd name="f265" fmla="*/ f218 f114 1"/>
              <a:gd name="f266" fmla="*/ f219 f113 1"/>
              <a:gd name="f267" fmla="*/ f220 f114 1"/>
              <a:gd name="f268" fmla="*/ f221 f113 1"/>
              <a:gd name="f269" fmla="*/ f222 f114 1"/>
              <a:gd name="f270" fmla="*/ f223 f113 1"/>
              <a:gd name="f271" fmla="*/ f224 f114 1"/>
              <a:gd name="f272" fmla="*/ f225 f113 1"/>
              <a:gd name="f273" fmla="*/ f226 f114 1"/>
              <a:gd name="f274" fmla="*/ f227 f113 1"/>
              <a:gd name="f275" fmla="*/ f228 f114 1"/>
              <a:gd name="f276" fmla="*/ f229 f113 1"/>
              <a:gd name="f277" fmla="*/ f230 f114 1"/>
              <a:gd name="f278" fmla="*/ f231 f113 1"/>
              <a:gd name="f279" fmla="*/ f232 f113 1"/>
              <a:gd name="f280" fmla="*/ f233 f114 1"/>
              <a:gd name="f281" fmla="*/ f234 f113 1"/>
              <a:gd name="f282" fmla="*/ f235 f113 1"/>
              <a:gd name="f283" fmla="*/ f236 f114 1"/>
              <a:gd name="f284" fmla="*/ f237 f114 1"/>
              <a:gd name="f285" fmla="*/ f238 f113 1"/>
              <a:gd name="f286" fmla="*/ f239 f114 1"/>
              <a:gd name="f287" fmla="*/ f240 f113 1"/>
              <a:gd name="f288" fmla="*/ f241 f114 1"/>
              <a:gd name="f289" fmla="*/ f242 f113 1"/>
              <a:gd name="f290" fmla="*/ f243 f113 1"/>
              <a:gd name="f291" fmla="*/ f244 f114 1"/>
              <a:gd name="f292" fmla="*/ f245 f113 1"/>
              <a:gd name="f293" fmla="*/ f246 f114 1"/>
              <a:gd name="f294" fmla="*/ f247 f113 1"/>
              <a:gd name="f295" fmla="*/ f248 f114 1"/>
              <a:gd name="f296" fmla="*/ f249 f114 1"/>
              <a:gd name="f297" fmla="*/ f250 f113 1"/>
              <a:gd name="f298" fmla="*/ f251 f113 1"/>
              <a:gd name="f299" fmla="*/ f252 f114 1"/>
              <a:gd name="f300" fmla="*/ f253 f113 1"/>
              <a:gd name="f301" fmla="*/ f254 f114 1"/>
              <a:gd name="f302" fmla="*/ f255 f113 1"/>
              <a:gd name="f303" fmla="*/ f256 f113 1"/>
              <a:gd name="f304" fmla="*/ f257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7">
                <a:pos x="f262" y="f263"/>
              </a:cxn>
              <a:cxn ang="f167">
                <a:pos x="f264" y="f265"/>
              </a:cxn>
              <a:cxn ang="f167">
                <a:pos x="f266" y="f267"/>
              </a:cxn>
              <a:cxn ang="f167">
                <a:pos x="f268" y="f269"/>
              </a:cxn>
              <a:cxn ang="f167">
                <a:pos x="f270" y="f271"/>
              </a:cxn>
              <a:cxn ang="f167">
                <a:pos x="f272" y="f273"/>
              </a:cxn>
              <a:cxn ang="f167">
                <a:pos x="f272" y="f273"/>
              </a:cxn>
              <a:cxn ang="f167">
                <a:pos x="f272" y="f273"/>
              </a:cxn>
              <a:cxn ang="f167">
                <a:pos x="f274" y="f275"/>
              </a:cxn>
              <a:cxn ang="f167">
                <a:pos x="f276" y="f277"/>
              </a:cxn>
              <a:cxn ang="f167">
                <a:pos x="f278" y="f277"/>
              </a:cxn>
              <a:cxn ang="f167">
                <a:pos x="f279" y="f280"/>
              </a:cxn>
              <a:cxn ang="f167">
                <a:pos x="f281" y="f277"/>
              </a:cxn>
              <a:cxn ang="f167">
                <a:pos x="f282" y="f275"/>
              </a:cxn>
              <a:cxn ang="f167">
                <a:pos x="f282" y="f283"/>
              </a:cxn>
              <a:cxn ang="f167">
                <a:pos x="f282" y="f284"/>
              </a:cxn>
              <a:cxn ang="f167">
                <a:pos x="f285" y="f286"/>
              </a:cxn>
              <a:cxn ang="f167">
                <a:pos x="f287" y="f288"/>
              </a:cxn>
              <a:cxn ang="f167">
                <a:pos x="f289" y="f288"/>
              </a:cxn>
              <a:cxn ang="f167">
                <a:pos x="f290" y="f291"/>
              </a:cxn>
              <a:cxn ang="f167">
                <a:pos x="f292" y="f293"/>
              </a:cxn>
              <a:cxn ang="f167">
                <a:pos x="f294" y="f295"/>
              </a:cxn>
              <a:cxn ang="f167">
                <a:pos x="f294" y="f295"/>
              </a:cxn>
              <a:cxn ang="f167">
                <a:pos x="f294" y="f295"/>
              </a:cxn>
              <a:cxn ang="f167">
                <a:pos x="f294" y="f296"/>
              </a:cxn>
              <a:cxn ang="f167">
                <a:pos x="f297" y="f296"/>
              </a:cxn>
              <a:cxn ang="f167">
                <a:pos x="f298" y="f299"/>
              </a:cxn>
              <a:cxn ang="f167">
                <a:pos x="f300" y="f301"/>
              </a:cxn>
              <a:cxn ang="f167">
                <a:pos x="f302" y="f296"/>
              </a:cxn>
              <a:cxn ang="f167">
                <a:pos x="f303" y="f304"/>
              </a:cxn>
              <a:cxn ang="f167">
                <a:pos x="f262" y="f263"/>
              </a:cxn>
            </a:cxnLst>
            <a:rect l="f258" t="f261" r="f259" b="f260"/>
            <a:pathLst>
              <a:path w="538" h="366">
                <a:moveTo>
                  <a:pt x="f8" y="f9"/>
                </a:moveTo>
                <a:cubicBezTo>
                  <a:pt x="f8" y="f10"/>
                  <a:pt x="f11" y="f12"/>
                  <a:pt x="f11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6" y="f37"/>
                  <a:pt x="f36" y="f37"/>
                  <a:pt x="f36" y="f37"/>
                </a:cubicBezTo>
                <a:cubicBezTo>
                  <a:pt x="f36" y="f37"/>
                  <a:pt x="f36" y="f37"/>
                  <a:pt x="f36" y="f37"/>
                </a:cubicBezTo>
                <a:cubicBezTo>
                  <a:pt x="f38" y="f39"/>
                  <a:pt x="f40" y="f41"/>
                  <a:pt x="f42" y="f41"/>
                </a:cubicBezTo>
                <a:cubicBezTo>
                  <a:pt x="f43" y="f44"/>
                  <a:pt x="f45" y="f44"/>
                  <a:pt x="f46" y="f44"/>
                </a:cubicBezTo>
                <a:cubicBezTo>
                  <a:pt x="f47" y="f5"/>
                  <a:pt x="f48" y="f5"/>
                  <a:pt x="f49" y="f44"/>
                </a:cubicBezTo>
                <a:cubicBezTo>
                  <a:pt x="f50" y="f44"/>
                  <a:pt x="f51" y="f41"/>
                  <a:pt x="f25" y="f52"/>
                </a:cubicBezTo>
                <a:cubicBezTo>
                  <a:pt x="f53" y="f41"/>
                  <a:pt x="f54" y="f44"/>
                  <a:pt x="f55" y="f44"/>
                </a:cubicBezTo>
                <a:cubicBezTo>
                  <a:pt x="f56" y="f44"/>
                  <a:pt x="f57" y="f41"/>
                  <a:pt x="f58" y="f41"/>
                </a:cubicBezTo>
                <a:cubicBezTo>
                  <a:pt x="f5" y="f59"/>
                  <a:pt x="f60" y="f61"/>
                  <a:pt x="f58" y="f62"/>
                </a:cubicBezTo>
                <a:cubicBezTo>
                  <a:pt x="f58" y="f63"/>
                  <a:pt x="f58" y="f64"/>
                  <a:pt x="f58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0" y="f72"/>
                  <a:pt x="f70" y="f72"/>
                  <a:pt x="f73" y="f72"/>
                </a:cubicBezTo>
                <a:cubicBezTo>
                  <a:pt x="f74" y="f72"/>
                  <a:pt x="f75" y="f72"/>
                  <a:pt x="f76" y="f72"/>
                </a:cubicBezTo>
                <a:cubicBezTo>
                  <a:pt x="f77" y="f72"/>
                  <a:pt x="f78" y="f7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76" y="f87"/>
                  <a:pt x="f88" y="f89"/>
                  <a:pt x="f90" y="f91"/>
                </a:cubicBezTo>
                <a:cubicBezTo>
                  <a:pt x="f90" y="f91"/>
                  <a:pt x="f90" y="f91"/>
                  <a:pt x="f90" y="f91"/>
                </a:cubicBezTo>
                <a:cubicBezTo>
                  <a:pt x="f90" y="f91"/>
                  <a:pt x="f90" y="f91"/>
                  <a:pt x="f90" y="f91"/>
                </a:cubicBezTo>
                <a:cubicBezTo>
                  <a:pt x="f90" y="f92"/>
                  <a:pt x="f90" y="f93"/>
                  <a:pt x="f90" y="f94"/>
                </a:cubicBezTo>
                <a:cubicBezTo>
                  <a:pt x="f95" y="f94"/>
                  <a:pt x="f96" y="f94"/>
                  <a:pt x="f97" y="f94"/>
                </a:cubicBezTo>
                <a:cubicBezTo>
                  <a:pt x="f98" y="f94"/>
                  <a:pt x="f99" y="f94"/>
                  <a:pt x="f100" y="f101"/>
                </a:cubicBezTo>
                <a:cubicBezTo>
                  <a:pt x="f28" y="f90"/>
                  <a:pt x="f102" y="f93"/>
                  <a:pt x="f103" y="f93"/>
                </a:cubicBezTo>
                <a:cubicBezTo>
                  <a:pt x="f104" y="f93"/>
                  <a:pt x="f105" y="f101"/>
                  <a:pt x="f106" y="f94"/>
                </a:cubicBezTo>
                <a:cubicBezTo>
                  <a:pt x="f107" y="f101"/>
                  <a:pt x="f8" y="f101"/>
                  <a:pt x="f108" y="f109"/>
                </a:cubicBezTo>
                <a:cubicBezTo>
                  <a:pt x="f6" y="f110"/>
                  <a:pt x="f108" y="f111"/>
                  <a:pt x="f8" y="f9"/>
                </a:cubicBezTo>
                <a:close/>
              </a:path>
            </a:pathLst>
          </a:custGeom>
          <a:solidFill>
            <a:srgbClr val="E7206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568;p19">
            <a:extLst>
              <a:ext uri="{FF2B5EF4-FFF2-40B4-BE49-F238E27FC236}">
                <a16:creationId xmlns:a16="http://schemas.microsoft.com/office/drawing/2014/main" id="{AECFF416-658E-4CB6-8AF5-A43B28E93A8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grpSp>
        <p:nvGrpSpPr>
          <p:cNvPr id="13" name="Google Shape;572;p19">
            <a:extLst>
              <a:ext uri="{FF2B5EF4-FFF2-40B4-BE49-F238E27FC236}">
                <a16:creationId xmlns:a16="http://schemas.microsoft.com/office/drawing/2014/main" id="{F5F73C64-CEDF-4415-9B10-B248A3B3A883}"/>
              </a:ext>
            </a:extLst>
          </p:cNvPr>
          <p:cNvGrpSpPr/>
          <p:nvPr/>
        </p:nvGrpSpPr>
        <p:grpSpPr>
          <a:xfrm>
            <a:off x="7528876" y="953335"/>
            <a:ext cx="1258488" cy="712802"/>
            <a:chOff x="7528876" y="953335"/>
            <a:chExt cx="1258488" cy="712802"/>
          </a:xfrm>
        </p:grpSpPr>
        <p:sp>
          <p:nvSpPr>
            <p:cNvPr id="14" name="Google Shape;573;p19">
              <a:extLst>
                <a:ext uri="{FF2B5EF4-FFF2-40B4-BE49-F238E27FC236}">
                  <a16:creationId xmlns:a16="http://schemas.microsoft.com/office/drawing/2014/main" id="{47C364B6-B672-4542-9143-005C9088A9AB}"/>
                </a:ext>
              </a:extLst>
            </p:cNvPr>
            <p:cNvSpPr/>
            <p:nvPr/>
          </p:nvSpPr>
          <p:spPr>
            <a:xfrm>
              <a:off x="7536320" y="970672"/>
              <a:ext cx="1227499" cy="681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945"/>
                <a:gd name="f4" fmla="val 12744"/>
                <a:gd name="f5" fmla="val 11796"/>
                <a:gd name="f6" fmla="val 11632"/>
                <a:gd name="f7" fmla="val 11470"/>
                <a:gd name="f8" fmla="val 6"/>
                <a:gd name="f9" fmla="val 11310"/>
                <a:gd name="f10" fmla="val 18"/>
                <a:gd name="f11" fmla="val 8367"/>
                <a:gd name="f12" fmla="val 250"/>
                <a:gd name="f13" fmla="val 5354"/>
                <a:gd name="f14" fmla="val 2706"/>
                <a:gd name="f15" fmla="val 6073"/>
                <a:gd name="f16" fmla="val 5881"/>
                <a:gd name="f17" fmla="val 6119"/>
                <a:gd name="f18" fmla="val 5904"/>
                <a:gd name="f19" fmla="val 6142"/>
                <a:gd name="f20" fmla="val 5928"/>
                <a:gd name="f21" fmla="val 6166"/>
                <a:gd name="f22" fmla="val 6229"/>
                <a:gd name="f23" fmla="val 5970"/>
                <a:gd name="f24" fmla="val 6196"/>
                <a:gd name="f25" fmla="val 6070"/>
                <a:gd name="f26" fmla="val 6137"/>
                <a:gd name="f27" fmla="val 6131"/>
                <a:gd name="f28" fmla="val 6125"/>
                <a:gd name="f29" fmla="val 6069"/>
                <a:gd name="f30" fmla="val 6067"/>
                <a:gd name="f31" fmla="val 6107"/>
                <a:gd name="f32" fmla="val 6040"/>
                <a:gd name="f33" fmla="val 6183"/>
                <a:gd name="f34" fmla="val 5911"/>
                <a:gd name="f35" fmla="val 5850"/>
                <a:gd name="f36" fmla="val 6154"/>
                <a:gd name="f37" fmla="val 5818"/>
                <a:gd name="f38" fmla="val 6090"/>
                <a:gd name="f39" fmla="val 5795"/>
                <a:gd name="f40" fmla="val 6020"/>
                <a:gd name="f41" fmla="val 5974"/>
                <a:gd name="f42" fmla="val 5772"/>
                <a:gd name="f43" fmla="val 5409"/>
                <a:gd name="f44" fmla="val 5779"/>
                <a:gd name="f45" fmla="val 5011"/>
                <a:gd name="f46" fmla="val 5584"/>
                <a:gd name="f47" fmla="val 4627"/>
                <a:gd name="f48" fmla="val 4472"/>
                <a:gd name="f49" fmla="val 4319"/>
                <a:gd name="f50" fmla="val 5616"/>
                <a:gd name="f51" fmla="val 4173"/>
                <a:gd name="f52" fmla="val 5696"/>
                <a:gd name="f53" fmla="val 3338"/>
                <a:gd name="f54" fmla="val 6136"/>
                <a:gd name="f55" fmla="val 4057"/>
                <a:gd name="f56" fmla="val 7110"/>
                <a:gd name="f57" fmla="val 4404"/>
                <a:gd name="f58" fmla="val 7596"/>
                <a:gd name="f59" fmla="val 4456"/>
                <a:gd name="f60" fmla="val 7683"/>
                <a:gd name="f61" fmla="val 4379"/>
                <a:gd name="f62" fmla="val 7769"/>
                <a:gd name="f63" fmla="val 4298"/>
                <a:gd name="f64" fmla="val 4271"/>
                <a:gd name="f65" fmla="val 4242"/>
                <a:gd name="f66" fmla="val 7759"/>
                <a:gd name="f67" fmla="val 4219"/>
                <a:gd name="f68" fmla="val 7735"/>
                <a:gd name="f69" fmla="val 7689"/>
                <a:gd name="f70" fmla="val 4126"/>
                <a:gd name="f71" fmla="val 7643"/>
                <a:gd name="f72" fmla="val 4080"/>
                <a:gd name="f73" fmla="val 7613"/>
                <a:gd name="f74" fmla="val 7629"/>
                <a:gd name="f75" fmla="val 4027"/>
                <a:gd name="f76" fmla="val 4014"/>
                <a:gd name="f77" fmla="val 4001"/>
                <a:gd name="f78" fmla="val 7626"/>
                <a:gd name="f79" fmla="val 3987"/>
                <a:gd name="f80" fmla="val 7619"/>
                <a:gd name="f81" fmla="val 3566"/>
                <a:gd name="f82" fmla="val 7415"/>
                <a:gd name="f83" fmla="val 3108"/>
                <a:gd name="f84" fmla="val 7292"/>
                <a:gd name="f85" fmla="val 2650"/>
                <a:gd name="f86" fmla="val 2227"/>
                <a:gd name="f87" fmla="val 1805"/>
                <a:gd name="f88" fmla="val 7397"/>
                <a:gd name="f89" fmla="val 1415"/>
                <a:gd name="f90" fmla="val 696"/>
                <a:gd name="f91" fmla="val 8106"/>
                <a:gd name="f92" fmla="val 1"/>
                <a:gd name="f93" fmla="val 9126"/>
                <a:gd name="f94" fmla="val 557"/>
                <a:gd name="f95" fmla="val 9914"/>
                <a:gd name="f96" fmla="val 965"/>
                <a:gd name="f97" fmla="val 10508"/>
                <a:gd name="f98" fmla="val 1608"/>
                <a:gd name="f99" fmla="val 10739"/>
                <a:gd name="f100" fmla="val 2279"/>
                <a:gd name="f101" fmla="val 2941"/>
                <a:gd name="f102" fmla="val 3631"/>
                <a:gd name="f103" fmla="val 10514"/>
                <a:gd name="f104" fmla="val 4149"/>
                <a:gd name="f105" fmla="val 10192"/>
                <a:gd name="f106" fmla="val 10099"/>
                <a:gd name="f107" fmla="val 3825"/>
                <a:gd name="f108" fmla="val 10006"/>
                <a:gd name="f109" fmla="val 3709"/>
                <a:gd name="f110" fmla="val 9867"/>
                <a:gd name="f111" fmla="val 3634"/>
                <a:gd name="f112" fmla="val 9811"/>
                <a:gd name="f113" fmla="val 3696"/>
                <a:gd name="f114" fmla="val 9739"/>
                <a:gd name="f115" fmla="val 3759"/>
                <a:gd name="f116" fmla="val 3774"/>
                <a:gd name="f117" fmla="val 3789"/>
                <a:gd name="f118" fmla="val 9743"/>
                <a:gd name="f119" fmla="val 3802"/>
                <a:gd name="f120" fmla="val 9752"/>
                <a:gd name="f121" fmla="val 4196"/>
                <a:gd name="f122" fmla="val 10053"/>
                <a:gd name="f123" fmla="val 4566"/>
                <a:gd name="f124" fmla="val 10122"/>
                <a:gd name="f125" fmla="val 5030"/>
                <a:gd name="f126" fmla="val 10146"/>
                <a:gd name="f127" fmla="val 5146"/>
                <a:gd name="f128" fmla="val 5192"/>
                <a:gd name="f129" fmla="val 10331"/>
                <a:gd name="f130" fmla="val 5076"/>
                <a:gd name="f131" fmla="val 10354"/>
                <a:gd name="f132" fmla="val 5000"/>
                <a:gd name="f133" fmla="val 10364"/>
                <a:gd name="f134" fmla="val 4923"/>
                <a:gd name="f135" fmla="val 10369"/>
                <a:gd name="f136" fmla="val 4846"/>
                <a:gd name="f137" fmla="val 4737"/>
                <a:gd name="f138" fmla="val 4629"/>
                <a:gd name="f139" fmla="val 10358"/>
                <a:gd name="f140" fmla="val 4520"/>
                <a:gd name="f141" fmla="val 4451"/>
                <a:gd name="f142" fmla="val 11930"/>
                <a:gd name="f143" fmla="val 6606"/>
                <a:gd name="f144" fmla="val 12672"/>
                <a:gd name="f145" fmla="val 7904"/>
                <a:gd name="f146" fmla="val 12741"/>
                <a:gd name="f147" fmla="val 7948"/>
                <a:gd name="f148" fmla="val 12743"/>
                <a:gd name="f149" fmla="val 7992"/>
                <a:gd name="f150" fmla="val 8036"/>
                <a:gd name="f151" fmla="val 9387"/>
                <a:gd name="f152" fmla="val 10455"/>
                <a:gd name="f153" fmla="val 12057"/>
                <a:gd name="f154" fmla="val 11218"/>
                <a:gd name="f155" fmla="val 10980"/>
                <a:gd name="f156" fmla="val 11242"/>
                <a:gd name="f157" fmla="val 10931"/>
                <a:gd name="f158" fmla="val 11280"/>
                <a:gd name="f159" fmla="val 10911"/>
                <a:gd name="f160" fmla="val 11318"/>
                <a:gd name="f161" fmla="val 11388"/>
                <a:gd name="f162" fmla="val 11457"/>
                <a:gd name="f163" fmla="val 10982"/>
                <a:gd name="f164" fmla="val 11426"/>
                <a:gd name="f165" fmla="val 11073"/>
                <a:gd name="f166" fmla="val 11919"/>
                <a:gd name="f167" fmla="val 11500"/>
                <a:gd name="f168" fmla="val 12788"/>
                <a:gd name="f169" fmla="val 11920"/>
                <a:gd name="f170" fmla="val 13519"/>
                <a:gd name="f171" fmla="val 14096"/>
                <a:gd name="f172" fmla="val 14587"/>
                <a:gd name="f173" fmla="val 11659"/>
                <a:gd name="f174" fmla="val 14740"/>
                <a:gd name="f175" fmla="val 10933"/>
                <a:gd name="f176" fmla="val 14751"/>
                <a:gd name="f177" fmla="val 10879"/>
                <a:gd name="f178" fmla="val 14788"/>
                <a:gd name="f179" fmla="val 10855"/>
                <a:gd name="f180" fmla="val 14829"/>
                <a:gd name="f181" fmla="val 14874"/>
                <a:gd name="f182" fmla="val 14925"/>
                <a:gd name="f183" fmla="val 10885"/>
                <a:gd name="f184" fmla="val 14949"/>
                <a:gd name="f185" fmla="val 14972"/>
                <a:gd name="f186" fmla="val 10957"/>
                <a:gd name="f187" fmla="val 15716"/>
                <a:gd name="f188" fmla="val 12035"/>
                <a:gd name="f189" fmla="val 17166"/>
                <a:gd name="f190" fmla="val 12466"/>
                <a:gd name="f191" fmla="val 18560"/>
                <a:gd name="f192" fmla="val 19294"/>
                <a:gd name="f193" fmla="val 20012"/>
                <a:gd name="f194" fmla="val 12346"/>
                <a:gd name="f195" fmla="val 20604"/>
                <a:gd name="f196" fmla="val 12139"/>
                <a:gd name="f197" fmla="val 21531"/>
                <a:gd name="f198" fmla="val 11791"/>
                <a:gd name="f199" fmla="val 22944"/>
                <a:gd name="f200" fmla="val 11003"/>
                <a:gd name="f201" fmla="val 22921"/>
                <a:gd name="f202" fmla="val 9821"/>
                <a:gd name="f203" fmla="val 22898"/>
                <a:gd name="f204" fmla="val 8546"/>
                <a:gd name="f205" fmla="val 21508"/>
                <a:gd name="f206" fmla="val 8037"/>
                <a:gd name="f207" fmla="val 20488"/>
                <a:gd name="f208" fmla="val 7758"/>
                <a:gd name="f209" fmla="val 20395"/>
                <a:gd name="f210" fmla="val 7944"/>
                <a:gd name="f211" fmla="val 20302"/>
                <a:gd name="f212" fmla="val 20163"/>
                <a:gd name="f213" fmla="val 8245"/>
                <a:gd name="f214" fmla="val 20144"/>
                <a:gd name="f215" fmla="val 8260"/>
                <a:gd name="f216" fmla="val 20123"/>
                <a:gd name="f217" fmla="val 8266"/>
                <a:gd name="f218" fmla="val 20103"/>
                <a:gd name="f219" fmla="val 20030"/>
                <a:gd name="f220" fmla="val 19970"/>
                <a:gd name="f221" fmla="val 8179"/>
                <a:gd name="f222" fmla="val 20024"/>
                <a:gd name="f223" fmla="val 20326"/>
                <a:gd name="f224" fmla="val 7782"/>
                <a:gd name="f225" fmla="val 20372"/>
                <a:gd name="f226" fmla="val 7434"/>
                <a:gd name="f227" fmla="val 6994"/>
                <a:gd name="f228" fmla="val 20313"/>
                <a:gd name="f229" fmla="val 6918"/>
                <a:gd name="f230" fmla="val 20375"/>
                <a:gd name="f231" fmla="val 6877"/>
                <a:gd name="f232" fmla="val 20439"/>
                <a:gd name="f233" fmla="val 20492"/>
                <a:gd name="f234" fmla="val 20547"/>
                <a:gd name="f235" fmla="val 6907"/>
                <a:gd name="f236" fmla="val 20557"/>
                <a:gd name="f237" fmla="val 6971"/>
                <a:gd name="f238" fmla="val 7133"/>
                <a:gd name="f239" fmla="val 7295"/>
                <a:gd name="f240" fmla="val 20581"/>
                <a:gd name="f241" fmla="val 7457"/>
                <a:gd name="f242" fmla="val 7411"/>
                <a:gd name="f243" fmla="val 21693"/>
                <a:gd name="f244" fmla="val 6275"/>
                <a:gd name="f245" fmla="val 21554"/>
                <a:gd name="f246" fmla="val 5603"/>
                <a:gd name="f247" fmla="val 21438"/>
                <a:gd name="f248" fmla="val 4954"/>
                <a:gd name="f249" fmla="val 21044"/>
                <a:gd name="f250" fmla="val 4537"/>
                <a:gd name="f251" fmla="val 20465"/>
                <a:gd name="f252" fmla="val 4259"/>
                <a:gd name="f253" fmla="val 20133"/>
                <a:gd name="f254" fmla="val 4085"/>
                <a:gd name="f255" fmla="val 19683"/>
                <a:gd name="f256" fmla="val 3965"/>
                <a:gd name="f257" fmla="val 19261"/>
                <a:gd name="f258" fmla="val 19064"/>
                <a:gd name="f259" fmla="val 18873"/>
                <a:gd name="f260" fmla="val 3991"/>
                <a:gd name="f261" fmla="val 18703"/>
                <a:gd name="f262" fmla="val 4050"/>
                <a:gd name="f263" fmla="val 18217"/>
                <a:gd name="f264" fmla="val 17869"/>
                <a:gd name="f265" fmla="val 4653"/>
                <a:gd name="f266" fmla="val 17475"/>
                <a:gd name="f267" fmla="val 5024"/>
                <a:gd name="f268" fmla="val 17451"/>
                <a:gd name="f269" fmla="val 5047"/>
                <a:gd name="f270" fmla="val 17423"/>
                <a:gd name="f271" fmla="val 5057"/>
                <a:gd name="f272" fmla="val 17396"/>
                <a:gd name="f273" fmla="val 17315"/>
                <a:gd name="f274" fmla="val 17238"/>
                <a:gd name="f275" fmla="val 4971"/>
                <a:gd name="f276" fmla="val 17290"/>
                <a:gd name="f277" fmla="val 4885"/>
                <a:gd name="f278" fmla="val 4862"/>
                <a:gd name="f279" fmla="val 17880"/>
                <a:gd name="f280" fmla="val 1647"/>
                <a:gd name="f281" fmla="val 14549"/>
                <a:gd name="f282" fmla="*/ f0 1 22945"/>
                <a:gd name="f283" fmla="*/ f1 1 12744"/>
                <a:gd name="f284" fmla="val f2"/>
                <a:gd name="f285" fmla="val f3"/>
                <a:gd name="f286" fmla="val f4"/>
                <a:gd name="f287" fmla="+- f286 0 f284"/>
                <a:gd name="f288" fmla="+- f285 0 f284"/>
                <a:gd name="f289" fmla="*/ f288 1 22945"/>
                <a:gd name="f290" fmla="*/ f287 1 12744"/>
                <a:gd name="f291" fmla="*/ f284 1 f289"/>
                <a:gd name="f292" fmla="*/ f285 1 f289"/>
                <a:gd name="f293" fmla="*/ f284 1 f290"/>
                <a:gd name="f294" fmla="*/ f286 1 f290"/>
                <a:gd name="f295" fmla="*/ f291 f282 1"/>
                <a:gd name="f296" fmla="*/ f292 f282 1"/>
                <a:gd name="f297" fmla="*/ f294 f283 1"/>
                <a:gd name="f298" fmla="*/ f293 f2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5" t="f298" r="f296" b="f297"/>
              <a:pathLst>
                <a:path w="22945" h="1274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17" y="f30"/>
                  </a:cubicBezTo>
                  <a:cubicBezTo>
                    <a:pt x="f31" y="f19"/>
                    <a:pt x="f32" y="f33"/>
                    <a:pt x="f23" y="f33"/>
                  </a:cubicBezTo>
                  <a:cubicBezTo>
                    <a:pt x="f34" y="f33"/>
                    <a:pt x="f35" y="f36"/>
                    <a:pt x="f37" y="f38"/>
                  </a:cubicBezTo>
                  <a:cubicBezTo>
                    <a:pt x="f39" y="f40"/>
                    <a:pt x="f39" y="f41"/>
                    <a:pt x="f42" y="f20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2"/>
                  </a:cubicBezTo>
                  <a:cubicBezTo>
                    <a:pt x="f64" y="f62"/>
                    <a:pt x="f65" y="f66"/>
                    <a:pt x="f67" y="f68"/>
                  </a:cubicBezTo>
                  <a:cubicBezTo>
                    <a:pt x="f51" y="f69"/>
                    <a:pt x="f70" y="f71"/>
                    <a:pt x="f72" y="f58"/>
                  </a:cubicBezTo>
                  <a:cubicBezTo>
                    <a:pt x="f72" y="f73"/>
                    <a:pt x="f55" y="f74"/>
                    <a:pt x="f75" y="f74"/>
                  </a:cubicBezTo>
                  <a:cubicBezTo>
                    <a:pt x="f76" y="f74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89" y="f71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79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4"/>
                  </a:cubicBezTo>
                  <a:cubicBezTo>
                    <a:pt x="f116" y="f114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6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5"/>
                  </a:cubicBezTo>
                  <a:cubicBezTo>
                    <a:pt x="f137" y="f135"/>
                    <a:pt x="f138" y="f139"/>
                    <a:pt x="f140" y="f129"/>
                  </a:cubicBezTo>
                  <a:lnTo>
                    <a:pt x="f140" y="f129"/>
                  </a:ln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48"/>
                    <a:pt x="f150" y="f148"/>
                  </a:cubicBezTo>
                  <a:cubicBezTo>
                    <a:pt x="f151" y="f148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159"/>
                  </a:cubicBezTo>
                  <a:cubicBezTo>
                    <a:pt x="f161" y="f159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69"/>
                  </a:cubicBezTo>
                  <a:cubicBezTo>
                    <a:pt x="f171" y="f169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79"/>
                  </a:cubicBezTo>
                  <a:cubicBezTo>
                    <a:pt x="f181" y="f179"/>
                    <a:pt x="f182" y="f183"/>
                    <a:pt x="f184" y="f175"/>
                  </a:cubicBezTo>
                  <a:cubicBezTo>
                    <a:pt x="f185" y="f175"/>
                    <a:pt x="f185" y="f186"/>
                    <a:pt x="f185" y="f186"/>
                  </a:cubicBez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5" y="f196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91"/>
                    <a:pt x="f212" y="f213"/>
                  </a:cubicBezTo>
                  <a:cubicBezTo>
                    <a:pt x="f214" y="f215"/>
                    <a:pt x="f216" y="f217"/>
                    <a:pt x="f218" y="f217"/>
                  </a:cubicBezTo>
                  <a:cubicBezTo>
                    <a:pt x="f219" y="f217"/>
                    <a:pt x="f220" y="f221"/>
                    <a:pt x="f222" y="f91"/>
                  </a:cubicBezTo>
                  <a:cubicBezTo>
                    <a:pt x="f223" y="f224"/>
                    <a:pt x="f225" y="f226"/>
                    <a:pt x="f223" y="f227"/>
                  </a:cubicBezTo>
                  <a:cubicBezTo>
                    <a:pt x="f228" y="f229"/>
                    <a:pt x="f230" y="f231"/>
                    <a:pt x="f232" y="f231"/>
                  </a:cubicBezTo>
                  <a:cubicBezTo>
                    <a:pt x="f233" y="f231"/>
                    <a:pt x="f234" y="f235"/>
                    <a:pt x="f236" y="f237"/>
                  </a:cubicBezTo>
                  <a:cubicBezTo>
                    <a:pt x="f195" y="f238"/>
                    <a:pt x="f195" y="f239"/>
                    <a:pt x="f240" y="f241"/>
                  </a:cubicBezTo>
                  <a:cubicBezTo>
                    <a:pt x="f205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6"/>
                  </a:cubicBezTo>
                  <a:cubicBezTo>
                    <a:pt x="f258" y="f256"/>
                    <a:pt x="f259" y="f260"/>
                    <a:pt x="f261" y="f262"/>
                  </a:cubicBezTo>
                  <a:cubicBezTo>
                    <a:pt x="f263" y="f252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1"/>
                  </a:cubicBezTo>
                  <a:cubicBezTo>
                    <a:pt x="f273" y="f271"/>
                    <a:pt x="f274" y="f275"/>
                    <a:pt x="f276" y="f277"/>
                  </a:cubicBezTo>
                  <a:cubicBezTo>
                    <a:pt x="f276" y="f277"/>
                    <a:pt x="f276" y="f278"/>
                    <a:pt x="f276" y="f278"/>
                  </a:cubicBezTo>
                  <a:cubicBezTo>
                    <a:pt x="f279" y="f280"/>
                    <a:pt x="f281" y="f2"/>
                    <a:pt x="f5" y="f2"/>
                  </a:cubicBezTo>
                  <a:close/>
                </a:path>
              </a:pathLst>
            </a:custGeom>
            <a:solidFill>
              <a:srgbClr val="CFE2F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574;p19">
              <a:extLst>
                <a:ext uri="{FF2B5EF4-FFF2-40B4-BE49-F238E27FC236}">
                  <a16:creationId xmlns:a16="http://schemas.microsoft.com/office/drawing/2014/main" id="{49C8D2BB-2345-4DDB-8EF3-14A517668546}"/>
                </a:ext>
              </a:extLst>
            </p:cNvPr>
            <p:cNvSpPr/>
            <p:nvPr/>
          </p:nvSpPr>
          <p:spPr>
            <a:xfrm>
              <a:off x="7528876" y="953335"/>
              <a:ext cx="1258470" cy="7128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524"/>
                <a:gd name="f4" fmla="val 13324"/>
                <a:gd name="f5" fmla="val 11935"/>
                <a:gd name="f6" fmla="val 324"/>
                <a:gd name="f7" fmla="val 14688"/>
                <a:gd name="f8" fmla="val 18019"/>
                <a:gd name="f9" fmla="val 1971"/>
                <a:gd name="f10" fmla="val 17429"/>
                <a:gd name="f11" fmla="val 5186"/>
                <a:gd name="f12" fmla="val 5209"/>
                <a:gd name="f13" fmla="val 17358"/>
                <a:gd name="f14" fmla="val 5280"/>
                <a:gd name="f15" fmla="val 17450"/>
                <a:gd name="f16" fmla="val 5378"/>
                <a:gd name="f17" fmla="val 17539"/>
                <a:gd name="f18" fmla="val 17566"/>
                <a:gd name="f19" fmla="val 17593"/>
                <a:gd name="f20" fmla="val 5369"/>
                <a:gd name="f21" fmla="val 17614"/>
                <a:gd name="f22" fmla="val 5348"/>
                <a:gd name="f23" fmla="val 18008"/>
                <a:gd name="f24" fmla="val 4977"/>
                <a:gd name="f25" fmla="val 18333"/>
                <a:gd name="f26" fmla="val 4583"/>
                <a:gd name="f27" fmla="val 18842"/>
                <a:gd name="f28" fmla="val 4374"/>
                <a:gd name="f29" fmla="val 19012"/>
                <a:gd name="f30" fmla="val 4315"/>
                <a:gd name="f31" fmla="val 19203"/>
                <a:gd name="f32" fmla="val 4289"/>
                <a:gd name="f33" fmla="val 19400"/>
                <a:gd name="f34" fmla="val 19822"/>
                <a:gd name="f35" fmla="val 20272"/>
                <a:gd name="f36" fmla="val 4409"/>
                <a:gd name="f37" fmla="val 20604"/>
                <a:gd name="f38" fmla="val 21183"/>
                <a:gd name="f39" fmla="val 4861"/>
                <a:gd name="f40" fmla="val 21577"/>
                <a:gd name="f41" fmla="val 5278"/>
                <a:gd name="f42" fmla="val 21693"/>
                <a:gd name="f43" fmla="val 5927"/>
                <a:gd name="f44" fmla="val 21832"/>
                <a:gd name="f45" fmla="val 6599"/>
                <a:gd name="f46" fmla="val 21647"/>
                <a:gd name="f47" fmla="val 7735"/>
                <a:gd name="f48" fmla="val 20720"/>
                <a:gd name="f49" fmla="val 7781"/>
                <a:gd name="f50" fmla="val 20743"/>
                <a:gd name="f51" fmla="val 7619"/>
                <a:gd name="f52" fmla="val 7457"/>
                <a:gd name="f53" fmla="val 20696"/>
                <a:gd name="f54" fmla="val 7295"/>
                <a:gd name="f55" fmla="val 20686"/>
                <a:gd name="f56" fmla="val 7231"/>
                <a:gd name="f57" fmla="val 20631"/>
                <a:gd name="f58" fmla="val 7201"/>
                <a:gd name="f59" fmla="val 20578"/>
                <a:gd name="f60" fmla="val 20514"/>
                <a:gd name="f61" fmla="val 20452"/>
                <a:gd name="f62" fmla="val 7242"/>
                <a:gd name="f63" fmla="val 20465"/>
                <a:gd name="f64" fmla="val 7318"/>
                <a:gd name="f65" fmla="val 20488"/>
                <a:gd name="f66" fmla="val 7758"/>
                <a:gd name="f67" fmla="val 8106"/>
                <a:gd name="f68" fmla="val 20163"/>
                <a:gd name="f69" fmla="val 8430"/>
                <a:gd name="f70" fmla="val 20109"/>
                <a:gd name="f71" fmla="val 8503"/>
                <a:gd name="f72" fmla="val 20169"/>
                <a:gd name="f73" fmla="val 8590"/>
                <a:gd name="f74" fmla="val 20242"/>
                <a:gd name="f75" fmla="val 20262"/>
                <a:gd name="f76" fmla="val 20283"/>
                <a:gd name="f77" fmla="val 8584"/>
                <a:gd name="f78" fmla="val 20302"/>
                <a:gd name="f79" fmla="val 8569"/>
                <a:gd name="f80" fmla="val 20418"/>
                <a:gd name="f81" fmla="val 20534"/>
                <a:gd name="f82" fmla="val 8268"/>
                <a:gd name="f83" fmla="val 20627"/>
                <a:gd name="f84" fmla="val 8082"/>
                <a:gd name="f85" fmla="val 8361"/>
                <a:gd name="f86" fmla="val 23037"/>
                <a:gd name="f87" fmla="val 8870"/>
                <a:gd name="f88" fmla="val 23060"/>
                <a:gd name="f89" fmla="val 10145"/>
                <a:gd name="f90" fmla="val 23083"/>
                <a:gd name="f91" fmla="val 11327"/>
                <a:gd name="f92" fmla="val 21670"/>
                <a:gd name="f93" fmla="val 12115"/>
                <a:gd name="f94" fmla="val 12463"/>
                <a:gd name="f95" fmla="val 20151"/>
                <a:gd name="f96" fmla="val 12670"/>
                <a:gd name="f97" fmla="val 19433"/>
                <a:gd name="f98" fmla="val 12790"/>
                <a:gd name="f99" fmla="val 18699"/>
                <a:gd name="f100" fmla="val 17305"/>
                <a:gd name="f101" fmla="val 15855"/>
                <a:gd name="f102" fmla="val 12359"/>
                <a:gd name="f103" fmla="val 15111"/>
                <a:gd name="f104" fmla="val 11281"/>
                <a:gd name="f105" fmla="val 11257"/>
                <a:gd name="f106" fmla="val 15088"/>
                <a:gd name="f107" fmla="val 15064"/>
                <a:gd name="f108" fmla="val 11209"/>
                <a:gd name="f109" fmla="val 15013"/>
                <a:gd name="f110" fmla="val 11179"/>
                <a:gd name="f111" fmla="val 14968"/>
                <a:gd name="f112" fmla="val 14927"/>
                <a:gd name="f113" fmla="val 14890"/>
                <a:gd name="f114" fmla="val 11203"/>
                <a:gd name="f115" fmla="val 14879"/>
                <a:gd name="f116" fmla="val 14726"/>
                <a:gd name="f117" fmla="val 11983"/>
                <a:gd name="f118" fmla="val 14235"/>
                <a:gd name="f119" fmla="val 12244"/>
                <a:gd name="f120" fmla="val 13658"/>
                <a:gd name="f121" fmla="val 12927"/>
                <a:gd name="f122" fmla="val 12058"/>
                <a:gd name="f123" fmla="val 11824"/>
                <a:gd name="f124" fmla="val 11565"/>
                <a:gd name="f125" fmla="val 11397"/>
                <a:gd name="f126" fmla="val 11596"/>
                <a:gd name="f127" fmla="val 11306"/>
                <a:gd name="f128" fmla="val 11527"/>
                <a:gd name="f129" fmla="val 11235"/>
                <a:gd name="f130" fmla="val 11457"/>
                <a:gd name="f131" fmla="val 11419"/>
                <a:gd name="f132" fmla="val 11381"/>
                <a:gd name="f133" fmla="val 11255"/>
                <a:gd name="f134" fmla="val 11357"/>
                <a:gd name="f135" fmla="val 11304"/>
                <a:gd name="f136" fmla="val 10594"/>
                <a:gd name="f137" fmla="val 12381"/>
                <a:gd name="f138" fmla="val 9526"/>
                <a:gd name="f139" fmla="val 13067"/>
                <a:gd name="f140" fmla="val 8175"/>
                <a:gd name="f141" fmla="val 8131"/>
                <a:gd name="f142" fmla="val 8087"/>
                <a:gd name="f143" fmla="val 8043"/>
                <a:gd name="f144" fmla="val 13065"/>
                <a:gd name="f145" fmla="val 6768"/>
                <a:gd name="f146" fmla="val 12996"/>
                <a:gd name="f147" fmla="val 4590"/>
                <a:gd name="f148" fmla="val 12254"/>
                <a:gd name="f149" fmla="val 4659"/>
                <a:gd name="f150" fmla="val 10655"/>
                <a:gd name="f151" fmla="val 4790"/>
                <a:gd name="f152" fmla="val 10671"/>
                <a:gd name="f153" fmla="val 4921"/>
                <a:gd name="f154" fmla="val 10688"/>
                <a:gd name="f155" fmla="val 5052"/>
                <a:gd name="f156" fmla="val 5107"/>
                <a:gd name="f157" fmla="val 5161"/>
                <a:gd name="f158" fmla="val 10685"/>
                <a:gd name="f159" fmla="val 5215"/>
                <a:gd name="f160" fmla="val 10678"/>
                <a:gd name="f161" fmla="val 5331"/>
                <a:gd name="f162" fmla="val 5285"/>
                <a:gd name="f163" fmla="val 10470"/>
                <a:gd name="f164" fmla="val 5169"/>
                <a:gd name="f165" fmla="val 4705"/>
                <a:gd name="f166" fmla="val 10446"/>
                <a:gd name="f167" fmla="val 4335"/>
                <a:gd name="f168" fmla="val 10377"/>
                <a:gd name="f169" fmla="val 3941"/>
                <a:gd name="f170" fmla="val 10076"/>
                <a:gd name="f171" fmla="val 3928"/>
                <a:gd name="f172" fmla="val 10067"/>
                <a:gd name="f173" fmla="val 3913"/>
                <a:gd name="f174" fmla="val 10063"/>
                <a:gd name="f175" fmla="val 3898"/>
                <a:gd name="f176" fmla="val 3835"/>
                <a:gd name="f177" fmla="val 3773"/>
                <a:gd name="f178" fmla="val 10135"/>
                <a:gd name="f179" fmla="val 3848"/>
                <a:gd name="f180" fmla="val 10191"/>
                <a:gd name="f181" fmla="val 3964"/>
                <a:gd name="f182" fmla="val 10330"/>
                <a:gd name="f183" fmla="val 4126"/>
                <a:gd name="f184" fmla="val 10423"/>
                <a:gd name="f185" fmla="val 4288"/>
                <a:gd name="f186" fmla="val 10516"/>
                <a:gd name="f187" fmla="val 3774"/>
                <a:gd name="f188" fmla="val 10836"/>
                <a:gd name="f189" fmla="val 3090"/>
                <a:gd name="f190" fmla="val 11055"/>
                <a:gd name="f191" fmla="val 2431"/>
                <a:gd name="f192" fmla="val 1756"/>
                <a:gd name="f193" fmla="val 1107"/>
                <a:gd name="f194" fmla="val 10825"/>
                <a:gd name="f195" fmla="val 696"/>
                <a:gd name="f196" fmla="val 10238"/>
                <a:gd name="f197" fmla="val 140"/>
                <a:gd name="f198" fmla="val 9450"/>
                <a:gd name="f199" fmla="val 835"/>
                <a:gd name="f200" fmla="val 8407"/>
                <a:gd name="f201" fmla="val 1554"/>
                <a:gd name="f202" fmla="val 7967"/>
                <a:gd name="f203" fmla="val 1944"/>
                <a:gd name="f204" fmla="val 7721"/>
                <a:gd name="f205" fmla="val 2366"/>
                <a:gd name="f206" fmla="val 7616"/>
                <a:gd name="f207" fmla="val 2789"/>
                <a:gd name="f208" fmla="val 3247"/>
                <a:gd name="f209" fmla="val 3705"/>
                <a:gd name="f210" fmla="val 7739"/>
                <a:gd name="f211" fmla="val 7943"/>
                <a:gd name="f212" fmla="val 4140"/>
                <a:gd name="f213" fmla="val 7950"/>
                <a:gd name="f214" fmla="val 4151"/>
                <a:gd name="f215" fmla="val 7953"/>
                <a:gd name="f216" fmla="val 4161"/>
                <a:gd name="f217" fmla="val 4186"/>
                <a:gd name="f218" fmla="val 4202"/>
                <a:gd name="f219" fmla="val 7937"/>
                <a:gd name="f220" fmla="val 4219"/>
                <a:gd name="f221" fmla="val 7920"/>
                <a:gd name="f222" fmla="val 4265"/>
                <a:gd name="f223" fmla="val 4312"/>
                <a:gd name="f224" fmla="val 8013"/>
                <a:gd name="f225" fmla="val 4358"/>
                <a:gd name="f226" fmla="val 8059"/>
                <a:gd name="f227" fmla="val 4381"/>
                <a:gd name="f228" fmla="val 8083"/>
                <a:gd name="f229" fmla="val 4410"/>
                <a:gd name="f230" fmla="val 8093"/>
                <a:gd name="f231" fmla="val 4437"/>
                <a:gd name="f232" fmla="val 4518"/>
                <a:gd name="f233" fmla="val 4595"/>
                <a:gd name="f234" fmla="val 8007"/>
                <a:gd name="f235" fmla="val 4543"/>
                <a:gd name="f236" fmla="val 4196"/>
                <a:gd name="f237" fmla="val 7434"/>
                <a:gd name="f238" fmla="val 3477"/>
                <a:gd name="f239" fmla="val 6460"/>
                <a:gd name="f240" fmla="val 6020"/>
                <a:gd name="f241" fmla="val 4465"/>
                <a:gd name="f242" fmla="val 5929"/>
                <a:gd name="f243" fmla="val 4624"/>
                <a:gd name="f244" fmla="val 5893"/>
                <a:gd name="f245" fmla="val 4786"/>
                <a:gd name="f246" fmla="val 5163"/>
                <a:gd name="f247" fmla="val 5554"/>
                <a:gd name="f248" fmla="val 6089"/>
                <a:gd name="f249" fmla="val 5911"/>
                <a:gd name="f250" fmla="val 6252"/>
                <a:gd name="f251" fmla="val 5934"/>
                <a:gd name="f252" fmla="val 6298"/>
                <a:gd name="f253" fmla="val 6344"/>
                <a:gd name="f254" fmla="val 5957"/>
                <a:gd name="f255" fmla="val 6391"/>
                <a:gd name="f256" fmla="val 5990"/>
                <a:gd name="f257" fmla="val 6469"/>
                <a:gd name="f258" fmla="val 6056"/>
                <a:gd name="f259" fmla="val 6504"/>
                <a:gd name="f260" fmla="val 6118"/>
                <a:gd name="f261" fmla="val 6184"/>
                <a:gd name="f262" fmla="val 6246"/>
                <a:gd name="f263" fmla="val 6463"/>
                <a:gd name="f264" fmla="val 6258"/>
                <a:gd name="f265" fmla="val 6328"/>
                <a:gd name="f266" fmla="val 6374"/>
                <a:gd name="f267" fmla="val 6305"/>
                <a:gd name="f268" fmla="val 6212"/>
                <a:gd name="f269" fmla="val 6205"/>
                <a:gd name="f270" fmla="val 5493"/>
                <a:gd name="f271" fmla="val 3030"/>
                <a:gd name="f272" fmla="val 8506"/>
                <a:gd name="f273" fmla="val 574"/>
                <a:gd name="f274" fmla="val 11449"/>
                <a:gd name="f275" fmla="val 342"/>
                <a:gd name="f276" fmla="val 11609"/>
                <a:gd name="f277" fmla="val 330"/>
                <a:gd name="f278" fmla="val 11771"/>
                <a:gd name="f279" fmla="val 11918"/>
                <a:gd name="f280" fmla="val 1"/>
                <a:gd name="f281" fmla="val 11759"/>
                <a:gd name="f282" fmla="val 11603"/>
                <a:gd name="f283" fmla="val 6"/>
                <a:gd name="f284" fmla="val 18"/>
                <a:gd name="f285" fmla="val 8668"/>
                <a:gd name="f286" fmla="val 203"/>
                <a:gd name="f287" fmla="val 4914"/>
                <a:gd name="f288" fmla="val 2822"/>
                <a:gd name="f289" fmla="val 5818"/>
                <a:gd name="f290" fmla="val 5997"/>
                <a:gd name="f291" fmla="val 5472"/>
                <a:gd name="f292" fmla="val 5810"/>
                <a:gd name="f293" fmla="val 5072"/>
                <a:gd name="f294" fmla="val 5647"/>
                <a:gd name="f295" fmla="val 4698"/>
                <a:gd name="f296" fmla="val 4421"/>
                <a:gd name="f297" fmla="val 4158"/>
                <a:gd name="f298" fmla="val 5737"/>
                <a:gd name="f299" fmla="val 5974"/>
                <a:gd name="f300" fmla="val 3431"/>
                <a:gd name="f301" fmla="val 6483"/>
                <a:gd name="f302" fmla="val 3686"/>
                <a:gd name="f303" fmla="val 7248"/>
                <a:gd name="f304" fmla="val 4103"/>
                <a:gd name="f305" fmla="val 3681"/>
                <a:gd name="f306" fmla="val 7512"/>
                <a:gd name="f307" fmla="val 3212"/>
                <a:gd name="f308" fmla="val 7384"/>
                <a:gd name="f309" fmla="val 2743"/>
                <a:gd name="f310" fmla="val 2285"/>
                <a:gd name="f311" fmla="val 1827"/>
                <a:gd name="f312" fmla="val 7506"/>
                <a:gd name="f313" fmla="val 1415"/>
                <a:gd name="f314" fmla="val 743"/>
                <a:gd name="f315" fmla="val 8152"/>
                <a:gd name="f316" fmla="val 9125"/>
                <a:gd name="f317" fmla="val 186"/>
                <a:gd name="f318" fmla="val 9960"/>
                <a:gd name="f319" fmla="val 395"/>
                <a:gd name="f320" fmla="val 10748"/>
                <a:gd name="f321" fmla="val 11188"/>
                <a:gd name="f322" fmla="val 2110"/>
                <a:gd name="f323" fmla="val 2275"/>
                <a:gd name="f324" fmla="val 11351"/>
                <a:gd name="f325" fmla="val 2442"/>
                <a:gd name="f326" fmla="val 11363"/>
                <a:gd name="f327" fmla="val 2610"/>
                <a:gd name="f328" fmla="val 3269"/>
                <a:gd name="f329" fmla="val 3934"/>
                <a:gd name="f330" fmla="val 11177"/>
                <a:gd name="f331" fmla="val 4451"/>
                <a:gd name="f332" fmla="val 10771"/>
                <a:gd name="f333" fmla="val 4404"/>
                <a:gd name="f334" fmla="val 6281"/>
                <a:gd name="f335" fmla="val 13088"/>
                <a:gd name="f336" fmla="val 7510"/>
                <a:gd name="f337" fmla="val 13274"/>
                <a:gd name="f338" fmla="val 7726"/>
                <a:gd name="f339" fmla="val 13307"/>
                <a:gd name="f340" fmla="val 7946"/>
                <a:gd name="f341" fmla="val 8166"/>
                <a:gd name="f342" fmla="val 9482"/>
                <a:gd name="f343" fmla="val 10818"/>
                <a:gd name="f344" fmla="val 12733"/>
                <a:gd name="f345" fmla="val 11473"/>
                <a:gd name="f346" fmla="val 11582"/>
                <a:gd name="f347" fmla="val 11993"/>
                <a:gd name="f348" fmla="val 12144"/>
                <a:gd name="f349" fmla="val 12737"/>
                <a:gd name="f350" fmla="val 12500"/>
                <a:gd name="f351" fmla="val 13521"/>
                <a:gd name="f352" fmla="val 13610"/>
                <a:gd name="f353" fmla="val 13700"/>
                <a:gd name="f354" fmla="val 12495"/>
                <a:gd name="f355" fmla="val 13790"/>
                <a:gd name="f356" fmla="val 12486"/>
                <a:gd name="f357" fmla="val 14323"/>
                <a:gd name="f358" fmla="val 12416"/>
                <a:gd name="f359" fmla="val 14972"/>
                <a:gd name="f360" fmla="val 12092"/>
                <a:gd name="f361" fmla="val 11536"/>
                <a:gd name="f362" fmla="val 15810"/>
                <a:gd name="f363" fmla="val 12643"/>
                <a:gd name="f364" fmla="val 17192"/>
                <a:gd name="f365" fmla="val 13089"/>
                <a:gd name="f366" fmla="val 18602"/>
                <a:gd name="f367" fmla="val 19818"/>
                <a:gd name="f368" fmla="val 21053"/>
                <a:gd name="f369" fmla="val 12757"/>
                <a:gd name="f370" fmla="val 21901"/>
                <a:gd name="f371" fmla="val 12231"/>
                <a:gd name="f372" fmla="val 22713"/>
                <a:gd name="f373" fmla="val 11744"/>
                <a:gd name="f374" fmla="val 10887"/>
                <a:gd name="f375" fmla="val 23338"/>
                <a:gd name="f376" fmla="val 9844"/>
                <a:gd name="f377" fmla="val 23130"/>
                <a:gd name="f378" fmla="val 8708"/>
                <a:gd name="f379" fmla="val 22087"/>
                <a:gd name="f380" fmla="val 21067"/>
                <a:gd name="f381" fmla="val 7897"/>
                <a:gd name="f382" fmla="val 22180"/>
                <a:gd name="f383" fmla="val 7596"/>
                <a:gd name="f384" fmla="val 22156"/>
                <a:gd name="f385" fmla="val 5672"/>
                <a:gd name="f386" fmla="val 21508"/>
                <a:gd name="f387" fmla="val 4907"/>
                <a:gd name="f388" fmla="val 20998"/>
                <a:gd name="f389" fmla="val 4328"/>
                <a:gd name="f390" fmla="val 20187"/>
                <a:gd name="f391" fmla="val 4027"/>
                <a:gd name="f392" fmla="val 19422"/>
                <a:gd name="f393" fmla="val 18680"/>
                <a:gd name="f394" fmla="val 18124"/>
                <a:gd name="f395" fmla="val 4398"/>
                <a:gd name="f396" fmla="val 17684"/>
                <a:gd name="f397" fmla="val 18210"/>
                <a:gd name="f398" fmla="val 1728"/>
                <a:gd name="f399" fmla="val 14711"/>
                <a:gd name="f400" fmla="*/ f0 1 23524"/>
                <a:gd name="f401" fmla="*/ f1 1 13324"/>
                <a:gd name="f402" fmla="val f2"/>
                <a:gd name="f403" fmla="val f3"/>
                <a:gd name="f404" fmla="val f4"/>
                <a:gd name="f405" fmla="+- f404 0 f402"/>
                <a:gd name="f406" fmla="+- f403 0 f402"/>
                <a:gd name="f407" fmla="*/ f406 1 23524"/>
                <a:gd name="f408" fmla="*/ f405 1 13324"/>
                <a:gd name="f409" fmla="*/ f402 1 f407"/>
                <a:gd name="f410" fmla="*/ f403 1 f407"/>
                <a:gd name="f411" fmla="*/ f402 1 f408"/>
                <a:gd name="f412" fmla="*/ f404 1 f408"/>
                <a:gd name="f413" fmla="*/ f409 f400 1"/>
                <a:gd name="f414" fmla="*/ f410 f400 1"/>
                <a:gd name="f415" fmla="*/ f412 f401 1"/>
                <a:gd name="f416" fmla="*/ f411 f4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3" t="f416" r="f414" b="f415"/>
              <a:pathLst>
                <a:path w="23524" h="133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0" y="f11"/>
                    <a:pt x="f10" y="f12"/>
                    <a:pt x="f10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26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0" y="f52"/>
                    <a:pt x="f53" y="f54"/>
                  </a:cubicBezTo>
                  <a:cubicBezTo>
                    <a:pt x="f55" y="f56"/>
                    <a:pt x="f57" y="f58"/>
                    <a:pt x="f59" y="f58"/>
                  </a:cubicBezTo>
                  <a:cubicBezTo>
                    <a:pt x="f60" y="f58"/>
                    <a:pt x="f61" y="f62"/>
                    <a:pt x="f63" y="f64"/>
                  </a:cubicBezTo>
                  <a:cubicBezTo>
                    <a:pt x="f65" y="f66"/>
                    <a:pt x="f63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69"/>
                    <a:pt x="f81" y="f82"/>
                    <a:pt x="f83" y="f84"/>
                  </a:cubicBezTo>
                  <a:cubicBezTo>
                    <a:pt x="f46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50" y="f94"/>
                  </a:cubicBezTo>
                  <a:cubicBezTo>
                    <a:pt x="f95" y="f96"/>
                    <a:pt x="f97" y="f98"/>
                    <a:pt x="f99" y="f98"/>
                  </a:cubicBezTo>
                  <a:cubicBezTo>
                    <a:pt x="f100" y="f98"/>
                    <a:pt x="f101" y="f102"/>
                    <a:pt x="f103" y="f104"/>
                  </a:cubicBezTo>
                  <a:cubicBezTo>
                    <a:pt x="f103" y="f105"/>
                    <a:pt x="f106" y="f105"/>
                    <a:pt x="f106" y="f105"/>
                  </a:cubicBezTo>
                  <a:cubicBezTo>
                    <a:pt x="f107" y="f108"/>
                    <a:pt x="f109" y="f110"/>
                    <a:pt x="f111" y="f110"/>
                  </a:cubicBezTo>
                  <a:cubicBezTo>
                    <a:pt x="f112" y="f110"/>
                    <a:pt x="f113" y="f114"/>
                    <a:pt x="f115" y="f105"/>
                  </a:cubicBezTo>
                  <a:cubicBezTo>
                    <a:pt x="f116" y="f117"/>
                    <a:pt x="f118" y="f119"/>
                    <a:pt x="f120" y="f119"/>
                  </a:cubicBezTo>
                  <a:cubicBezTo>
                    <a:pt x="f121" y="f119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29"/>
                  </a:cubicBezTo>
                  <a:cubicBezTo>
                    <a:pt x="f131" y="f129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39"/>
                  </a:cubicBezTo>
                  <a:cubicBezTo>
                    <a:pt x="f141" y="f139"/>
                    <a:pt x="f142" y="f139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lnTo>
                    <a:pt x="f149" y="f150"/>
                  </a:lnTo>
                  <a:cubicBezTo>
                    <a:pt x="f151" y="f152"/>
                    <a:pt x="f153" y="f154"/>
                    <a:pt x="f155" y="f154"/>
                  </a:cubicBezTo>
                  <a:cubicBezTo>
                    <a:pt x="f156" y="f154"/>
                    <a:pt x="f157" y="f158"/>
                    <a:pt x="f159" y="f160"/>
                  </a:cubicBezTo>
                  <a:cubicBezTo>
                    <a:pt x="f161" y="f150"/>
                    <a:pt x="f162" y="f163"/>
                    <a:pt x="f164" y="f163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5" y="f196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207" y="f206"/>
                  </a:cubicBezTo>
                  <a:cubicBezTo>
                    <a:pt x="f208" y="f206"/>
                    <a:pt x="f209" y="f210"/>
                    <a:pt x="f183" y="f211"/>
                  </a:cubicBezTo>
                  <a:cubicBezTo>
                    <a:pt x="f212" y="f213"/>
                    <a:pt x="f214" y="f215"/>
                    <a:pt x="f216" y="f215"/>
                  </a:cubicBezTo>
                  <a:cubicBezTo>
                    <a:pt x="f217" y="f215"/>
                    <a:pt x="f218" y="f219"/>
                    <a:pt x="f220" y="f221"/>
                  </a:cubicBezTo>
                  <a:cubicBezTo>
                    <a:pt x="f222" y="f202"/>
                    <a:pt x="f223" y="f224"/>
                    <a:pt x="f225" y="f226"/>
                  </a:cubicBezTo>
                  <a:cubicBezTo>
                    <a:pt x="f227" y="f228"/>
                    <a:pt x="f229" y="f230"/>
                    <a:pt x="f231" y="f230"/>
                  </a:cubicBezTo>
                  <a:cubicBezTo>
                    <a:pt x="f232" y="f230"/>
                    <a:pt x="f233" y="f234"/>
                    <a:pt x="f235" y="f221"/>
                  </a:cubicBezTo>
                  <a:cubicBezTo>
                    <a:pt x="f236" y="f237"/>
                    <a:pt x="f238" y="f239"/>
                    <a:pt x="f223" y="f240"/>
                  </a:cubicBezTo>
                  <a:cubicBezTo>
                    <a:pt x="f241" y="f242"/>
                    <a:pt x="f243" y="f244"/>
                    <a:pt x="f245" y="f244"/>
                  </a:cubicBezTo>
                  <a:cubicBezTo>
                    <a:pt x="f246" y="f244"/>
                    <a:pt x="f247" y="f248"/>
                    <a:pt x="f249" y="f250"/>
                  </a:cubicBezTo>
                  <a:cubicBezTo>
                    <a:pt x="f251" y="f252"/>
                    <a:pt x="f251" y="f253"/>
                    <a:pt x="f254" y="f255"/>
                  </a:cubicBezTo>
                  <a:cubicBezTo>
                    <a:pt x="f256" y="f257"/>
                    <a:pt x="f258" y="f259"/>
                    <a:pt x="f260" y="f259"/>
                  </a:cubicBezTo>
                  <a:cubicBezTo>
                    <a:pt x="f261" y="f259"/>
                    <a:pt x="f262" y="f263"/>
                    <a:pt x="f264" y="f255"/>
                  </a:cubicBezTo>
                  <a:cubicBezTo>
                    <a:pt x="f265" y="f255"/>
                    <a:pt x="f266" y="f252"/>
                    <a:pt x="f267" y="f250"/>
                  </a:cubicBezTo>
                  <a:lnTo>
                    <a:pt x="f268" y="f269"/>
                  </a:lnTo>
                  <a:cubicBezTo>
                    <a:pt x="f270" y="f271"/>
                    <a:pt x="f272" y="f273"/>
                    <a:pt x="f274" y="f275"/>
                  </a:cubicBezTo>
                  <a:cubicBezTo>
                    <a:pt x="f276" y="f277"/>
                    <a:pt x="f278" y="f6"/>
                    <a:pt x="f5" y="f6"/>
                  </a:cubicBezTo>
                  <a:close/>
                  <a:moveTo>
                    <a:pt x="f279" y="f280"/>
                  </a:moveTo>
                  <a:cubicBezTo>
                    <a:pt x="f281" y="f280"/>
                    <a:pt x="f282" y="f283"/>
                    <a:pt x="f274" y="f284"/>
                  </a:cubicBezTo>
                  <a:cubicBezTo>
                    <a:pt x="f285" y="f286"/>
                    <a:pt x="f287" y="f288"/>
                    <a:pt x="f289" y="f290"/>
                  </a:cubicBezTo>
                  <a:cubicBezTo>
                    <a:pt x="f291" y="f292"/>
                    <a:pt x="f293" y="f294"/>
                    <a:pt x="f295" y="f294"/>
                  </a:cubicBezTo>
                  <a:cubicBezTo>
                    <a:pt x="f296" y="f294"/>
                    <a:pt x="f297" y="f298"/>
                    <a:pt x="f169" y="f299"/>
                  </a:cubicBezTo>
                  <a:cubicBezTo>
                    <a:pt x="f300" y="f301"/>
                    <a:pt x="f302" y="f303"/>
                    <a:pt x="f304" y="f66"/>
                  </a:cubicBezTo>
                  <a:cubicBezTo>
                    <a:pt x="f305" y="f306"/>
                    <a:pt x="f307" y="f308"/>
                    <a:pt x="f309" y="f308"/>
                  </a:cubicBezTo>
                  <a:cubicBezTo>
                    <a:pt x="f310" y="f308"/>
                    <a:pt x="f311" y="f312"/>
                    <a:pt x="f313" y="f66"/>
                  </a:cubicBezTo>
                  <a:cubicBezTo>
                    <a:pt x="f314" y="f315"/>
                    <a:pt x="f280" y="f316"/>
                    <a:pt x="f317" y="f318"/>
                  </a:cubicBezTo>
                  <a:cubicBezTo>
                    <a:pt x="f319" y="f320"/>
                    <a:pt x="f313" y="f321"/>
                    <a:pt x="f322" y="f91"/>
                  </a:cubicBezTo>
                  <a:cubicBezTo>
                    <a:pt x="f323" y="f324"/>
                    <a:pt x="f325" y="f326"/>
                    <a:pt x="f327" y="f326"/>
                  </a:cubicBezTo>
                  <a:cubicBezTo>
                    <a:pt x="f328" y="f326"/>
                    <a:pt x="f329" y="f330"/>
                    <a:pt x="f331" y="f332"/>
                  </a:cubicBezTo>
                  <a:lnTo>
                    <a:pt x="f331" y="f332"/>
                  </a:lnTo>
                  <a:cubicBezTo>
                    <a:pt x="f333" y="f148"/>
                    <a:pt x="f334" y="f335"/>
                    <a:pt x="f336" y="f337"/>
                  </a:cubicBezTo>
                  <a:cubicBezTo>
                    <a:pt x="f338" y="f339"/>
                    <a:pt x="f340" y="f4"/>
                    <a:pt x="f341" y="f4"/>
                  </a:cubicBezTo>
                  <a:cubicBezTo>
                    <a:pt x="f342" y="f4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0"/>
                  </a:cubicBezTo>
                  <a:cubicBezTo>
                    <a:pt x="f352" y="f350"/>
                    <a:pt x="f353" y="f354"/>
                    <a:pt x="f355" y="f356"/>
                  </a:cubicBezTo>
                  <a:cubicBezTo>
                    <a:pt x="f357" y="f358"/>
                    <a:pt x="f359" y="f360"/>
                    <a:pt x="f106" y="f361"/>
                  </a:cubicBezTo>
                  <a:cubicBezTo>
                    <a:pt x="f362" y="f363"/>
                    <a:pt x="f364" y="f365"/>
                    <a:pt x="f366" y="f365"/>
                  </a:cubicBezTo>
                  <a:cubicBezTo>
                    <a:pt x="f367" y="f365"/>
                    <a:pt x="f368" y="f369"/>
                    <a:pt x="f370" y="f371"/>
                  </a:cubicBezTo>
                  <a:cubicBezTo>
                    <a:pt x="f372" y="f373"/>
                    <a:pt x="f3" y="f374"/>
                    <a:pt x="f375" y="f376"/>
                  </a:cubicBezTo>
                  <a:cubicBezTo>
                    <a:pt x="f377" y="f378"/>
                    <a:pt x="f379" y="f140"/>
                    <a:pt x="f380" y="f381"/>
                  </a:cubicBez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2" y="f391"/>
                  </a:cubicBezTo>
                  <a:cubicBezTo>
                    <a:pt x="f393" y="f391"/>
                    <a:pt x="f394" y="f395"/>
                    <a:pt x="f396" y="f387"/>
                  </a:cubicBezTo>
                  <a:cubicBezTo>
                    <a:pt x="f397" y="f398"/>
                    <a:pt x="f399" y="f280"/>
                    <a:pt x="f279" y="f280"/>
                  </a:cubicBezTo>
                  <a:close/>
                </a:path>
              </a:pathLst>
            </a:custGeom>
            <a:solidFill>
              <a:srgbClr val="6FA8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575;p19">
              <a:extLst>
                <a:ext uri="{FF2B5EF4-FFF2-40B4-BE49-F238E27FC236}">
                  <a16:creationId xmlns:a16="http://schemas.microsoft.com/office/drawing/2014/main" id="{8B135B4E-0FE3-47AB-AD0A-BAB752DCA7F5}"/>
                </a:ext>
              </a:extLst>
            </p:cNvPr>
            <p:cNvSpPr/>
            <p:nvPr/>
          </p:nvSpPr>
          <p:spPr>
            <a:xfrm>
              <a:off x="8500939" y="1182785"/>
              <a:ext cx="193450" cy="178143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3616"/>
                <a:gd name="f5" fmla="val 3330"/>
                <a:gd name="f6" fmla="val 1230"/>
                <a:gd name="f7" fmla="val 1033"/>
                <a:gd name="f8" fmla="val 842"/>
                <a:gd name="f9" fmla="val 26"/>
                <a:gd name="f10" fmla="val 672"/>
                <a:gd name="f11" fmla="val 85"/>
                <a:gd name="f12" fmla="val 417"/>
                <a:gd name="f13" fmla="val 201"/>
                <a:gd name="f14" fmla="val 186"/>
                <a:gd name="f15" fmla="val 364"/>
                <a:gd name="f16" fmla="val 549"/>
                <a:gd name="f17" fmla="val 446"/>
                <a:gd name="f18" fmla="val 718"/>
                <a:gd name="f19" fmla="val 386"/>
                <a:gd name="f20" fmla="val 1058"/>
                <a:gd name="f21" fmla="val 1944"/>
                <a:gd name="f22" fmla="val 2708"/>
                <a:gd name="f23" fmla="val 794"/>
                <a:gd name="f24" fmla="val 3059"/>
                <a:gd name="f25" fmla="val 1916"/>
                <a:gd name="f26" fmla="val 3222"/>
                <a:gd name="f27" fmla="val 2449"/>
                <a:gd name="f28" fmla="val 3198"/>
                <a:gd name="f29" fmla="val 2936"/>
                <a:gd name="f30" fmla="val 3036"/>
                <a:gd name="f31" fmla="val 3523"/>
                <a:gd name="f32" fmla="val 3006"/>
                <a:gd name="f33" fmla="val 2171"/>
                <a:gd name="f34" fmla="val 1638"/>
                <a:gd name="f35" fmla="val 3407"/>
                <a:gd name="f36" fmla="val 989"/>
                <a:gd name="f37" fmla="val 3013"/>
                <a:gd name="f38" fmla="val 572"/>
                <a:gd name="f39" fmla="val 2434"/>
                <a:gd name="f40" fmla="val 294"/>
                <a:gd name="f41" fmla="val 2102"/>
                <a:gd name="f42" fmla="val 120"/>
                <a:gd name="f43" fmla="val 1652"/>
                <a:gd name="f44" fmla="*/ f1 1 3616"/>
                <a:gd name="f45" fmla="*/ f2 1 3330"/>
                <a:gd name="f46" fmla="val f3"/>
                <a:gd name="f47" fmla="val f4"/>
                <a:gd name="f48" fmla="val f5"/>
                <a:gd name="f49" fmla="+- f48 0 f46"/>
                <a:gd name="f50" fmla="+- f47 0 f46"/>
                <a:gd name="f51" fmla="*/ f50 1 3616"/>
                <a:gd name="f52" fmla="*/ f49 1 3330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3616" h="3330">
                  <a:moveTo>
                    <a:pt x="f6" y="f3"/>
                  </a:moveTo>
                  <a:cubicBezTo>
                    <a:pt x="f7" y="f3"/>
                    <a:pt x="f8" y="f9"/>
                    <a:pt x="f10" y="f11"/>
                  </a:cubicBezTo>
                  <a:cubicBezTo>
                    <a:pt x="f12" y="f13"/>
                    <a:pt x="f14" y="f15"/>
                    <a:pt x="f3" y="f16"/>
                  </a:cubicBezTo>
                  <a:cubicBezTo>
                    <a:pt x="f0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5"/>
                  </a:cubicBezTo>
                  <a:cubicBezTo>
                    <a:pt x="f31" y="f32"/>
                    <a:pt x="f4" y="f33"/>
                    <a:pt x="f31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3"/>
                    <a:pt x="f6" y="f3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576;p19">
              <a:extLst>
                <a:ext uri="{FF2B5EF4-FFF2-40B4-BE49-F238E27FC236}">
                  <a16:creationId xmlns:a16="http://schemas.microsoft.com/office/drawing/2014/main" id="{BB38AC08-2DA1-416B-AC24-D9A42B0CB3D7}"/>
                </a:ext>
              </a:extLst>
            </p:cNvPr>
            <p:cNvSpPr/>
            <p:nvPr/>
          </p:nvSpPr>
          <p:spPr>
            <a:xfrm>
              <a:off x="8432724" y="1389394"/>
              <a:ext cx="331095" cy="24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89"/>
                <a:gd name="f4" fmla="val 4633"/>
                <a:gd name="f5" fmla="val 3964"/>
                <a:gd name="f6" fmla="val 1"/>
                <a:gd name="f7" fmla="val 3894"/>
                <a:gd name="f8" fmla="val 94"/>
                <a:gd name="f9" fmla="val 3801"/>
                <a:gd name="f10" fmla="val 186"/>
                <a:gd name="f11" fmla="val 3709"/>
                <a:gd name="f12" fmla="val 279"/>
                <a:gd name="f13" fmla="val 4427"/>
                <a:gd name="f14" fmla="val 1368"/>
                <a:gd name="f15" fmla="val 4010"/>
                <a:gd name="f16" fmla="val 2921"/>
                <a:gd name="f17" fmla="val 2944"/>
                <a:gd name="f18" fmla="val 3663"/>
                <a:gd name="f19" fmla="val 2253"/>
                <a:gd name="f20" fmla="val 4150"/>
                <a:gd name="f21" fmla="val 1348"/>
                <a:gd name="f22" fmla="val 4371"/>
                <a:gd name="f23" fmla="val 401"/>
                <a:gd name="f24" fmla="val 268"/>
                <a:gd name="f25" fmla="val 135"/>
                <a:gd name="f26" fmla="val 4366"/>
                <a:gd name="f27" fmla="val 4358"/>
                <a:gd name="f28" fmla="val 572"/>
                <a:gd name="f29" fmla="val 4548"/>
                <a:gd name="f30" fmla="val 1196"/>
                <a:gd name="f31" fmla="val 1810"/>
                <a:gd name="f32" fmla="val 2540"/>
                <a:gd name="f33" fmla="val 3256"/>
                <a:gd name="f34" fmla="val 4513"/>
                <a:gd name="f35" fmla="val 3848"/>
                <a:gd name="f36" fmla="val 4312"/>
                <a:gd name="f37" fmla="val 4775"/>
                <a:gd name="f38" fmla="val 6188"/>
                <a:gd name="f39" fmla="val 3176"/>
                <a:gd name="f40" fmla="val 6165"/>
                <a:gd name="f41" fmla="val 1994"/>
                <a:gd name="f42" fmla="val 6142"/>
                <a:gd name="f43" fmla="val 812"/>
                <a:gd name="f44" fmla="val 4960"/>
                <a:gd name="f45" fmla="val 302"/>
                <a:gd name="f46" fmla="*/ f0 1 6189"/>
                <a:gd name="f47" fmla="*/ f1 1 4633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6189"/>
                <a:gd name="f54" fmla="*/ f51 1 4633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189" h="4633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6" y="f27"/>
                  </a:cubicBezTo>
                  <a:lnTo>
                    <a:pt x="f6" y="f27"/>
                  </a:ln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cubicBezTo>
                    <a:pt x="f37" y="f5"/>
                    <a:pt x="f38" y="f39"/>
                    <a:pt x="f40" y="f41"/>
                  </a:cubicBezTo>
                  <a:cubicBezTo>
                    <a:pt x="f42" y="f43"/>
                    <a:pt x="f44" y="f45"/>
                    <a:pt x="f5" y="f6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577;p19">
              <a:extLst>
                <a:ext uri="{FF2B5EF4-FFF2-40B4-BE49-F238E27FC236}">
                  <a16:creationId xmlns:a16="http://schemas.microsoft.com/office/drawing/2014/main" id="{3583BC0B-ECC8-4FF3-8FC1-4E4FAFBF7FCD}"/>
                </a:ext>
              </a:extLst>
            </p:cNvPr>
            <p:cNvSpPr/>
            <p:nvPr/>
          </p:nvSpPr>
          <p:spPr>
            <a:xfrm>
              <a:off x="8296360" y="992654"/>
              <a:ext cx="193450" cy="2740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16"/>
                <a:gd name="f4" fmla="val 5123"/>
                <a:gd name="f5" fmla="val 1"/>
                <a:gd name="f6" fmla="val 302"/>
                <a:gd name="f7" fmla="val 325"/>
                <a:gd name="f8" fmla="val 603"/>
                <a:gd name="f9" fmla="val 650"/>
                <a:gd name="f10" fmla="val 881"/>
                <a:gd name="f11" fmla="val 1044"/>
                <a:gd name="f12" fmla="val 1623"/>
                <a:gd name="f13" fmla="val 2156"/>
                <a:gd name="f14" fmla="val 2109"/>
                <a:gd name="f15" fmla="val 3802"/>
                <a:gd name="f16" fmla="val 2364"/>
                <a:gd name="f17" fmla="val 2619"/>
                <a:gd name="f18" fmla="val 4984"/>
                <a:gd name="f19" fmla="val 3013"/>
                <a:gd name="f20" fmla="val 4729"/>
                <a:gd name="f21" fmla="val 3268"/>
                <a:gd name="f22" fmla="val 4613"/>
                <a:gd name="f23" fmla="val 2388"/>
                <a:gd name="f24" fmla="val 1901"/>
                <a:gd name="f25" fmla="*/ f0 1 3616"/>
                <a:gd name="f26" fmla="*/ f1 1 5123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616"/>
                <a:gd name="f33" fmla="*/ f30 1 5123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616" h="5123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3" y="f23"/>
                    <a:pt x="f24" y="f9"/>
                    <a:pt x="f2" y="f5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578;p19">
              <a:extLst>
                <a:ext uri="{FF2B5EF4-FFF2-40B4-BE49-F238E27FC236}">
                  <a16:creationId xmlns:a16="http://schemas.microsoft.com/office/drawing/2014/main" id="{D24EEFDA-E138-4F2B-8A7C-28EE8D10F6ED}"/>
                </a:ext>
              </a:extLst>
            </p:cNvPr>
            <p:cNvSpPr/>
            <p:nvPr/>
          </p:nvSpPr>
          <p:spPr>
            <a:xfrm>
              <a:off x="8265334" y="965423"/>
              <a:ext cx="522030" cy="6878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58"/>
                <a:gd name="f4" fmla="val 12857"/>
                <a:gd name="f5" fmla="val 1"/>
                <a:gd name="f6" fmla="val 210"/>
                <a:gd name="f7" fmla="val 162"/>
                <a:gd name="f8" fmla="val 395"/>
                <a:gd name="f9" fmla="val 325"/>
                <a:gd name="f10" fmla="val 580"/>
                <a:gd name="f11" fmla="val 510"/>
                <a:gd name="f12" fmla="val 2481"/>
                <a:gd name="f13" fmla="val 1159"/>
                <a:gd name="f14" fmla="val 4033"/>
                <a:gd name="f15" fmla="val 2619"/>
                <a:gd name="f16" fmla="val 3686"/>
                <a:gd name="f17" fmla="val 4844"/>
                <a:gd name="f18" fmla="val 3918"/>
                <a:gd name="f19" fmla="val 4751"/>
                <a:gd name="f20" fmla="val 4173"/>
                <a:gd name="f21" fmla="val 4658"/>
                <a:gd name="f22" fmla="val 4404"/>
                <a:gd name="f23" fmla="val 4589"/>
                <a:gd name="f24" fmla="val 4613"/>
                <a:gd name="f25" fmla="val 4427"/>
                <a:gd name="f26" fmla="val 4821"/>
                <a:gd name="f27" fmla="val 4264"/>
                <a:gd name="f28" fmla="val 5076"/>
                <a:gd name="f29" fmla="val 4148"/>
                <a:gd name="f30" fmla="val 5247"/>
                <a:gd name="f31" fmla="val 4082"/>
                <a:gd name="f32" fmla="val 5438"/>
                <a:gd name="f33" fmla="val 4053"/>
                <a:gd name="f34" fmla="val 5636"/>
                <a:gd name="f35" fmla="val 6057"/>
                <a:gd name="f36" fmla="val 6507"/>
                <a:gd name="f37" fmla="val 4184"/>
                <a:gd name="f38" fmla="val 6838"/>
                <a:gd name="f39" fmla="val 4357"/>
                <a:gd name="f40" fmla="val 7417"/>
                <a:gd name="f41" fmla="val 4635"/>
                <a:gd name="f42" fmla="val 7811"/>
                <a:gd name="f43" fmla="val 5052"/>
                <a:gd name="f44" fmla="val 7927"/>
                <a:gd name="f45" fmla="val 5678"/>
                <a:gd name="f46" fmla="val 8020"/>
                <a:gd name="f47" fmla="val 6234"/>
                <a:gd name="f48" fmla="val 7950"/>
                <a:gd name="f49" fmla="val 7069"/>
                <a:gd name="f50" fmla="val 7440"/>
                <a:gd name="f51" fmla="val 7393"/>
                <a:gd name="f52" fmla="val 7348"/>
                <a:gd name="f53" fmla="val 7578"/>
                <a:gd name="f54" fmla="val 7232"/>
                <a:gd name="f55" fmla="val 7764"/>
                <a:gd name="f56" fmla="val 7116"/>
                <a:gd name="f57" fmla="val 7926"/>
                <a:gd name="f58" fmla="val 8089"/>
                <a:gd name="f59" fmla="val 8227"/>
                <a:gd name="f60" fmla="val 9271"/>
                <a:gd name="f61" fmla="val 8737"/>
                <a:gd name="f62" fmla="val 9294"/>
                <a:gd name="f63" fmla="val 9919"/>
                <a:gd name="f64" fmla="val 9317"/>
                <a:gd name="f65" fmla="val 11101"/>
                <a:gd name="f66" fmla="val 7904"/>
                <a:gd name="f67" fmla="val 11889"/>
                <a:gd name="f68" fmla="val 6977"/>
                <a:gd name="f69" fmla="val 12237"/>
                <a:gd name="f70" fmla="val 6385"/>
                <a:gd name="f71" fmla="val 12438"/>
                <a:gd name="f72" fmla="val 5669"/>
                <a:gd name="f73" fmla="val 12558"/>
                <a:gd name="f74" fmla="val 4939"/>
                <a:gd name="f75" fmla="val 4325"/>
                <a:gd name="f76" fmla="val 3701"/>
                <a:gd name="f77" fmla="val 12473"/>
                <a:gd name="f78" fmla="val 3130"/>
                <a:gd name="f79" fmla="val 12283"/>
                <a:gd name="f80" fmla="val 2805"/>
                <a:gd name="f81" fmla="val 12260"/>
                <a:gd name="f82" fmla="val 12213"/>
                <a:gd name="f83" fmla="val 2156"/>
                <a:gd name="f84" fmla="val 12144"/>
                <a:gd name="f85" fmla="val 2903"/>
                <a:gd name="f86" fmla="val 12642"/>
                <a:gd name="f87" fmla="val 3873"/>
                <a:gd name="f88" fmla="val 4854"/>
                <a:gd name="f89" fmla="val 6064"/>
                <a:gd name="f90" fmla="val 7291"/>
                <a:gd name="f91" fmla="val 12530"/>
                <a:gd name="f92" fmla="val 8135"/>
                <a:gd name="f93" fmla="val 12005"/>
                <a:gd name="f94" fmla="val 8947"/>
                <a:gd name="f95" fmla="val 11518"/>
                <a:gd name="f96" fmla="val 10661"/>
                <a:gd name="f97" fmla="val 9572"/>
                <a:gd name="f98" fmla="val 9618"/>
                <a:gd name="f99" fmla="val 9364"/>
                <a:gd name="f100" fmla="val 8505"/>
                <a:gd name="f101" fmla="val 8321"/>
                <a:gd name="f102" fmla="val 7949"/>
                <a:gd name="f103" fmla="val 7301"/>
                <a:gd name="f104" fmla="val 7671"/>
                <a:gd name="f105" fmla="val 8414"/>
                <a:gd name="f106" fmla="val 5446"/>
                <a:gd name="f107" fmla="val 7742"/>
                <a:gd name="f108" fmla="val 4705"/>
                <a:gd name="f109" fmla="val 7255"/>
                <a:gd name="f110" fmla="val 4102"/>
                <a:gd name="f111" fmla="val 6421"/>
                <a:gd name="f112" fmla="val 3801"/>
                <a:gd name="f113" fmla="val 5656"/>
                <a:gd name="f114" fmla="val 4937"/>
                <a:gd name="f115" fmla="val 4381"/>
                <a:gd name="f116" fmla="val 4172"/>
                <a:gd name="f117" fmla="val 4681"/>
                <a:gd name="f118" fmla="val 4335"/>
                <a:gd name="f119" fmla="val 2179"/>
                <a:gd name="f120" fmla="val 2272"/>
                <a:gd name="f121" fmla="val 579"/>
                <a:gd name="f122" fmla="*/ f0 1 9758"/>
                <a:gd name="f123" fmla="*/ f1 1 1285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758"/>
                <a:gd name="f130" fmla="*/ f127 1 1285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758" h="12857">
                  <a:moveTo>
                    <a:pt x="f5" y="f2"/>
                  </a:moveTo>
                  <a:lnTo>
                    <a:pt x="f5" y="f2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81"/>
                    <a:pt x="f12" y="f82"/>
                    <a:pt x="f83" y="f84"/>
                  </a:cubicBezTo>
                  <a:lnTo>
                    <a:pt x="f83" y="f84"/>
                  </a:lnTo>
                  <a:cubicBezTo>
                    <a:pt x="f85" y="f86"/>
                    <a:pt x="f87" y="f4"/>
                    <a:pt x="f88" y="f4"/>
                  </a:cubicBezTo>
                  <a:cubicBezTo>
                    <a:pt x="f89" y="f4"/>
                    <a:pt x="f90" y="f91"/>
                    <a:pt x="f92" y="f93"/>
                  </a:cubicBezTo>
                  <a:cubicBezTo>
                    <a:pt x="f94" y="f95"/>
                    <a:pt x="f3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51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2"/>
                  </a:cubicBezTo>
                  <a:cubicBezTo>
                    <a:pt x="f114" y="f112"/>
                    <a:pt x="f115" y="f116"/>
                    <a:pt x="f18" y="f117"/>
                  </a:cubicBezTo>
                  <a:cubicBezTo>
                    <a:pt x="f118" y="f119"/>
                    <a:pt x="f120" y="f121"/>
                    <a:pt x="f5" y="f2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" name="Google Shape;572;p19">
            <a:extLst>
              <a:ext uri="{FF2B5EF4-FFF2-40B4-BE49-F238E27FC236}">
                <a16:creationId xmlns:a16="http://schemas.microsoft.com/office/drawing/2014/main" id="{0F691BFD-DEA3-4630-B0DA-341CAD07FE6A}"/>
              </a:ext>
            </a:extLst>
          </p:cNvPr>
          <p:cNvGrpSpPr/>
          <p:nvPr/>
        </p:nvGrpSpPr>
        <p:grpSpPr>
          <a:xfrm>
            <a:off x="617329" y="791065"/>
            <a:ext cx="1258488" cy="712802"/>
            <a:chOff x="617329" y="791065"/>
            <a:chExt cx="1258488" cy="712802"/>
          </a:xfrm>
        </p:grpSpPr>
        <p:sp>
          <p:nvSpPr>
            <p:cNvPr id="21" name="Google Shape;573;p19">
              <a:extLst>
                <a:ext uri="{FF2B5EF4-FFF2-40B4-BE49-F238E27FC236}">
                  <a16:creationId xmlns:a16="http://schemas.microsoft.com/office/drawing/2014/main" id="{36C47423-10BA-4ACA-A891-27ADBAB52D18}"/>
                </a:ext>
              </a:extLst>
            </p:cNvPr>
            <p:cNvSpPr/>
            <p:nvPr/>
          </p:nvSpPr>
          <p:spPr>
            <a:xfrm>
              <a:off x="624763" y="808402"/>
              <a:ext cx="1227499" cy="681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945"/>
                <a:gd name="f4" fmla="val 12744"/>
                <a:gd name="f5" fmla="val 11796"/>
                <a:gd name="f6" fmla="val 11632"/>
                <a:gd name="f7" fmla="val 11470"/>
                <a:gd name="f8" fmla="val 6"/>
                <a:gd name="f9" fmla="val 11310"/>
                <a:gd name="f10" fmla="val 18"/>
                <a:gd name="f11" fmla="val 8367"/>
                <a:gd name="f12" fmla="val 250"/>
                <a:gd name="f13" fmla="val 5354"/>
                <a:gd name="f14" fmla="val 2706"/>
                <a:gd name="f15" fmla="val 6073"/>
                <a:gd name="f16" fmla="val 5881"/>
                <a:gd name="f17" fmla="val 6119"/>
                <a:gd name="f18" fmla="val 5904"/>
                <a:gd name="f19" fmla="val 6142"/>
                <a:gd name="f20" fmla="val 5928"/>
                <a:gd name="f21" fmla="val 6166"/>
                <a:gd name="f22" fmla="val 6229"/>
                <a:gd name="f23" fmla="val 5970"/>
                <a:gd name="f24" fmla="val 6196"/>
                <a:gd name="f25" fmla="val 6070"/>
                <a:gd name="f26" fmla="val 6137"/>
                <a:gd name="f27" fmla="val 6131"/>
                <a:gd name="f28" fmla="val 6125"/>
                <a:gd name="f29" fmla="val 6069"/>
                <a:gd name="f30" fmla="val 6067"/>
                <a:gd name="f31" fmla="val 6107"/>
                <a:gd name="f32" fmla="val 6040"/>
                <a:gd name="f33" fmla="val 6183"/>
                <a:gd name="f34" fmla="val 5911"/>
                <a:gd name="f35" fmla="val 5850"/>
                <a:gd name="f36" fmla="val 6154"/>
                <a:gd name="f37" fmla="val 5818"/>
                <a:gd name="f38" fmla="val 6090"/>
                <a:gd name="f39" fmla="val 5795"/>
                <a:gd name="f40" fmla="val 6020"/>
                <a:gd name="f41" fmla="val 5974"/>
                <a:gd name="f42" fmla="val 5772"/>
                <a:gd name="f43" fmla="val 5409"/>
                <a:gd name="f44" fmla="val 5779"/>
                <a:gd name="f45" fmla="val 5011"/>
                <a:gd name="f46" fmla="val 5584"/>
                <a:gd name="f47" fmla="val 4627"/>
                <a:gd name="f48" fmla="val 4472"/>
                <a:gd name="f49" fmla="val 4319"/>
                <a:gd name="f50" fmla="val 5616"/>
                <a:gd name="f51" fmla="val 4173"/>
                <a:gd name="f52" fmla="val 5696"/>
                <a:gd name="f53" fmla="val 3338"/>
                <a:gd name="f54" fmla="val 6136"/>
                <a:gd name="f55" fmla="val 4057"/>
                <a:gd name="f56" fmla="val 7110"/>
                <a:gd name="f57" fmla="val 4404"/>
                <a:gd name="f58" fmla="val 7596"/>
                <a:gd name="f59" fmla="val 4456"/>
                <a:gd name="f60" fmla="val 7683"/>
                <a:gd name="f61" fmla="val 4379"/>
                <a:gd name="f62" fmla="val 7769"/>
                <a:gd name="f63" fmla="val 4298"/>
                <a:gd name="f64" fmla="val 4271"/>
                <a:gd name="f65" fmla="val 4242"/>
                <a:gd name="f66" fmla="val 7759"/>
                <a:gd name="f67" fmla="val 4219"/>
                <a:gd name="f68" fmla="val 7735"/>
                <a:gd name="f69" fmla="val 7689"/>
                <a:gd name="f70" fmla="val 4126"/>
                <a:gd name="f71" fmla="val 7643"/>
                <a:gd name="f72" fmla="val 4080"/>
                <a:gd name="f73" fmla="val 7613"/>
                <a:gd name="f74" fmla="val 7629"/>
                <a:gd name="f75" fmla="val 4027"/>
                <a:gd name="f76" fmla="val 4014"/>
                <a:gd name="f77" fmla="val 4001"/>
                <a:gd name="f78" fmla="val 7626"/>
                <a:gd name="f79" fmla="val 3987"/>
                <a:gd name="f80" fmla="val 7619"/>
                <a:gd name="f81" fmla="val 3566"/>
                <a:gd name="f82" fmla="val 7415"/>
                <a:gd name="f83" fmla="val 3108"/>
                <a:gd name="f84" fmla="val 7292"/>
                <a:gd name="f85" fmla="val 2650"/>
                <a:gd name="f86" fmla="val 2227"/>
                <a:gd name="f87" fmla="val 1805"/>
                <a:gd name="f88" fmla="val 7397"/>
                <a:gd name="f89" fmla="val 1415"/>
                <a:gd name="f90" fmla="val 696"/>
                <a:gd name="f91" fmla="val 8106"/>
                <a:gd name="f92" fmla="val 1"/>
                <a:gd name="f93" fmla="val 9126"/>
                <a:gd name="f94" fmla="val 557"/>
                <a:gd name="f95" fmla="val 9914"/>
                <a:gd name="f96" fmla="val 965"/>
                <a:gd name="f97" fmla="val 10508"/>
                <a:gd name="f98" fmla="val 1608"/>
                <a:gd name="f99" fmla="val 10739"/>
                <a:gd name="f100" fmla="val 2279"/>
                <a:gd name="f101" fmla="val 2941"/>
                <a:gd name="f102" fmla="val 3631"/>
                <a:gd name="f103" fmla="val 10514"/>
                <a:gd name="f104" fmla="val 4149"/>
                <a:gd name="f105" fmla="val 10192"/>
                <a:gd name="f106" fmla="val 10099"/>
                <a:gd name="f107" fmla="val 3825"/>
                <a:gd name="f108" fmla="val 10006"/>
                <a:gd name="f109" fmla="val 3709"/>
                <a:gd name="f110" fmla="val 9867"/>
                <a:gd name="f111" fmla="val 3634"/>
                <a:gd name="f112" fmla="val 9811"/>
                <a:gd name="f113" fmla="val 3696"/>
                <a:gd name="f114" fmla="val 9739"/>
                <a:gd name="f115" fmla="val 3759"/>
                <a:gd name="f116" fmla="val 3774"/>
                <a:gd name="f117" fmla="val 3789"/>
                <a:gd name="f118" fmla="val 9743"/>
                <a:gd name="f119" fmla="val 3802"/>
                <a:gd name="f120" fmla="val 9752"/>
                <a:gd name="f121" fmla="val 4196"/>
                <a:gd name="f122" fmla="val 10053"/>
                <a:gd name="f123" fmla="val 4566"/>
                <a:gd name="f124" fmla="val 10122"/>
                <a:gd name="f125" fmla="val 5030"/>
                <a:gd name="f126" fmla="val 10146"/>
                <a:gd name="f127" fmla="val 5146"/>
                <a:gd name="f128" fmla="val 5192"/>
                <a:gd name="f129" fmla="val 10331"/>
                <a:gd name="f130" fmla="val 5076"/>
                <a:gd name="f131" fmla="val 10354"/>
                <a:gd name="f132" fmla="val 5000"/>
                <a:gd name="f133" fmla="val 10364"/>
                <a:gd name="f134" fmla="val 4923"/>
                <a:gd name="f135" fmla="val 10369"/>
                <a:gd name="f136" fmla="val 4846"/>
                <a:gd name="f137" fmla="val 4737"/>
                <a:gd name="f138" fmla="val 4629"/>
                <a:gd name="f139" fmla="val 10358"/>
                <a:gd name="f140" fmla="val 4520"/>
                <a:gd name="f141" fmla="val 4451"/>
                <a:gd name="f142" fmla="val 11930"/>
                <a:gd name="f143" fmla="val 6606"/>
                <a:gd name="f144" fmla="val 12672"/>
                <a:gd name="f145" fmla="val 7904"/>
                <a:gd name="f146" fmla="val 12741"/>
                <a:gd name="f147" fmla="val 7948"/>
                <a:gd name="f148" fmla="val 12743"/>
                <a:gd name="f149" fmla="val 7992"/>
                <a:gd name="f150" fmla="val 8036"/>
                <a:gd name="f151" fmla="val 9387"/>
                <a:gd name="f152" fmla="val 10455"/>
                <a:gd name="f153" fmla="val 12057"/>
                <a:gd name="f154" fmla="val 11218"/>
                <a:gd name="f155" fmla="val 10980"/>
                <a:gd name="f156" fmla="val 11242"/>
                <a:gd name="f157" fmla="val 10931"/>
                <a:gd name="f158" fmla="val 11280"/>
                <a:gd name="f159" fmla="val 10911"/>
                <a:gd name="f160" fmla="val 11318"/>
                <a:gd name="f161" fmla="val 11388"/>
                <a:gd name="f162" fmla="val 11457"/>
                <a:gd name="f163" fmla="val 10982"/>
                <a:gd name="f164" fmla="val 11426"/>
                <a:gd name="f165" fmla="val 11073"/>
                <a:gd name="f166" fmla="val 11919"/>
                <a:gd name="f167" fmla="val 11500"/>
                <a:gd name="f168" fmla="val 12788"/>
                <a:gd name="f169" fmla="val 11920"/>
                <a:gd name="f170" fmla="val 13519"/>
                <a:gd name="f171" fmla="val 14096"/>
                <a:gd name="f172" fmla="val 14587"/>
                <a:gd name="f173" fmla="val 11659"/>
                <a:gd name="f174" fmla="val 14740"/>
                <a:gd name="f175" fmla="val 10933"/>
                <a:gd name="f176" fmla="val 14751"/>
                <a:gd name="f177" fmla="val 10879"/>
                <a:gd name="f178" fmla="val 14788"/>
                <a:gd name="f179" fmla="val 10855"/>
                <a:gd name="f180" fmla="val 14829"/>
                <a:gd name="f181" fmla="val 14874"/>
                <a:gd name="f182" fmla="val 14925"/>
                <a:gd name="f183" fmla="val 10885"/>
                <a:gd name="f184" fmla="val 14949"/>
                <a:gd name="f185" fmla="val 14972"/>
                <a:gd name="f186" fmla="val 10957"/>
                <a:gd name="f187" fmla="val 15716"/>
                <a:gd name="f188" fmla="val 12035"/>
                <a:gd name="f189" fmla="val 17166"/>
                <a:gd name="f190" fmla="val 12466"/>
                <a:gd name="f191" fmla="val 18560"/>
                <a:gd name="f192" fmla="val 19294"/>
                <a:gd name="f193" fmla="val 20012"/>
                <a:gd name="f194" fmla="val 12346"/>
                <a:gd name="f195" fmla="val 20604"/>
                <a:gd name="f196" fmla="val 12139"/>
                <a:gd name="f197" fmla="val 21531"/>
                <a:gd name="f198" fmla="val 11791"/>
                <a:gd name="f199" fmla="val 22944"/>
                <a:gd name="f200" fmla="val 11003"/>
                <a:gd name="f201" fmla="val 22921"/>
                <a:gd name="f202" fmla="val 9821"/>
                <a:gd name="f203" fmla="val 22898"/>
                <a:gd name="f204" fmla="val 8546"/>
                <a:gd name="f205" fmla="val 21508"/>
                <a:gd name="f206" fmla="val 8037"/>
                <a:gd name="f207" fmla="val 20488"/>
                <a:gd name="f208" fmla="val 7758"/>
                <a:gd name="f209" fmla="val 20395"/>
                <a:gd name="f210" fmla="val 7944"/>
                <a:gd name="f211" fmla="val 20302"/>
                <a:gd name="f212" fmla="val 20163"/>
                <a:gd name="f213" fmla="val 8245"/>
                <a:gd name="f214" fmla="val 20144"/>
                <a:gd name="f215" fmla="val 8260"/>
                <a:gd name="f216" fmla="val 20123"/>
                <a:gd name="f217" fmla="val 8266"/>
                <a:gd name="f218" fmla="val 20103"/>
                <a:gd name="f219" fmla="val 20030"/>
                <a:gd name="f220" fmla="val 19970"/>
                <a:gd name="f221" fmla="val 8179"/>
                <a:gd name="f222" fmla="val 20024"/>
                <a:gd name="f223" fmla="val 20326"/>
                <a:gd name="f224" fmla="val 7782"/>
                <a:gd name="f225" fmla="val 20372"/>
                <a:gd name="f226" fmla="val 7434"/>
                <a:gd name="f227" fmla="val 6994"/>
                <a:gd name="f228" fmla="val 20313"/>
                <a:gd name="f229" fmla="val 6918"/>
                <a:gd name="f230" fmla="val 20375"/>
                <a:gd name="f231" fmla="val 6877"/>
                <a:gd name="f232" fmla="val 20439"/>
                <a:gd name="f233" fmla="val 20492"/>
                <a:gd name="f234" fmla="val 20547"/>
                <a:gd name="f235" fmla="val 6907"/>
                <a:gd name="f236" fmla="val 20557"/>
                <a:gd name="f237" fmla="val 6971"/>
                <a:gd name="f238" fmla="val 7133"/>
                <a:gd name="f239" fmla="val 7295"/>
                <a:gd name="f240" fmla="val 20581"/>
                <a:gd name="f241" fmla="val 7457"/>
                <a:gd name="f242" fmla="val 7411"/>
                <a:gd name="f243" fmla="val 21693"/>
                <a:gd name="f244" fmla="val 6275"/>
                <a:gd name="f245" fmla="val 21554"/>
                <a:gd name="f246" fmla="val 5603"/>
                <a:gd name="f247" fmla="val 21438"/>
                <a:gd name="f248" fmla="val 4954"/>
                <a:gd name="f249" fmla="val 21044"/>
                <a:gd name="f250" fmla="val 4537"/>
                <a:gd name="f251" fmla="val 20465"/>
                <a:gd name="f252" fmla="val 4259"/>
                <a:gd name="f253" fmla="val 20133"/>
                <a:gd name="f254" fmla="val 4085"/>
                <a:gd name="f255" fmla="val 19683"/>
                <a:gd name="f256" fmla="val 3965"/>
                <a:gd name="f257" fmla="val 19261"/>
                <a:gd name="f258" fmla="val 19064"/>
                <a:gd name="f259" fmla="val 18873"/>
                <a:gd name="f260" fmla="val 3991"/>
                <a:gd name="f261" fmla="val 18703"/>
                <a:gd name="f262" fmla="val 4050"/>
                <a:gd name="f263" fmla="val 18217"/>
                <a:gd name="f264" fmla="val 17869"/>
                <a:gd name="f265" fmla="val 4653"/>
                <a:gd name="f266" fmla="val 17475"/>
                <a:gd name="f267" fmla="val 5024"/>
                <a:gd name="f268" fmla="val 17451"/>
                <a:gd name="f269" fmla="val 5047"/>
                <a:gd name="f270" fmla="val 17423"/>
                <a:gd name="f271" fmla="val 5057"/>
                <a:gd name="f272" fmla="val 17396"/>
                <a:gd name="f273" fmla="val 17315"/>
                <a:gd name="f274" fmla="val 17238"/>
                <a:gd name="f275" fmla="val 4971"/>
                <a:gd name="f276" fmla="val 17290"/>
                <a:gd name="f277" fmla="val 4885"/>
                <a:gd name="f278" fmla="val 4862"/>
                <a:gd name="f279" fmla="val 17880"/>
                <a:gd name="f280" fmla="val 1647"/>
                <a:gd name="f281" fmla="val 14549"/>
                <a:gd name="f282" fmla="*/ f0 1 22945"/>
                <a:gd name="f283" fmla="*/ f1 1 12744"/>
                <a:gd name="f284" fmla="val f2"/>
                <a:gd name="f285" fmla="val f3"/>
                <a:gd name="f286" fmla="val f4"/>
                <a:gd name="f287" fmla="+- f286 0 f284"/>
                <a:gd name="f288" fmla="+- f285 0 f284"/>
                <a:gd name="f289" fmla="*/ f288 1 22945"/>
                <a:gd name="f290" fmla="*/ f287 1 12744"/>
                <a:gd name="f291" fmla="*/ f284 1 f289"/>
                <a:gd name="f292" fmla="*/ f285 1 f289"/>
                <a:gd name="f293" fmla="*/ f284 1 f290"/>
                <a:gd name="f294" fmla="*/ f286 1 f290"/>
                <a:gd name="f295" fmla="*/ f291 f282 1"/>
                <a:gd name="f296" fmla="*/ f292 f282 1"/>
                <a:gd name="f297" fmla="*/ f294 f283 1"/>
                <a:gd name="f298" fmla="*/ f293 f2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5" t="f298" r="f296" b="f297"/>
              <a:pathLst>
                <a:path w="22945" h="1274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17" y="f30"/>
                  </a:cubicBezTo>
                  <a:cubicBezTo>
                    <a:pt x="f31" y="f19"/>
                    <a:pt x="f32" y="f33"/>
                    <a:pt x="f23" y="f33"/>
                  </a:cubicBezTo>
                  <a:cubicBezTo>
                    <a:pt x="f34" y="f33"/>
                    <a:pt x="f35" y="f36"/>
                    <a:pt x="f37" y="f38"/>
                  </a:cubicBezTo>
                  <a:cubicBezTo>
                    <a:pt x="f39" y="f40"/>
                    <a:pt x="f39" y="f41"/>
                    <a:pt x="f42" y="f20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2"/>
                  </a:cubicBezTo>
                  <a:cubicBezTo>
                    <a:pt x="f64" y="f62"/>
                    <a:pt x="f65" y="f66"/>
                    <a:pt x="f67" y="f68"/>
                  </a:cubicBezTo>
                  <a:cubicBezTo>
                    <a:pt x="f51" y="f69"/>
                    <a:pt x="f70" y="f71"/>
                    <a:pt x="f72" y="f58"/>
                  </a:cubicBezTo>
                  <a:cubicBezTo>
                    <a:pt x="f72" y="f73"/>
                    <a:pt x="f55" y="f74"/>
                    <a:pt x="f75" y="f74"/>
                  </a:cubicBezTo>
                  <a:cubicBezTo>
                    <a:pt x="f76" y="f74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89" y="f71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79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4"/>
                  </a:cubicBezTo>
                  <a:cubicBezTo>
                    <a:pt x="f116" y="f114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6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5"/>
                  </a:cubicBezTo>
                  <a:cubicBezTo>
                    <a:pt x="f137" y="f135"/>
                    <a:pt x="f138" y="f139"/>
                    <a:pt x="f140" y="f129"/>
                  </a:cubicBezTo>
                  <a:lnTo>
                    <a:pt x="f140" y="f129"/>
                  </a:ln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48"/>
                    <a:pt x="f150" y="f148"/>
                  </a:cubicBezTo>
                  <a:cubicBezTo>
                    <a:pt x="f151" y="f148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159"/>
                  </a:cubicBezTo>
                  <a:cubicBezTo>
                    <a:pt x="f161" y="f159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69"/>
                  </a:cubicBezTo>
                  <a:cubicBezTo>
                    <a:pt x="f171" y="f169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79"/>
                  </a:cubicBezTo>
                  <a:cubicBezTo>
                    <a:pt x="f181" y="f179"/>
                    <a:pt x="f182" y="f183"/>
                    <a:pt x="f184" y="f175"/>
                  </a:cubicBezTo>
                  <a:cubicBezTo>
                    <a:pt x="f185" y="f175"/>
                    <a:pt x="f185" y="f186"/>
                    <a:pt x="f185" y="f186"/>
                  </a:cubicBez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5" y="f196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91"/>
                    <a:pt x="f212" y="f213"/>
                  </a:cubicBezTo>
                  <a:cubicBezTo>
                    <a:pt x="f214" y="f215"/>
                    <a:pt x="f216" y="f217"/>
                    <a:pt x="f218" y="f217"/>
                  </a:cubicBezTo>
                  <a:cubicBezTo>
                    <a:pt x="f219" y="f217"/>
                    <a:pt x="f220" y="f221"/>
                    <a:pt x="f222" y="f91"/>
                  </a:cubicBezTo>
                  <a:cubicBezTo>
                    <a:pt x="f223" y="f224"/>
                    <a:pt x="f225" y="f226"/>
                    <a:pt x="f223" y="f227"/>
                  </a:cubicBezTo>
                  <a:cubicBezTo>
                    <a:pt x="f228" y="f229"/>
                    <a:pt x="f230" y="f231"/>
                    <a:pt x="f232" y="f231"/>
                  </a:cubicBezTo>
                  <a:cubicBezTo>
                    <a:pt x="f233" y="f231"/>
                    <a:pt x="f234" y="f235"/>
                    <a:pt x="f236" y="f237"/>
                  </a:cubicBezTo>
                  <a:cubicBezTo>
                    <a:pt x="f195" y="f238"/>
                    <a:pt x="f195" y="f239"/>
                    <a:pt x="f240" y="f241"/>
                  </a:cubicBezTo>
                  <a:cubicBezTo>
                    <a:pt x="f205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6"/>
                  </a:cubicBezTo>
                  <a:cubicBezTo>
                    <a:pt x="f258" y="f256"/>
                    <a:pt x="f259" y="f260"/>
                    <a:pt x="f261" y="f262"/>
                  </a:cubicBezTo>
                  <a:cubicBezTo>
                    <a:pt x="f263" y="f252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1"/>
                  </a:cubicBezTo>
                  <a:cubicBezTo>
                    <a:pt x="f273" y="f271"/>
                    <a:pt x="f274" y="f275"/>
                    <a:pt x="f276" y="f277"/>
                  </a:cubicBezTo>
                  <a:cubicBezTo>
                    <a:pt x="f276" y="f277"/>
                    <a:pt x="f276" y="f278"/>
                    <a:pt x="f276" y="f278"/>
                  </a:cubicBezTo>
                  <a:cubicBezTo>
                    <a:pt x="f279" y="f280"/>
                    <a:pt x="f281" y="f2"/>
                    <a:pt x="f5" y="f2"/>
                  </a:cubicBezTo>
                  <a:close/>
                </a:path>
              </a:pathLst>
            </a:custGeom>
            <a:solidFill>
              <a:srgbClr val="CFE2F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574;p19">
              <a:extLst>
                <a:ext uri="{FF2B5EF4-FFF2-40B4-BE49-F238E27FC236}">
                  <a16:creationId xmlns:a16="http://schemas.microsoft.com/office/drawing/2014/main" id="{3B3A532F-7631-4841-AF42-58B66B79BABB}"/>
                </a:ext>
              </a:extLst>
            </p:cNvPr>
            <p:cNvSpPr/>
            <p:nvPr/>
          </p:nvSpPr>
          <p:spPr>
            <a:xfrm>
              <a:off x="617329" y="791065"/>
              <a:ext cx="1258470" cy="7128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524"/>
                <a:gd name="f4" fmla="val 13324"/>
                <a:gd name="f5" fmla="val 11935"/>
                <a:gd name="f6" fmla="val 324"/>
                <a:gd name="f7" fmla="val 14688"/>
                <a:gd name="f8" fmla="val 18019"/>
                <a:gd name="f9" fmla="val 1971"/>
                <a:gd name="f10" fmla="val 17429"/>
                <a:gd name="f11" fmla="val 5186"/>
                <a:gd name="f12" fmla="val 5209"/>
                <a:gd name="f13" fmla="val 17358"/>
                <a:gd name="f14" fmla="val 5280"/>
                <a:gd name="f15" fmla="val 17450"/>
                <a:gd name="f16" fmla="val 5378"/>
                <a:gd name="f17" fmla="val 17539"/>
                <a:gd name="f18" fmla="val 17566"/>
                <a:gd name="f19" fmla="val 17593"/>
                <a:gd name="f20" fmla="val 5369"/>
                <a:gd name="f21" fmla="val 17614"/>
                <a:gd name="f22" fmla="val 5348"/>
                <a:gd name="f23" fmla="val 18008"/>
                <a:gd name="f24" fmla="val 4977"/>
                <a:gd name="f25" fmla="val 18333"/>
                <a:gd name="f26" fmla="val 4583"/>
                <a:gd name="f27" fmla="val 18842"/>
                <a:gd name="f28" fmla="val 4374"/>
                <a:gd name="f29" fmla="val 19012"/>
                <a:gd name="f30" fmla="val 4315"/>
                <a:gd name="f31" fmla="val 19203"/>
                <a:gd name="f32" fmla="val 4289"/>
                <a:gd name="f33" fmla="val 19400"/>
                <a:gd name="f34" fmla="val 19822"/>
                <a:gd name="f35" fmla="val 20272"/>
                <a:gd name="f36" fmla="val 4409"/>
                <a:gd name="f37" fmla="val 20604"/>
                <a:gd name="f38" fmla="val 21183"/>
                <a:gd name="f39" fmla="val 4861"/>
                <a:gd name="f40" fmla="val 21577"/>
                <a:gd name="f41" fmla="val 5278"/>
                <a:gd name="f42" fmla="val 21693"/>
                <a:gd name="f43" fmla="val 5927"/>
                <a:gd name="f44" fmla="val 21832"/>
                <a:gd name="f45" fmla="val 6599"/>
                <a:gd name="f46" fmla="val 21647"/>
                <a:gd name="f47" fmla="val 7735"/>
                <a:gd name="f48" fmla="val 20720"/>
                <a:gd name="f49" fmla="val 7781"/>
                <a:gd name="f50" fmla="val 20743"/>
                <a:gd name="f51" fmla="val 7619"/>
                <a:gd name="f52" fmla="val 7457"/>
                <a:gd name="f53" fmla="val 20696"/>
                <a:gd name="f54" fmla="val 7295"/>
                <a:gd name="f55" fmla="val 20686"/>
                <a:gd name="f56" fmla="val 7231"/>
                <a:gd name="f57" fmla="val 20631"/>
                <a:gd name="f58" fmla="val 7201"/>
                <a:gd name="f59" fmla="val 20578"/>
                <a:gd name="f60" fmla="val 20514"/>
                <a:gd name="f61" fmla="val 20452"/>
                <a:gd name="f62" fmla="val 7242"/>
                <a:gd name="f63" fmla="val 20465"/>
                <a:gd name="f64" fmla="val 7318"/>
                <a:gd name="f65" fmla="val 20488"/>
                <a:gd name="f66" fmla="val 7758"/>
                <a:gd name="f67" fmla="val 8106"/>
                <a:gd name="f68" fmla="val 20163"/>
                <a:gd name="f69" fmla="val 8430"/>
                <a:gd name="f70" fmla="val 20109"/>
                <a:gd name="f71" fmla="val 8503"/>
                <a:gd name="f72" fmla="val 20169"/>
                <a:gd name="f73" fmla="val 8590"/>
                <a:gd name="f74" fmla="val 20242"/>
                <a:gd name="f75" fmla="val 20262"/>
                <a:gd name="f76" fmla="val 20283"/>
                <a:gd name="f77" fmla="val 8584"/>
                <a:gd name="f78" fmla="val 20302"/>
                <a:gd name="f79" fmla="val 8569"/>
                <a:gd name="f80" fmla="val 20418"/>
                <a:gd name="f81" fmla="val 20534"/>
                <a:gd name="f82" fmla="val 8268"/>
                <a:gd name="f83" fmla="val 20627"/>
                <a:gd name="f84" fmla="val 8082"/>
                <a:gd name="f85" fmla="val 8361"/>
                <a:gd name="f86" fmla="val 23037"/>
                <a:gd name="f87" fmla="val 8870"/>
                <a:gd name="f88" fmla="val 23060"/>
                <a:gd name="f89" fmla="val 10145"/>
                <a:gd name="f90" fmla="val 23083"/>
                <a:gd name="f91" fmla="val 11327"/>
                <a:gd name="f92" fmla="val 21670"/>
                <a:gd name="f93" fmla="val 12115"/>
                <a:gd name="f94" fmla="val 12463"/>
                <a:gd name="f95" fmla="val 20151"/>
                <a:gd name="f96" fmla="val 12670"/>
                <a:gd name="f97" fmla="val 19433"/>
                <a:gd name="f98" fmla="val 12790"/>
                <a:gd name="f99" fmla="val 18699"/>
                <a:gd name="f100" fmla="val 17305"/>
                <a:gd name="f101" fmla="val 15855"/>
                <a:gd name="f102" fmla="val 12359"/>
                <a:gd name="f103" fmla="val 15111"/>
                <a:gd name="f104" fmla="val 11281"/>
                <a:gd name="f105" fmla="val 11257"/>
                <a:gd name="f106" fmla="val 15088"/>
                <a:gd name="f107" fmla="val 15064"/>
                <a:gd name="f108" fmla="val 11209"/>
                <a:gd name="f109" fmla="val 15013"/>
                <a:gd name="f110" fmla="val 11179"/>
                <a:gd name="f111" fmla="val 14968"/>
                <a:gd name="f112" fmla="val 14927"/>
                <a:gd name="f113" fmla="val 14890"/>
                <a:gd name="f114" fmla="val 11203"/>
                <a:gd name="f115" fmla="val 14879"/>
                <a:gd name="f116" fmla="val 14726"/>
                <a:gd name="f117" fmla="val 11983"/>
                <a:gd name="f118" fmla="val 14235"/>
                <a:gd name="f119" fmla="val 12244"/>
                <a:gd name="f120" fmla="val 13658"/>
                <a:gd name="f121" fmla="val 12927"/>
                <a:gd name="f122" fmla="val 12058"/>
                <a:gd name="f123" fmla="val 11824"/>
                <a:gd name="f124" fmla="val 11565"/>
                <a:gd name="f125" fmla="val 11397"/>
                <a:gd name="f126" fmla="val 11596"/>
                <a:gd name="f127" fmla="val 11306"/>
                <a:gd name="f128" fmla="val 11527"/>
                <a:gd name="f129" fmla="val 11235"/>
                <a:gd name="f130" fmla="val 11457"/>
                <a:gd name="f131" fmla="val 11419"/>
                <a:gd name="f132" fmla="val 11381"/>
                <a:gd name="f133" fmla="val 11255"/>
                <a:gd name="f134" fmla="val 11357"/>
                <a:gd name="f135" fmla="val 11304"/>
                <a:gd name="f136" fmla="val 10594"/>
                <a:gd name="f137" fmla="val 12381"/>
                <a:gd name="f138" fmla="val 9526"/>
                <a:gd name="f139" fmla="val 13067"/>
                <a:gd name="f140" fmla="val 8175"/>
                <a:gd name="f141" fmla="val 8131"/>
                <a:gd name="f142" fmla="val 8087"/>
                <a:gd name="f143" fmla="val 8043"/>
                <a:gd name="f144" fmla="val 13065"/>
                <a:gd name="f145" fmla="val 6768"/>
                <a:gd name="f146" fmla="val 12996"/>
                <a:gd name="f147" fmla="val 4590"/>
                <a:gd name="f148" fmla="val 12254"/>
                <a:gd name="f149" fmla="val 4659"/>
                <a:gd name="f150" fmla="val 10655"/>
                <a:gd name="f151" fmla="val 4790"/>
                <a:gd name="f152" fmla="val 10671"/>
                <a:gd name="f153" fmla="val 4921"/>
                <a:gd name="f154" fmla="val 10688"/>
                <a:gd name="f155" fmla="val 5052"/>
                <a:gd name="f156" fmla="val 5107"/>
                <a:gd name="f157" fmla="val 5161"/>
                <a:gd name="f158" fmla="val 10685"/>
                <a:gd name="f159" fmla="val 5215"/>
                <a:gd name="f160" fmla="val 10678"/>
                <a:gd name="f161" fmla="val 5331"/>
                <a:gd name="f162" fmla="val 5285"/>
                <a:gd name="f163" fmla="val 10470"/>
                <a:gd name="f164" fmla="val 5169"/>
                <a:gd name="f165" fmla="val 4705"/>
                <a:gd name="f166" fmla="val 10446"/>
                <a:gd name="f167" fmla="val 4335"/>
                <a:gd name="f168" fmla="val 10377"/>
                <a:gd name="f169" fmla="val 3941"/>
                <a:gd name="f170" fmla="val 10076"/>
                <a:gd name="f171" fmla="val 3928"/>
                <a:gd name="f172" fmla="val 10067"/>
                <a:gd name="f173" fmla="val 3913"/>
                <a:gd name="f174" fmla="val 10063"/>
                <a:gd name="f175" fmla="val 3898"/>
                <a:gd name="f176" fmla="val 3835"/>
                <a:gd name="f177" fmla="val 3773"/>
                <a:gd name="f178" fmla="val 10135"/>
                <a:gd name="f179" fmla="val 3848"/>
                <a:gd name="f180" fmla="val 10191"/>
                <a:gd name="f181" fmla="val 3964"/>
                <a:gd name="f182" fmla="val 10330"/>
                <a:gd name="f183" fmla="val 4126"/>
                <a:gd name="f184" fmla="val 10423"/>
                <a:gd name="f185" fmla="val 4288"/>
                <a:gd name="f186" fmla="val 10516"/>
                <a:gd name="f187" fmla="val 3774"/>
                <a:gd name="f188" fmla="val 10836"/>
                <a:gd name="f189" fmla="val 3090"/>
                <a:gd name="f190" fmla="val 11055"/>
                <a:gd name="f191" fmla="val 2431"/>
                <a:gd name="f192" fmla="val 1756"/>
                <a:gd name="f193" fmla="val 1107"/>
                <a:gd name="f194" fmla="val 10825"/>
                <a:gd name="f195" fmla="val 696"/>
                <a:gd name="f196" fmla="val 10238"/>
                <a:gd name="f197" fmla="val 140"/>
                <a:gd name="f198" fmla="val 9450"/>
                <a:gd name="f199" fmla="val 835"/>
                <a:gd name="f200" fmla="val 8407"/>
                <a:gd name="f201" fmla="val 1554"/>
                <a:gd name="f202" fmla="val 7967"/>
                <a:gd name="f203" fmla="val 1944"/>
                <a:gd name="f204" fmla="val 7721"/>
                <a:gd name="f205" fmla="val 2366"/>
                <a:gd name="f206" fmla="val 7616"/>
                <a:gd name="f207" fmla="val 2789"/>
                <a:gd name="f208" fmla="val 3247"/>
                <a:gd name="f209" fmla="val 3705"/>
                <a:gd name="f210" fmla="val 7739"/>
                <a:gd name="f211" fmla="val 7943"/>
                <a:gd name="f212" fmla="val 4140"/>
                <a:gd name="f213" fmla="val 7950"/>
                <a:gd name="f214" fmla="val 4151"/>
                <a:gd name="f215" fmla="val 7953"/>
                <a:gd name="f216" fmla="val 4161"/>
                <a:gd name="f217" fmla="val 4186"/>
                <a:gd name="f218" fmla="val 4202"/>
                <a:gd name="f219" fmla="val 7937"/>
                <a:gd name="f220" fmla="val 4219"/>
                <a:gd name="f221" fmla="val 7920"/>
                <a:gd name="f222" fmla="val 4265"/>
                <a:gd name="f223" fmla="val 4312"/>
                <a:gd name="f224" fmla="val 8013"/>
                <a:gd name="f225" fmla="val 4358"/>
                <a:gd name="f226" fmla="val 8059"/>
                <a:gd name="f227" fmla="val 4381"/>
                <a:gd name="f228" fmla="val 8083"/>
                <a:gd name="f229" fmla="val 4410"/>
                <a:gd name="f230" fmla="val 8093"/>
                <a:gd name="f231" fmla="val 4437"/>
                <a:gd name="f232" fmla="val 4518"/>
                <a:gd name="f233" fmla="val 4595"/>
                <a:gd name="f234" fmla="val 8007"/>
                <a:gd name="f235" fmla="val 4543"/>
                <a:gd name="f236" fmla="val 4196"/>
                <a:gd name="f237" fmla="val 7434"/>
                <a:gd name="f238" fmla="val 3477"/>
                <a:gd name="f239" fmla="val 6460"/>
                <a:gd name="f240" fmla="val 6020"/>
                <a:gd name="f241" fmla="val 4465"/>
                <a:gd name="f242" fmla="val 5929"/>
                <a:gd name="f243" fmla="val 4624"/>
                <a:gd name="f244" fmla="val 5893"/>
                <a:gd name="f245" fmla="val 4786"/>
                <a:gd name="f246" fmla="val 5163"/>
                <a:gd name="f247" fmla="val 5554"/>
                <a:gd name="f248" fmla="val 6089"/>
                <a:gd name="f249" fmla="val 5911"/>
                <a:gd name="f250" fmla="val 6252"/>
                <a:gd name="f251" fmla="val 5934"/>
                <a:gd name="f252" fmla="val 6298"/>
                <a:gd name="f253" fmla="val 6344"/>
                <a:gd name="f254" fmla="val 5957"/>
                <a:gd name="f255" fmla="val 6391"/>
                <a:gd name="f256" fmla="val 5990"/>
                <a:gd name="f257" fmla="val 6469"/>
                <a:gd name="f258" fmla="val 6056"/>
                <a:gd name="f259" fmla="val 6504"/>
                <a:gd name="f260" fmla="val 6118"/>
                <a:gd name="f261" fmla="val 6184"/>
                <a:gd name="f262" fmla="val 6246"/>
                <a:gd name="f263" fmla="val 6463"/>
                <a:gd name="f264" fmla="val 6258"/>
                <a:gd name="f265" fmla="val 6328"/>
                <a:gd name="f266" fmla="val 6374"/>
                <a:gd name="f267" fmla="val 6305"/>
                <a:gd name="f268" fmla="val 6212"/>
                <a:gd name="f269" fmla="val 6205"/>
                <a:gd name="f270" fmla="val 5493"/>
                <a:gd name="f271" fmla="val 3030"/>
                <a:gd name="f272" fmla="val 8506"/>
                <a:gd name="f273" fmla="val 574"/>
                <a:gd name="f274" fmla="val 11449"/>
                <a:gd name="f275" fmla="val 342"/>
                <a:gd name="f276" fmla="val 11609"/>
                <a:gd name="f277" fmla="val 330"/>
                <a:gd name="f278" fmla="val 11771"/>
                <a:gd name="f279" fmla="val 11918"/>
                <a:gd name="f280" fmla="val 1"/>
                <a:gd name="f281" fmla="val 11759"/>
                <a:gd name="f282" fmla="val 11603"/>
                <a:gd name="f283" fmla="val 6"/>
                <a:gd name="f284" fmla="val 18"/>
                <a:gd name="f285" fmla="val 8668"/>
                <a:gd name="f286" fmla="val 203"/>
                <a:gd name="f287" fmla="val 4914"/>
                <a:gd name="f288" fmla="val 2822"/>
                <a:gd name="f289" fmla="val 5818"/>
                <a:gd name="f290" fmla="val 5997"/>
                <a:gd name="f291" fmla="val 5472"/>
                <a:gd name="f292" fmla="val 5810"/>
                <a:gd name="f293" fmla="val 5072"/>
                <a:gd name="f294" fmla="val 5647"/>
                <a:gd name="f295" fmla="val 4698"/>
                <a:gd name="f296" fmla="val 4421"/>
                <a:gd name="f297" fmla="val 4158"/>
                <a:gd name="f298" fmla="val 5737"/>
                <a:gd name="f299" fmla="val 5974"/>
                <a:gd name="f300" fmla="val 3431"/>
                <a:gd name="f301" fmla="val 6483"/>
                <a:gd name="f302" fmla="val 3686"/>
                <a:gd name="f303" fmla="val 7248"/>
                <a:gd name="f304" fmla="val 4103"/>
                <a:gd name="f305" fmla="val 3681"/>
                <a:gd name="f306" fmla="val 7512"/>
                <a:gd name="f307" fmla="val 3212"/>
                <a:gd name="f308" fmla="val 7384"/>
                <a:gd name="f309" fmla="val 2743"/>
                <a:gd name="f310" fmla="val 2285"/>
                <a:gd name="f311" fmla="val 1827"/>
                <a:gd name="f312" fmla="val 7506"/>
                <a:gd name="f313" fmla="val 1415"/>
                <a:gd name="f314" fmla="val 743"/>
                <a:gd name="f315" fmla="val 8152"/>
                <a:gd name="f316" fmla="val 9125"/>
                <a:gd name="f317" fmla="val 186"/>
                <a:gd name="f318" fmla="val 9960"/>
                <a:gd name="f319" fmla="val 395"/>
                <a:gd name="f320" fmla="val 10748"/>
                <a:gd name="f321" fmla="val 11188"/>
                <a:gd name="f322" fmla="val 2110"/>
                <a:gd name="f323" fmla="val 2275"/>
                <a:gd name="f324" fmla="val 11351"/>
                <a:gd name="f325" fmla="val 2442"/>
                <a:gd name="f326" fmla="val 11363"/>
                <a:gd name="f327" fmla="val 2610"/>
                <a:gd name="f328" fmla="val 3269"/>
                <a:gd name="f329" fmla="val 3934"/>
                <a:gd name="f330" fmla="val 11177"/>
                <a:gd name="f331" fmla="val 4451"/>
                <a:gd name="f332" fmla="val 10771"/>
                <a:gd name="f333" fmla="val 4404"/>
                <a:gd name="f334" fmla="val 6281"/>
                <a:gd name="f335" fmla="val 13088"/>
                <a:gd name="f336" fmla="val 7510"/>
                <a:gd name="f337" fmla="val 13274"/>
                <a:gd name="f338" fmla="val 7726"/>
                <a:gd name="f339" fmla="val 13307"/>
                <a:gd name="f340" fmla="val 7946"/>
                <a:gd name="f341" fmla="val 8166"/>
                <a:gd name="f342" fmla="val 9482"/>
                <a:gd name="f343" fmla="val 10818"/>
                <a:gd name="f344" fmla="val 12733"/>
                <a:gd name="f345" fmla="val 11473"/>
                <a:gd name="f346" fmla="val 11582"/>
                <a:gd name="f347" fmla="val 11993"/>
                <a:gd name="f348" fmla="val 12144"/>
                <a:gd name="f349" fmla="val 12737"/>
                <a:gd name="f350" fmla="val 12500"/>
                <a:gd name="f351" fmla="val 13521"/>
                <a:gd name="f352" fmla="val 13610"/>
                <a:gd name="f353" fmla="val 13700"/>
                <a:gd name="f354" fmla="val 12495"/>
                <a:gd name="f355" fmla="val 13790"/>
                <a:gd name="f356" fmla="val 12486"/>
                <a:gd name="f357" fmla="val 14323"/>
                <a:gd name="f358" fmla="val 12416"/>
                <a:gd name="f359" fmla="val 14972"/>
                <a:gd name="f360" fmla="val 12092"/>
                <a:gd name="f361" fmla="val 11536"/>
                <a:gd name="f362" fmla="val 15810"/>
                <a:gd name="f363" fmla="val 12643"/>
                <a:gd name="f364" fmla="val 17192"/>
                <a:gd name="f365" fmla="val 13089"/>
                <a:gd name="f366" fmla="val 18602"/>
                <a:gd name="f367" fmla="val 19818"/>
                <a:gd name="f368" fmla="val 21053"/>
                <a:gd name="f369" fmla="val 12757"/>
                <a:gd name="f370" fmla="val 21901"/>
                <a:gd name="f371" fmla="val 12231"/>
                <a:gd name="f372" fmla="val 22713"/>
                <a:gd name="f373" fmla="val 11744"/>
                <a:gd name="f374" fmla="val 10887"/>
                <a:gd name="f375" fmla="val 23338"/>
                <a:gd name="f376" fmla="val 9844"/>
                <a:gd name="f377" fmla="val 23130"/>
                <a:gd name="f378" fmla="val 8708"/>
                <a:gd name="f379" fmla="val 22087"/>
                <a:gd name="f380" fmla="val 21067"/>
                <a:gd name="f381" fmla="val 7897"/>
                <a:gd name="f382" fmla="val 22180"/>
                <a:gd name="f383" fmla="val 7596"/>
                <a:gd name="f384" fmla="val 22156"/>
                <a:gd name="f385" fmla="val 5672"/>
                <a:gd name="f386" fmla="val 21508"/>
                <a:gd name="f387" fmla="val 4907"/>
                <a:gd name="f388" fmla="val 20998"/>
                <a:gd name="f389" fmla="val 4328"/>
                <a:gd name="f390" fmla="val 20187"/>
                <a:gd name="f391" fmla="val 4027"/>
                <a:gd name="f392" fmla="val 19422"/>
                <a:gd name="f393" fmla="val 18680"/>
                <a:gd name="f394" fmla="val 18124"/>
                <a:gd name="f395" fmla="val 4398"/>
                <a:gd name="f396" fmla="val 17684"/>
                <a:gd name="f397" fmla="val 18210"/>
                <a:gd name="f398" fmla="val 1728"/>
                <a:gd name="f399" fmla="val 14711"/>
                <a:gd name="f400" fmla="*/ f0 1 23524"/>
                <a:gd name="f401" fmla="*/ f1 1 13324"/>
                <a:gd name="f402" fmla="val f2"/>
                <a:gd name="f403" fmla="val f3"/>
                <a:gd name="f404" fmla="val f4"/>
                <a:gd name="f405" fmla="+- f404 0 f402"/>
                <a:gd name="f406" fmla="+- f403 0 f402"/>
                <a:gd name="f407" fmla="*/ f406 1 23524"/>
                <a:gd name="f408" fmla="*/ f405 1 13324"/>
                <a:gd name="f409" fmla="*/ f402 1 f407"/>
                <a:gd name="f410" fmla="*/ f403 1 f407"/>
                <a:gd name="f411" fmla="*/ f402 1 f408"/>
                <a:gd name="f412" fmla="*/ f404 1 f408"/>
                <a:gd name="f413" fmla="*/ f409 f400 1"/>
                <a:gd name="f414" fmla="*/ f410 f400 1"/>
                <a:gd name="f415" fmla="*/ f412 f401 1"/>
                <a:gd name="f416" fmla="*/ f411 f4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3" t="f416" r="f414" b="f415"/>
              <a:pathLst>
                <a:path w="23524" h="133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0" y="f11"/>
                    <a:pt x="f10" y="f12"/>
                    <a:pt x="f10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26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0" y="f52"/>
                    <a:pt x="f53" y="f54"/>
                  </a:cubicBezTo>
                  <a:cubicBezTo>
                    <a:pt x="f55" y="f56"/>
                    <a:pt x="f57" y="f58"/>
                    <a:pt x="f59" y="f58"/>
                  </a:cubicBezTo>
                  <a:cubicBezTo>
                    <a:pt x="f60" y="f58"/>
                    <a:pt x="f61" y="f62"/>
                    <a:pt x="f63" y="f64"/>
                  </a:cubicBezTo>
                  <a:cubicBezTo>
                    <a:pt x="f65" y="f66"/>
                    <a:pt x="f63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69"/>
                    <a:pt x="f81" y="f82"/>
                    <a:pt x="f83" y="f84"/>
                  </a:cubicBezTo>
                  <a:cubicBezTo>
                    <a:pt x="f46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50" y="f94"/>
                  </a:cubicBezTo>
                  <a:cubicBezTo>
                    <a:pt x="f95" y="f96"/>
                    <a:pt x="f97" y="f98"/>
                    <a:pt x="f99" y="f98"/>
                  </a:cubicBezTo>
                  <a:cubicBezTo>
                    <a:pt x="f100" y="f98"/>
                    <a:pt x="f101" y="f102"/>
                    <a:pt x="f103" y="f104"/>
                  </a:cubicBezTo>
                  <a:cubicBezTo>
                    <a:pt x="f103" y="f105"/>
                    <a:pt x="f106" y="f105"/>
                    <a:pt x="f106" y="f105"/>
                  </a:cubicBezTo>
                  <a:cubicBezTo>
                    <a:pt x="f107" y="f108"/>
                    <a:pt x="f109" y="f110"/>
                    <a:pt x="f111" y="f110"/>
                  </a:cubicBezTo>
                  <a:cubicBezTo>
                    <a:pt x="f112" y="f110"/>
                    <a:pt x="f113" y="f114"/>
                    <a:pt x="f115" y="f105"/>
                  </a:cubicBezTo>
                  <a:cubicBezTo>
                    <a:pt x="f116" y="f117"/>
                    <a:pt x="f118" y="f119"/>
                    <a:pt x="f120" y="f119"/>
                  </a:cubicBezTo>
                  <a:cubicBezTo>
                    <a:pt x="f121" y="f119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29"/>
                  </a:cubicBezTo>
                  <a:cubicBezTo>
                    <a:pt x="f131" y="f129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39"/>
                  </a:cubicBezTo>
                  <a:cubicBezTo>
                    <a:pt x="f141" y="f139"/>
                    <a:pt x="f142" y="f139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lnTo>
                    <a:pt x="f149" y="f150"/>
                  </a:lnTo>
                  <a:cubicBezTo>
                    <a:pt x="f151" y="f152"/>
                    <a:pt x="f153" y="f154"/>
                    <a:pt x="f155" y="f154"/>
                  </a:cubicBezTo>
                  <a:cubicBezTo>
                    <a:pt x="f156" y="f154"/>
                    <a:pt x="f157" y="f158"/>
                    <a:pt x="f159" y="f160"/>
                  </a:cubicBezTo>
                  <a:cubicBezTo>
                    <a:pt x="f161" y="f150"/>
                    <a:pt x="f162" y="f163"/>
                    <a:pt x="f164" y="f163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5" y="f196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207" y="f206"/>
                  </a:cubicBezTo>
                  <a:cubicBezTo>
                    <a:pt x="f208" y="f206"/>
                    <a:pt x="f209" y="f210"/>
                    <a:pt x="f183" y="f211"/>
                  </a:cubicBezTo>
                  <a:cubicBezTo>
                    <a:pt x="f212" y="f213"/>
                    <a:pt x="f214" y="f215"/>
                    <a:pt x="f216" y="f215"/>
                  </a:cubicBezTo>
                  <a:cubicBezTo>
                    <a:pt x="f217" y="f215"/>
                    <a:pt x="f218" y="f219"/>
                    <a:pt x="f220" y="f221"/>
                  </a:cubicBezTo>
                  <a:cubicBezTo>
                    <a:pt x="f222" y="f202"/>
                    <a:pt x="f223" y="f224"/>
                    <a:pt x="f225" y="f226"/>
                  </a:cubicBezTo>
                  <a:cubicBezTo>
                    <a:pt x="f227" y="f228"/>
                    <a:pt x="f229" y="f230"/>
                    <a:pt x="f231" y="f230"/>
                  </a:cubicBezTo>
                  <a:cubicBezTo>
                    <a:pt x="f232" y="f230"/>
                    <a:pt x="f233" y="f234"/>
                    <a:pt x="f235" y="f221"/>
                  </a:cubicBezTo>
                  <a:cubicBezTo>
                    <a:pt x="f236" y="f237"/>
                    <a:pt x="f238" y="f239"/>
                    <a:pt x="f223" y="f240"/>
                  </a:cubicBezTo>
                  <a:cubicBezTo>
                    <a:pt x="f241" y="f242"/>
                    <a:pt x="f243" y="f244"/>
                    <a:pt x="f245" y="f244"/>
                  </a:cubicBezTo>
                  <a:cubicBezTo>
                    <a:pt x="f246" y="f244"/>
                    <a:pt x="f247" y="f248"/>
                    <a:pt x="f249" y="f250"/>
                  </a:cubicBezTo>
                  <a:cubicBezTo>
                    <a:pt x="f251" y="f252"/>
                    <a:pt x="f251" y="f253"/>
                    <a:pt x="f254" y="f255"/>
                  </a:cubicBezTo>
                  <a:cubicBezTo>
                    <a:pt x="f256" y="f257"/>
                    <a:pt x="f258" y="f259"/>
                    <a:pt x="f260" y="f259"/>
                  </a:cubicBezTo>
                  <a:cubicBezTo>
                    <a:pt x="f261" y="f259"/>
                    <a:pt x="f262" y="f263"/>
                    <a:pt x="f264" y="f255"/>
                  </a:cubicBezTo>
                  <a:cubicBezTo>
                    <a:pt x="f265" y="f255"/>
                    <a:pt x="f266" y="f252"/>
                    <a:pt x="f267" y="f250"/>
                  </a:cubicBezTo>
                  <a:lnTo>
                    <a:pt x="f268" y="f269"/>
                  </a:lnTo>
                  <a:cubicBezTo>
                    <a:pt x="f270" y="f271"/>
                    <a:pt x="f272" y="f273"/>
                    <a:pt x="f274" y="f275"/>
                  </a:cubicBezTo>
                  <a:cubicBezTo>
                    <a:pt x="f276" y="f277"/>
                    <a:pt x="f278" y="f6"/>
                    <a:pt x="f5" y="f6"/>
                  </a:cubicBezTo>
                  <a:close/>
                  <a:moveTo>
                    <a:pt x="f279" y="f280"/>
                  </a:moveTo>
                  <a:cubicBezTo>
                    <a:pt x="f281" y="f280"/>
                    <a:pt x="f282" y="f283"/>
                    <a:pt x="f274" y="f284"/>
                  </a:cubicBezTo>
                  <a:cubicBezTo>
                    <a:pt x="f285" y="f286"/>
                    <a:pt x="f287" y="f288"/>
                    <a:pt x="f289" y="f290"/>
                  </a:cubicBezTo>
                  <a:cubicBezTo>
                    <a:pt x="f291" y="f292"/>
                    <a:pt x="f293" y="f294"/>
                    <a:pt x="f295" y="f294"/>
                  </a:cubicBezTo>
                  <a:cubicBezTo>
                    <a:pt x="f296" y="f294"/>
                    <a:pt x="f297" y="f298"/>
                    <a:pt x="f169" y="f299"/>
                  </a:cubicBezTo>
                  <a:cubicBezTo>
                    <a:pt x="f300" y="f301"/>
                    <a:pt x="f302" y="f303"/>
                    <a:pt x="f304" y="f66"/>
                  </a:cubicBezTo>
                  <a:cubicBezTo>
                    <a:pt x="f305" y="f306"/>
                    <a:pt x="f307" y="f308"/>
                    <a:pt x="f309" y="f308"/>
                  </a:cubicBezTo>
                  <a:cubicBezTo>
                    <a:pt x="f310" y="f308"/>
                    <a:pt x="f311" y="f312"/>
                    <a:pt x="f313" y="f66"/>
                  </a:cubicBezTo>
                  <a:cubicBezTo>
                    <a:pt x="f314" y="f315"/>
                    <a:pt x="f280" y="f316"/>
                    <a:pt x="f317" y="f318"/>
                  </a:cubicBezTo>
                  <a:cubicBezTo>
                    <a:pt x="f319" y="f320"/>
                    <a:pt x="f313" y="f321"/>
                    <a:pt x="f322" y="f91"/>
                  </a:cubicBezTo>
                  <a:cubicBezTo>
                    <a:pt x="f323" y="f324"/>
                    <a:pt x="f325" y="f326"/>
                    <a:pt x="f327" y="f326"/>
                  </a:cubicBezTo>
                  <a:cubicBezTo>
                    <a:pt x="f328" y="f326"/>
                    <a:pt x="f329" y="f330"/>
                    <a:pt x="f331" y="f332"/>
                  </a:cubicBezTo>
                  <a:lnTo>
                    <a:pt x="f331" y="f332"/>
                  </a:lnTo>
                  <a:cubicBezTo>
                    <a:pt x="f333" y="f148"/>
                    <a:pt x="f334" y="f335"/>
                    <a:pt x="f336" y="f337"/>
                  </a:cubicBezTo>
                  <a:cubicBezTo>
                    <a:pt x="f338" y="f339"/>
                    <a:pt x="f340" y="f4"/>
                    <a:pt x="f341" y="f4"/>
                  </a:cubicBezTo>
                  <a:cubicBezTo>
                    <a:pt x="f342" y="f4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0"/>
                  </a:cubicBezTo>
                  <a:cubicBezTo>
                    <a:pt x="f352" y="f350"/>
                    <a:pt x="f353" y="f354"/>
                    <a:pt x="f355" y="f356"/>
                  </a:cubicBezTo>
                  <a:cubicBezTo>
                    <a:pt x="f357" y="f358"/>
                    <a:pt x="f359" y="f360"/>
                    <a:pt x="f106" y="f361"/>
                  </a:cubicBezTo>
                  <a:cubicBezTo>
                    <a:pt x="f362" y="f363"/>
                    <a:pt x="f364" y="f365"/>
                    <a:pt x="f366" y="f365"/>
                  </a:cubicBezTo>
                  <a:cubicBezTo>
                    <a:pt x="f367" y="f365"/>
                    <a:pt x="f368" y="f369"/>
                    <a:pt x="f370" y="f371"/>
                  </a:cubicBezTo>
                  <a:cubicBezTo>
                    <a:pt x="f372" y="f373"/>
                    <a:pt x="f3" y="f374"/>
                    <a:pt x="f375" y="f376"/>
                  </a:cubicBezTo>
                  <a:cubicBezTo>
                    <a:pt x="f377" y="f378"/>
                    <a:pt x="f379" y="f140"/>
                    <a:pt x="f380" y="f381"/>
                  </a:cubicBez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2" y="f391"/>
                  </a:cubicBezTo>
                  <a:cubicBezTo>
                    <a:pt x="f393" y="f391"/>
                    <a:pt x="f394" y="f395"/>
                    <a:pt x="f396" y="f387"/>
                  </a:cubicBezTo>
                  <a:cubicBezTo>
                    <a:pt x="f397" y="f398"/>
                    <a:pt x="f399" y="f280"/>
                    <a:pt x="f279" y="f280"/>
                  </a:cubicBezTo>
                  <a:close/>
                </a:path>
              </a:pathLst>
            </a:custGeom>
            <a:solidFill>
              <a:srgbClr val="6FA8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575;p19">
              <a:extLst>
                <a:ext uri="{FF2B5EF4-FFF2-40B4-BE49-F238E27FC236}">
                  <a16:creationId xmlns:a16="http://schemas.microsoft.com/office/drawing/2014/main" id="{8BE85B19-C0DA-4E6B-BE70-ED0B776E7DE8}"/>
                </a:ext>
              </a:extLst>
            </p:cNvPr>
            <p:cNvSpPr/>
            <p:nvPr/>
          </p:nvSpPr>
          <p:spPr>
            <a:xfrm>
              <a:off x="1589391" y="1020525"/>
              <a:ext cx="193450" cy="178143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3616"/>
                <a:gd name="f5" fmla="val 3330"/>
                <a:gd name="f6" fmla="val 1230"/>
                <a:gd name="f7" fmla="val 1033"/>
                <a:gd name="f8" fmla="val 842"/>
                <a:gd name="f9" fmla="val 26"/>
                <a:gd name="f10" fmla="val 672"/>
                <a:gd name="f11" fmla="val 85"/>
                <a:gd name="f12" fmla="val 417"/>
                <a:gd name="f13" fmla="val 201"/>
                <a:gd name="f14" fmla="val 186"/>
                <a:gd name="f15" fmla="val 364"/>
                <a:gd name="f16" fmla="val 549"/>
                <a:gd name="f17" fmla="val 446"/>
                <a:gd name="f18" fmla="val 718"/>
                <a:gd name="f19" fmla="val 386"/>
                <a:gd name="f20" fmla="val 1058"/>
                <a:gd name="f21" fmla="val 1944"/>
                <a:gd name="f22" fmla="val 2708"/>
                <a:gd name="f23" fmla="val 794"/>
                <a:gd name="f24" fmla="val 3059"/>
                <a:gd name="f25" fmla="val 1916"/>
                <a:gd name="f26" fmla="val 3222"/>
                <a:gd name="f27" fmla="val 2449"/>
                <a:gd name="f28" fmla="val 3198"/>
                <a:gd name="f29" fmla="val 2936"/>
                <a:gd name="f30" fmla="val 3036"/>
                <a:gd name="f31" fmla="val 3523"/>
                <a:gd name="f32" fmla="val 3006"/>
                <a:gd name="f33" fmla="val 2171"/>
                <a:gd name="f34" fmla="val 1638"/>
                <a:gd name="f35" fmla="val 3407"/>
                <a:gd name="f36" fmla="val 989"/>
                <a:gd name="f37" fmla="val 3013"/>
                <a:gd name="f38" fmla="val 572"/>
                <a:gd name="f39" fmla="val 2434"/>
                <a:gd name="f40" fmla="val 294"/>
                <a:gd name="f41" fmla="val 2102"/>
                <a:gd name="f42" fmla="val 120"/>
                <a:gd name="f43" fmla="val 1652"/>
                <a:gd name="f44" fmla="*/ f1 1 3616"/>
                <a:gd name="f45" fmla="*/ f2 1 3330"/>
                <a:gd name="f46" fmla="val f3"/>
                <a:gd name="f47" fmla="val f4"/>
                <a:gd name="f48" fmla="val f5"/>
                <a:gd name="f49" fmla="+- f48 0 f46"/>
                <a:gd name="f50" fmla="+- f47 0 f46"/>
                <a:gd name="f51" fmla="*/ f50 1 3616"/>
                <a:gd name="f52" fmla="*/ f49 1 3330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3616" h="3330">
                  <a:moveTo>
                    <a:pt x="f6" y="f3"/>
                  </a:moveTo>
                  <a:cubicBezTo>
                    <a:pt x="f7" y="f3"/>
                    <a:pt x="f8" y="f9"/>
                    <a:pt x="f10" y="f11"/>
                  </a:cubicBezTo>
                  <a:cubicBezTo>
                    <a:pt x="f12" y="f13"/>
                    <a:pt x="f14" y="f15"/>
                    <a:pt x="f3" y="f16"/>
                  </a:cubicBezTo>
                  <a:cubicBezTo>
                    <a:pt x="f0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5"/>
                  </a:cubicBezTo>
                  <a:cubicBezTo>
                    <a:pt x="f31" y="f32"/>
                    <a:pt x="f4" y="f33"/>
                    <a:pt x="f31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3"/>
                    <a:pt x="f6" y="f3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576;p19">
              <a:extLst>
                <a:ext uri="{FF2B5EF4-FFF2-40B4-BE49-F238E27FC236}">
                  <a16:creationId xmlns:a16="http://schemas.microsoft.com/office/drawing/2014/main" id="{717B5A5F-DD60-4621-B37E-CAE346FB28DD}"/>
                </a:ext>
              </a:extLst>
            </p:cNvPr>
            <p:cNvSpPr/>
            <p:nvPr/>
          </p:nvSpPr>
          <p:spPr>
            <a:xfrm>
              <a:off x="1521177" y="1227124"/>
              <a:ext cx="331095" cy="24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89"/>
                <a:gd name="f4" fmla="val 4633"/>
                <a:gd name="f5" fmla="val 3964"/>
                <a:gd name="f6" fmla="val 1"/>
                <a:gd name="f7" fmla="val 3894"/>
                <a:gd name="f8" fmla="val 94"/>
                <a:gd name="f9" fmla="val 3801"/>
                <a:gd name="f10" fmla="val 186"/>
                <a:gd name="f11" fmla="val 3709"/>
                <a:gd name="f12" fmla="val 279"/>
                <a:gd name="f13" fmla="val 4427"/>
                <a:gd name="f14" fmla="val 1368"/>
                <a:gd name="f15" fmla="val 4010"/>
                <a:gd name="f16" fmla="val 2921"/>
                <a:gd name="f17" fmla="val 2944"/>
                <a:gd name="f18" fmla="val 3663"/>
                <a:gd name="f19" fmla="val 2253"/>
                <a:gd name="f20" fmla="val 4150"/>
                <a:gd name="f21" fmla="val 1348"/>
                <a:gd name="f22" fmla="val 4371"/>
                <a:gd name="f23" fmla="val 401"/>
                <a:gd name="f24" fmla="val 268"/>
                <a:gd name="f25" fmla="val 135"/>
                <a:gd name="f26" fmla="val 4366"/>
                <a:gd name="f27" fmla="val 4358"/>
                <a:gd name="f28" fmla="val 572"/>
                <a:gd name="f29" fmla="val 4548"/>
                <a:gd name="f30" fmla="val 1196"/>
                <a:gd name="f31" fmla="val 1810"/>
                <a:gd name="f32" fmla="val 2540"/>
                <a:gd name="f33" fmla="val 3256"/>
                <a:gd name="f34" fmla="val 4513"/>
                <a:gd name="f35" fmla="val 3848"/>
                <a:gd name="f36" fmla="val 4312"/>
                <a:gd name="f37" fmla="val 4775"/>
                <a:gd name="f38" fmla="val 6188"/>
                <a:gd name="f39" fmla="val 3176"/>
                <a:gd name="f40" fmla="val 6165"/>
                <a:gd name="f41" fmla="val 1994"/>
                <a:gd name="f42" fmla="val 6142"/>
                <a:gd name="f43" fmla="val 812"/>
                <a:gd name="f44" fmla="val 4960"/>
                <a:gd name="f45" fmla="val 302"/>
                <a:gd name="f46" fmla="*/ f0 1 6189"/>
                <a:gd name="f47" fmla="*/ f1 1 4633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6189"/>
                <a:gd name="f54" fmla="*/ f51 1 4633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189" h="4633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6" y="f27"/>
                  </a:cubicBezTo>
                  <a:lnTo>
                    <a:pt x="f6" y="f27"/>
                  </a:ln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cubicBezTo>
                    <a:pt x="f37" y="f5"/>
                    <a:pt x="f38" y="f39"/>
                    <a:pt x="f40" y="f41"/>
                  </a:cubicBezTo>
                  <a:cubicBezTo>
                    <a:pt x="f42" y="f43"/>
                    <a:pt x="f44" y="f45"/>
                    <a:pt x="f5" y="f6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577;p19">
              <a:extLst>
                <a:ext uri="{FF2B5EF4-FFF2-40B4-BE49-F238E27FC236}">
                  <a16:creationId xmlns:a16="http://schemas.microsoft.com/office/drawing/2014/main" id="{5A229687-B5BC-46CD-A5AA-A01EFBD4FC73}"/>
                </a:ext>
              </a:extLst>
            </p:cNvPr>
            <p:cNvSpPr/>
            <p:nvPr/>
          </p:nvSpPr>
          <p:spPr>
            <a:xfrm>
              <a:off x="1384813" y="830394"/>
              <a:ext cx="193450" cy="2740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16"/>
                <a:gd name="f4" fmla="val 5123"/>
                <a:gd name="f5" fmla="val 1"/>
                <a:gd name="f6" fmla="val 302"/>
                <a:gd name="f7" fmla="val 325"/>
                <a:gd name="f8" fmla="val 603"/>
                <a:gd name="f9" fmla="val 650"/>
                <a:gd name="f10" fmla="val 881"/>
                <a:gd name="f11" fmla="val 1044"/>
                <a:gd name="f12" fmla="val 1623"/>
                <a:gd name="f13" fmla="val 2156"/>
                <a:gd name="f14" fmla="val 2109"/>
                <a:gd name="f15" fmla="val 3802"/>
                <a:gd name="f16" fmla="val 2364"/>
                <a:gd name="f17" fmla="val 2619"/>
                <a:gd name="f18" fmla="val 4984"/>
                <a:gd name="f19" fmla="val 3013"/>
                <a:gd name="f20" fmla="val 4729"/>
                <a:gd name="f21" fmla="val 3268"/>
                <a:gd name="f22" fmla="val 4613"/>
                <a:gd name="f23" fmla="val 2388"/>
                <a:gd name="f24" fmla="val 1901"/>
                <a:gd name="f25" fmla="*/ f0 1 3616"/>
                <a:gd name="f26" fmla="*/ f1 1 5123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616"/>
                <a:gd name="f33" fmla="*/ f30 1 5123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616" h="5123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3" y="f23"/>
                    <a:pt x="f24" y="f9"/>
                    <a:pt x="f2" y="f5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578;p19">
              <a:extLst>
                <a:ext uri="{FF2B5EF4-FFF2-40B4-BE49-F238E27FC236}">
                  <a16:creationId xmlns:a16="http://schemas.microsoft.com/office/drawing/2014/main" id="{5B6EA622-267A-4A5A-961B-147E80B76847}"/>
                </a:ext>
              </a:extLst>
            </p:cNvPr>
            <p:cNvSpPr/>
            <p:nvPr/>
          </p:nvSpPr>
          <p:spPr>
            <a:xfrm>
              <a:off x="1353787" y="803163"/>
              <a:ext cx="522030" cy="6878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58"/>
                <a:gd name="f4" fmla="val 12857"/>
                <a:gd name="f5" fmla="val 1"/>
                <a:gd name="f6" fmla="val 210"/>
                <a:gd name="f7" fmla="val 162"/>
                <a:gd name="f8" fmla="val 395"/>
                <a:gd name="f9" fmla="val 325"/>
                <a:gd name="f10" fmla="val 580"/>
                <a:gd name="f11" fmla="val 510"/>
                <a:gd name="f12" fmla="val 2481"/>
                <a:gd name="f13" fmla="val 1159"/>
                <a:gd name="f14" fmla="val 4033"/>
                <a:gd name="f15" fmla="val 2619"/>
                <a:gd name="f16" fmla="val 3686"/>
                <a:gd name="f17" fmla="val 4844"/>
                <a:gd name="f18" fmla="val 3918"/>
                <a:gd name="f19" fmla="val 4751"/>
                <a:gd name="f20" fmla="val 4173"/>
                <a:gd name="f21" fmla="val 4658"/>
                <a:gd name="f22" fmla="val 4404"/>
                <a:gd name="f23" fmla="val 4589"/>
                <a:gd name="f24" fmla="val 4613"/>
                <a:gd name="f25" fmla="val 4427"/>
                <a:gd name="f26" fmla="val 4821"/>
                <a:gd name="f27" fmla="val 4264"/>
                <a:gd name="f28" fmla="val 5076"/>
                <a:gd name="f29" fmla="val 4148"/>
                <a:gd name="f30" fmla="val 5247"/>
                <a:gd name="f31" fmla="val 4082"/>
                <a:gd name="f32" fmla="val 5438"/>
                <a:gd name="f33" fmla="val 4053"/>
                <a:gd name="f34" fmla="val 5636"/>
                <a:gd name="f35" fmla="val 6057"/>
                <a:gd name="f36" fmla="val 6507"/>
                <a:gd name="f37" fmla="val 4184"/>
                <a:gd name="f38" fmla="val 6838"/>
                <a:gd name="f39" fmla="val 4357"/>
                <a:gd name="f40" fmla="val 7417"/>
                <a:gd name="f41" fmla="val 4635"/>
                <a:gd name="f42" fmla="val 7811"/>
                <a:gd name="f43" fmla="val 5052"/>
                <a:gd name="f44" fmla="val 7927"/>
                <a:gd name="f45" fmla="val 5678"/>
                <a:gd name="f46" fmla="val 8020"/>
                <a:gd name="f47" fmla="val 6234"/>
                <a:gd name="f48" fmla="val 7950"/>
                <a:gd name="f49" fmla="val 7069"/>
                <a:gd name="f50" fmla="val 7440"/>
                <a:gd name="f51" fmla="val 7393"/>
                <a:gd name="f52" fmla="val 7348"/>
                <a:gd name="f53" fmla="val 7578"/>
                <a:gd name="f54" fmla="val 7232"/>
                <a:gd name="f55" fmla="val 7764"/>
                <a:gd name="f56" fmla="val 7116"/>
                <a:gd name="f57" fmla="val 7926"/>
                <a:gd name="f58" fmla="val 8089"/>
                <a:gd name="f59" fmla="val 8227"/>
                <a:gd name="f60" fmla="val 9271"/>
                <a:gd name="f61" fmla="val 8737"/>
                <a:gd name="f62" fmla="val 9294"/>
                <a:gd name="f63" fmla="val 9919"/>
                <a:gd name="f64" fmla="val 9317"/>
                <a:gd name="f65" fmla="val 11101"/>
                <a:gd name="f66" fmla="val 7904"/>
                <a:gd name="f67" fmla="val 11889"/>
                <a:gd name="f68" fmla="val 6977"/>
                <a:gd name="f69" fmla="val 12237"/>
                <a:gd name="f70" fmla="val 6385"/>
                <a:gd name="f71" fmla="val 12438"/>
                <a:gd name="f72" fmla="val 5669"/>
                <a:gd name="f73" fmla="val 12558"/>
                <a:gd name="f74" fmla="val 4939"/>
                <a:gd name="f75" fmla="val 4325"/>
                <a:gd name="f76" fmla="val 3701"/>
                <a:gd name="f77" fmla="val 12473"/>
                <a:gd name="f78" fmla="val 3130"/>
                <a:gd name="f79" fmla="val 12283"/>
                <a:gd name="f80" fmla="val 2805"/>
                <a:gd name="f81" fmla="val 12260"/>
                <a:gd name="f82" fmla="val 12213"/>
                <a:gd name="f83" fmla="val 2156"/>
                <a:gd name="f84" fmla="val 12144"/>
                <a:gd name="f85" fmla="val 2903"/>
                <a:gd name="f86" fmla="val 12642"/>
                <a:gd name="f87" fmla="val 3873"/>
                <a:gd name="f88" fmla="val 4854"/>
                <a:gd name="f89" fmla="val 6064"/>
                <a:gd name="f90" fmla="val 7291"/>
                <a:gd name="f91" fmla="val 12530"/>
                <a:gd name="f92" fmla="val 8135"/>
                <a:gd name="f93" fmla="val 12005"/>
                <a:gd name="f94" fmla="val 8947"/>
                <a:gd name="f95" fmla="val 11518"/>
                <a:gd name="f96" fmla="val 10661"/>
                <a:gd name="f97" fmla="val 9572"/>
                <a:gd name="f98" fmla="val 9618"/>
                <a:gd name="f99" fmla="val 9364"/>
                <a:gd name="f100" fmla="val 8505"/>
                <a:gd name="f101" fmla="val 8321"/>
                <a:gd name="f102" fmla="val 7949"/>
                <a:gd name="f103" fmla="val 7301"/>
                <a:gd name="f104" fmla="val 7671"/>
                <a:gd name="f105" fmla="val 8414"/>
                <a:gd name="f106" fmla="val 5446"/>
                <a:gd name="f107" fmla="val 7742"/>
                <a:gd name="f108" fmla="val 4705"/>
                <a:gd name="f109" fmla="val 7255"/>
                <a:gd name="f110" fmla="val 4102"/>
                <a:gd name="f111" fmla="val 6421"/>
                <a:gd name="f112" fmla="val 3801"/>
                <a:gd name="f113" fmla="val 5656"/>
                <a:gd name="f114" fmla="val 4937"/>
                <a:gd name="f115" fmla="val 4381"/>
                <a:gd name="f116" fmla="val 4172"/>
                <a:gd name="f117" fmla="val 4681"/>
                <a:gd name="f118" fmla="val 4335"/>
                <a:gd name="f119" fmla="val 2179"/>
                <a:gd name="f120" fmla="val 2272"/>
                <a:gd name="f121" fmla="val 579"/>
                <a:gd name="f122" fmla="*/ f0 1 9758"/>
                <a:gd name="f123" fmla="*/ f1 1 1285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758"/>
                <a:gd name="f130" fmla="*/ f127 1 1285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758" h="12857">
                  <a:moveTo>
                    <a:pt x="f5" y="f2"/>
                  </a:moveTo>
                  <a:lnTo>
                    <a:pt x="f5" y="f2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81"/>
                    <a:pt x="f12" y="f82"/>
                    <a:pt x="f83" y="f84"/>
                  </a:cubicBezTo>
                  <a:lnTo>
                    <a:pt x="f83" y="f84"/>
                  </a:lnTo>
                  <a:cubicBezTo>
                    <a:pt x="f85" y="f86"/>
                    <a:pt x="f87" y="f4"/>
                    <a:pt x="f88" y="f4"/>
                  </a:cubicBezTo>
                  <a:cubicBezTo>
                    <a:pt x="f89" y="f4"/>
                    <a:pt x="f90" y="f91"/>
                    <a:pt x="f92" y="f93"/>
                  </a:cubicBezTo>
                  <a:cubicBezTo>
                    <a:pt x="f94" y="f95"/>
                    <a:pt x="f3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51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2"/>
                  </a:cubicBezTo>
                  <a:cubicBezTo>
                    <a:pt x="f114" y="f112"/>
                    <a:pt x="f115" y="f116"/>
                    <a:pt x="f18" y="f117"/>
                  </a:cubicBezTo>
                  <a:cubicBezTo>
                    <a:pt x="f118" y="f119"/>
                    <a:pt x="f120" y="f121"/>
                    <a:pt x="f5" y="f2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0141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6;p22">
            <a:extLst>
              <a:ext uri="{FF2B5EF4-FFF2-40B4-BE49-F238E27FC236}">
                <a16:creationId xmlns:a16="http://schemas.microsoft.com/office/drawing/2014/main" id="{AFE74492-38A4-4B9B-BAD0-BF95E340628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34626" y="2161147"/>
            <a:ext cx="3480297" cy="13742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700"/>
            </a:lvl1pPr>
          </a:lstStyle>
          <a:p>
            <a:pPr lvl="0"/>
            <a:endParaRPr lang="es-PE"/>
          </a:p>
        </p:txBody>
      </p:sp>
      <p:grpSp>
        <p:nvGrpSpPr>
          <p:cNvPr id="3" name="Google Shape;607;p22">
            <a:extLst>
              <a:ext uri="{FF2B5EF4-FFF2-40B4-BE49-F238E27FC236}">
                <a16:creationId xmlns:a16="http://schemas.microsoft.com/office/drawing/2014/main" id="{185A2BF6-C259-4EB9-AC3F-005E5C0016E3}"/>
              </a:ext>
            </a:extLst>
          </p:cNvPr>
          <p:cNvGrpSpPr/>
          <p:nvPr/>
        </p:nvGrpSpPr>
        <p:grpSpPr>
          <a:xfrm>
            <a:off x="-653357" y="3472662"/>
            <a:ext cx="1630895" cy="796113"/>
            <a:chOff x="-653357" y="3472662"/>
            <a:chExt cx="1630895" cy="796113"/>
          </a:xfrm>
        </p:grpSpPr>
        <p:sp>
          <p:nvSpPr>
            <p:cNvPr id="4" name="Google Shape;608;p22">
              <a:extLst>
                <a:ext uri="{FF2B5EF4-FFF2-40B4-BE49-F238E27FC236}">
                  <a16:creationId xmlns:a16="http://schemas.microsoft.com/office/drawing/2014/main" id="{B5D2441E-824C-419D-9041-01870C94E479}"/>
                </a:ext>
              </a:extLst>
            </p:cNvPr>
            <p:cNvSpPr/>
            <p:nvPr/>
          </p:nvSpPr>
          <p:spPr>
            <a:xfrm>
              <a:off x="-637455" y="3489551"/>
              <a:ext cx="1608895" cy="764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346"/>
                <a:gd name="f4" fmla="val 13943"/>
                <a:gd name="f5" fmla="val 22007"/>
                <a:gd name="f6" fmla="val 20617"/>
                <a:gd name="f7" fmla="val 19284"/>
                <a:gd name="f8" fmla="val 795"/>
                <a:gd name="f9" fmla="val 18506"/>
                <a:gd name="f10" fmla="val 2043"/>
                <a:gd name="f11" fmla="val 18475"/>
                <a:gd name="f12" fmla="val 2084"/>
                <a:gd name="f13" fmla="val 18431"/>
                <a:gd name="f14" fmla="val 2102"/>
                <a:gd name="f15" fmla="val 18388"/>
                <a:gd name="f16" fmla="val 18332"/>
                <a:gd name="f17" fmla="val 18277"/>
                <a:gd name="f18" fmla="val 2072"/>
                <a:gd name="f19" fmla="val 18251"/>
                <a:gd name="f20" fmla="val 2020"/>
                <a:gd name="f21" fmla="val 18002"/>
                <a:gd name="f22" fmla="val 1202"/>
                <a:gd name="f23" fmla="val 17374"/>
                <a:gd name="f24" fmla="val 828"/>
                <a:gd name="f25" fmla="val 16741"/>
                <a:gd name="f26" fmla="val 15957"/>
                <a:gd name="f27" fmla="val 15165"/>
                <a:gd name="f28" fmla="val 1401"/>
                <a:gd name="f29" fmla="val 15076"/>
                <a:gd name="f30" fmla="val 2414"/>
                <a:gd name="f31" fmla="val 15446"/>
                <a:gd name="f32" fmla="val 2437"/>
                <a:gd name="f33" fmla="val 15794"/>
                <a:gd name="f34" fmla="val 2484"/>
                <a:gd name="f35" fmla="val 16142"/>
                <a:gd name="f36" fmla="val 2599"/>
                <a:gd name="f37" fmla="val 16290"/>
                <a:gd name="f38" fmla="val 2642"/>
                <a:gd name="f39" fmla="val 16244"/>
                <a:gd name="f40" fmla="val 2860"/>
                <a:gd name="f41" fmla="val 16110"/>
                <a:gd name="f42" fmla="val 16098"/>
                <a:gd name="f43" fmla="val 16086"/>
                <a:gd name="f44" fmla="val 2858"/>
                <a:gd name="f45" fmla="val 16072"/>
                <a:gd name="f46" fmla="val 2854"/>
                <a:gd name="f47" fmla="val 15646"/>
                <a:gd name="f48" fmla="val 2733"/>
                <a:gd name="f49" fmla="val 15233"/>
                <a:gd name="f50" fmla="val 2668"/>
                <a:gd name="f51" fmla="val 14820"/>
                <a:gd name="f52" fmla="val 14445"/>
                <a:gd name="f53" fmla="val 14070"/>
                <a:gd name="f54" fmla="val 2721"/>
                <a:gd name="f55" fmla="val 13685"/>
                <a:gd name="f56" fmla="val 2831"/>
                <a:gd name="f57" fmla="val 13677"/>
                <a:gd name="f58" fmla="val 2833"/>
                <a:gd name="f59" fmla="val 13670"/>
                <a:gd name="f60" fmla="val 13663"/>
                <a:gd name="f61" fmla="val 13564"/>
                <a:gd name="f62" fmla="val 13531"/>
                <a:gd name="f63" fmla="val 2689"/>
                <a:gd name="f64" fmla="val 13639"/>
                <a:gd name="f65" fmla="val 2646"/>
                <a:gd name="f66" fmla="val 13894"/>
                <a:gd name="f67" fmla="val 2553"/>
                <a:gd name="f68" fmla="val 14149"/>
                <a:gd name="f69" fmla="val 14427"/>
                <a:gd name="f70" fmla="val 2460"/>
                <a:gd name="f71" fmla="val 13870"/>
                <a:gd name="f72" fmla="val 1313"/>
                <a:gd name="f73" fmla="val 12689"/>
                <a:gd name="f74" fmla="val 818"/>
                <a:gd name="f75" fmla="val 11497"/>
                <a:gd name="f76" fmla="val 11100"/>
                <a:gd name="f77" fmla="val 10701"/>
                <a:gd name="f78" fmla="val 873"/>
                <a:gd name="f79" fmla="val 10325"/>
                <a:gd name="f80" fmla="val 977"/>
                <a:gd name="f81" fmla="val 8378"/>
                <a:gd name="f82" fmla="val 1510"/>
                <a:gd name="f83" fmla="val 7127"/>
                <a:gd name="f84" fmla="val 3179"/>
                <a:gd name="f85" fmla="val 7266"/>
                <a:gd name="f86" fmla="val 5172"/>
                <a:gd name="f87" fmla="val 5251"/>
                <a:gd name="f88" fmla="val 7191"/>
                <a:gd name="f89" fmla="val 5297"/>
                <a:gd name="f90" fmla="val 7121"/>
                <a:gd name="f91" fmla="val 7088"/>
                <a:gd name="f92" fmla="val 7056"/>
                <a:gd name="f93" fmla="val 5287"/>
                <a:gd name="f94" fmla="val 7034"/>
                <a:gd name="f95" fmla="val 5265"/>
                <a:gd name="f96" fmla="val 6622"/>
                <a:gd name="f97" fmla="val 4842"/>
                <a:gd name="f98" fmla="val 5917"/>
                <a:gd name="f99" fmla="val 4562"/>
                <a:gd name="f100" fmla="val 5289"/>
                <a:gd name="f101" fmla="val 4504"/>
                <a:gd name="f102" fmla="val 3841"/>
                <a:gd name="f103" fmla="val 5000"/>
                <a:gd name="f104" fmla="val 4021"/>
                <a:gd name="f105" fmla="val 6145"/>
                <a:gd name="f106" fmla="val 4036"/>
                <a:gd name="f107" fmla="val 6190"/>
                <a:gd name="f108" fmla="val 4003"/>
                <a:gd name="f109" fmla="val 6216"/>
                <a:gd name="f110" fmla="val 3965"/>
                <a:gd name="f111" fmla="val 3944"/>
                <a:gd name="f112" fmla="val 3922"/>
                <a:gd name="f113" fmla="val 6208"/>
                <a:gd name="f114" fmla="val 3905"/>
                <a:gd name="f115" fmla="val 6192"/>
                <a:gd name="f116" fmla="val 3882"/>
                <a:gd name="f117" fmla="val 6215"/>
                <a:gd name="f118" fmla="val 3901"/>
                <a:gd name="f119" fmla="val 3889"/>
                <a:gd name="f120" fmla="val 6244"/>
                <a:gd name="f121" fmla="val 3872"/>
                <a:gd name="f122" fmla="val 3868"/>
                <a:gd name="f123" fmla="val 3863"/>
                <a:gd name="f124" fmla="val 6243"/>
                <a:gd name="f125" fmla="val 3859"/>
                <a:gd name="f126" fmla="val 6238"/>
                <a:gd name="f127" fmla="val 3482"/>
                <a:gd name="f128" fmla="val 6033"/>
                <a:gd name="f129" fmla="val 3018"/>
                <a:gd name="f130" fmla="val 5930"/>
                <a:gd name="f131" fmla="val 2545"/>
                <a:gd name="f132" fmla="val 1362"/>
                <a:gd name="f133" fmla="val 124"/>
                <a:gd name="f134" fmla="val 6575"/>
                <a:gd name="f135" fmla="val 58"/>
                <a:gd name="f136" fmla="val 7883"/>
                <a:gd name="f137" fmla="val 1"/>
                <a:gd name="f138" fmla="val 9260"/>
                <a:gd name="f139" fmla="val 1080"/>
                <a:gd name="f140" fmla="val 9732"/>
                <a:gd name="f141" fmla="val 2229"/>
                <a:gd name="f142" fmla="val 2937"/>
                <a:gd name="f143" fmla="val 3671"/>
                <a:gd name="f144" fmla="val 9553"/>
                <a:gd name="f145" fmla="val 4183"/>
                <a:gd name="f146" fmla="val 9297"/>
                <a:gd name="f147" fmla="val 4199"/>
                <a:gd name="f148" fmla="val 9287"/>
                <a:gd name="f149" fmla="val 4216"/>
                <a:gd name="f150" fmla="val 9282"/>
                <a:gd name="f151" fmla="val 4232"/>
                <a:gd name="f152" fmla="val 4289"/>
                <a:gd name="f153" fmla="val 4340"/>
                <a:gd name="f154" fmla="val 9336"/>
                <a:gd name="f155" fmla="val 4322"/>
                <a:gd name="f156" fmla="val 9390"/>
                <a:gd name="f157" fmla="val 3697"/>
                <a:gd name="f158" fmla="val 11267"/>
                <a:gd name="f159" fmla="val 5643"/>
                <a:gd name="f160" fmla="val 13237"/>
                <a:gd name="f161" fmla="val 7312"/>
                <a:gd name="f162" fmla="val 13723"/>
                <a:gd name="f163" fmla="val 7620"/>
                <a:gd name="f164" fmla="val 13812"/>
                <a:gd name="f165" fmla="val 7931"/>
                <a:gd name="f166" fmla="val 13855"/>
                <a:gd name="f167" fmla="val 8237"/>
                <a:gd name="f168" fmla="val 9611"/>
                <a:gd name="f169" fmla="val 10877"/>
                <a:gd name="f170" fmla="val 12998"/>
                <a:gd name="f171" fmla="val 11275"/>
                <a:gd name="f172" fmla="val 11615"/>
                <a:gd name="f173" fmla="val 10904"/>
                <a:gd name="f174" fmla="val 11545"/>
                <a:gd name="f175" fmla="val 10580"/>
                <a:gd name="f176" fmla="val 11383"/>
                <a:gd name="f177" fmla="val 10278"/>
                <a:gd name="f178" fmla="val 11197"/>
                <a:gd name="f179" fmla="val 10220"/>
                <a:gd name="f180" fmla="val 11139"/>
                <a:gd name="f181" fmla="val 10260"/>
                <a:gd name="f182" fmla="val 11048"/>
                <a:gd name="f183" fmla="val 10329"/>
                <a:gd name="f184" fmla="val 10342"/>
                <a:gd name="f185" fmla="val 10356"/>
                <a:gd name="f186" fmla="val 11051"/>
                <a:gd name="f187" fmla="val 10371"/>
                <a:gd name="f188" fmla="val 11058"/>
                <a:gd name="f189" fmla="val 10695"/>
                <a:gd name="f190" fmla="val 11221"/>
                <a:gd name="f191" fmla="val 11020"/>
                <a:gd name="f192" fmla="val 11336"/>
                <a:gd name="f193" fmla="val 11344"/>
                <a:gd name="f194" fmla="val 11406"/>
                <a:gd name="f195" fmla="val 11365"/>
                <a:gd name="f196" fmla="val 11346"/>
                <a:gd name="f197" fmla="val 11415"/>
                <a:gd name="f198" fmla="val 11320"/>
                <a:gd name="f199" fmla="val 11470"/>
                <a:gd name="f200" fmla="val 11541"/>
                <a:gd name="f201" fmla="val 11619"/>
                <a:gd name="f202" fmla="val 11364"/>
                <a:gd name="f203" fmla="val 11646"/>
                <a:gd name="f204" fmla="val 11429"/>
                <a:gd name="f205" fmla="val 11657"/>
                <a:gd name="f206" fmla="val 11418"/>
                <a:gd name="f207" fmla="val 11675"/>
                <a:gd name="f208" fmla="val 11412"/>
                <a:gd name="f209" fmla="val 11689"/>
                <a:gd name="f210" fmla="val 11704"/>
                <a:gd name="f211" fmla="val 11715"/>
                <a:gd name="f212" fmla="val 11790"/>
                <a:gd name="f213" fmla="val 11435"/>
                <a:gd name="f214" fmla="val 11864"/>
                <a:gd name="f215" fmla="val 11438"/>
                <a:gd name="f216" fmla="val 11939"/>
                <a:gd name="f217" fmla="val 12142"/>
                <a:gd name="f218" fmla="val 12346"/>
                <a:gd name="f219" fmla="val 11417"/>
                <a:gd name="f220" fmla="val 12550"/>
                <a:gd name="f221" fmla="val 12557"/>
                <a:gd name="f222" fmla="val 11382"/>
                <a:gd name="f223" fmla="val 12564"/>
                <a:gd name="f224" fmla="val 11381"/>
                <a:gd name="f225" fmla="val 12571"/>
                <a:gd name="f226" fmla="val 12695"/>
                <a:gd name="f227" fmla="val 12751"/>
                <a:gd name="f228" fmla="val 11571"/>
                <a:gd name="f229" fmla="val 12619"/>
                <a:gd name="f230" fmla="val 12410"/>
                <a:gd name="f231" fmla="val 11667"/>
                <a:gd name="f232" fmla="val 12189"/>
                <a:gd name="f233" fmla="val 11693"/>
                <a:gd name="f234" fmla="val 11964"/>
                <a:gd name="f235" fmla="val 11889"/>
                <a:gd name="f236" fmla="val 11814"/>
                <a:gd name="f237" fmla="val 11690"/>
                <a:gd name="f238" fmla="val 11738"/>
                <a:gd name="f239" fmla="val 11684"/>
                <a:gd name="f240" fmla="val 11831"/>
                <a:gd name="f241" fmla="val 12796"/>
                <a:gd name="f242" fmla="val 13175"/>
                <a:gd name="f243" fmla="val 13283"/>
                <a:gd name="f244" fmla="val 14102"/>
                <a:gd name="f245" fmla="val 13469"/>
                <a:gd name="f246" fmla="val 14368"/>
                <a:gd name="f247" fmla="val 13524"/>
                <a:gd name="f248" fmla="val 14643"/>
                <a:gd name="f249" fmla="val 13554"/>
                <a:gd name="f250" fmla="val 14915"/>
                <a:gd name="f251" fmla="val 15897"/>
                <a:gd name="f252" fmla="val 16840"/>
                <a:gd name="f253" fmla="val 13159"/>
                <a:gd name="f254" fmla="val 17185"/>
                <a:gd name="f255" fmla="val 12124"/>
                <a:gd name="f256" fmla="val 17208"/>
                <a:gd name="f257" fmla="val 12066"/>
                <a:gd name="f258" fmla="val 17260"/>
                <a:gd name="f259" fmla="val 12037"/>
                <a:gd name="f260" fmla="val 17312"/>
                <a:gd name="f261" fmla="val 17364"/>
                <a:gd name="f262" fmla="val 17416"/>
                <a:gd name="f263" fmla="val 17439"/>
                <a:gd name="f264" fmla="val 17956"/>
                <a:gd name="f265" fmla="val 13393"/>
                <a:gd name="f266" fmla="val 19340"/>
                <a:gd name="f267" fmla="val 20830"/>
                <a:gd name="f268" fmla="val 23423"/>
                <a:gd name="f269" fmla="val 26339"/>
                <a:gd name="f270" fmla="val 12281"/>
                <a:gd name="f271" fmla="val 25574"/>
                <a:gd name="f272" fmla="val 9853"/>
                <a:gd name="f273" fmla="val 25536"/>
                <a:gd name="f274" fmla="val 9739"/>
                <a:gd name="f275" fmla="val 25639"/>
                <a:gd name="f276" fmla="val 9656"/>
                <a:gd name="f277" fmla="val 25741"/>
                <a:gd name="f278" fmla="val 25763"/>
                <a:gd name="f279" fmla="val 25785"/>
                <a:gd name="f280" fmla="val 9660"/>
                <a:gd name="f281" fmla="val 25806"/>
                <a:gd name="f282" fmla="val 9668"/>
                <a:gd name="f283" fmla="val 25764"/>
                <a:gd name="f284" fmla="val 9647"/>
                <a:gd name="f285" fmla="val 25797"/>
                <a:gd name="f286" fmla="val 9571"/>
                <a:gd name="f287" fmla="val 25853"/>
                <a:gd name="f288" fmla="val 25860"/>
                <a:gd name="f289" fmla="val 25868"/>
                <a:gd name="f290" fmla="val 9573"/>
                <a:gd name="f291" fmla="val 25875"/>
                <a:gd name="f292" fmla="val 9575"/>
                <a:gd name="f293" fmla="val 26082"/>
                <a:gd name="f294" fmla="val 9631"/>
                <a:gd name="f295" fmla="val 26298"/>
                <a:gd name="f296" fmla="val 9658"/>
                <a:gd name="f297" fmla="val 26516"/>
                <a:gd name="f298" fmla="val 27570"/>
                <a:gd name="f299" fmla="val 28666"/>
                <a:gd name="f300" fmla="val 9028"/>
                <a:gd name="f301" fmla="val 28934"/>
                <a:gd name="f302" fmla="val 7953"/>
                <a:gd name="f303" fmla="val 6432"/>
                <a:gd name="f304" fmla="val 27851"/>
                <a:gd name="f305" fmla="val 6072"/>
                <a:gd name="f306" fmla="val 26583"/>
                <a:gd name="f307" fmla="val 26209"/>
                <a:gd name="f308" fmla="val 25854"/>
                <a:gd name="f309" fmla="val 6103"/>
                <a:gd name="f310" fmla="val 25538"/>
                <a:gd name="f311" fmla="val 6202"/>
                <a:gd name="f312" fmla="val 25487"/>
                <a:gd name="f313" fmla="val 6226"/>
                <a:gd name="f314" fmla="val 25436"/>
                <a:gd name="f315" fmla="val 25322"/>
                <a:gd name="f316" fmla="val 25209"/>
                <a:gd name="f317" fmla="val 6104"/>
                <a:gd name="f318" fmla="val 25273"/>
                <a:gd name="f319" fmla="val 5960"/>
                <a:gd name="f320" fmla="val 26362"/>
                <a:gd name="f321" fmla="val 4013"/>
                <a:gd name="f322" fmla="val 1557"/>
                <a:gd name="f323" fmla="val 23789"/>
                <a:gd name="f324" fmla="val 467"/>
                <a:gd name="f325" fmla="val 23211"/>
                <a:gd name="f326" fmla="val 147"/>
                <a:gd name="f327" fmla="val 22604"/>
                <a:gd name="f328" fmla="*/ f0 1 29346"/>
                <a:gd name="f329" fmla="*/ f1 1 13943"/>
                <a:gd name="f330" fmla="val f2"/>
                <a:gd name="f331" fmla="val f3"/>
                <a:gd name="f332" fmla="val f4"/>
                <a:gd name="f333" fmla="+- f332 0 f330"/>
                <a:gd name="f334" fmla="+- f331 0 f330"/>
                <a:gd name="f335" fmla="*/ f334 1 29346"/>
                <a:gd name="f336" fmla="*/ f333 1 13943"/>
                <a:gd name="f337" fmla="*/ f330 1 f335"/>
                <a:gd name="f338" fmla="*/ f331 1 f335"/>
                <a:gd name="f339" fmla="*/ f330 1 f336"/>
                <a:gd name="f340" fmla="*/ f332 1 f336"/>
                <a:gd name="f341" fmla="*/ f337 f328 1"/>
                <a:gd name="f342" fmla="*/ f338 f328 1"/>
                <a:gd name="f343" fmla="*/ f340 f329 1"/>
                <a:gd name="f344" fmla="*/ f339 f3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1" t="f344" r="f342" b="f343"/>
              <a:pathLst>
                <a:path w="29345" h="1394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58"/>
                    <a:pt x="f60" y="f58"/>
                  </a:cubicBezTo>
                  <a:cubicBezTo>
                    <a:pt x="f61" y="f58"/>
                    <a:pt x="f62" y="f63"/>
                    <a:pt x="f64" y="f65"/>
                  </a:cubicBezTo>
                  <a:cubicBezTo>
                    <a:pt x="f66" y="f67"/>
                    <a:pt x="f68" y="f34"/>
                    <a:pt x="f69" y="f70"/>
                  </a:cubicBezTo>
                  <a:cubicBezTo>
                    <a:pt x="f71" y="f72"/>
                    <a:pt x="f73" y="f74"/>
                    <a:pt x="f75" y="f74"/>
                  </a:cubicBezTo>
                  <a:cubicBezTo>
                    <a:pt x="f76" y="f74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5" y="f87"/>
                    <a:pt x="f88" y="f89"/>
                    <a:pt x="f90" y="f89"/>
                  </a:cubicBezTo>
                  <a:cubicBezTo>
                    <a:pt x="f91" y="f89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09"/>
                  </a:cubicBezTo>
                  <a:cubicBezTo>
                    <a:pt x="f111" y="f109"/>
                    <a:pt x="f112" y="f113"/>
                    <a:pt x="f114" y="f115"/>
                  </a:cubicBezTo>
                  <a:lnTo>
                    <a:pt x="f116" y="f117"/>
                  </a:lnTo>
                  <a:cubicBezTo>
                    <a:pt x="f118" y="f117"/>
                    <a:pt x="f119" y="f120"/>
                    <a:pt x="f121" y="f120"/>
                  </a:cubicBezTo>
                  <a:cubicBezTo>
                    <a:pt x="f122" y="f120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0"/>
                  </a:cubicBezTo>
                  <a:cubicBezTo>
                    <a:pt x="f132" y="f130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0"/>
                  </a:cubicBezTo>
                  <a:cubicBezTo>
                    <a:pt x="f152" y="f150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6"/>
                  </a:cubicBezTo>
                  <a:cubicBezTo>
                    <a:pt x="f168" y="f166"/>
                    <a:pt x="f169" y="f170"/>
                    <a:pt x="f171" y="f172"/>
                  </a:cubicBezTo>
                  <a:cubicBezTo>
                    <a:pt x="f173" y="f174"/>
                    <a:pt x="f175" y="f176"/>
                    <a:pt x="f177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5" y="f196"/>
                    <a:pt x="f197" y="f198"/>
                    <a:pt x="f199" y="f198"/>
                  </a:cubicBezTo>
                  <a:cubicBezTo>
                    <a:pt x="f200" y="f198"/>
                    <a:pt x="f201" y="f202"/>
                    <a:pt x="f203" y="f204"/>
                  </a:cubicBezTo>
                  <a:cubicBezTo>
                    <a:pt x="f205" y="f206"/>
                    <a:pt x="f207" y="f208"/>
                    <a:pt x="f209" y="f208"/>
                  </a:cubicBezTo>
                  <a:cubicBezTo>
                    <a:pt x="f210" y="f208"/>
                    <a:pt x="f211" y="f206"/>
                    <a:pt x="f211" y="f204"/>
                  </a:cubicBezTo>
                  <a:cubicBezTo>
                    <a:pt x="f212" y="f213"/>
                    <a:pt x="f214" y="f215"/>
                    <a:pt x="f216" y="f215"/>
                  </a:cubicBezTo>
                  <a:cubicBezTo>
                    <a:pt x="f217" y="f215"/>
                    <a:pt x="f218" y="f219"/>
                    <a:pt x="f220" y="f176"/>
                  </a:cubicBezTo>
                  <a:cubicBezTo>
                    <a:pt x="f221" y="f222"/>
                    <a:pt x="f223" y="f224"/>
                    <a:pt x="f225" y="f224"/>
                  </a:cubicBezTo>
                  <a:cubicBezTo>
                    <a:pt x="f226" y="f224"/>
                    <a:pt x="f227" y="f228"/>
                    <a:pt x="f229" y="f172"/>
                  </a:cubicBezTo>
                  <a:cubicBezTo>
                    <a:pt x="f230" y="f231"/>
                    <a:pt x="f232" y="f233"/>
                    <a:pt x="f234" y="f233"/>
                  </a:cubicBezTo>
                  <a:cubicBezTo>
                    <a:pt x="f235" y="f233"/>
                    <a:pt x="f236" y="f237"/>
                    <a:pt x="f238" y="f239"/>
                  </a:cubicBezTo>
                  <a:lnTo>
                    <a:pt x="f238" y="f239"/>
                  </a:ln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49"/>
                  </a:cubicBezTo>
                  <a:cubicBezTo>
                    <a:pt x="f251" y="f249"/>
                    <a:pt x="f252" y="f253"/>
                    <a:pt x="f254" y="f255"/>
                  </a:cubicBezTo>
                  <a:cubicBezTo>
                    <a:pt x="f256" y="f257"/>
                    <a:pt x="f258" y="f259"/>
                    <a:pt x="f260" y="f259"/>
                  </a:cubicBezTo>
                  <a:cubicBezTo>
                    <a:pt x="f261" y="f259"/>
                    <a:pt x="f262" y="f257"/>
                    <a:pt x="f263" y="f255"/>
                  </a:cubicBezTo>
                  <a:cubicBezTo>
                    <a:pt x="f264" y="f265"/>
                    <a:pt x="f266" y="f4"/>
                    <a:pt x="f267" y="f4"/>
                  </a:cubicBezTo>
                  <a:cubicBezTo>
                    <a:pt x="f268" y="f4"/>
                    <a:pt x="f269" y="f270"/>
                    <a:pt x="f271" y="f272"/>
                  </a:cubicBezTo>
                  <a:cubicBezTo>
                    <a:pt x="f273" y="f274"/>
                    <a:pt x="f275" y="f276"/>
                    <a:pt x="f277" y="f276"/>
                  </a:cubicBezTo>
                  <a:cubicBezTo>
                    <a:pt x="f278" y="f276"/>
                    <a:pt x="f279" y="f280"/>
                    <a:pt x="f281" y="f282"/>
                  </a:cubicBezTo>
                  <a:cubicBezTo>
                    <a:pt x="f283" y="f284"/>
                    <a:pt x="f285" y="f286"/>
                    <a:pt x="f287" y="f286"/>
                  </a:cubicBezTo>
                  <a:cubicBezTo>
                    <a:pt x="f288" y="f286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6"/>
                  </a:cubicBezTo>
                  <a:cubicBezTo>
                    <a:pt x="f298" y="f296"/>
                    <a:pt x="f299" y="f300"/>
                    <a:pt x="f301" y="f302"/>
                  </a:cubicBezTo>
                  <a:cubicBezTo>
                    <a:pt x="f3" y="f303"/>
                    <a:pt x="f304" y="f305"/>
                    <a:pt x="f306" y="f305"/>
                  </a:cubicBezTo>
                  <a:cubicBezTo>
                    <a:pt x="f307" y="f305"/>
                    <a:pt x="f308" y="f309"/>
                    <a:pt x="f271" y="f105"/>
                  </a:cubicBezTo>
                  <a:cubicBezTo>
                    <a:pt x="f310" y="f311"/>
                    <a:pt x="f312" y="f313"/>
                    <a:pt x="f314" y="f313"/>
                  </a:cubicBezTo>
                  <a:cubicBezTo>
                    <a:pt x="f315" y="f313"/>
                    <a:pt x="f316" y="f317"/>
                    <a:pt x="f318" y="f319"/>
                  </a:cubicBezTo>
                  <a:cubicBezTo>
                    <a:pt x="f320" y="f321"/>
                    <a:pt x="f281" y="f322"/>
                    <a:pt x="f323" y="f324"/>
                  </a:cubicBezTo>
                  <a:cubicBezTo>
                    <a:pt x="f325" y="f326"/>
                    <a:pt x="f327" y="f2"/>
                    <a:pt x="f5" y="f2"/>
                  </a:cubicBezTo>
                  <a:close/>
                </a:path>
              </a:pathLst>
            </a:custGeom>
            <a:solidFill>
              <a:srgbClr val="CFE2F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609;p22">
              <a:extLst>
                <a:ext uri="{FF2B5EF4-FFF2-40B4-BE49-F238E27FC236}">
                  <a16:creationId xmlns:a16="http://schemas.microsoft.com/office/drawing/2014/main" id="{171EE37A-E80F-47E6-BEBD-FEBD020391B7}"/>
                </a:ext>
              </a:extLst>
            </p:cNvPr>
            <p:cNvSpPr/>
            <p:nvPr/>
          </p:nvSpPr>
          <p:spPr>
            <a:xfrm>
              <a:off x="-653357" y="3473211"/>
              <a:ext cx="1629890" cy="7955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729"/>
                <a:gd name="f4" fmla="val 14511"/>
                <a:gd name="f5" fmla="val 22302"/>
                <a:gd name="f6" fmla="val 1"/>
                <a:gd name="f7" fmla="val 20881"/>
                <a:gd name="f8" fmla="val 19495"/>
                <a:gd name="f9" fmla="val 727"/>
                <a:gd name="f10" fmla="val 18703"/>
                <a:gd name="f11" fmla="val 1994"/>
                <a:gd name="f12" fmla="val 18356"/>
                <a:gd name="f13" fmla="val 1261"/>
                <a:gd name="f14" fmla="val 17671"/>
                <a:gd name="f15" fmla="val 909"/>
                <a:gd name="f16" fmla="val 17000"/>
                <a:gd name="f17" fmla="val 16101"/>
                <a:gd name="f18" fmla="val 15227"/>
                <a:gd name="f19" fmla="val 1541"/>
                <a:gd name="f20" fmla="val 2735"/>
                <a:gd name="f21" fmla="val 15018"/>
                <a:gd name="f22" fmla="val 15041"/>
                <a:gd name="f23" fmla="val 2689"/>
                <a:gd name="f24" fmla="val 2642"/>
                <a:gd name="f25" fmla="val 2596"/>
                <a:gd name="f26" fmla="val 14424"/>
                <a:gd name="f27" fmla="val 1337"/>
                <a:gd name="f28" fmla="val 13104"/>
                <a:gd name="f29" fmla="val 778"/>
                <a:gd name="f30" fmla="val 11775"/>
                <a:gd name="f31" fmla="val 11342"/>
                <a:gd name="f32" fmla="val 10909"/>
                <a:gd name="f33" fmla="val 837"/>
                <a:gd name="f34" fmla="val 10499"/>
                <a:gd name="f35" fmla="val 951"/>
                <a:gd name="f36" fmla="val 8598"/>
                <a:gd name="f37" fmla="val 1484"/>
                <a:gd name="f38" fmla="val 7162"/>
                <a:gd name="f39" fmla="val 3175"/>
                <a:gd name="f40" fmla="val 7254"/>
                <a:gd name="f41" fmla="val 5169"/>
                <a:gd name="f42" fmla="val 6809"/>
                <a:gd name="f43" fmla="val 4822"/>
                <a:gd name="f44" fmla="val 6282"/>
                <a:gd name="f45" fmla="val 4570"/>
                <a:gd name="f46" fmla="val 5731"/>
                <a:gd name="f47" fmla="val 5507"/>
                <a:gd name="f48" fmla="val 5280"/>
                <a:gd name="f49" fmla="val 4611"/>
                <a:gd name="f50" fmla="val 5053"/>
                <a:gd name="f51" fmla="val 4705"/>
                <a:gd name="f52" fmla="val 4381"/>
                <a:gd name="f53" fmla="val 5030"/>
                <a:gd name="f54" fmla="val 4010"/>
                <a:gd name="f55" fmla="val 5748"/>
                <a:gd name="f56" fmla="val 4195"/>
                <a:gd name="f57" fmla="val 6466"/>
                <a:gd name="f58" fmla="val 6490"/>
                <a:gd name="f59" fmla="val 4203"/>
                <a:gd name="f60" fmla="val 6514"/>
                <a:gd name="f61" fmla="val 4223"/>
                <a:gd name="f62" fmla="val 6524"/>
                <a:gd name="f63" fmla="val 4243"/>
                <a:gd name="f64" fmla="val 4282"/>
                <a:gd name="f65" fmla="val 4326"/>
                <a:gd name="f66" fmla="val 6488"/>
                <a:gd name="f67" fmla="val 4311"/>
                <a:gd name="f68" fmla="val 6443"/>
                <a:gd name="f69" fmla="val 4130"/>
                <a:gd name="f70" fmla="val 5305"/>
                <a:gd name="f71" fmla="val 4800"/>
                <a:gd name="f72" fmla="val 4867"/>
                <a:gd name="f73" fmla="val 5589"/>
                <a:gd name="f74" fmla="val 6214"/>
                <a:gd name="f75" fmla="val 6914"/>
                <a:gd name="f76" fmla="val 5142"/>
                <a:gd name="f77" fmla="val 7324"/>
                <a:gd name="f78" fmla="val 5563"/>
                <a:gd name="f79" fmla="val 7346"/>
                <a:gd name="f80" fmla="val 5592"/>
                <a:gd name="f81" fmla="val 7378"/>
                <a:gd name="f82" fmla="val 5605"/>
                <a:gd name="f83" fmla="val 7412"/>
                <a:gd name="f84" fmla="val 7481"/>
                <a:gd name="f85" fmla="val 7556"/>
                <a:gd name="f86" fmla="val 5548"/>
                <a:gd name="f87" fmla="val 5470"/>
                <a:gd name="f88" fmla="val 7417"/>
                <a:gd name="f89" fmla="val 3477"/>
                <a:gd name="f90" fmla="val 8668"/>
                <a:gd name="f91" fmla="val 1808"/>
                <a:gd name="f92" fmla="val 10592"/>
                <a:gd name="f93" fmla="val 1275"/>
                <a:gd name="f94" fmla="val 10974"/>
                <a:gd name="f95" fmla="val 1171"/>
                <a:gd name="f96" fmla="val 11377"/>
                <a:gd name="f97" fmla="val 1116"/>
                <a:gd name="f98" fmla="val 11777"/>
                <a:gd name="f99" fmla="val 12979"/>
                <a:gd name="f100" fmla="val 14160"/>
                <a:gd name="f101" fmla="val 1611"/>
                <a:gd name="f102" fmla="val 14717"/>
                <a:gd name="f103" fmla="val 2758"/>
                <a:gd name="f104" fmla="val 14439"/>
                <a:gd name="f105" fmla="val 2805"/>
                <a:gd name="f106" fmla="val 14184"/>
                <a:gd name="f107" fmla="val 2851"/>
                <a:gd name="f108" fmla="val 13929"/>
                <a:gd name="f109" fmla="val 2944"/>
                <a:gd name="f110" fmla="val 13821"/>
                <a:gd name="f111" fmla="val 2987"/>
                <a:gd name="f112" fmla="val 13854"/>
                <a:gd name="f113" fmla="val 3131"/>
                <a:gd name="f114" fmla="val 13953"/>
                <a:gd name="f115" fmla="val 13960"/>
                <a:gd name="f116" fmla="val 13967"/>
                <a:gd name="f117" fmla="val 13975"/>
                <a:gd name="f118" fmla="val 3129"/>
                <a:gd name="f119" fmla="val 14360"/>
                <a:gd name="f120" fmla="val 3019"/>
                <a:gd name="f121" fmla="val 14735"/>
                <a:gd name="f122" fmla="val 2966"/>
                <a:gd name="f123" fmla="val 15110"/>
                <a:gd name="f124" fmla="val 15523"/>
                <a:gd name="f125" fmla="val 15936"/>
                <a:gd name="f126" fmla="val 3031"/>
                <a:gd name="f127" fmla="val 16362"/>
                <a:gd name="f128" fmla="val 3152"/>
                <a:gd name="f129" fmla="val 16376"/>
                <a:gd name="f130" fmla="val 3156"/>
                <a:gd name="f131" fmla="val 16388"/>
                <a:gd name="f132" fmla="val 3158"/>
                <a:gd name="f133" fmla="val 16400"/>
                <a:gd name="f134" fmla="val 16531"/>
                <a:gd name="f135" fmla="val 16559"/>
                <a:gd name="f136" fmla="val 2940"/>
                <a:gd name="f137" fmla="val 16432"/>
                <a:gd name="f138" fmla="val 2897"/>
                <a:gd name="f139" fmla="val 16084"/>
                <a:gd name="f140" fmla="val 2782"/>
                <a:gd name="f141" fmla="val 15713"/>
                <a:gd name="f142" fmla="val 15366"/>
                <a:gd name="f143" fmla="val 2712"/>
                <a:gd name="f144" fmla="val 15443"/>
                <a:gd name="f145" fmla="val 1709"/>
                <a:gd name="f146" fmla="val 16241"/>
                <a:gd name="f147" fmla="val 1134"/>
                <a:gd name="f148" fmla="val 17031"/>
                <a:gd name="f149" fmla="val 17665"/>
                <a:gd name="f150" fmla="val 18293"/>
                <a:gd name="f151" fmla="val 1503"/>
                <a:gd name="f152" fmla="val 18541"/>
                <a:gd name="f153" fmla="val 2318"/>
                <a:gd name="f154" fmla="val 18566"/>
                <a:gd name="f155" fmla="val 2382"/>
                <a:gd name="f156" fmla="val 18620"/>
                <a:gd name="f157" fmla="val 2417"/>
                <a:gd name="f158" fmla="val 18674"/>
                <a:gd name="f159" fmla="val 18719"/>
                <a:gd name="f160" fmla="val 18764"/>
                <a:gd name="f161" fmla="val 2393"/>
                <a:gd name="f162" fmla="val 18796"/>
                <a:gd name="f163" fmla="val 2341"/>
                <a:gd name="f164" fmla="val 19574"/>
                <a:gd name="f165" fmla="val 1092"/>
                <a:gd name="f166" fmla="val 20909"/>
                <a:gd name="f167" fmla="val 308"/>
                <a:gd name="f168" fmla="val 22300"/>
                <a:gd name="f169" fmla="val 22896"/>
                <a:gd name="f170" fmla="val 23502"/>
                <a:gd name="f171" fmla="val 452"/>
                <a:gd name="f172" fmla="val 24079"/>
                <a:gd name="f173" fmla="val 765"/>
                <a:gd name="f174" fmla="val 26096"/>
                <a:gd name="f175" fmla="val 1878"/>
                <a:gd name="f176" fmla="val 26652"/>
                <a:gd name="f177" fmla="val 25563"/>
                <a:gd name="f178" fmla="val 6281"/>
                <a:gd name="f179" fmla="val 25499"/>
                <a:gd name="f180" fmla="val 6408"/>
                <a:gd name="f181" fmla="val 25611"/>
                <a:gd name="f182" fmla="val 6525"/>
                <a:gd name="f183" fmla="val 25724"/>
                <a:gd name="f184" fmla="val 25776"/>
                <a:gd name="f185" fmla="val 25828"/>
                <a:gd name="f186" fmla="val 6501"/>
                <a:gd name="f187" fmla="val 25864"/>
                <a:gd name="f188" fmla="val 26144"/>
                <a:gd name="f189" fmla="val 6401"/>
                <a:gd name="f190" fmla="val 26499"/>
                <a:gd name="f191" fmla="val 6370"/>
                <a:gd name="f192" fmla="val 26873"/>
                <a:gd name="f193" fmla="val 28141"/>
                <a:gd name="f194" fmla="val 29636"/>
                <a:gd name="f195" fmla="val 6730"/>
                <a:gd name="f196" fmla="val 29224"/>
                <a:gd name="f197" fmla="val 8251"/>
                <a:gd name="f198" fmla="val 28956"/>
                <a:gd name="f199" fmla="val 9326"/>
                <a:gd name="f200" fmla="val 27860"/>
                <a:gd name="f201" fmla="val 9956"/>
                <a:gd name="f202" fmla="val 26793"/>
                <a:gd name="f203" fmla="val 26572"/>
                <a:gd name="f204" fmla="val 26353"/>
                <a:gd name="f205" fmla="val 9929"/>
                <a:gd name="f206" fmla="val 26142"/>
                <a:gd name="f207" fmla="val 9873"/>
                <a:gd name="f208" fmla="val 26137"/>
                <a:gd name="f209" fmla="val 9871"/>
                <a:gd name="f210" fmla="val 26132"/>
                <a:gd name="f211" fmla="val 9869"/>
                <a:gd name="f212" fmla="val 26127"/>
                <a:gd name="f213" fmla="val 26087"/>
                <a:gd name="f214" fmla="val 26054"/>
                <a:gd name="f215" fmla="val 9948"/>
                <a:gd name="f216" fmla="val 9989"/>
                <a:gd name="f217" fmla="val 26069"/>
                <a:gd name="f218" fmla="val 9973"/>
                <a:gd name="f219" fmla="val 26040"/>
                <a:gd name="f220" fmla="val 9966"/>
                <a:gd name="f221" fmla="val 26012"/>
                <a:gd name="f222" fmla="val 25916"/>
                <a:gd name="f223" fmla="val 10049"/>
                <a:gd name="f224" fmla="val 10174"/>
                <a:gd name="f225" fmla="val 26629"/>
                <a:gd name="f226" fmla="val 12586"/>
                <a:gd name="f227" fmla="val 23717"/>
                <a:gd name="f228" fmla="val 14242"/>
                <a:gd name="f229" fmla="val 21125"/>
                <a:gd name="f230" fmla="val 19632"/>
                <a:gd name="f231" fmla="val 18246"/>
                <a:gd name="f232" fmla="val 13693"/>
                <a:gd name="f233" fmla="val 17729"/>
                <a:gd name="f234" fmla="val 12422"/>
                <a:gd name="f235" fmla="val 17706"/>
                <a:gd name="f236" fmla="val 12364"/>
                <a:gd name="f237" fmla="val 17654"/>
                <a:gd name="f238" fmla="val 12335"/>
                <a:gd name="f239" fmla="val 17602"/>
                <a:gd name="f240" fmla="val 17550"/>
                <a:gd name="f241" fmla="val 17498"/>
                <a:gd name="f242" fmla="val 17475"/>
                <a:gd name="f243" fmla="val 17111"/>
                <a:gd name="f244" fmla="val 13457"/>
                <a:gd name="f245" fmla="val 16180"/>
                <a:gd name="f246" fmla="val 13852"/>
                <a:gd name="f247" fmla="val 15202"/>
                <a:gd name="f248" fmla="val 14932"/>
                <a:gd name="f249" fmla="val 14658"/>
                <a:gd name="f250" fmla="val 13822"/>
                <a:gd name="f251" fmla="val 14392"/>
                <a:gd name="f252" fmla="val 13767"/>
                <a:gd name="f253" fmla="val 13465"/>
                <a:gd name="f254" fmla="val 13581"/>
                <a:gd name="f255" fmla="val 12121"/>
                <a:gd name="f256" fmla="val 13094"/>
                <a:gd name="f257" fmla="val 12028"/>
                <a:gd name="f258" fmla="val 12005"/>
                <a:gd name="f259" fmla="val 12100"/>
                <a:gd name="f260" fmla="val 12011"/>
                <a:gd name="f261" fmla="val 12171"/>
                <a:gd name="f262" fmla="val 12014"/>
                <a:gd name="f263" fmla="val 12241"/>
                <a:gd name="f264" fmla="val 12471"/>
                <a:gd name="f265" fmla="val 12697"/>
                <a:gd name="f266" fmla="val 11983"/>
                <a:gd name="f267" fmla="val 12909"/>
                <a:gd name="f268" fmla="val 11913"/>
                <a:gd name="f269" fmla="val 13041"/>
                <a:gd name="f270" fmla="val 11869"/>
                <a:gd name="f271" fmla="val 12985"/>
                <a:gd name="f272" fmla="val 11679"/>
                <a:gd name="f273" fmla="val 12861"/>
                <a:gd name="f274" fmla="val 12854"/>
                <a:gd name="f275" fmla="val 12847"/>
                <a:gd name="f276" fmla="val 11680"/>
                <a:gd name="f277" fmla="val 12840"/>
                <a:gd name="f278" fmla="val 11681"/>
                <a:gd name="f279" fmla="val 12636"/>
                <a:gd name="f280" fmla="val 11715"/>
                <a:gd name="f281" fmla="val 12432"/>
                <a:gd name="f282" fmla="val 11736"/>
                <a:gd name="f283" fmla="val 12229"/>
                <a:gd name="f284" fmla="val 12154"/>
                <a:gd name="f285" fmla="val 12080"/>
                <a:gd name="f286" fmla="val 11733"/>
                <a:gd name="f287" fmla="val 11727"/>
                <a:gd name="f288" fmla="val 11936"/>
                <a:gd name="f289" fmla="val 11909"/>
                <a:gd name="f290" fmla="val 11662"/>
                <a:gd name="f291" fmla="val 11831"/>
                <a:gd name="f292" fmla="val 11618"/>
                <a:gd name="f293" fmla="val 11760"/>
                <a:gd name="f294" fmla="val 11705"/>
                <a:gd name="f295" fmla="val 11655"/>
                <a:gd name="f296" fmla="val 11644"/>
                <a:gd name="f297" fmla="val 11634"/>
                <a:gd name="f298" fmla="val 11704"/>
                <a:gd name="f299" fmla="val 11310"/>
                <a:gd name="f300" fmla="val 10985"/>
                <a:gd name="f301" fmla="val 11542"/>
                <a:gd name="f302" fmla="val 10661"/>
                <a:gd name="f303" fmla="val 11356"/>
                <a:gd name="f304" fmla="val 10646"/>
                <a:gd name="f305" fmla="val 11349"/>
                <a:gd name="f306" fmla="val 10632"/>
                <a:gd name="f307" fmla="val 11346"/>
                <a:gd name="f308" fmla="val 10619"/>
                <a:gd name="f309" fmla="val 10550"/>
                <a:gd name="f310" fmla="val 10510"/>
                <a:gd name="f311" fmla="val 11437"/>
                <a:gd name="f312" fmla="val 10568"/>
                <a:gd name="f313" fmla="val 11495"/>
                <a:gd name="f314" fmla="val 10870"/>
                <a:gd name="f315" fmla="val 11217"/>
                <a:gd name="f316" fmla="val 11843"/>
                <a:gd name="f317" fmla="val 11565"/>
                <a:gd name="f318" fmla="val 11167"/>
                <a:gd name="f319" fmla="val 13300"/>
                <a:gd name="f320" fmla="val 9902"/>
                <a:gd name="f321" fmla="val 14153"/>
                <a:gd name="f322" fmla="val 8529"/>
                <a:gd name="f323" fmla="val 8222"/>
                <a:gd name="f324" fmla="val 7911"/>
                <a:gd name="f325" fmla="val 14110"/>
                <a:gd name="f326" fmla="val 7602"/>
                <a:gd name="f327" fmla="val 14021"/>
                <a:gd name="f328" fmla="val 5933"/>
                <a:gd name="f329" fmla="val 13535"/>
                <a:gd name="f330" fmla="val 3987"/>
                <a:gd name="f331" fmla="val 4612"/>
                <a:gd name="f332" fmla="val 9711"/>
                <a:gd name="f333" fmla="val 4630"/>
                <a:gd name="f334" fmla="val 9639"/>
                <a:gd name="f335" fmla="val 4578"/>
                <a:gd name="f336" fmla="val 9580"/>
                <a:gd name="f337" fmla="val 4521"/>
                <a:gd name="f338" fmla="val 4505"/>
                <a:gd name="f339" fmla="val 4489"/>
                <a:gd name="f340" fmla="val 9585"/>
                <a:gd name="f341" fmla="val 4473"/>
                <a:gd name="f342" fmla="val 9595"/>
                <a:gd name="f343" fmla="val 3957"/>
                <a:gd name="f344" fmla="val 9853"/>
                <a:gd name="f345" fmla="val 3215"/>
                <a:gd name="f346" fmla="val 10036"/>
                <a:gd name="f347" fmla="val 2502"/>
                <a:gd name="f348" fmla="val 1359"/>
                <a:gd name="f349" fmla="val 291"/>
                <a:gd name="f350" fmla="val 9566"/>
                <a:gd name="f351" fmla="val 348"/>
                <a:gd name="f352" fmla="val 8181"/>
                <a:gd name="f353" fmla="val 414"/>
                <a:gd name="f354" fmla="val 6882"/>
                <a:gd name="f355" fmla="val 1636"/>
                <a:gd name="f356" fmla="val 6236"/>
                <a:gd name="f357" fmla="val 2804"/>
                <a:gd name="f358" fmla="val 3281"/>
                <a:gd name="f359" fmla="val 3749"/>
                <a:gd name="f360" fmla="val 6344"/>
                <a:gd name="f361" fmla="val 4126"/>
                <a:gd name="f362" fmla="val 6559"/>
                <a:gd name="f363" fmla="val 4149"/>
                <a:gd name="f364" fmla="val 6536"/>
                <a:gd name="f365" fmla="val 4172"/>
                <a:gd name="f366" fmla="val 6513"/>
                <a:gd name="f367" fmla="val 3774"/>
                <a:gd name="f368" fmla="val 6180"/>
                <a:gd name="f369" fmla="val 3262"/>
                <a:gd name="f370" fmla="val 6027"/>
                <a:gd name="f371" fmla="val 2738"/>
                <a:gd name="f372" fmla="val 1585"/>
                <a:gd name="f373" fmla="val 370"/>
                <a:gd name="f374" fmla="val 6763"/>
                <a:gd name="f375" fmla="val 163"/>
                <a:gd name="f376" fmla="val 7926"/>
                <a:gd name="f377" fmla="val 8807"/>
                <a:gd name="f378" fmla="val 533"/>
                <a:gd name="f379" fmla="val 9641"/>
                <a:gd name="f380" fmla="val 1298"/>
                <a:gd name="f381" fmla="val 10035"/>
                <a:gd name="f382" fmla="val 1666"/>
                <a:gd name="f383" fmla="val 10248"/>
                <a:gd name="f384" fmla="val 2099"/>
                <a:gd name="f385" fmla="val 10348"/>
                <a:gd name="f386" fmla="val 2515"/>
                <a:gd name="f387" fmla="val 2597"/>
                <a:gd name="f388" fmla="val 2678"/>
                <a:gd name="f389" fmla="val 10344"/>
                <a:gd name="f390" fmla="val 10337"/>
                <a:gd name="f391" fmla="val 2967"/>
                <a:gd name="f392" fmla="val 3199"/>
                <a:gd name="f393" fmla="val 10290"/>
                <a:gd name="f394" fmla="val 3407"/>
                <a:gd name="f395" fmla="val 10244"/>
                <a:gd name="f396" fmla="val 3562"/>
                <a:gd name="f397" fmla="val 10200"/>
                <a:gd name="f398" fmla="val 3930"/>
                <a:gd name="f399" fmla="val 9964"/>
                <a:gd name="f400" fmla="val 4124"/>
                <a:gd name="f401" fmla="val 4132"/>
                <a:gd name="f402" fmla="val 4141"/>
                <a:gd name="f403" fmla="val 9965"/>
                <a:gd name="f404" fmla="val 9977"/>
                <a:gd name="f405" fmla="val 9983"/>
                <a:gd name="f406" fmla="val 4215"/>
                <a:gd name="f407" fmla="val 4236"/>
                <a:gd name="f408" fmla="val 4253"/>
                <a:gd name="f409" fmla="val 4265"/>
                <a:gd name="f410" fmla="val 4242"/>
                <a:gd name="f411" fmla="val 10012"/>
                <a:gd name="f412" fmla="val 10105"/>
                <a:gd name="f413" fmla="val 10267"/>
                <a:gd name="f414" fmla="val 10452"/>
                <a:gd name="f415" fmla="val 4288"/>
                <a:gd name="f416" fmla="val 10684"/>
                <a:gd name="f417" fmla="val 10893"/>
                <a:gd name="f418" fmla="val 4404"/>
                <a:gd name="f419" fmla="val 12052"/>
                <a:gd name="f420" fmla="val 5076"/>
                <a:gd name="f421" fmla="val 12538"/>
                <a:gd name="f422" fmla="val 5655"/>
                <a:gd name="f423" fmla="val 13326"/>
                <a:gd name="f424" fmla="val 7370"/>
                <a:gd name="f425" fmla="val 14276"/>
                <a:gd name="f426" fmla="val 7749"/>
                <a:gd name="f427" fmla="val 14406"/>
                <a:gd name="f428" fmla="val 8143"/>
                <a:gd name="f429" fmla="val 14468"/>
                <a:gd name="f430" fmla="val 8535"/>
                <a:gd name="f431" fmla="val 10038"/>
                <a:gd name="f432" fmla="val 11503"/>
                <a:gd name="f433" fmla="val 13554"/>
                <a:gd name="f434" fmla="val 11889"/>
                <a:gd name="f435" fmla="val 13303"/>
                <a:gd name="f436" fmla="val 13604"/>
                <a:gd name="f437" fmla="val 13882"/>
                <a:gd name="f438" fmla="val 14670"/>
                <a:gd name="f439" fmla="val 14863"/>
                <a:gd name="f440" fmla="val 14052"/>
                <a:gd name="f441" fmla="val 15056"/>
                <a:gd name="f442" fmla="val 14067"/>
                <a:gd name="f443" fmla="val 15247"/>
                <a:gd name="f444" fmla="val 16227"/>
                <a:gd name="f445" fmla="val 17148"/>
                <a:gd name="f446" fmla="val 13659"/>
                <a:gd name="f447" fmla="val 17614"/>
                <a:gd name="f448" fmla="val 12747"/>
                <a:gd name="f449" fmla="val 18274"/>
                <a:gd name="f450" fmla="val 14034"/>
                <a:gd name="f451" fmla="val 19722"/>
                <a:gd name="f452" fmla="val 21145"/>
                <a:gd name="f453" fmla="val 21720"/>
                <a:gd name="f454" fmla="val 22291"/>
                <a:gd name="f455" fmla="val 14433"/>
                <a:gd name="f456" fmla="val 22805"/>
                <a:gd name="f457" fmla="val 14300"/>
                <a:gd name="f458" fmla="val 24589"/>
                <a:gd name="f459" fmla="val 13836"/>
                <a:gd name="f460" fmla="val 26884"/>
                <a:gd name="f461" fmla="val 12214"/>
                <a:gd name="f462" fmla="val 26165"/>
                <a:gd name="f463" fmla="val 10082"/>
                <a:gd name="f464" fmla="val 10059"/>
                <a:gd name="f465" fmla="val 26119"/>
                <a:gd name="f466" fmla="val 26373"/>
                <a:gd name="f467" fmla="val 10094"/>
                <a:gd name="f468" fmla="val 26641"/>
                <a:gd name="f469" fmla="val 10133"/>
                <a:gd name="f470" fmla="val 26911"/>
                <a:gd name="f471" fmla="val 28166"/>
                <a:gd name="f472" fmla="val 29462"/>
                <a:gd name="f473" fmla="val 9285"/>
                <a:gd name="f474" fmla="val 29595"/>
                <a:gd name="f475" fmla="val 7950"/>
                <a:gd name="f476" fmla="val 6478"/>
                <a:gd name="f477" fmla="val 28176"/>
                <a:gd name="f478" fmla="val 6015"/>
                <a:gd name="f479" fmla="val 26847"/>
                <a:gd name="f480" fmla="val 26565"/>
                <a:gd name="f481" fmla="val 26293"/>
                <a:gd name="f482" fmla="val 6036"/>
                <a:gd name="f483" fmla="val 26049"/>
                <a:gd name="f484" fmla="val 6072"/>
                <a:gd name="f485" fmla="val 27000"/>
                <a:gd name="f486" fmla="val 4056"/>
                <a:gd name="f487" fmla="val 26281"/>
                <a:gd name="f488" fmla="val 1576"/>
                <a:gd name="f489" fmla="val 24242"/>
                <a:gd name="f490" fmla="val 487"/>
                <a:gd name="f491" fmla="val 23625"/>
                <a:gd name="f492" fmla="val 157"/>
                <a:gd name="f493" fmla="val 22960"/>
                <a:gd name="f494" fmla="*/ f0 1 29729"/>
                <a:gd name="f495" fmla="*/ f1 1 14511"/>
                <a:gd name="f496" fmla="val f2"/>
                <a:gd name="f497" fmla="val f3"/>
                <a:gd name="f498" fmla="val f4"/>
                <a:gd name="f499" fmla="+- f498 0 f496"/>
                <a:gd name="f500" fmla="+- f497 0 f496"/>
                <a:gd name="f501" fmla="*/ f500 1 29729"/>
                <a:gd name="f502" fmla="*/ f499 1 14511"/>
                <a:gd name="f503" fmla="*/ f496 1 f501"/>
                <a:gd name="f504" fmla="*/ f497 1 f501"/>
                <a:gd name="f505" fmla="*/ f496 1 f502"/>
                <a:gd name="f506" fmla="*/ f498 1 f502"/>
                <a:gd name="f507" fmla="*/ f503 f494 1"/>
                <a:gd name="f508" fmla="*/ f504 f494 1"/>
                <a:gd name="f509" fmla="*/ f506 f495 1"/>
                <a:gd name="f510" fmla="*/ f505 f49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7" t="f510" r="f508" b="f509"/>
              <a:pathLst>
                <a:path w="29729" h="145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18" y="f20"/>
                  </a:cubicBezTo>
                  <a:lnTo>
                    <a:pt x="f21" y="f20"/>
                  </a:lnTo>
                  <a:cubicBezTo>
                    <a:pt x="f22" y="f23"/>
                    <a:pt x="f22" y="f24"/>
                    <a:pt x="f21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6" y="f58"/>
                    <a:pt x="f56" y="f58"/>
                    <a:pt x="f56" y="f58"/>
                  </a:cubicBezTo>
                  <a:cubicBezTo>
                    <a:pt x="f59" y="f60"/>
                    <a:pt x="f61" y="f62"/>
                    <a:pt x="f63" y="f62"/>
                  </a:cubicBezTo>
                  <a:cubicBezTo>
                    <a:pt x="f64" y="f62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2"/>
                  </a:cubicBezTo>
                  <a:cubicBezTo>
                    <a:pt x="f84" y="f82"/>
                    <a:pt x="f85" y="f86"/>
                    <a:pt x="f85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7"/>
                  </a:cubicBezTo>
                  <a:cubicBezTo>
                    <a:pt x="f99" y="f97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3"/>
                    <a:pt x="f117" y="f118"/>
                  </a:cubicBezTo>
                  <a:cubicBezTo>
                    <a:pt x="f119" y="f120"/>
                    <a:pt x="f121" y="f122"/>
                    <a:pt x="f123" y="f122"/>
                  </a:cubicBezTo>
                  <a:cubicBezTo>
                    <a:pt x="f124" y="f122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2"/>
                  </a:cubicBezTo>
                  <a:cubicBezTo>
                    <a:pt x="f134" y="f132"/>
                    <a:pt x="f135" y="f136"/>
                    <a:pt x="f137" y="f138"/>
                  </a:cubicBezTo>
                  <a:cubicBezTo>
                    <a:pt x="f139" y="f140"/>
                    <a:pt x="f141" y="f20"/>
                    <a:pt x="f142" y="f143"/>
                  </a:cubicBezTo>
                  <a:cubicBezTo>
                    <a:pt x="f144" y="f145"/>
                    <a:pt x="f146" y="f147"/>
                    <a:pt x="f148" y="f147"/>
                  </a:cubicBezTo>
                  <a:cubicBezTo>
                    <a:pt x="f149" y="f147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7"/>
                  </a:cubicBezTo>
                  <a:cubicBezTo>
                    <a:pt x="f159" y="f157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7"/>
                  </a:cubicBezTo>
                  <a:cubicBezTo>
                    <a:pt x="f169" y="f167"/>
                    <a:pt x="f170" y="f171"/>
                    <a:pt x="f172" y="f173"/>
                  </a:cubicBezTo>
                  <a:cubicBezTo>
                    <a:pt x="f174" y="f175"/>
                    <a:pt x="f176" y="f67"/>
                    <a:pt x="f177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187" y="f68"/>
                  </a:cubicBez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201"/>
                  </a:cubicBezTo>
                  <a:cubicBezTo>
                    <a:pt x="f203" y="f201"/>
                    <a:pt x="f204" y="f205"/>
                    <a:pt x="f206" y="f207"/>
                  </a:cubicBezTo>
                  <a:cubicBezTo>
                    <a:pt x="f208" y="f209"/>
                    <a:pt x="f210" y="f211"/>
                    <a:pt x="f212" y="f211"/>
                  </a:cubicBezTo>
                  <a:cubicBezTo>
                    <a:pt x="f213" y="f211"/>
                    <a:pt x="f214" y="f215"/>
                    <a:pt x="f174" y="f216"/>
                  </a:cubicBezTo>
                  <a:cubicBezTo>
                    <a:pt x="f217" y="f218"/>
                    <a:pt x="f219" y="f220"/>
                    <a:pt x="f221" y="f220"/>
                  </a:cubicBezTo>
                  <a:cubicBezTo>
                    <a:pt x="f222" y="f220"/>
                    <a:pt x="f185" y="f223"/>
                    <a:pt x="f187" y="f224"/>
                  </a:cubicBezTo>
                  <a:cubicBezTo>
                    <a:pt x="f225" y="f226"/>
                    <a:pt x="f227" y="f228"/>
                    <a:pt x="f229" y="f228"/>
                  </a:cubicBezTo>
                  <a:cubicBezTo>
                    <a:pt x="f230" y="f228"/>
                    <a:pt x="f231" y="f232"/>
                    <a:pt x="f233" y="f234"/>
                  </a:cubicBezTo>
                  <a:cubicBezTo>
                    <a:pt x="f235" y="f236"/>
                    <a:pt x="f237" y="f238"/>
                    <a:pt x="f239" y="f238"/>
                  </a:cubicBezTo>
                  <a:cubicBezTo>
                    <a:pt x="f240" y="f238"/>
                    <a:pt x="f241" y="f236"/>
                    <a:pt x="f242" y="f234"/>
                  </a:cubicBezTo>
                  <a:cubicBezTo>
                    <a:pt x="f243" y="f244"/>
                    <a:pt x="f245" y="f246"/>
                    <a:pt x="f247" y="f246"/>
                  </a:cubicBezTo>
                  <a:cubicBezTo>
                    <a:pt x="f248" y="f246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8"/>
                  </a:cubicBezTo>
                  <a:lnTo>
                    <a:pt x="f257" y="f258"/>
                  </a:lnTo>
                  <a:cubicBezTo>
                    <a:pt x="f259" y="f260"/>
                    <a:pt x="f261" y="f262"/>
                    <a:pt x="f263" y="f262"/>
                  </a:cubicBezTo>
                  <a:cubicBezTo>
                    <a:pt x="f264" y="f262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275" y="f276"/>
                    <a:pt x="f277" y="f278"/>
                  </a:cubicBezTo>
                  <a:cubicBezTo>
                    <a:pt x="f279" y="f280"/>
                    <a:pt x="f281" y="f282"/>
                    <a:pt x="f283" y="f282"/>
                  </a:cubicBezTo>
                  <a:cubicBezTo>
                    <a:pt x="f284" y="f282"/>
                    <a:pt x="f285" y="f286"/>
                    <a:pt x="f258" y="f287"/>
                  </a:cubicBezTo>
                  <a:lnTo>
                    <a:pt x="f288" y="f287"/>
                  </a:lnTo>
                  <a:cubicBezTo>
                    <a:pt x="f289" y="f290"/>
                    <a:pt x="f291" y="f292"/>
                    <a:pt x="f293" y="f292"/>
                  </a:cubicBezTo>
                  <a:cubicBezTo>
                    <a:pt x="f294" y="f292"/>
                    <a:pt x="f295" y="f296"/>
                    <a:pt x="f297" y="f298"/>
                  </a:cubicBezTo>
                  <a:cubicBezTo>
                    <a:pt x="f299" y="f297"/>
                    <a:pt x="f300" y="f301"/>
                    <a:pt x="f302" y="f303"/>
                  </a:cubicBezTo>
                  <a:cubicBezTo>
                    <a:pt x="f304" y="f305"/>
                    <a:pt x="f306" y="f307"/>
                    <a:pt x="f308" y="f307"/>
                  </a:cubicBezTo>
                  <a:cubicBezTo>
                    <a:pt x="f309" y="f307"/>
                    <a:pt x="f310" y="f311"/>
                    <a:pt x="f312" y="f313"/>
                  </a:cubicBezTo>
                  <a:cubicBezTo>
                    <a:pt x="f314" y="f298"/>
                    <a:pt x="f315" y="f316"/>
                    <a:pt x="f317" y="f288"/>
                  </a:cubicBezTo>
                  <a:cubicBezTo>
                    <a:pt x="f318" y="f319"/>
                    <a:pt x="f320" y="f321"/>
                    <a:pt x="f322" y="f321"/>
                  </a:cubicBezTo>
                  <a:cubicBezTo>
                    <a:pt x="f323" y="f321"/>
                    <a:pt x="f324" y="f325"/>
                    <a:pt x="f326" y="f327"/>
                  </a:cubicBezTo>
                  <a:cubicBezTo>
                    <a:pt x="f328" y="f329"/>
                    <a:pt x="f330" y="f317"/>
                    <a:pt x="f331" y="f332"/>
                  </a:cubicBezTo>
                  <a:cubicBezTo>
                    <a:pt x="f333" y="f334"/>
                    <a:pt x="f335" y="f336"/>
                    <a:pt x="f337" y="f336"/>
                  </a:cubicBezTo>
                  <a:cubicBezTo>
                    <a:pt x="f338" y="f336"/>
                    <a:pt x="f339" y="f340"/>
                    <a:pt x="f341" y="f342"/>
                  </a:cubicBezTo>
                  <a:cubicBezTo>
                    <a:pt x="f343" y="f344"/>
                    <a:pt x="f345" y="f346"/>
                    <a:pt x="f347" y="f346"/>
                  </a:cubicBezTo>
                  <a:cubicBezTo>
                    <a:pt x="f348" y="f346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6"/>
                  </a:cubicBezTo>
                  <a:cubicBezTo>
                    <a:pt x="f358" y="f356"/>
                    <a:pt x="f359" y="f360"/>
                    <a:pt x="f361" y="f362"/>
                  </a:cubicBezTo>
                  <a:cubicBezTo>
                    <a:pt x="f363" y="f362"/>
                    <a:pt x="f56" y="f364"/>
                    <a:pt x="f365" y="f366"/>
                  </a:cubicBezTo>
                  <a:cubicBezTo>
                    <a:pt x="f367" y="f368"/>
                    <a:pt x="f369" y="f370"/>
                    <a:pt x="f371" y="f370"/>
                  </a:cubicBezTo>
                  <a:cubicBezTo>
                    <a:pt x="f372" y="f370"/>
                    <a:pt x="f373" y="f374"/>
                    <a:pt x="f375" y="f376"/>
                  </a:cubicBezTo>
                  <a:cubicBezTo>
                    <a:pt x="f2" y="f377"/>
                    <a:pt x="f378" y="f379"/>
                    <a:pt x="f380" y="f381"/>
                  </a:cubicBezTo>
                  <a:cubicBezTo>
                    <a:pt x="f382" y="f383"/>
                    <a:pt x="f384" y="f385"/>
                    <a:pt x="f386" y="f385"/>
                  </a:cubicBezTo>
                  <a:cubicBezTo>
                    <a:pt x="f387" y="f385"/>
                    <a:pt x="f388" y="f389"/>
                    <a:pt x="f103" y="f390"/>
                  </a:cubicBezTo>
                  <a:cubicBezTo>
                    <a:pt x="f391" y="f390"/>
                    <a:pt x="f392" y="f393"/>
                    <a:pt x="f394" y="f395"/>
                  </a:cubicBezTo>
                  <a:cubicBezTo>
                    <a:pt x="f396" y="f397"/>
                    <a:pt x="f398" y="f399"/>
                    <a:pt x="f400" y="f399"/>
                  </a:cubicBezTo>
                  <a:cubicBezTo>
                    <a:pt x="f401" y="f399"/>
                    <a:pt x="f402" y="f403"/>
                    <a:pt x="f363" y="f220"/>
                  </a:cubicBezTo>
                  <a:cubicBezTo>
                    <a:pt x="f365" y="f404"/>
                    <a:pt x="f56" y="f405"/>
                    <a:pt x="f406" y="f405"/>
                  </a:cubicBezTo>
                  <a:cubicBezTo>
                    <a:pt x="f407" y="f405"/>
                    <a:pt x="f408" y="f404"/>
                    <a:pt x="f409" y="f220"/>
                  </a:cubicBezTo>
                  <a:lnTo>
                    <a:pt x="f409" y="f220"/>
                  </a:lnTo>
                  <a:cubicBezTo>
                    <a:pt x="f410" y="f411"/>
                    <a:pt x="f410" y="f412"/>
                    <a:pt x="f409" y="f413"/>
                  </a:cubicBezTo>
                  <a:cubicBezTo>
                    <a:pt x="f67" y="f414"/>
                    <a:pt x="f415" y="f416"/>
                    <a:pt x="f67" y="f417"/>
                  </a:cubicBezTo>
                  <a:cubicBezTo>
                    <a:pt x="f418" y="f313"/>
                    <a:pt x="f51" y="f419"/>
                    <a:pt x="f420" y="f421"/>
                  </a:cubicBezTo>
                  <a:cubicBezTo>
                    <a:pt x="f422" y="f423"/>
                    <a:pt x="f68" y="f117"/>
                    <a:pt x="f424" y="f425"/>
                  </a:cubicBezTo>
                  <a:cubicBezTo>
                    <a:pt x="f426" y="f427"/>
                    <a:pt x="f428" y="f429"/>
                    <a:pt x="f430" y="f429"/>
                  </a:cubicBezTo>
                  <a:cubicBezTo>
                    <a:pt x="f431" y="f429"/>
                    <a:pt x="f432" y="f433"/>
                    <a:pt x="f434" y="f257"/>
                  </a:cubicBezTo>
                  <a:cubicBezTo>
                    <a:pt x="f268" y="f435"/>
                    <a:pt x="f436" y="f437"/>
                    <a:pt x="f438" y="f327"/>
                  </a:cubicBezTo>
                  <a:cubicBezTo>
                    <a:pt x="f439" y="f440"/>
                    <a:pt x="f441" y="f442"/>
                    <a:pt x="f443" y="f442"/>
                  </a:cubicBezTo>
                  <a:cubicBezTo>
                    <a:pt x="f444" y="f442"/>
                    <a:pt x="f445" y="f446"/>
                    <a:pt x="f447" y="f448"/>
                  </a:cubicBezTo>
                  <a:cubicBezTo>
                    <a:pt x="f449" y="f450"/>
                    <a:pt x="f451" y="f4"/>
                    <a:pt x="f452" y="f4"/>
                  </a:cubicBezTo>
                  <a:cubicBezTo>
                    <a:pt x="f453" y="f4"/>
                    <a:pt x="f454" y="f455"/>
                    <a:pt x="f456" y="f457"/>
                  </a:cubicBezTo>
                  <a:cubicBezTo>
                    <a:pt x="f458" y="f459"/>
                    <a:pt x="f460" y="f461"/>
                    <a:pt x="f462" y="f463"/>
                  </a:cubicBezTo>
                  <a:cubicBezTo>
                    <a:pt x="f462" y="f464"/>
                    <a:pt x="f206" y="f381"/>
                    <a:pt x="f465" y="f411"/>
                  </a:cubicBezTo>
                  <a:lnTo>
                    <a:pt x="f465" y="f411"/>
                  </a:lnTo>
                  <a:cubicBezTo>
                    <a:pt x="f466" y="f467"/>
                    <a:pt x="f468" y="f469"/>
                    <a:pt x="f470" y="f469"/>
                  </a:cubicBezTo>
                  <a:cubicBezTo>
                    <a:pt x="f471" y="f469"/>
                    <a:pt x="f472" y="f473"/>
                    <a:pt x="f474" y="f475"/>
                  </a:cubicBezTo>
                  <a:cubicBezTo>
                    <a:pt x="f3" y="f476"/>
                    <a:pt x="f477" y="f478"/>
                    <a:pt x="f479" y="f478"/>
                  </a:cubicBezTo>
                  <a:cubicBezTo>
                    <a:pt x="f480" y="f478"/>
                    <a:pt x="f481" y="f482"/>
                    <a:pt x="f483" y="f484"/>
                  </a:cubicBezTo>
                  <a:cubicBezTo>
                    <a:pt x="f485" y="f486"/>
                    <a:pt x="f487" y="f488"/>
                    <a:pt x="f489" y="f490"/>
                  </a:cubicBezTo>
                  <a:cubicBezTo>
                    <a:pt x="f491" y="f492"/>
                    <a:pt x="f493" y="f6"/>
                    <a:pt x="f5" y="f6"/>
                  </a:cubicBezTo>
                  <a:close/>
                </a:path>
              </a:pathLst>
            </a:custGeom>
            <a:solidFill>
              <a:srgbClr val="6FA8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610;p22">
              <a:extLst>
                <a:ext uri="{FF2B5EF4-FFF2-40B4-BE49-F238E27FC236}">
                  <a16:creationId xmlns:a16="http://schemas.microsoft.com/office/drawing/2014/main" id="{19808B60-ACD0-44AE-B4E1-FA634022C534}"/>
                </a:ext>
              </a:extLst>
            </p:cNvPr>
            <p:cNvSpPr/>
            <p:nvPr/>
          </p:nvSpPr>
          <p:spPr>
            <a:xfrm>
              <a:off x="13651" y="3489277"/>
              <a:ext cx="958062" cy="764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475"/>
                <a:gd name="f4" fmla="val 13948"/>
                <a:gd name="f5" fmla="val 10135"/>
                <a:gd name="f6" fmla="val 1"/>
                <a:gd name="f7" fmla="val 9449"/>
                <a:gd name="f8" fmla="val 8776"/>
                <a:gd name="f9" fmla="val 195"/>
                <a:gd name="f10" fmla="val 8181"/>
                <a:gd name="f11" fmla="val 542"/>
                <a:gd name="f12" fmla="val 8552"/>
                <a:gd name="f13" fmla="val 658"/>
                <a:gd name="f14" fmla="val 8900"/>
                <a:gd name="f15" fmla="val 797"/>
                <a:gd name="f16" fmla="val 9224"/>
                <a:gd name="f17" fmla="val 959"/>
                <a:gd name="f18" fmla="val 10337"/>
                <a:gd name="f19" fmla="val 1469"/>
                <a:gd name="f20" fmla="val 11449"/>
                <a:gd name="f21" fmla="val 2349"/>
                <a:gd name="f22" fmla="val 12121"/>
                <a:gd name="f23" fmla="val 3369"/>
                <a:gd name="f24" fmla="val 12747"/>
                <a:gd name="f25" fmla="val 4273"/>
                <a:gd name="f26" fmla="val 12724"/>
                <a:gd name="f27" fmla="val 5200"/>
                <a:gd name="f28" fmla="val 12608"/>
                <a:gd name="f29" fmla="val 6173"/>
                <a:gd name="f30" fmla="val 13512"/>
                <a:gd name="f31" fmla="val 6220"/>
                <a:gd name="f32" fmla="val 14439"/>
                <a:gd name="f33" fmla="val 6475"/>
                <a:gd name="f34" fmla="val 14693"/>
                <a:gd name="f35" fmla="val 7448"/>
                <a:gd name="f36" fmla="val 14995"/>
                <a:gd name="f37" fmla="val 8468"/>
                <a:gd name="f38" fmla="val 14114"/>
                <a:gd name="f39" fmla="val 9232"/>
                <a:gd name="f40" fmla="val 13210"/>
                <a:gd name="f41" fmla="val 9557"/>
                <a:gd name="f42" fmla="val 12809"/>
                <a:gd name="f43" fmla="val 11726"/>
                <a:gd name="f44" fmla="val 10906"/>
                <a:gd name="f45" fmla="val 12836"/>
                <a:gd name="f46" fmla="val 8964"/>
                <a:gd name="f47" fmla="val 7545"/>
                <a:gd name="f48" fmla="val 6105"/>
                <a:gd name="f49" fmla="val 12244"/>
                <a:gd name="f50" fmla="val 5215"/>
                <a:gd name="f51" fmla="val 11040"/>
                <a:gd name="f52" fmla="val 4589"/>
                <a:gd name="f53" fmla="val 11689"/>
                <a:gd name="f54" fmla="val 3824"/>
                <a:gd name="f55" fmla="val 12176"/>
                <a:gd name="f56" fmla="val 2874"/>
                <a:gd name="f57" fmla="val 12315"/>
                <a:gd name="f58" fmla="val 2729"/>
                <a:gd name="f59" fmla="val 12333"/>
                <a:gd name="f60" fmla="val 2585"/>
                <a:gd name="f61" fmla="val 12341"/>
                <a:gd name="f62" fmla="val 2444"/>
                <a:gd name="f63" fmla="val 1663"/>
                <a:gd name="f64" fmla="val 946"/>
                <a:gd name="f65" fmla="val 12082"/>
                <a:gd name="f66" fmla="val 279"/>
                <a:gd name="f67" fmla="val 232"/>
                <a:gd name="f68" fmla="val 163"/>
                <a:gd name="f69" fmla="val 11851"/>
                <a:gd name="f70" fmla="val 93"/>
                <a:gd name="f71" fmla="val 12014"/>
                <a:gd name="f72" fmla="val 12153"/>
                <a:gd name="f73" fmla="val 348"/>
                <a:gd name="f74" fmla="val 12941"/>
                <a:gd name="f75" fmla="val 1437"/>
                <a:gd name="f76" fmla="val 13311"/>
                <a:gd name="f77" fmla="val 2248"/>
                <a:gd name="f78" fmla="val 13474"/>
                <a:gd name="f79" fmla="val 2502"/>
                <a:gd name="f80" fmla="val 13521"/>
                <a:gd name="f81" fmla="val 2761"/>
                <a:gd name="f82" fmla="val 13547"/>
                <a:gd name="f83" fmla="val 3019"/>
                <a:gd name="f84" fmla="val 4010"/>
                <a:gd name="f85" fmla="val 4963"/>
                <a:gd name="f86" fmla="val 13160"/>
                <a:gd name="f87" fmla="val 5331"/>
                <a:gd name="f88" fmla="val 12129"/>
                <a:gd name="f89" fmla="val 5353"/>
                <a:gd name="f90" fmla="val 12063"/>
                <a:gd name="f91" fmla="val 5396"/>
                <a:gd name="f92" fmla="val 12034"/>
                <a:gd name="f93" fmla="val 5440"/>
                <a:gd name="f94" fmla="val 5489"/>
                <a:gd name="f95" fmla="val 5538"/>
                <a:gd name="f96" fmla="val 12069"/>
                <a:gd name="f97" fmla="val 5562"/>
                <a:gd name="f98" fmla="val 6087"/>
                <a:gd name="f99" fmla="val 13398"/>
                <a:gd name="f100" fmla="val 7476"/>
                <a:gd name="f101" fmla="val 8970"/>
                <a:gd name="f102" fmla="val 11566"/>
                <a:gd name="f103" fmla="val 14477"/>
                <a:gd name="f104" fmla="val 12286"/>
                <a:gd name="f105" fmla="val 13697"/>
                <a:gd name="f106" fmla="val 9858"/>
                <a:gd name="f107" fmla="val 13659"/>
                <a:gd name="f108" fmla="val 9744"/>
                <a:gd name="f109" fmla="val 13762"/>
                <a:gd name="f110" fmla="val 9661"/>
                <a:gd name="f111" fmla="val 13864"/>
                <a:gd name="f112" fmla="val 13886"/>
                <a:gd name="f113" fmla="val 13908"/>
                <a:gd name="f114" fmla="val 9665"/>
                <a:gd name="f115" fmla="val 13929"/>
                <a:gd name="f116" fmla="val 9673"/>
                <a:gd name="f117" fmla="val 13889"/>
                <a:gd name="f118" fmla="val 9633"/>
                <a:gd name="f119" fmla="val 13918"/>
                <a:gd name="f120" fmla="val 9576"/>
                <a:gd name="f121" fmla="val 13971"/>
                <a:gd name="f122" fmla="val 13980"/>
                <a:gd name="f123" fmla="val 13989"/>
                <a:gd name="f124" fmla="val 9577"/>
                <a:gd name="f125" fmla="val 13998"/>
                <a:gd name="f126" fmla="val 9580"/>
                <a:gd name="f127" fmla="val 14205"/>
                <a:gd name="f128" fmla="val 9636"/>
                <a:gd name="f129" fmla="val 14421"/>
                <a:gd name="f130" fmla="val 9663"/>
                <a:gd name="f131" fmla="val 14640"/>
                <a:gd name="f132" fmla="val 15693"/>
                <a:gd name="f133" fmla="val 16793"/>
                <a:gd name="f134" fmla="val 9033"/>
                <a:gd name="f135" fmla="val 17081"/>
                <a:gd name="f136" fmla="val 7958"/>
                <a:gd name="f137" fmla="val 17474"/>
                <a:gd name="f138" fmla="val 6437"/>
                <a:gd name="f139" fmla="val 15975"/>
                <a:gd name="f140" fmla="val 6077"/>
                <a:gd name="f141" fmla="val 14706"/>
                <a:gd name="f142" fmla="val 14332"/>
                <a:gd name="f143" fmla="val 13977"/>
                <a:gd name="f144" fmla="val 6108"/>
                <a:gd name="f145" fmla="val 6150"/>
                <a:gd name="f146" fmla="val 13661"/>
                <a:gd name="f147" fmla="val 6207"/>
                <a:gd name="f148" fmla="val 13610"/>
                <a:gd name="f149" fmla="val 6231"/>
                <a:gd name="f150" fmla="val 13560"/>
                <a:gd name="f151" fmla="val 13447"/>
                <a:gd name="f152" fmla="val 13339"/>
                <a:gd name="f153" fmla="val 6109"/>
                <a:gd name="f154" fmla="val 13419"/>
                <a:gd name="f155" fmla="val 5965"/>
                <a:gd name="f156" fmla="val 14508"/>
                <a:gd name="f157" fmla="val 4018"/>
                <a:gd name="f158" fmla="val 1562"/>
                <a:gd name="f159" fmla="val 11912"/>
                <a:gd name="f160" fmla="val 472"/>
                <a:gd name="f161" fmla="val 11340"/>
                <a:gd name="f162" fmla="val 148"/>
                <a:gd name="f163" fmla="val 10733"/>
                <a:gd name="f164" fmla="*/ f0 1 17475"/>
                <a:gd name="f165" fmla="*/ f1 1 13948"/>
                <a:gd name="f166" fmla="val f2"/>
                <a:gd name="f167" fmla="val f3"/>
                <a:gd name="f168" fmla="val f4"/>
                <a:gd name="f169" fmla="+- f168 0 f166"/>
                <a:gd name="f170" fmla="+- f167 0 f166"/>
                <a:gd name="f171" fmla="*/ f170 1 17475"/>
                <a:gd name="f172" fmla="*/ f169 1 13948"/>
                <a:gd name="f173" fmla="*/ f166 1 f171"/>
                <a:gd name="f174" fmla="*/ f167 1 f171"/>
                <a:gd name="f175" fmla="*/ f166 1 f172"/>
                <a:gd name="f176" fmla="*/ f168 1 f172"/>
                <a:gd name="f177" fmla="*/ f173 f164 1"/>
                <a:gd name="f178" fmla="*/ f174 f164 1"/>
                <a:gd name="f179" fmla="*/ f176 f165 1"/>
                <a:gd name="f180" fmla="*/ f175 f1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7" t="f180" r="f178" b="f179"/>
              <a:pathLst>
                <a:path w="17475" h="139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1"/>
                  </a:cubicBezTo>
                  <a:cubicBezTo>
                    <a:pt x="f63" y="f61"/>
                    <a:pt x="f64" y="f65"/>
                    <a:pt x="f66" y="f53"/>
                  </a:cubicBezTo>
                  <a:lnTo>
                    <a:pt x="f67" y="f53"/>
                  </a:lnTo>
                  <a:cubicBezTo>
                    <a:pt x="f68" y="f69"/>
                    <a:pt x="f70" y="f71"/>
                    <a:pt x="f2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2"/>
                  </a:cubicBezTo>
                  <a:cubicBezTo>
                    <a:pt x="f84" y="f82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2"/>
                  </a:cubicBezTo>
                  <a:cubicBezTo>
                    <a:pt x="f94" y="f92"/>
                    <a:pt x="f95" y="f96"/>
                    <a:pt x="f97" y="f88"/>
                  </a:cubicBezTo>
                  <a:cubicBezTo>
                    <a:pt x="f98" y="f99"/>
                    <a:pt x="f100" y="f4"/>
                    <a:pt x="f101" y="f4"/>
                  </a:cubicBezTo>
                  <a:cubicBezTo>
                    <a:pt x="f102" y="f4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0"/>
                  </a:cubicBezTo>
                  <a:cubicBezTo>
                    <a:pt x="f112" y="f110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0"/>
                  </a:cubicBezTo>
                  <a:cubicBezTo>
                    <a:pt x="f122" y="f120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0"/>
                  </a:cubicBezTo>
                  <a:cubicBezTo>
                    <a:pt x="f132" y="f130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05" y="f145"/>
                  </a:cubicBezTo>
                  <a:cubicBezTo>
                    <a:pt x="f146" y="f147"/>
                    <a:pt x="f148" y="f149"/>
                    <a:pt x="f150" y="f149"/>
                  </a:cubicBezTo>
                  <a:cubicBezTo>
                    <a:pt x="f151" y="f149"/>
                    <a:pt x="f152" y="f153"/>
                    <a:pt x="f154" y="f155"/>
                  </a:cubicBezTo>
                  <a:cubicBezTo>
                    <a:pt x="f156" y="f157"/>
                    <a:pt x="f115" y="f158"/>
                    <a:pt x="f159" y="f160"/>
                  </a:cubicBezTo>
                  <a:cubicBezTo>
                    <a:pt x="f161" y="f162"/>
                    <a:pt x="f163" y="f6"/>
                    <a:pt x="f5" y="f6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611;p22">
              <a:extLst>
                <a:ext uri="{FF2B5EF4-FFF2-40B4-BE49-F238E27FC236}">
                  <a16:creationId xmlns:a16="http://schemas.microsoft.com/office/drawing/2014/main" id="{62A33484-4D1C-437A-8CF6-537CC3FABA16}"/>
                </a:ext>
              </a:extLst>
            </p:cNvPr>
            <p:cNvSpPr/>
            <p:nvPr/>
          </p:nvSpPr>
          <p:spPr>
            <a:xfrm>
              <a:off x="7296" y="3472662"/>
              <a:ext cx="970242" cy="7954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697"/>
                <a:gd name="f4" fmla="val 14509"/>
                <a:gd name="f5" fmla="val 10291"/>
                <a:gd name="f6" fmla="val 9445"/>
                <a:gd name="f7" fmla="val 8611"/>
                <a:gd name="f8" fmla="val 257"/>
                <a:gd name="f9" fmla="val 7903"/>
                <a:gd name="f10" fmla="val 729"/>
                <a:gd name="f11" fmla="val 8042"/>
                <a:gd name="f12" fmla="val 752"/>
                <a:gd name="f13" fmla="val 8158"/>
                <a:gd name="f14" fmla="val 798"/>
                <a:gd name="f15" fmla="val 8297"/>
                <a:gd name="f16" fmla="val 845"/>
                <a:gd name="f17" fmla="val 8892"/>
                <a:gd name="f18" fmla="val 498"/>
                <a:gd name="f19" fmla="val 9565"/>
                <a:gd name="f20" fmla="val 304"/>
                <a:gd name="f21" fmla="val 10251"/>
                <a:gd name="f22" fmla="val 10849"/>
                <a:gd name="f23" fmla="val 11456"/>
                <a:gd name="f24" fmla="val 451"/>
                <a:gd name="f25" fmla="val 12028"/>
                <a:gd name="f26" fmla="val 775"/>
                <a:gd name="f27" fmla="val 14045"/>
                <a:gd name="f28" fmla="val 1865"/>
                <a:gd name="f29" fmla="val 14624"/>
                <a:gd name="f30" fmla="val 4321"/>
                <a:gd name="f31" fmla="val 13512"/>
                <a:gd name="f32" fmla="val 6268"/>
                <a:gd name="f33" fmla="val 13448"/>
                <a:gd name="f34" fmla="val 6412"/>
                <a:gd name="f35" fmla="val 13561"/>
                <a:gd name="f36" fmla="val 6534"/>
                <a:gd name="f37" fmla="val 13675"/>
                <a:gd name="f38" fmla="val 13726"/>
                <a:gd name="f39" fmla="val 13777"/>
                <a:gd name="f40" fmla="val 6510"/>
                <a:gd name="f41" fmla="val 13813"/>
                <a:gd name="f42" fmla="val 6453"/>
                <a:gd name="f43" fmla="val 14093"/>
                <a:gd name="f44" fmla="val 6411"/>
                <a:gd name="f45" fmla="val 14448"/>
                <a:gd name="f46" fmla="val 6380"/>
                <a:gd name="f47" fmla="val 14822"/>
                <a:gd name="f48" fmla="val 16090"/>
                <a:gd name="f49" fmla="val 17585"/>
                <a:gd name="f50" fmla="val 6740"/>
                <a:gd name="f51" fmla="val 17173"/>
                <a:gd name="f52" fmla="val 8261"/>
                <a:gd name="f53" fmla="val 16905"/>
                <a:gd name="f54" fmla="val 9336"/>
                <a:gd name="f55" fmla="val 15809"/>
                <a:gd name="f56" fmla="val 9966"/>
                <a:gd name="f57" fmla="val 14755"/>
                <a:gd name="f58" fmla="val 14537"/>
                <a:gd name="f59" fmla="val 14321"/>
                <a:gd name="f60" fmla="val 9939"/>
                <a:gd name="f61" fmla="val 14114"/>
                <a:gd name="f62" fmla="val 9883"/>
                <a:gd name="f63" fmla="val 14105"/>
                <a:gd name="f64" fmla="val 9880"/>
                <a:gd name="f65" fmla="val 14096"/>
                <a:gd name="f66" fmla="val 9879"/>
                <a:gd name="f67" fmla="val 14087"/>
                <a:gd name="f68" fmla="val 14034"/>
                <a:gd name="f69" fmla="val 14005"/>
                <a:gd name="f70" fmla="val 9936"/>
                <a:gd name="f71" fmla="val 9976"/>
                <a:gd name="f72" fmla="val 14024"/>
                <a:gd name="f73" fmla="val 9968"/>
                <a:gd name="f74" fmla="val 14002"/>
                <a:gd name="f75" fmla="val 9964"/>
                <a:gd name="f76" fmla="val 13980"/>
                <a:gd name="f77" fmla="val 13878"/>
                <a:gd name="f78" fmla="val 13775"/>
                <a:gd name="f79" fmla="val 10047"/>
                <a:gd name="f80" fmla="val 10161"/>
                <a:gd name="f81" fmla="val 14578"/>
                <a:gd name="f82" fmla="val 12589"/>
                <a:gd name="f83" fmla="val 11662"/>
                <a:gd name="f84" fmla="val 14251"/>
                <a:gd name="f85" fmla="val 9069"/>
                <a:gd name="f86" fmla="val 7579"/>
                <a:gd name="f87" fmla="val 6195"/>
                <a:gd name="f88" fmla="val 13701"/>
                <a:gd name="f89" fmla="val 5678"/>
                <a:gd name="f90" fmla="val 12432"/>
                <a:gd name="f91" fmla="val 5655"/>
                <a:gd name="f92" fmla="val 12374"/>
                <a:gd name="f93" fmla="val 5603"/>
                <a:gd name="f94" fmla="val 12345"/>
                <a:gd name="f95" fmla="val 5554"/>
                <a:gd name="f96" fmla="val 5505"/>
                <a:gd name="f97" fmla="val 5458"/>
                <a:gd name="f98" fmla="val 5447"/>
                <a:gd name="f99" fmla="val 5084"/>
                <a:gd name="f100" fmla="val 13467"/>
                <a:gd name="f101" fmla="val 4152"/>
                <a:gd name="f102" fmla="val 13862"/>
                <a:gd name="f103" fmla="val 3163"/>
                <a:gd name="f104" fmla="val 2890"/>
                <a:gd name="f105" fmla="val 2612"/>
                <a:gd name="f106" fmla="val 13832"/>
                <a:gd name="f107" fmla="val 2341"/>
                <a:gd name="f108" fmla="val 1553"/>
                <a:gd name="f109" fmla="val 13614"/>
                <a:gd name="f110" fmla="val 464"/>
                <a:gd name="f111" fmla="val 13244"/>
                <a:gd name="f112" fmla="val 116"/>
                <a:gd name="f113" fmla="val 12456"/>
                <a:gd name="f114" fmla="val 70"/>
                <a:gd name="f115" fmla="val 12525"/>
                <a:gd name="f116" fmla="val 47"/>
                <a:gd name="f117" fmla="val 12571"/>
                <a:gd name="f118" fmla="val 1"/>
                <a:gd name="f119" fmla="val 12618"/>
                <a:gd name="f120" fmla="val 441"/>
                <a:gd name="f121" fmla="val 13475"/>
                <a:gd name="f122" fmla="val 1762"/>
                <a:gd name="f123" fmla="val 13892"/>
                <a:gd name="f124" fmla="val 2619"/>
                <a:gd name="f125" fmla="val 14031"/>
                <a:gd name="f126" fmla="val 2816"/>
                <a:gd name="f127" fmla="val 14062"/>
                <a:gd name="f128" fmla="val 3012"/>
                <a:gd name="f129" fmla="val 14077"/>
                <a:gd name="f130" fmla="val 3205"/>
                <a:gd name="f131" fmla="val 4199"/>
                <a:gd name="f132" fmla="val 5116"/>
                <a:gd name="f133" fmla="val 13669"/>
                <a:gd name="f134" fmla="val 5563"/>
                <a:gd name="f135" fmla="val 12757"/>
                <a:gd name="f136" fmla="val 6221"/>
                <a:gd name="f137" fmla="val 7662"/>
                <a:gd name="f138" fmla="val 14508"/>
                <a:gd name="f139" fmla="val 9081"/>
                <a:gd name="f140" fmla="val 9661"/>
                <a:gd name="f141" fmla="val 10237"/>
                <a:gd name="f142" fmla="val 14427"/>
                <a:gd name="f143" fmla="val 10754"/>
                <a:gd name="f144" fmla="val 14286"/>
                <a:gd name="f145" fmla="val 12538"/>
                <a:gd name="f146" fmla="val 13823"/>
                <a:gd name="f147" fmla="val 14833"/>
                <a:gd name="f148" fmla="val 12224"/>
                <a:gd name="f149" fmla="val 14137"/>
                <a:gd name="f150" fmla="val 10092"/>
                <a:gd name="f151" fmla="val 10045"/>
                <a:gd name="f152" fmla="val 14091"/>
                <a:gd name="f153" fmla="val 10022"/>
                <a:gd name="f154" fmla="val 14068"/>
                <a:gd name="f155" fmla="val 9999"/>
                <a:gd name="f156" fmla="val 14335"/>
                <a:gd name="f157" fmla="val 10088"/>
                <a:gd name="f158" fmla="val 14617"/>
                <a:gd name="f159" fmla="val 10131"/>
                <a:gd name="f160" fmla="val 14899"/>
                <a:gd name="f161" fmla="val 16157"/>
                <a:gd name="f162" fmla="val 17431"/>
                <a:gd name="f163" fmla="val 9285"/>
                <a:gd name="f164" fmla="val 17544"/>
                <a:gd name="f165" fmla="val 7960"/>
                <a:gd name="f166" fmla="val 17696"/>
                <a:gd name="f167" fmla="val 6477"/>
                <a:gd name="f168" fmla="val 16149"/>
                <a:gd name="f169" fmla="val 6023"/>
                <a:gd name="f170" fmla="val 14820"/>
                <a:gd name="f171" fmla="val 14529"/>
                <a:gd name="f172" fmla="val 14248"/>
                <a:gd name="f173" fmla="val 6045"/>
                <a:gd name="f174" fmla="val 13998"/>
                <a:gd name="f175" fmla="val 6082"/>
                <a:gd name="f176" fmla="val 14949"/>
                <a:gd name="f177" fmla="val 4066"/>
                <a:gd name="f178" fmla="val 14253"/>
                <a:gd name="f179" fmla="val 1563"/>
                <a:gd name="f180" fmla="val 12214"/>
                <a:gd name="f181" fmla="val 474"/>
                <a:gd name="f182" fmla="val 11600"/>
                <a:gd name="f183" fmla="val 152"/>
                <a:gd name="f184" fmla="val 10942"/>
                <a:gd name="f185" fmla="*/ f0 1 17697"/>
                <a:gd name="f186" fmla="*/ f1 1 14509"/>
                <a:gd name="f187" fmla="val f2"/>
                <a:gd name="f188" fmla="val f3"/>
                <a:gd name="f189" fmla="val f4"/>
                <a:gd name="f190" fmla="+- f189 0 f187"/>
                <a:gd name="f191" fmla="+- f188 0 f187"/>
                <a:gd name="f192" fmla="*/ f191 1 17697"/>
                <a:gd name="f193" fmla="*/ f190 1 14509"/>
                <a:gd name="f194" fmla="*/ f187 1 f192"/>
                <a:gd name="f195" fmla="*/ f188 1 f192"/>
                <a:gd name="f196" fmla="*/ f187 1 f193"/>
                <a:gd name="f197" fmla="*/ f189 1 f193"/>
                <a:gd name="f198" fmla="*/ f194 f185 1"/>
                <a:gd name="f199" fmla="*/ f195 f185 1"/>
                <a:gd name="f200" fmla="*/ f197 f186 1"/>
                <a:gd name="f201" fmla="*/ f196 f1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8" t="f201" r="f199" b="f200"/>
              <a:pathLst>
                <a:path w="17697" h="1450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70"/>
                    <a:pt x="f27" y="f71"/>
                  </a:cubicBez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41" y="f80"/>
                  </a:cubicBez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96" y="f94"/>
                    <a:pt x="f97" y="f92"/>
                    <a:pt x="f98" y="f90"/>
                  </a:cubicBezTo>
                  <a:cubicBezTo>
                    <a:pt x="f99" y="f100"/>
                    <a:pt x="f101" y="f102"/>
                    <a:pt x="f103" y="f102"/>
                  </a:cubicBezTo>
                  <a:cubicBezTo>
                    <a:pt x="f104" y="f102"/>
                    <a:pt x="f105" y="f106"/>
                    <a:pt x="f107" y="f39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29"/>
                  </a:cubicBezTo>
                  <a:cubicBezTo>
                    <a:pt x="f131" y="f129"/>
                    <a:pt x="f132" y="f133"/>
                    <a:pt x="f134" y="f135"/>
                  </a:cubicBezTo>
                  <a:cubicBezTo>
                    <a:pt x="f136" y="f72"/>
                    <a:pt x="f137" y="f138"/>
                    <a:pt x="f139" y="f138"/>
                  </a:cubicBezTo>
                  <a:cubicBezTo>
                    <a:pt x="f140" y="f138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61" y="f151"/>
                    <a:pt x="f152" y="f153"/>
                    <a:pt x="f154" y="f155"/>
                  </a:cubicBezTo>
                  <a:lnTo>
                    <a:pt x="f154" y="f155"/>
                  </a:lnTo>
                  <a:cubicBezTo>
                    <a:pt x="f156" y="f157"/>
                    <a:pt x="f158" y="f159"/>
                    <a:pt x="f160" y="f159"/>
                  </a:cubicBezTo>
                  <a:cubicBezTo>
                    <a:pt x="f161" y="f159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69"/>
                  </a:cubicBezTo>
                  <a:cubicBezTo>
                    <a:pt x="f171" y="f169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2"/>
                    <a:pt x="f5" y="f2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" name="Google Shape;612;p22">
            <a:extLst>
              <a:ext uri="{FF2B5EF4-FFF2-40B4-BE49-F238E27FC236}">
                <a16:creationId xmlns:a16="http://schemas.microsoft.com/office/drawing/2014/main" id="{A8C96E5B-50BF-4B70-B75E-02D7DA5C86CF}"/>
              </a:ext>
            </a:extLst>
          </p:cNvPr>
          <p:cNvSpPr/>
          <p:nvPr/>
        </p:nvSpPr>
        <p:spPr>
          <a:xfrm>
            <a:off x="-29599" y="4738128"/>
            <a:ext cx="9173699" cy="427500"/>
          </a:xfrm>
          <a:prstGeom prst="rect">
            <a:avLst/>
          </a:prstGeom>
          <a:solidFill>
            <a:srgbClr val="F9D6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9" name="Google Shape;613;p22">
            <a:extLst>
              <a:ext uri="{FF2B5EF4-FFF2-40B4-BE49-F238E27FC236}">
                <a16:creationId xmlns:a16="http://schemas.microsoft.com/office/drawing/2014/main" id="{BE94771C-334C-49BE-9F4F-DE1480E372B5}"/>
              </a:ext>
            </a:extLst>
          </p:cNvPr>
          <p:cNvCxnSpPr/>
          <p:nvPr/>
        </p:nvCxnSpPr>
        <p:spPr>
          <a:xfrm>
            <a:off x="-29599" y="4697675"/>
            <a:ext cx="9206398" cy="0"/>
          </a:xfrm>
          <a:prstGeom prst="straightConnector1">
            <a:avLst/>
          </a:prstGeom>
          <a:noFill/>
          <a:ln w="76196" cap="flat">
            <a:solidFill>
              <a:srgbClr val="6AA84F"/>
            </a:solidFill>
            <a:prstDash val="solid"/>
            <a:round/>
          </a:ln>
        </p:spPr>
      </p:cxnSp>
      <p:sp>
        <p:nvSpPr>
          <p:cNvPr id="10" name="Google Shape;614;p22">
            <a:extLst>
              <a:ext uri="{FF2B5EF4-FFF2-40B4-BE49-F238E27FC236}">
                <a16:creationId xmlns:a16="http://schemas.microsoft.com/office/drawing/2014/main" id="{EF77324B-B853-47BC-B564-A58A6E075FB8}"/>
              </a:ext>
            </a:extLst>
          </p:cNvPr>
          <p:cNvSpPr/>
          <p:nvPr/>
        </p:nvSpPr>
        <p:spPr>
          <a:xfrm>
            <a:off x="479319" y="399876"/>
            <a:ext cx="757498" cy="757498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abs f0"/>
              <a:gd name="f5" fmla="abs f1"/>
              <a:gd name="f6" fmla="abs f2"/>
              <a:gd name="f7" fmla="val f3"/>
              <a:gd name="f8" fmla="?: f4 f0 1"/>
              <a:gd name="f9" fmla="?: f5 f1 1"/>
              <a:gd name="f10" fmla="?: f6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7 f15 1"/>
              <a:gd name="f21" fmla="+- f19 0 f7"/>
              <a:gd name="f22" fmla="+- f18 0 f7"/>
              <a:gd name="f23" fmla="*/ f18 f15 1"/>
              <a:gd name="f24" fmla="*/ f19 f15 1"/>
              <a:gd name="f25" fmla="*/ f21 1 2"/>
              <a:gd name="f26" fmla="*/ f21 1 4"/>
              <a:gd name="f27" fmla="*/ f22 1 2"/>
              <a:gd name="f28" fmla="*/ f22 1 4"/>
              <a:gd name="f29" fmla="*/ f22 3 1"/>
              <a:gd name="f30" fmla="*/ f21 3 1"/>
              <a:gd name="f31" fmla="+- f7 f25 0"/>
              <a:gd name="f32" fmla="+- f7 f27 0"/>
              <a:gd name="f33" fmla="*/ f29 1 4"/>
              <a:gd name="f34" fmla="*/ f30 1 4"/>
              <a:gd name="f35" fmla="*/ f28 f15 1"/>
              <a:gd name="f36" fmla="*/ f26 f15 1"/>
              <a:gd name="f37" fmla="*/ f33 f15 1"/>
              <a:gd name="f38" fmla="*/ f34 f15 1"/>
              <a:gd name="f39" fmla="*/ f31 f15 1"/>
              <a:gd name="f40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5" t="f36" r="f37" b="f38"/>
            <a:pathLst>
              <a:path>
                <a:moveTo>
                  <a:pt x="f20" y="f39"/>
                </a:moveTo>
                <a:lnTo>
                  <a:pt x="f40" y="f20"/>
                </a:lnTo>
                <a:lnTo>
                  <a:pt x="f23" y="f39"/>
                </a:lnTo>
                <a:lnTo>
                  <a:pt x="f40" y="f24"/>
                </a:lnTo>
                <a:close/>
              </a:path>
            </a:pathLst>
          </a:custGeom>
          <a:noFill/>
          <a:ln w="76196" cap="flat">
            <a:solidFill>
              <a:srgbClr val="F1C23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615;p22">
            <a:extLst>
              <a:ext uri="{FF2B5EF4-FFF2-40B4-BE49-F238E27FC236}">
                <a16:creationId xmlns:a16="http://schemas.microsoft.com/office/drawing/2014/main" id="{17DE8723-88A8-4AB1-9A29-67E5E00635D5}"/>
              </a:ext>
            </a:extLst>
          </p:cNvPr>
          <p:cNvSpPr/>
          <p:nvPr/>
        </p:nvSpPr>
        <p:spPr>
          <a:xfrm>
            <a:off x="7944023" y="3309771"/>
            <a:ext cx="973497" cy="973497"/>
          </a:xfrm>
          <a:custGeom>
            <a:avLst>
              <a:gd name="f10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*/ 0 0 1"/>
              <a:gd name="f10" fmla="val 23520"/>
              <a:gd name="f11" fmla="+- 0 0 -270"/>
              <a:gd name="f12" fmla="+- 0 0 -360"/>
              <a:gd name="f13" fmla="+- 0 0 -90"/>
              <a:gd name="f14" fmla="+- 0 0 -180"/>
              <a:gd name="f15" fmla="abs f4"/>
              <a:gd name="f16" fmla="abs f5"/>
              <a:gd name="f17" fmla="abs f6"/>
              <a:gd name="f18" fmla="val f7"/>
              <a:gd name="f19" fmla="val f10"/>
              <a:gd name="f20" fmla="*/ f11 f1 1"/>
              <a:gd name="f21" fmla="*/ f12 f1 1"/>
              <a:gd name="f22" fmla="*/ f13 f1 1"/>
              <a:gd name="f23" fmla="*/ f14 f1 1"/>
              <a:gd name="f24" fmla="?: f15 f4 1"/>
              <a:gd name="f25" fmla="?: f16 f5 1"/>
              <a:gd name="f26" fmla="?: f17 f6 1"/>
              <a:gd name="f27" fmla="*/ f20 1 f3"/>
              <a:gd name="f28" fmla="*/ f21 1 f3"/>
              <a:gd name="f29" fmla="*/ f22 1 f3"/>
              <a:gd name="f30" fmla="*/ f23 1 f3"/>
              <a:gd name="f31" fmla="*/ f24 1 21600"/>
              <a:gd name="f32" fmla="*/ f25 1 21600"/>
              <a:gd name="f33" fmla="*/ 21600 f24 1"/>
              <a:gd name="f34" fmla="*/ 21600 f25 1"/>
              <a:gd name="f35" fmla="+- f27 0 f2"/>
              <a:gd name="f36" fmla="+- f28 0 f2"/>
              <a:gd name="f37" fmla="+- f29 0 f2"/>
              <a:gd name="f38" fmla="+- f30 0 f2"/>
              <a:gd name="f39" fmla="min f32 f31"/>
              <a:gd name="f40" fmla="*/ f33 1 f26"/>
              <a:gd name="f41" fmla="*/ f34 1 f26"/>
              <a:gd name="f42" fmla="val f40"/>
              <a:gd name="f43" fmla="val f41"/>
              <a:gd name="f44" fmla="+- f43 0 f18"/>
              <a:gd name="f45" fmla="+- f42 0 f18"/>
              <a:gd name="f46" fmla="*/ f44 1 2"/>
              <a:gd name="f47" fmla="*/ f45 1 2"/>
              <a:gd name="f48" fmla="min f45 f44"/>
              <a:gd name="f49" fmla="+- 0 0 f45"/>
              <a:gd name="f50" fmla="+- 0 0 f44"/>
              <a:gd name="f51" fmla="*/ f45 f45 1"/>
              <a:gd name="f52" fmla="*/ f44 f44 1"/>
              <a:gd name="f53" fmla="+- f18 f46 0"/>
              <a:gd name="f54" fmla="+- f18 f47 0"/>
              <a:gd name="f55" fmla="*/ f48 f19 1"/>
              <a:gd name="f56" fmla="+- 0 0 f49"/>
              <a:gd name="f57" fmla="+- 0 0 f50"/>
              <a:gd name="f58" fmla="+- f51 f52 0"/>
              <a:gd name="f59" fmla="*/ f55 1 100000"/>
              <a:gd name="f60" fmla="at2 f56 f57"/>
              <a:gd name="f61" fmla="+- f58 f9 0"/>
              <a:gd name="f62" fmla="*/ f54 f39 1"/>
              <a:gd name="f63" fmla="*/ f53 f39 1"/>
              <a:gd name="f64" fmla="+- f60 f2 0"/>
              <a:gd name="f65" fmla="sqrt f61"/>
              <a:gd name="f66" fmla="*/ f64 f8 1"/>
              <a:gd name="f67" fmla="*/ f65 51965 1"/>
              <a:gd name="f68" fmla="*/ f66 1 f1"/>
              <a:gd name="f69" fmla="*/ f67 1 100000"/>
              <a:gd name="f70" fmla="+- 0 0 f68"/>
              <a:gd name="f71" fmla="+- f65 0 f69"/>
              <a:gd name="f72" fmla="val f70"/>
              <a:gd name="f73" fmla="+- 0 0 f72"/>
              <a:gd name="f74" fmla="*/ f73 f1 1"/>
              <a:gd name="f75" fmla="*/ f74 1 f8"/>
              <a:gd name="f76" fmla="+- f75 0 f2"/>
              <a:gd name="f77" fmla="+- f76 f2 0"/>
              <a:gd name="f78" fmla="*/ f77 f8 1"/>
              <a:gd name="f79" fmla="*/ f78 1 f1"/>
              <a:gd name="f80" fmla="+- 0 0 f79"/>
              <a:gd name="f81" fmla="+- 0 0 f80"/>
              <a:gd name="f82" fmla="*/ f81 f1 1"/>
              <a:gd name="f83" fmla="*/ f82 1 f8"/>
              <a:gd name="f84" fmla="+- f83 0 f2"/>
              <a:gd name="f85" fmla="sin 1 f84"/>
              <a:gd name="f86" fmla="cos 1 f84"/>
              <a:gd name="f87" fmla="tan 1 f84"/>
              <a:gd name="f88" fmla="+- 0 0 f85"/>
              <a:gd name="f89" fmla="+- 0 0 f86"/>
              <a:gd name="f90" fmla="*/ 1 1 f87"/>
              <a:gd name="f91" fmla="+- 0 0 f88"/>
              <a:gd name="f92" fmla="+- 0 0 f89"/>
              <a:gd name="f93" fmla="*/ 1 1 f90"/>
              <a:gd name="f94" fmla="val f91"/>
              <a:gd name="f95" fmla="val f92"/>
              <a:gd name="f96" fmla="*/ f95 f71 1"/>
              <a:gd name="f97" fmla="*/ f94 f71 1"/>
              <a:gd name="f98" fmla="*/ f94 f59 1"/>
              <a:gd name="f99" fmla="*/ f95 f59 1"/>
              <a:gd name="f100" fmla="*/ f96 1 2"/>
              <a:gd name="f101" fmla="*/ f97 1 2"/>
              <a:gd name="f102" fmla="*/ f98 1 2"/>
              <a:gd name="f103" fmla="*/ f99 1 2"/>
              <a:gd name="f104" fmla="+- f100 0 f102"/>
              <a:gd name="f105" fmla="+- f101 f103 0"/>
              <a:gd name="f106" fmla="+- f100 f102 0"/>
              <a:gd name="f107" fmla="+- f101 0 f103"/>
              <a:gd name="f108" fmla="+- f42 0 f100"/>
              <a:gd name="f109" fmla="+- f43 0 f101"/>
              <a:gd name="f110" fmla="*/ f100 f39 1"/>
              <a:gd name="f111" fmla="*/ f101 f39 1"/>
              <a:gd name="f112" fmla="+- f54 0 f106"/>
              <a:gd name="f113" fmla="+- f42 0 f106"/>
              <a:gd name="f114" fmla="+- f42 0 f104"/>
              <a:gd name="f115" fmla="+- f53 0 f105"/>
              <a:gd name="f116" fmla="+- f43 0 f105"/>
              <a:gd name="f117" fmla="+- f43 0 f107"/>
              <a:gd name="f118" fmla="*/ f104 f39 1"/>
              <a:gd name="f119" fmla="*/ f107 f39 1"/>
              <a:gd name="f120" fmla="*/ f105 f39 1"/>
              <a:gd name="f121" fmla="*/ f106 f39 1"/>
              <a:gd name="f122" fmla="*/ f108 f39 1"/>
              <a:gd name="f123" fmla="*/ f109 f39 1"/>
              <a:gd name="f124" fmla="*/ f112 f93 1"/>
              <a:gd name="f125" fmla="*/ f115 1 f93"/>
              <a:gd name="f126" fmla="*/ f114 f39 1"/>
              <a:gd name="f127" fmla="*/ f117 f39 1"/>
              <a:gd name="f128" fmla="*/ f113 f39 1"/>
              <a:gd name="f129" fmla="*/ f116 f39 1"/>
              <a:gd name="f130" fmla="+- f124 f107 0"/>
              <a:gd name="f131" fmla="+- f114 0 f125"/>
              <a:gd name="f132" fmla="+- f104 f125 0"/>
              <a:gd name="f133" fmla="+- f43 0 f130"/>
              <a:gd name="f134" fmla="*/ f130 f39 1"/>
              <a:gd name="f135" fmla="*/ f131 f39 1"/>
              <a:gd name="f136" fmla="*/ f132 f39 1"/>
              <a:gd name="f137" fmla="*/ f133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110" y="f111"/>
              </a:cxn>
              <a:cxn ang="f36">
                <a:pos x="f122" y="f111"/>
              </a:cxn>
              <a:cxn ang="f37">
                <a:pos x="f122" y="f123"/>
              </a:cxn>
              <a:cxn ang="f38">
                <a:pos x="f110" y="f123"/>
              </a:cxn>
            </a:cxnLst>
            <a:rect l="f118" t="f119" r="f126" b="f127"/>
            <a:pathLst>
              <a:path>
                <a:moveTo>
                  <a:pt x="f118" y="f120"/>
                </a:moveTo>
                <a:lnTo>
                  <a:pt x="f121" y="f119"/>
                </a:lnTo>
                <a:lnTo>
                  <a:pt x="f62" y="f134"/>
                </a:lnTo>
                <a:lnTo>
                  <a:pt x="f128" y="f119"/>
                </a:lnTo>
                <a:lnTo>
                  <a:pt x="f126" y="f120"/>
                </a:lnTo>
                <a:lnTo>
                  <a:pt x="f135" y="f63"/>
                </a:lnTo>
                <a:lnTo>
                  <a:pt x="f126" y="f129"/>
                </a:lnTo>
                <a:lnTo>
                  <a:pt x="f128" y="f127"/>
                </a:lnTo>
                <a:lnTo>
                  <a:pt x="f62" y="f137"/>
                </a:lnTo>
                <a:lnTo>
                  <a:pt x="f121" y="f127"/>
                </a:lnTo>
                <a:lnTo>
                  <a:pt x="f118" y="f129"/>
                </a:lnTo>
                <a:lnTo>
                  <a:pt x="f136" y="f63"/>
                </a:lnTo>
                <a:close/>
              </a:path>
            </a:pathLst>
          </a:custGeom>
          <a:noFill/>
          <a:ln w="76196" cap="flat">
            <a:solidFill>
              <a:srgbClr val="D0254D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616;p22">
            <a:extLst>
              <a:ext uri="{FF2B5EF4-FFF2-40B4-BE49-F238E27FC236}">
                <a16:creationId xmlns:a16="http://schemas.microsoft.com/office/drawing/2014/main" id="{90894404-0FD5-4921-85E3-AE9057B4667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32691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7;p27">
            <a:extLst>
              <a:ext uri="{FF2B5EF4-FFF2-40B4-BE49-F238E27FC236}">
                <a16:creationId xmlns:a16="http://schemas.microsoft.com/office/drawing/2014/main" id="{9C6BC6CB-827A-440C-9195-FBD41AD1C3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9945" y="623803"/>
            <a:ext cx="4124099" cy="880795"/>
          </a:xfrm>
        </p:spPr>
        <p:txBody>
          <a:bodyPr anchor="ctr"/>
          <a:lstStyle>
            <a:lvl1pPr>
              <a:defRPr sz="7200"/>
            </a:lvl1pPr>
          </a:lstStyle>
          <a:p>
            <a:pPr lvl="0"/>
            <a:endParaRPr lang="es-PE"/>
          </a:p>
        </p:txBody>
      </p:sp>
      <p:sp>
        <p:nvSpPr>
          <p:cNvPr id="3" name="Google Shape;758;p27">
            <a:extLst>
              <a:ext uri="{FF2B5EF4-FFF2-40B4-BE49-F238E27FC236}">
                <a16:creationId xmlns:a16="http://schemas.microsoft.com/office/drawing/2014/main" id="{4A621822-ABAC-43B4-B39A-00B6EFFE2C00}"/>
              </a:ext>
            </a:extLst>
          </p:cNvPr>
          <p:cNvSpPr/>
          <p:nvPr/>
        </p:nvSpPr>
        <p:spPr>
          <a:xfrm>
            <a:off x="-29599" y="4738128"/>
            <a:ext cx="9173699" cy="427500"/>
          </a:xfrm>
          <a:prstGeom prst="rect">
            <a:avLst/>
          </a:prstGeom>
          <a:solidFill>
            <a:srgbClr val="F9D6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4" name="Google Shape;759;p27">
            <a:extLst>
              <a:ext uri="{FF2B5EF4-FFF2-40B4-BE49-F238E27FC236}">
                <a16:creationId xmlns:a16="http://schemas.microsoft.com/office/drawing/2014/main" id="{CEF8673D-2A1A-4E99-AC21-6D718093B5AB}"/>
              </a:ext>
            </a:extLst>
          </p:cNvPr>
          <p:cNvCxnSpPr/>
          <p:nvPr/>
        </p:nvCxnSpPr>
        <p:spPr>
          <a:xfrm>
            <a:off x="-29599" y="4697675"/>
            <a:ext cx="9206398" cy="0"/>
          </a:xfrm>
          <a:prstGeom prst="straightConnector1">
            <a:avLst/>
          </a:prstGeom>
          <a:noFill/>
          <a:ln w="76196" cap="flat">
            <a:solidFill>
              <a:srgbClr val="6AA84F"/>
            </a:solidFill>
            <a:prstDash val="solid"/>
            <a:round/>
          </a:ln>
        </p:spPr>
      </p:cxnSp>
      <p:grpSp>
        <p:nvGrpSpPr>
          <p:cNvPr id="5" name="Google Shape;760;p27">
            <a:extLst>
              <a:ext uri="{FF2B5EF4-FFF2-40B4-BE49-F238E27FC236}">
                <a16:creationId xmlns:a16="http://schemas.microsoft.com/office/drawing/2014/main" id="{FA8C88E3-8C07-42FB-A8F0-71B6A863815D}"/>
              </a:ext>
            </a:extLst>
          </p:cNvPr>
          <p:cNvGrpSpPr/>
          <p:nvPr/>
        </p:nvGrpSpPr>
        <p:grpSpPr>
          <a:xfrm>
            <a:off x="7651379" y="2191524"/>
            <a:ext cx="1337456" cy="757534"/>
            <a:chOff x="7651379" y="2191524"/>
            <a:chExt cx="1337456" cy="757534"/>
          </a:xfrm>
        </p:grpSpPr>
        <p:sp>
          <p:nvSpPr>
            <p:cNvPr id="6" name="Google Shape;761;p27">
              <a:extLst>
                <a:ext uri="{FF2B5EF4-FFF2-40B4-BE49-F238E27FC236}">
                  <a16:creationId xmlns:a16="http://schemas.microsoft.com/office/drawing/2014/main" id="{A2924584-F8A9-4E65-B452-E17049836F9C}"/>
                </a:ext>
              </a:extLst>
            </p:cNvPr>
            <p:cNvSpPr/>
            <p:nvPr/>
          </p:nvSpPr>
          <p:spPr>
            <a:xfrm>
              <a:off x="7659279" y="2209949"/>
              <a:ext cx="1304537" cy="7245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945"/>
                <a:gd name="f4" fmla="val 12744"/>
                <a:gd name="f5" fmla="val 11796"/>
                <a:gd name="f6" fmla="val 11632"/>
                <a:gd name="f7" fmla="val 11470"/>
                <a:gd name="f8" fmla="val 6"/>
                <a:gd name="f9" fmla="val 11310"/>
                <a:gd name="f10" fmla="val 18"/>
                <a:gd name="f11" fmla="val 8367"/>
                <a:gd name="f12" fmla="val 250"/>
                <a:gd name="f13" fmla="val 5354"/>
                <a:gd name="f14" fmla="val 2706"/>
                <a:gd name="f15" fmla="val 6073"/>
                <a:gd name="f16" fmla="val 5881"/>
                <a:gd name="f17" fmla="val 6119"/>
                <a:gd name="f18" fmla="val 5904"/>
                <a:gd name="f19" fmla="val 6142"/>
                <a:gd name="f20" fmla="val 5928"/>
                <a:gd name="f21" fmla="val 6166"/>
                <a:gd name="f22" fmla="val 6229"/>
                <a:gd name="f23" fmla="val 5970"/>
                <a:gd name="f24" fmla="val 6196"/>
                <a:gd name="f25" fmla="val 6070"/>
                <a:gd name="f26" fmla="val 6137"/>
                <a:gd name="f27" fmla="val 6131"/>
                <a:gd name="f28" fmla="val 6125"/>
                <a:gd name="f29" fmla="val 6069"/>
                <a:gd name="f30" fmla="val 6067"/>
                <a:gd name="f31" fmla="val 6107"/>
                <a:gd name="f32" fmla="val 6040"/>
                <a:gd name="f33" fmla="val 6183"/>
                <a:gd name="f34" fmla="val 5911"/>
                <a:gd name="f35" fmla="val 5850"/>
                <a:gd name="f36" fmla="val 6154"/>
                <a:gd name="f37" fmla="val 5818"/>
                <a:gd name="f38" fmla="val 6090"/>
                <a:gd name="f39" fmla="val 5795"/>
                <a:gd name="f40" fmla="val 6020"/>
                <a:gd name="f41" fmla="val 5974"/>
                <a:gd name="f42" fmla="val 5772"/>
                <a:gd name="f43" fmla="val 5409"/>
                <a:gd name="f44" fmla="val 5779"/>
                <a:gd name="f45" fmla="val 5011"/>
                <a:gd name="f46" fmla="val 5584"/>
                <a:gd name="f47" fmla="val 4627"/>
                <a:gd name="f48" fmla="val 4472"/>
                <a:gd name="f49" fmla="val 4319"/>
                <a:gd name="f50" fmla="val 5616"/>
                <a:gd name="f51" fmla="val 4173"/>
                <a:gd name="f52" fmla="val 5696"/>
                <a:gd name="f53" fmla="val 3338"/>
                <a:gd name="f54" fmla="val 6136"/>
                <a:gd name="f55" fmla="val 4057"/>
                <a:gd name="f56" fmla="val 7110"/>
                <a:gd name="f57" fmla="val 4404"/>
                <a:gd name="f58" fmla="val 7596"/>
                <a:gd name="f59" fmla="val 4456"/>
                <a:gd name="f60" fmla="val 7683"/>
                <a:gd name="f61" fmla="val 4379"/>
                <a:gd name="f62" fmla="val 7769"/>
                <a:gd name="f63" fmla="val 4298"/>
                <a:gd name="f64" fmla="val 4271"/>
                <a:gd name="f65" fmla="val 4242"/>
                <a:gd name="f66" fmla="val 7759"/>
                <a:gd name="f67" fmla="val 4219"/>
                <a:gd name="f68" fmla="val 7735"/>
                <a:gd name="f69" fmla="val 7689"/>
                <a:gd name="f70" fmla="val 4126"/>
                <a:gd name="f71" fmla="val 7643"/>
                <a:gd name="f72" fmla="val 4080"/>
                <a:gd name="f73" fmla="val 7613"/>
                <a:gd name="f74" fmla="val 7629"/>
                <a:gd name="f75" fmla="val 4027"/>
                <a:gd name="f76" fmla="val 4014"/>
                <a:gd name="f77" fmla="val 4001"/>
                <a:gd name="f78" fmla="val 7626"/>
                <a:gd name="f79" fmla="val 3987"/>
                <a:gd name="f80" fmla="val 7619"/>
                <a:gd name="f81" fmla="val 3566"/>
                <a:gd name="f82" fmla="val 7415"/>
                <a:gd name="f83" fmla="val 3108"/>
                <a:gd name="f84" fmla="val 7292"/>
                <a:gd name="f85" fmla="val 2650"/>
                <a:gd name="f86" fmla="val 2227"/>
                <a:gd name="f87" fmla="val 1805"/>
                <a:gd name="f88" fmla="val 7397"/>
                <a:gd name="f89" fmla="val 1415"/>
                <a:gd name="f90" fmla="val 696"/>
                <a:gd name="f91" fmla="val 8106"/>
                <a:gd name="f92" fmla="val 1"/>
                <a:gd name="f93" fmla="val 9126"/>
                <a:gd name="f94" fmla="val 557"/>
                <a:gd name="f95" fmla="val 9914"/>
                <a:gd name="f96" fmla="val 965"/>
                <a:gd name="f97" fmla="val 10508"/>
                <a:gd name="f98" fmla="val 1608"/>
                <a:gd name="f99" fmla="val 10739"/>
                <a:gd name="f100" fmla="val 2279"/>
                <a:gd name="f101" fmla="val 2941"/>
                <a:gd name="f102" fmla="val 3631"/>
                <a:gd name="f103" fmla="val 10514"/>
                <a:gd name="f104" fmla="val 4149"/>
                <a:gd name="f105" fmla="val 10192"/>
                <a:gd name="f106" fmla="val 10099"/>
                <a:gd name="f107" fmla="val 3825"/>
                <a:gd name="f108" fmla="val 10006"/>
                <a:gd name="f109" fmla="val 3709"/>
                <a:gd name="f110" fmla="val 9867"/>
                <a:gd name="f111" fmla="val 3634"/>
                <a:gd name="f112" fmla="val 9811"/>
                <a:gd name="f113" fmla="val 3696"/>
                <a:gd name="f114" fmla="val 9739"/>
                <a:gd name="f115" fmla="val 3759"/>
                <a:gd name="f116" fmla="val 3774"/>
                <a:gd name="f117" fmla="val 3789"/>
                <a:gd name="f118" fmla="val 9743"/>
                <a:gd name="f119" fmla="val 3802"/>
                <a:gd name="f120" fmla="val 9752"/>
                <a:gd name="f121" fmla="val 4196"/>
                <a:gd name="f122" fmla="val 10053"/>
                <a:gd name="f123" fmla="val 4566"/>
                <a:gd name="f124" fmla="val 10122"/>
                <a:gd name="f125" fmla="val 5030"/>
                <a:gd name="f126" fmla="val 10146"/>
                <a:gd name="f127" fmla="val 5146"/>
                <a:gd name="f128" fmla="val 5192"/>
                <a:gd name="f129" fmla="val 10331"/>
                <a:gd name="f130" fmla="val 5076"/>
                <a:gd name="f131" fmla="val 10354"/>
                <a:gd name="f132" fmla="val 5000"/>
                <a:gd name="f133" fmla="val 10364"/>
                <a:gd name="f134" fmla="val 4923"/>
                <a:gd name="f135" fmla="val 10369"/>
                <a:gd name="f136" fmla="val 4846"/>
                <a:gd name="f137" fmla="val 4737"/>
                <a:gd name="f138" fmla="val 4629"/>
                <a:gd name="f139" fmla="val 10358"/>
                <a:gd name="f140" fmla="val 4520"/>
                <a:gd name="f141" fmla="val 4451"/>
                <a:gd name="f142" fmla="val 11930"/>
                <a:gd name="f143" fmla="val 6606"/>
                <a:gd name="f144" fmla="val 12672"/>
                <a:gd name="f145" fmla="val 7904"/>
                <a:gd name="f146" fmla="val 12741"/>
                <a:gd name="f147" fmla="val 7948"/>
                <a:gd name="f148" fmla="val 12743"/>
                <a:gd name="f149" fmla="val 7992"/>
                <a:gd name="f150" fmla="val 8036"/>
                <a:gd name="f151" fmla="val 9387"/>
                <a:gd name="f152" fmla="val 10455"/>
                <a:gd name="f153" fmla="val 12057"/>
                <a:gd name="f154" fmla="val 11218"/>
                <a:gd name="f155" fmla="val 10980"/>
                <a:gd name="f156" fmla="val 11242"/>
                <a:gd name="f157" fmla="val 10931"/>
                <a:gd name="f158" fmla="val 11280"/>
                <a:gd name="f159" fmla="val 10911"/>
                <a:gd name="f160" fmla="val 11318"/>
                <a:gd name="f161" fmla="val 11388"/>
                <a:gd name="f162" fmla="val 11457"/>
                <a:gd name="f163" fmla="val 10982"/>
                <a:gd name="f164" fmla="val 11426"/>
                <a:gd name="f165" fmla="val 11073"/>
                <a:gd name="f166" fmla="val 11919"/>
                <a:gd name="f167" fmla="val 11500"/>
                <a:gd name="f168" fmla="val 12788"/>
                <a:gd name="f169" fmla="val 11920"/>
                <a:gd name="f170" fmla="val 13519"/>
                <a:gd name="f171" fmla="val 14096"/>
                <a:gd name="f172" fmla="val 14587"/>
                <a:gd name="f173" fmla="val 11659"/>
                <a:gd name="f174" fmla="val 14740"/>
                <a:gd name="f175" fmla="val 10933"/>
                <a:gd name="f176" fmla="val 14751"/>
                <a:gd name="f177" fmla="val 10879"/>
                <a:gd name="f178" fmla="val 14788"/>
                <a:gd name="f179" fmla="val 10855"/>
                <a:gd name="f180" fmla="val 14829"/>
                <a:gd name="f181" fmla="val 14874"/>
                <a:gd name="f182" fmla="val 14925"/>
                <a:gd name="f183" fmla="val 10885"/>
                <a:gd name="f184" fmla="val 14949"/>
                <a:gd name="f185" fmla="val 14972"/>
                <a:gd name="f186" fmla="val 10957"/>
                <a:gd name="f187" fmla="val 15716"/>
                <a:gd name="f188" fmla="val 12035"/>
                <a:gd name="f189" fmla="val 17166"/>
                <a:gd name="f190" fmla="val 12466"/>
                <a:gd name="f191" fmla="val 18560"/>
                <a:gd name="f192" fmla="val 19294"/>
                <a:gd name="f193" fmla="val 20012"/>
                <a:gd name="f194" fmla="val 12346"/>
                <a:gd name="f195" fmla="val 20604"/>
                <a:gd name="f196" fmla="val 12139"/>
                <a:gd name="f197" fmla="val 21531"/>
                <a:gd name="f198" fmla="val 11791"/>
                <a:gd name="f199" fmla="val 22944"/>
                <a:gd name="f200" fmla="val 11003"/>
                <a:gd name="f201" fmla="val 22921"/>
                <a:gd name="f202" fmla="val 9821"/>
                <a:gd name="f203" fmla="val 22898"/>
                <a:gd name="f204" fmla="val 8546"/>
                <a:gd name="f205" fmla="val 21508"/>
                <a:gd name="f206" fmla="val 8037"/>
                <a:gd name="f207" fmla="val 20488"/>
                <a:gd name="f208" fmla="val 7758"/>
                <a:gd name="f209" fmla="val 20395"/>
                <a:gd name="f210" fmla="val 7944"/>
                <a:gd name="f211" fmla="val 20302"/>
                <a:gd name="f212" fmla="val 20163"/>
                <a:gd name="f213" fmla="val 8245"/>
                <a:gd name="f214" fmla="val 20144"/>
                <a:gd name="f215" fmla="val 8260"/>
                <a:gd name="f216" fmla="val 20123"/>
                <a:gd name="f217" fmla="val 8266"/>
                <a:gd name="f218" fmla="val 20103"/>
                <a:gd name="f219" fmla="val 20030"/>
                <a:gd name="f220" fmla="val 19970"/>
                <a:gd name="f221" fmla="val 8179"/>
                <a:gd name="f222" fmla="val 20024"/>
                <a:gd name="f223" fmla="val 20326"/>
                <a:gd name="f224" fmla="val 7782"/>
                <a:gd name="f225" fmla="val 20372"/>
                <a:gd name="f226" fmla="val 7434"/>
                <a:gd name="f227" fmla="val 6994"/>
                <a:gd name="f228" fmla="val 20313"/>
                <a:gd name="f229" fmla="val 6918"/>
                <a:gd name="f230" fmla="val 20375"/>
                <a:gd name="f231" fmla="val 6877"/>
                <a:gd name="f232" fmla="val 20439"/>
                <a:gd name="f233" fmla="val 20492"/>
                <a:gd name="f234" fmla="val 20547"/>
                <a:gd name="f235" fmla="val 6907"/>
                <a:gd name="f236" fmla="val 20557"/>
                <a:gd name="f237" fmla="val 6971"/>
                <a:gd name="f238" fmla="val 7133"/>
                <a:gd name="f239" fmla="val 7295"/>
                <a:gd name="f240" fmla="val 20581"/>
                <a:gd name="f241" fmla="val 7457"/>
                <a:gd name="f242" fmla="val 7411"/>
                <a:gd name="f243" fmla="val 21693"/>
                <a:gd name="f244" fmla="val 6275"/>
                <a:gd name="f245" fmla="val 21554"/>
                <a:gd name="f246" fmla="val 5603"/>
                <a:gd name="f247" fmla="val 21438"/>
                <a:gd name="f248" fmla="val 4954"/>
                <a:gd name="f249" fmla="val 21044"/>
                <a:gd name="f250" fmla="val 4537"/>
                <a:gd name="f251" fmla="val 20465"/>
                <a:gd name="f252" fmla="val 4259"/>
                <a:gd name="f253" fmla="val 20133"/>
                <a:gd name="f254" fmla="val 4085"/>
                <a:gd name="f255" fmla="val 19683"/>
                <a:gd name="f256" fmla="val 3965"/>
                <a:gd name="f257" fmla="val 19261"/>
                <a:gd name="f258" fmla="val 19064"/>
                <a:gd name="f259" fmla="val 18873"/>
                <a:gd name="f260" fmla="val 3991"/>
                <a:gd name="f261" fmla="val 18703"/>
                <a:gd name="f262" fmla="val 4050"/>
                <a:gd name="f263" fmla="val 18217"/>
                <a:gd name="f264" fmla="val 17869"/>
                <a:gd name="f265" fmla="val 4653"/>
                <a:gd name="f266" fmla="val 17475"/>
                <a:gd name="f267" fmla="val 5024"/>
                <a:gd name="f268" fmla="val 17451"/>
                <a:gd name="f269" fmla="val 5047"/>
                <a:gd name="f270" fmla="val 17423"/>
                <a:gd name="f271" fmla="val 5057"/>
                <a:gd name="f272" fmla="val 17396"/>
                <a:gd name="f273" fmla="val 17315"/>
                <a:gd name="f274" fmla="val 17238"/>
                <a:gd name="f275" fmla="val 4971"/>
                <a:gd name="f276" fmla="val 17290"/>
                <a:gd name="f277" fmla="val 4885"/>
                <a:gd name="f278" fmla="val 4862"/>
                <a:gd name="f279" fmla="val 17880"/>
                <a:gd name="f280" fmla="val 1647"/>
                <a:gd name="f281" fmla="val 14549"/>
                <a:gd name="f282" fmla="*/ f0 1 22945"/>
                <a:gd name="f283" fmla="*/ f1 1 12744"/>
                <a:gd name="f284" fmla="val f2"/>
                <a:gd name="f285" fmla="val f3"/>
                <a:gd name="f286" fmla="val f4"/>
                <a:gd name="f287" fmla="+- f286 0 f284"/>
                <a:gd name="f288" fmla="+- f285 0 f284"/>
                <a:gd name="f289" fmla="*/ f288 1 22945"/>
                <a:gd name="f290" fmla="*/ f287 1 12744"/>
                <a:gd name="f291" fmla="*/ f284 1 f289"/>
                <a:gd name="f292" fmla="*/ f285 1 f289"/>
                <a:gd name="f293" fmla="*/ f284 1 f290"/>
                <a:gd name="f294" fmla="*/ f286 1 f290"/>
                <a:gd name="f295" fmla="*/ f291 f282 1"/>
                <a:gd name="f296" fmla="*/ f292 f282 1"/>
                <a:gd name="f297" fmla="*/ f294 f283 1"/>
                <a:gd name="f298" fmla="*/ f293 f2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5" t="f298" r="f296" b="f297"/>
              <a:pathLst>
                <a:path w="22945" h="1274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17" y="f30"/>
                  </a:cubicBezTo>
                  <a:cubicBezTo>
                    <a:pt x="f31" y="f19"/>
                    <a:pt x="f32" y="f33"/>
                    <a:pt x="f23" y="f33"/>
                  </a:cubicBezTo>
                  <a:cubicBezTo>
                    <a:pt x="f34" y="f33"/>
                    <a:pt x="f35" y="f36"/>
                    <a:pt x="f37" y="f38"/>
                  </a:cubicBezTo>
                  <a:cubicBezTo>
                    <a:pt x="f39" y="f40"/>
                    <a:pt x="f39" y="f41"/>
                    <a:pt x="f42" y="f20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2"/>
                  </a:cubicBezTo>
                  <a:cubicBezTo>
                    <a:pt x="f64" y="f62"/>
                    <a:pt x="f65" y="f66"/>
                    <a:pt x="f67" y="f68"/>
                  </a:cubicBezTo>
                  <a:cubicBezTo>
                    <a:pt x="f51" y="f69"/>
                    <a:pt x="f70" y="f71"/>
                    <a:pt x="f72" y="f58"/>
                  </a:cubicBezTo>
                  <a:cubicBezTo>
                    <a:pt x="f72" y="f73"/>
                    <a:pt x="f55" y="f74"/>
                    <a:pt x="f75" y="f74"/>
                  </a:cubicBezTo>
                  <a:cubicBezTo>
                    <a:pt x="f76" y="f74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89" y="f71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79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4"/>
                  </a:cubicBezTo>
                  <a:cubicBezTo>
                    <a:pt x="f116" y="f114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6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5"/>
                  </a:cubicBezTo>
                  <a:cubicBezTo>
                    <a:pt x="f137" y="f135"/>
                    <a:pt x="f138" y="f139"/>
                    <a:pt x="f140" y="f129"/>
                  </a:cubicBezTo>
                  <a:lnTo>
                    <a:pt x="f140" y="f129"/>
                  </a:ln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48"/>
                    <a:pt x="f150" y="f148"/>
                  </a:cubicBezTo>
                  <a:cubicBezTo>
                    <a:pt x="f151" y="f148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159"/>
                  </a:cubicBezTo>
                  <a:cubicBezTo>
                    <a:pt x="f161" y="f159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69"/>
                  </a:cubicBezTo>
                  <a:cubicBezTo>
                    <a:pt x="f171" y="f169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79"/>
                  </a:cubicBezTo>
                  <a:cubicBezTo>
                    <a:pt x="f181" y="f179"/>
                    <a:pt x="f182" y="f183"/>
                    <a:pt x="f184" y="f175"/>
                  </a:cubicBezTo>
                  <a:cubicBezTo>
                    <a:pt x="f185" y="f175"/>
                    <a:pt x="f185" y="f186"/>
                    <a:pt x="f185" y="f186"/>
                  </a:cubicBez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5" y="f196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91"/>
                    <a:pt x="f212" y="f213"/>
                  </a:cubicBezTo>
                  <a:cubicBezTo>
                    <a:pt x="f214" y="f215"/>
                    <a:pt x="f216" y="f217"/>
                    <a:pt x="f218" y="f217"/>
                  </a:cubicBezTo>
                  <a:cubicBezTo>
                    <a:pt x="f219" y="f217"/>
                    <a:pt x="f220" y="f221"/>
                    <a:pt x="f222" y="f91"/>
                  </a:cubicBezTo>
                  <a:cubicBezTo>
                    <a:pt x="f223" y="f224"/>
                    <a:pt x="f225" y="f226"/>
                    <a:pt x="f223" y="f227"/>
                  </a:cubicBezTo>
                  <a:cubicBezTo>
                    <a:pt x="f228" y="f229"/>
                    <a:pt x="f230" y="f231"/>
                    <a:pt x="f232" y="f231"/>
                  </a:cubicBezTo>
                  <a:cubicBezTo>
                    <a:pt x="f233" y="f231"/>
                    <a:pt x="f234" y="f235"/>
                    <a:pt x="f236" y="f237"/>
                  </a:cubicBezTo>
                  <a:cubicBezTo>
                    <a:pt x="f195" y="f238"/>
                    <a:pt x="f195" y="f239"/>
                    <a:pt x="f240" y="f241"/>
                  </a:cubicBezTo>
                  <a:cubicBezTo>
                    <a:pt x="f205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56"/>
                    <a:pt x="f257" y="f256"/>
                  </a:cubicBezTo>
                  <a:cubicBezTo>
                    <a:pt x="f258" y="f256"/>
                    <a:pt x="f259" y="f260"/>
                    <a:pt x="f261" y="f262"/>
                  </a:cubicBezTo>
                  <a:cubicBezTo>
                    <a:pt x="f263" y="f252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1"/>
                  </a:cubicBezTo>
                  <a:cubicBezTo>
                    <a:pt x="f273" y="f271"/>
                    <a:pt x="f274" y="f275"/>
                    <a:pt x="f276" y="f277"/>
                  </a:cubicBezTo>
                  <a:cubicBezTo>
                    <a:pt x="f276" y="f277"/>
                    <a:pt x="f276" y="f278"/>
                    <a:pt x="f276" y="f278"/>
                  </a:cubicBezTo>
                  <a:cubicBezTo>
                    <a:pt x="f279" y="f280"/>
                    <a:pt x="f281" y="f2"/>
                    <a:pt x="f5" y="f2"/>
                  </a:cubicBezTo>
                  <a:close/>
                </a:path>
              </a:pathLst>
            </a:custGeom>
            <a:solidFill>
              <a:srgbClr val="CFE2F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762;p27">
              <a:extLst>
                <a:ext uri="{FF2B5EF4-FFF2-40B4-BE49-F238E27FC236}">
                  <a16:creationId xmlns:a16="http://schemas.microsoft.com/office/drawing/2014/main" id="{3D638063-551E-4761-B36B-4DB7A046F8A4}"/>
                </a:ext>
              </a:extLst>
            </p:cNvPr>
            <p:cNvSpPr/>
            <p:nvPr/>
          </p:nvSpPr>
          <p:spPr>
            <a:xfrm>
              <a:off x="7651379" y="2191524"/>
              <a:ext cx="1337456" cy="757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524"/>
                <a:gd name="f4" fmla="val 13324"/>
                <a:gd name="f5" fmla="val 11935"/>
                <a:gd name="f6" fmla="val 324"/>
                <a:gd name="f7" fmla="val 14688"/>
                <a:gd name="f8" fmla="val 18019"/>
                <a:gd name="f9" fmla="val 1971"/>
                <a:gd name="f10" fmla="val 17429"/>
                <a:gd name="f11" fmla="val 5186"/>
                <a:gd name="f12" fmla="val 5209"/>
                <a:gd name="f13" fmla="val 17358"/>
                <a:gd name="f14" fmla="val 5280"/>
                <a:gd name="f15" fmla="val 17450"/>
                <a:gd name="f16" fmla="val 5378"/>
                <a:gd name="f17" fmla="val 17539"/>
                <a:gd name="f18" fmla="val 17566"/>
                <a:gd name="f19" fmla="val 17593"/>
                <a:gd name="f20" fmla="val 5369"/>
                <a:gd name="f21" fmla="val 17614"/>
                <a:gd name="f22" fmla="val 5348"/>
                <a:gd name="f23" fmla="val 18008"/>
                <a:gd name="f24" fmla="val 4977"/>
                <a:gd name="f25" fmla="val 18333"/>
                <a:gd name="f26" fmla="val 4583"/>
                <a:gd name="f27" fmla="val 18842"/>
                <a:gd name="f28" fmla="val 4374"/>
                <a:gd name="f29" fmla="val 19012"/>
                <a:gd name="f30" fmla="val 4315"/>
                <a:gd name="f31" fmla="val 19203"/>
                <a:gd name="f32" fmla="val 4289"/>
                <a:gd name="f33" fmla="val 19400"/>
                <a:gd name="f34" fmla="val 19822"/>
                <a:gd name="f35" fmla="val 20272"/>
                <a:gd name="f36" fmla="val 4409"/>
                <a:gd name="f37" fmla="val 20604"/>
                <a:gd name="f38" fmla="val 21183"/>
                <a:gd name="f39" fmla="val 4861"/>
                <a:gd name="f40" fmla="val 21577"/>
                <a:gd name="f41" fmla="val 5278"/>
                <a:gd name="f42" fmla="val 21693"/>
                <a:gd name="f43" fmla="val 5927"/>
                <a:gd name="f44" fmla="val 21832"/>
                <a:gd name="f45" fmla="val 6599"/>
                <a:gd name="f46" fmla="val 21647"/>
                <a:gd name="f47" fmla="val 7735"/>
                <a:gd name="f48" fmla="val 20720"/>
                <a:gd name="f49" fmla="val 7781"/>
                <a:gd name="f50" fmla="val 20743"/>
                <a:gd name="f51" fmla="val 7619"/>
                <a:gd name="f52" fmla="val 7457"/>
                <a:gd name="f53" fmla="val 20696"/>
                <a:gd name="f54" fmla="val 7295"/>
                <a:gd name="f55" fmla="val 20686"/>
                <a:gd name="f56" fmla="val 7231"/>
                <a:gd name="f57" fmla="val 20631"/>
                <a:gd name="f58" fmla="val 7201"/>
                <a:gd name="f59" fmla="val 20578"/>
                <a:gd name="f60" fmla="val 20514"/>
                <a:gd name="f61" fmla="val 20452"/>
                <a:gd name="f62" fmla="val 7242"/>
                <a:gd name="f63" fmla="val 20465"/>
                <a:gd name="f64" fmla="val 7318"/>
                <a:gd name="f65" fmla="val 20488"/>
                <a:gd name="f66" fmla="val 7758"/>
                <a:gd name="f67" fmla="val 8106"/>
                <a:gd name="f68" fmla="val 20163"/>
                <a:gd name="f69" fmla="val 8430"/>
                <a:gd name="f70" fmla="val 20109"/>
                <a:gd name="f71" fmla="val 8503"/>
                <a:gd name="f72" fmla="val 20169"/>
                <a:gd name="f73" fmla="val 8590"/>
                <a:gd name="f74" fmla="val 20242"/>
                <a:gd name="f75" fmla="val 20262"/>
                <a:gd name="f76" fmla="val 20283"/>
                <a:gd name="f77" fmla="val 8584"/>
                <a:gd name="f78" fmla="val 20302"/>
                <a:gd name="f79" fmla="val 8569"/>
                <a:gd name="f80" fmla="val 20418"/>
                <a:gd name="f81" fmla="val 20534"/>
                <a:gd name="f82" fmla="val 8268"/>
                <a:gd name="f83" fmla="val 20627"/>
                <a:gd name="f84" fmla="val 8082"/>
                <a:gd name="f85" fmla="val 8361"/>
                <a:gd name="f86" fmla="val 23037"/>
                <a:gd name="f87" fmla="val 8870"/>
                <a:gd name="f88" fmla="val 23060"/>
                <a:gd name="f89" fmla="val 10145"/>
                <a:gd name="f90" fmla="val 23083"/>
                <a:gd name="f91" fmla="val 11327"/>
                <a:gd name="f92" fmla="val 21670"/>
                <a:gd name="f93" fmla="val 12115"/>
                <a:gd name="f94" fmla="val 12463"/>
                <a:gd name="f95" fmla="val 20151"/>
                <a:gd name="f96" fmla="val 12670"/>
                <a:gd name="f97" fmla="val 19433"/>
                <a:gd name="f98" fmla="val 12790"/>
                <a:gd name="f99" fmla="val 18699"/>
                <a:gd name="f100" fmla="val 17305"/>
                <a:gd name="f101" fmla="val 15855"/>
                <a:gd name="f102" fmla="val 12359"/>
                <a:gd name="f103" fmla="val 15111"/>
                <a:gd name="f104" fmla="val 11281"/>
                <a:gd name="f105" fmla="val 11257"/>
                <a:gd name="f106" fmla="val 15088"/>
                <a:gd name="f107" fmla="val 15064"/>
                <a:gd name="f108" fmla="val 11209"/>
                <a:gd name="f109" fmla="val 15013"/>
                <a:gd name="f110" fmla="val 11179"/>
                <a:gd name="f111" fmla="val 14968"/>
                <a:gd name="f112" fmla="val 14927"/>
                <a:gd name="f113" fmla="val 14890"/>
                <a:gd name="f114" fmla="val 11203"/>
                <a:gd name="f115" fmla="val 14879"/>
                <a:gd name="f116" fmla="val 14726"/>
                <a:gd name="f117" fmla="val 11983"/>
                <a:gd name="f118" fmla="val 14235"/>
                <a:gd name="f119" fmla="val 12244"/>
                <a:gd name="f120" fmla="val 13658"/>
                <a:gd name="f121" fmla="val 12927"/>
                <a:gd name="f122" fmla="val 12058"/>
                <a:gd name="f123" fmla="val 11824"/>
                <a:gd name="f124" fmla="val 11565"/>
                <a:gd name="f125" fmla="val 11397"/>
                <a:gd name="f126" fmla="val 11596"/>
                <a:gd name="f127" fmla="val 11306"/>
                <a:gd name="f128" fmla="val 11527"/>
                <a:gd name="f129" fmla="val 11235"/>
                <a:gd name="f130" fmla="val 11457"/>
                <a:gd name="f131" fmla="val 11419"/>
                <a:gd name="f132" fmla="val 11381"/>
                <a:gd name="f133" fmla="val 11255"/>
                <a:gd name="f134" fmla="val 11357"/>
                <a:gd name="f135" fmla="val 11304"/>
                <a:gd name="f136" fmla="val 10594"/>
                <a:gd name="f137" fmla="val 12381"/>
                <a:gd name="f138" fmla="val 9526"/>
                <a:gd name="f139" fmla="val 13067"/>
                <a:gd name="f140" fmla="val 8175"/>
                <a:gd name="f141" fmla="val 8131"/>
                <a:gd name="f142" fmla="val 8087"/>
                <a:gd name="f143" fmla="val 8043"/>
                <a:gd name="f144" fmla="val 13065"/>
                <a:gd name="f145" fmla="val 6768"/>
                <a:gd name="f146" fmla="val 12996"/>
                <a:gd name="f147" fmla="val 4590"/>
                <a:gd name="f148" fmla="val 12254"/>
                <a:gd name="f149" fmla="val 4659"/>
                <a:gd name="f150" fmla="val 10655"/>
                <a:gd name="f151" fmla="val 4790"/>
                <a:gd name="f152" fmla="val 10671"/>
                <a:gd name="f153" fmla="val 4921"/>
                <a:gd name="f154" fmla="val 10688"/>
                <a:gd name="f155" fmla="val 5052"/>
                <a:gd name="f156" fmla="val 5107"/>
                <a:gd name="f157" fmla="val 5161"/>
                <a:gd name="f158" fmla="val 10685"/>
                <a:gd name="f159" fmla="val 5215"/>
                <a:gd name="f160" fmla="val 10678"/>
                <a:gd name="f161" fmla="val 5331"/>
                <a:gd name="f162" fmla="val 5285"/>
                <a:gd name="f163" fmla="val 10470"/>
                <a:gd name="f164" fmla="val 5169"/>
                <a:gd name="f165" fmla="val 4705"/>
                <a:gd name="f166" fmla="val 10446"/>
                <a:gd name="f167" fmla="val 4335"/>
                <a:gd name="f168" fmla="val 10377"/>
                <a:gd name="f169" fmla="val 3941"/>
                <a:gd name="f170" fmla="val 10076"/>
                <a:gd name="f171" fmla="val 3928"/>
                <a:gd name="f172" fmla="val 10067"/>
                <a:gd name="f173" fmla="val 3913"/>
                <a:gd name="f174" fmla="val 10063"/>
                <a:gd name="f175" fmla="val 3898"/>
                <a:gd name="f176" fmla="val 3835"/>
                <a:gd name="f177" fmla="val 3773"/>
                <a:gd name="f178" fmla="val 10135"/>
                <a:gd name="f179" fmla="val 3848"/>
                <a:gd name="f180" fmla="val 10191"/>
                <a:gd name="f181" fmla="val 3964"/>
                <a:gd name="f182" fmla="val 10330"/>
                <a:gd name="f183" fmla="val 4126"/>
                <a:gd name="f184" fmla="val 10423"/>
                <a:gd name="f185" fmla="val 4288"/>
                <a:gd name="f186" fmla="val 10516"/>
                <a:gd name="f187" fmla="val 3774"/>
                <a:gd name="f188" fmla="val 10836"/>
                <a:gd name="f189" fmla="val 3090"/>
                <a:gd name="f190" fmla="val 11055"/>
                <a:gd name="f191" fmla="val 2431"/>
                <a:gd name="f192" fmla="val 1756"/>
                <a:gd name="f193" fmla="val 1107"/>
                <a:gd name="f194" fmla="val 10825"/>
                <a:gd name="f195" fmla="val 696"/>
                <a:gd name="f196" fmla="val 10238"/>
                <a:gd name="f197" fmla="val 140"/>
                <a:gd name="f198" fmla="val 9450"/>
                <a:gd name="f199" fmla="val 835"/>
                <a:gd name="f200" fmla="val 8407"/>
                <a:gd name="f201" fmla="val 1554"/>
                <a:gd name="f202" fmla="val 7967"/>
                <a:gd name="f203" fmla="val 1944"/>
                <a:gd name="f204" fmla="val 7721"/>
                <a:gd name="f205" fmla="val 2366"/>
                <a:gd name="f206" fmla="val 7616"/>
                <a:gd name="f207" fmla="val 2789"/>
                <a:gd name="f208" fmla="val 3247"/>
                <a:gd name="f209" fmla="val 3705"/>
                <a:gd name="f210" fmla="val 7739"/>
                <a:gd name="f211" fmla="val 7943"/>
                <a:gd name="f212" fmla="val 4140"/>
                <a:gd name="f213" fmla="val 7950"/>
                <a:gd name="f214" fmla="val 4151"/>
                <a:gd name="f215" fmla="val 7953"/>
                <a:gd name="f216" fmla="val 4161"/>
                <a:gd name="f217" fmla="val 4186"/>
                <a:gd name="f218" fmla="val 4202"/>
                <a:gd name="f219" fmla="val 7937"/>
                <a:gd name="f220" fmla="val 4219"/>
                <a:gd name="f221" fmla="val 7920"/>
                <a:gd name="f222" fmla="val 4265"/>
                <a:gd name="f223" fmla="val 4312"/>
                <a:gd name="f224" fmla="val 8013"/>
                <a:gd name="f225" fmla="val 4358"/>
                <a:gd name="f226" fmla="val 8059"/>
                <a:gd name="f227" fmla="val 4381"/>
                <a:gd name="f228" fmla="val 8083"/>
                <a:gd name="f229" fmla="val 4410"/>
                <a:gd name="f230" fmla="val 8093"/>
                <a:gd name="f231" fmla="val 4437"/>
                <a:gd name="f232" fmla="val 4518"/>
                <a:gd name="f233" fmla="val 4595"/>
                <a:gd name="f234" fmla="val 8007"/>
                <a:gd name="f235" fmla="val 4543"/>
                <a:gd name="f236" fmla="val 4196"/>
                <a:gd name="f237" fmla="val 7434"/>
                <a:gd name="f238" fmla="val 3477"/>
                <a:gd name="f239" fmla="val 6460"/>
                <a:gd name="f240" fmla="val 6020"/>
                <a:gd name="f241" fmla="val 4465"/>
                <a:gd name="f242" fmla="val 5929"/>
                <a:gd name="f243" fmla="val 4624"/>
                <a:gd name="f244" fmla="val 5893"/>
                <a:gd name="f245" fmla="val 4786"/>
                <a:gd name="f246" fmla="val 5163"/>
                <a:gd name="f247" fmla="val 5554"/>
                <a:gd name="f248" fmla="val 6089"/>
                <a:gd name="f249" fmla="val 5911"/>
                <a:gd name="f250" fmla="val 6252"/>
                <a:gd name="f251" fmla="val 5934"/>
                <a:gd name="f252" fmla="val 6298"/>
                <a:gd name="f253" fmla="val 6344"/>
                <a:gd name="f254" fmla="val 5957"/>
                <a:gd name="f255" fmla="val 6391"/>
                <a:gd name="f256" fmla="val 5990"/>
                <a:gd name="f257" fmla="val 6469"/>
                <a:gd name="f258" fmla="val 6056"/>
                <a:gd name="f259" fmla="val 6504"/>
                <a:gd name="f260" fmla="val 6118"/>
                <a:gd name="f261" fmla="val 6184"/>
                <a:gd name="f262" fmla="val 6246"/>
                <a:gd name="f263" fmla="val 6463"/>
                <a:gd name="f264" fmla="val 6258"/>
                <a:gd name="f265" fmla="val 6328"/>
                <a:gd name="f266" fmla="val 6374"/>
                <a:gd name="f267" fmla="val 6305"/>
                <a:gd name="f268" fmla="val 6212"/>
                <a:gd name="f269" fmla="val 6205"/>
                <a:gd name="f270" fmla="val 5493"/>
                <a:gd name="f271" fmla="val 3030"/>
                <a:gd name="f272" fmla="val 8506"/>
                <a:gd name="f273" fmla="val 574"/>
                <a:gd name="f274" fmla="val 11449"/>
                <a:gd name="f275" fmla="val 342"/>
                <a:gd name="f276" fmla="val 11609"/>
                <a:gd name="f277" fmla="val 330"/>
                <a:gd name="f278" fmla="val 11771"/>
                <a:gd name="f279" fmla="val 11918"/>
                <a:gd name="f280" fmla="val 1"/>
                <a:gd name="f281" fmla="val 11759"/>
                <a:gd name="f282" fmla="val 11603"/>
                <a:gd name="f283" fmla="val 6"/>
                <a:gd name="f284" fmla="val 18"/>
                <a:gd name="f285" fmla="val 8668"/>
                <a:gd name="f286" fmla="val 203"/>
                <a:gd name="f287" fmla="val 4914"/>
                <a:gd name="f288" fmla="val 2822"/>
                <a:gd name="f289" fmla="val 5818"/>
                <a:gd name="f290" fmla="val 5997"/>
                <a:gd name="f291" fmla="val 5472"/>
                <a:gd name="f292" fmla="val 5810"/>
                <a:gd name="f293" fmla="val 5072"/>
                <a:gd name="f294" fmla="val 5647"/>
                <a:gd name="f295" fmla="val 4698"/>
                <a:gd name="f296" fmla="val 4421"/>
                <a:gd name="f297" fmla="val 4158"/>
                <a:gd name="f298" fmla="val 5737"/>
                <a:gd name="f299" fmla="val 5974"/>
                <a:gd name="f300" fmla="val 3431"/>
                <a:gd name="f301" fmla="val 6483"/>
                <a:gd name="f302" fmla="val 3686"/>
                <a:gd name="f303" fmla="val 7248"/>
                <a:gd name="f304" fmla="val 4103"/>
                <a:gd name="f305" fmla="val 3681"/>
                <a:gd name="f306" fmla="val 7512"/>
                <a:gd name="f307" fmla="val 3212"/>
                <a:gd name="f308" fmla="val 7384"/>
                <a:gd name="f309" fmla="val 2743"/>
                <a:gd name="f310" fmla="val 2285"/>
                <a:gd name="f311" fmla="val 1827"/>
                <a:gd name="f312" fmla="val 7506"/>
                <a:gd name="f313" fmla="val 1415"/>
                <a:gd name="f314" fmla="val 743"/>
                <a:gd name="f315" fmla="val 8152"/>
                <a:gd name="f316" fmla="val 9125"/>
                <a:gd name="f317" fmla="val 186"/>
                <a:gd name="f318" fmla="val 9960"/>
                <a:gd name="f319" fmla="val 395"/>
                <a:gd name="f320" fmla="val 10748"/>
                <a:gd name="f321" fmla="val 11188"/>
                <a:gd name="f322" fmla="val 2110"/>
                <a:gd name="f323" fmla="val 2275"/>
                <a:gd name="f324" fmla="val 11351"/>
                <a:gd name="f325" fmla="val 2442"/>
                <a:gd name="f326" fmla="val 11363"/>
                <a:gd name="f327" fmla="val 2610"/>
                <a:gd name="f328" fmla="val 3269"/>
                <a:gd name="f329" fmla="val 3934"/>
                <a:gd name="f330" fmla="val 11177"/>
                <a:gd name="f331" fmla="val 4451"/>
                <a:gd name="f332" fmla="val 10771"/>
                <a:gd name="f333" fmla="val 4404"/>
                <a:gd name="f334" fmla="val 6281"/>
                <a:gd name="f335" fmla="val 13088"/>
                <a:gd name="f336" fmla="val 7510"/>
                <a:gd name="f337" fmla="val 13274"/>
                <a:gd name="f338" fmla="val 7726"/>
                <a:gd name="f339" fmla="val 13307"/>
                <a:gd name="f340" fmla="val 7946"/>
                <a:gd name="f341" fmla="val 8166"/>
                <a:gd name="f342" fmla="val 9482"/>
                <a:gd name="f343" fmla="val 10818"/>
                <a:gd name="f344" fmla="val 12733"/>
                <a:gd name="f345" fmla="val 11473"/>
                <a:gd name="f346" fmla="val 11582"/>
                <a:gd name="f347" fmla="val 11993"/>
                <a:gd name="f348" fmla="val 12144"/>
                <a:gd name="f349" fmla="val 12737"/>
                <a:gd name="f350" fmla="val 12500"/>
                <a:gd name="f351" fmla="val 13521"/>
                <a:gd name="f352" fmla="val 13610"/>
                <a:gd name="f353" fmla="val 13700"/>
                <a:gd name="f354" fmla="val 12495"/>
                <a:gd name="f355" fmla="val 13790"/>
                <a:gd name="f356" fmla="val 12486"/>
                <a:gd name="f357" fmla="val 14323"/>
                <a:gd name="f358" fmla="val 12416"/>
                <a:gd name="f359" fmla="val 14972"/>
                <a:gd name="f360" fmla="val 12092"/>
                <a:gd name="f361" fmla="val 11536"/>
                <a:gd name="f362" fmla="val 15810"/>
                <a:gd name="f363" fmla="val 12643"/>
                <a:gd name="f364" fmla="val 17192"/>
                <a:gd name="f365" fmla="val 13089"/>
                <a:gd name="f366" fmla="val 18602"/>
                <a:gd name="f367" fmla="val 19818"/>
                <a:gd name="f368" fmla="val 21053"/>
                <a:gd name="f369" fmla="val 12757"/>
                <a:gd name="f370" fmla="val 21901"/>
                <a:gd name="f371" fmla="val 12231"/>
                <a:gd name="f372" fmla="val 22713"/>
                <a:gd name="f373" fmla="val 11744"/>
                <a:gd name="f374" fmla="val 10887"/>
                <a:gd name="f375" fmla="val 23338"/>
                <a:gd name="f376" fmla="val 9844"/>
                <a:gd name="f377" fmla="val 23130"/>
                <a:gd name="f378" fmla="val 8708"/>
                <a:gd name="f379" fmla="val 22087"/>
                <a:gd name="f380" fmla="val 21067"/>
                <a:gd name="f381" fmla="val 7897"/>
                <a:gd name="f382" fmla="val 22180"/>
                <a:gd name="f383" fmla="val 7596"/>
                <a:gd name="f384" fmla="val 22156"/>
                <a:gd name="f385" fmla="val 5672"/>
                <a:gd name="f386" fmla="val 21508"/>
                <a:gd name="f387" fmla="val 4907"/>
                <a:gd name="f388" fmla="val 20998"/>
                <a:gd name="f389" fmla="val 4328"/>
                <a:gd name="f390" fmla="val 20187"/>
                <a:gd name="f391" fmla="val 4027"/>
                <a:gd name="f392" fmla="val 19422"/>
                <a:gd name="f393" fmla="val 18680"/>
                <a:gd name="f394" fmla="val 18124"/>
                <a:gd name="f395" fmla="val 4398"/>
                <a:gd name="f396" fmla="val 17684"/>
                <a:gd name="f397" fmla="val 18210"/>
                <a:gd name="f398" fmla="val 1728"/>
                <a:gd name="f399" fmla="val 14711"/>
                <a:gd name="f400" fmla="*/ f0 1 23524"/>
                <a:gd name="f401" fmla="*/ f1 1 13324"/>
                <a:gd name="f402" fmla="val f2"/>
                <a:gd name="f403" fmla="val f3"/>
                <a:gd name="f404" fmla="val f4"/>
                <a:gd name="f405" fmla="+- f404 0 f402"/>
                <a:gd name="f406" fmla="+- f403 0 f402"/>
                <a:gd name="f407" fmla="*/ f406 1 23524"/>
                <a:gd name="f408" fmla="*/ f405 1 13324"/>
                <a:gd name="f409" fmla="*/ f402 1 f407"/>
                <a:gd name="f410" fmla="*/ f403 1 f407"/>
                <a:gd name="f411" fmla="*/ f402 1 f408"/>
                <a:gd name="f412" fmla="*/ f404 1 f408"/>
                <a:gd name="f413" fmla="*/ f409 f400 1"/>
                <a:gd name="f414" fmla="*/ f410 f400 1"/>
                <a:gd name="f415" fmla="*/ f412 f401 1"/>
                <a:gd name="f416" fmla="*/ f411 f4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3" t="f416" r="f414" b="f415"/>
              <a:pathLst>
                <a:path w="23524" h="133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0" y="f11"/>
                    <a:pt x="f10" y="f12"/>
                    <a:pt x="f10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26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0" y="f52"/>
                    <a:pt x="f53" y="f54"/>
                  </a:cubicBezTo>
                  <a:cubicBezTo>
                    <a:pt x="f55" y="f56"/>
                    <a:pt x="f57" y="f58"/>
                    <a:pt x="f59" y="f58"/>
                  </a:cubicBezTo>
                  <a:cubicBezTo>
                    <a:pt x="f60" y="f58"/>
                    <a:pt x="f61" y="f62"/>
                    <a:pt x="f63" y="f64"/>
                  </a:cubicBezTo>
                  <a:cubicBezTo>
                    <a:pt x="f65" y="f66"/>
                    <a:pt x="f63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69"/>
                    <a:pt x="f81" y="f82"/>
                    <a:pt x="f83" y="f84"/>
                  </a:cubicBezTo>
                  <a:cubicBezTo>
                    <a:pt x="f46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50" y="f94"/>
                  </a:cubicBezTo>
                  <a:cubicBezTo>
                    <a:pt x="f95" y="f96"/>
                    <a:pt x="f97" y="f98"/>
                    <a:pt x="f99" y="f98"/>
                  </a:cubicBezTo>
                  <a:cubicBezTo>
                    <a:pt x="f100" y="f98"/>
                    <a:pt x="f101" y="f102"/>
                    <a:pt x="f103" y="f104"/>
                  </a:cubicBezTo>
                  <a:cubicBezTo>
                    <a:pt x="f103" y="f105"/>
                    <a:pt x="f106" y="f105"/>
                    <a:pt x="f106" y="f105"/>
                  </a:cubicBezTo>
                  <a:cubicBezTo>
                    <a:pt x="f107" y="f108"/>
                    <a:pt x="f109" y="f110"/>
                    <a:pt x="f111" y="f110"/>
                  </a:cubicBezTo>
                  <a:cubicBezTo>
                    <a:pt x="f112" y="f110"/>
                    <a:pt x="f113" y="f114"/>
                    <a:pt x="f115" y="f105"/>
                  </a:cubicBezTo>
                  <a:cubicBezTo>
                    <a:pt x="f116" y="f117"/>
                    <a:pt x="f118" y="f119"/>
                    <a:pt x="f120" y="f119"/>
                  </a:cubicBezTo>
                  <a:cubicBezTo>
                    <a:pt x="f121" y="f119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29"/>
                  </a:cubicBezTo>
                  <a:cubicBezTo>
                    <a:pt x="f131" y="f129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39"/>
                  </a:cubicBezTo>
                  <a:cubicBezTo>
                    <a:pt x="f141" y="f139"/>
                    <a:pt x="f142" y="f139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lnTo>
                    <a:pt x="f149" y="f150"/>
                  </a:lnTo>
                  <a:cubicBezTo>
                    <a:pt x="f151" y="f152"/>
                    <a:pt x="f153" y="f154"/>
                    <a:pt x="f155" y="f154"/>
                  </a:cubicBezTo>
                  <a:cubicBezTo>
                    <a:pt x="f156" y="f154"/>
                    <a:pt x="f157" y="f158"/>
                    <a:pt x="f159" y="f160"/>
                  </a:cubicBezTo>
                  <a:cubicBezTo>
                    <a:pt x="f161" y="f150"/>
                    <a:pt x="f162" y="f163"/>
                    <a:pt x="f164" y="f163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5" y="f196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207" y="f206"/>
                  </a:cubicBezTo>
                  <a:cubicBezTo>
                    <a:pt x="f208" y="f206"/>
                    <a:pt x="f209" y="f210"/>
                    <a:pt x="f183" y="f211"/>
                  </a:cubicBezTo>
                  <a:cubicBezTo>
                    <a:pt x="f212" y="f213"/>
                    <a:pt x="f214" y="f215"/>
                    <a:pt x="f216" y="f215"/>
                  </a:cubicBezTo>
                  <a:cubicBezTo>
                    <a:pt x="f217" y="f215"/>
                    <a:pt x="f218" y="f219"/>
                    <a:pt x="f220" y="f221"/>
                  </a:cubicBezTo>
                  <a:cubicBezTo>
                    <a:pt x="f222" y="f202"/>
                    <a:pt x="f223" y="f224"/>
                    <a:pt x="f225" y="f226"/>
                  </a:cubicBezTo>
                  <a:cubicBezTo>
                    <a:pt x="f227" y="f228"/>
                    <a:pt x="f229" y="f230"/>
                    <a:pt x="f231" y="f230"/>
                  </a:cubicBezTo>
                  <a:cubicBezTo>
                    <a:pt x="f232" y="f230"/>
                    <a:pt x="f233" y="f234"/>
                    <a:pt x="f235" y="f221"/>
                  </a:cubicBezTo>
                  <a:cubicBezTo>
                    <a:pt x="f236" y="f237"/>
                    <a:pt x="f238" y="f239"/>
                    <a:pt x="f223" y="f240"/>
                  </a:cubicBezTo>
                  <a:cubicBezTo>
                    <a:pt x="f241" y="f242"/>
                    <a:pt x="f243" y="f244"/>
                    <a:pt x="f245" y="f244"/>
                  </a:cubicBezTo>
                  <a:cubicBezTo>
                    <a:pt x="f246" y="f244"/>
                    <a:pt x="f247" y="f248"/>
                    <a:pt x="f249" y="f250"/>
                  </a:cubicBezTo>
                  <a:cubicBezTo>
                    <a:pt x="f251" y="f252"/>
                    <a:pt x="f251" y="f253"/>
                    <a:pt x="f254" y="f255"/>
                  </a:cubicBezTo>
                  <a:cubicBezTo>
                    <a:pt x="f256" y="f257"/>
                    <a:pt x="f258" y="f259"/>
                    <a:pt x="f260" y="f259"/>
                  </a:cubicBezTo>
                  <a:cubicBezTo>
                    <a:pt x="f261" y="f259"/>
                    <a:pt x="f262" y="f263"/>
                    <a:pt x="f264" y="f255"/>
                  </a:cubicBezTo>
                  <a:cubicBezTo>
                    <a:pt x="f265" y="f255"/>
                    <a:pt x="f266" y="f252"/>
                    <a:pt x="f267" y="f250"/>
                  </a:cubicBezTo>
                  <a:lnTo>
                    <a:pt x="f268" y="f269"/>
                  </a:lnTo>
                  <a:cubicBezTo>
                    <a:pt x="f270" y="f271"/>
                    <a:pt x="f272" y="f273"/>
                    <a:pt x="f274" y="f275"/>
                  </a:cubicBezTo>
                  <a:cubicBezTo>
                    <a:pt x="f276" y="f277"/>
                    <a:pt x="f278" y="f6"/>
                    <a:pt x="f5" y="f6"/>
                  </a:cubicBezTo>
                  <a:close/>
                  <a:moveTo>
                    <a:pt x="f279" y="f280"/>
                  </a:moveTo>
                  <a:cubicBezTo>
                    <a:pt x="f281" y="f280"/>
                    <a:pt x="f282" y="f283"/>
                    <a:pt x="f274" y="f284"/>
                  </a:cubicBezTo>
                  <a:cubicBezTo>
                    <a:pt x="f285" y="f286"/>
                    <a:pt x="f287" y="f288"/>
                    <a:pt x="f289" y="f290"/>
                  </a:cubicBezTo>
                  <a:cubicBezTo>
                    <a:pt x="f291" y="f292"/>
                    <a:pt x="f293" y="f294"/>
                    <a:pt x="f295" y="f294"/>
                  </a:cubicBezTo>
                  <a:cubicBezTo>
                    <a:pt x="f296" y="f294"/>
                    <a:pt x="f297" y="f298"/>
                    <a:pt x="f169" y="f299"/>
                  </a:cubicBezTo>
                  <a:cubicBezTo>
                    <a:pt x="f300" y="f301"/>
                    <a:pt x="f302" y="f303"/>
                    <a:pt x="f304" y="f66"/>
                  </a:cubicBezTo>
                  <a:cubicBezTo>
                    <a:pt x="f305" y="f306"/>
                    <a:pt x="f307" y="f308"/>
                    <a:pt x="f309" y="f308"/>
                  </a:cubicBezTo>
                  <a:cubicBezTo>
                    <a:pt x="f310" y="f308"/>
                    <a:pt x="f311" y="f312"/>
                    <a:pt x="f313" y="f66"/>
                  </a:cubicBezTo>
                  <a:cubicBezTo>
                    <a:pt x="f314" y="f315"/>
                    <a:pt x="f280" y="f316"/>
                    <a:pt x="f317" y="f318"/>
                  </a:cubicBezTo>
                  <a:cubicBezTo>
                    <a:pt x="f319" y="f320"/>
                    <a:pt x="f313" y="f321"/>
                    <a:pt x="f322" y="f91"/>
                  </a:cubicBezTo>
                  <a:cubicBezTo>
                    <a:pt x="f323" y="f324"/>
                    <a:pt x="f325" y="f326"/>
                    <a:pt x="f327" y="f326"/>
                  </a:cubicBezTo>
                  <a:cubicBezTo>
                    <a:pt x="f328" y="f326"/>
                    <a:pt x="f329" y="f330"/>
                    <a:pt x="f331" y="f332"/>
                  </a:cubicBezTo>
                  <a:lnTo>
                    <a:pt x="f331" y="f332"/>
                  </a:lnTo>
                  <a:cubicBezTo>
                    <a:pt x="f333" y="f148"/>
                    <a:pt x="f334" y="f335"/>
                    <a:pt x="f336" y="f337"/>
                  </a:cubicBezTo>
                  <a:cubicBezTo>
                    <a:pt x="f338" y="f339"/>
                    <a:pt x="f340" y="f4"/>
                    <a:pt x="f341" y="f4"/>
                  </a:cubicBezTo>
                  <a:cubicBezTo>
                    <a:pt x="f342" y="f4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0"/>
                  </a:cubicBezTo>
                  <a:cubicBezTo>
                    <a:pt x="f352" y="f350"/>
                    <a:pt x="f353" y="f354"/>
                    <a:pt x="f355" y="f356"/>
                  </a:cubicBezTo>
                  <a:cubicBezTo>
                    <a:pt x="f357" y="f358"/>
                    <a:pt x="f359" y="f360"/>
                    <a:pt x="f106" y="f361"/>
                  </a:cubicBezTo>
                  <a:cubicBezTo>
                    <a:pt x="f362" y="f363"/>
                    <a:pt x="f364" y="f365"/>
                    <a:pt x="f366" y="f365"/>
                  </a:cubicBezTo>
                  <a:cubicBezTo>
                    <a:pt x="f367" y="f365"/>
                    <a:pt x="f368" y="f369"/>
                    <a:pt x="f370" y="f371"/>
                  </a:cubicBezTo>
                  <a:cubicBezTo>
                    <a:pt x="f372" y="f373"/>
                    <a:pt x="f3" y="f374"/>
                    <a:pt x="f375" y="f376"/>
                  </a:cubicBezTo>
                  <a:cubicBezTo>
                    <a:pt x="f377" y="f378"/>
                    <a:pt x="f379" y="f140"/>
                    <a:pt x="f380" y="f381"/>
                  </a:cubicBez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2" y="f391"/>
                  </a:cubicBezTo>
                  <a:cubicBezTo>
                    <a:pt x="f393" y="f391"/>
                    <a:pt x="f394" y="f395"/>
                    <a:pt x="f396" y="f387"/>
                  </a:cubicBezTo>
                  <a:cubicBezTo>
                    <a:pt x="f397" y="f398"/>
                    <a:pt x="f399" y="f280"/>
                    <a:pt x="f279" y="f280"/>
                  </a:cubicBezTo>
                  <a:close/>
                </a:path>
              </a:pathLst>
            </a:custGeom>
            <a:solidFill>
              <a:srgbClr val="6FA8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763;p27">
              <a:extLst>
                <a:ext uri="{FF2B5EF4-FFF2-40B4-BE49-F238E27FC236}">
                  <a16:creationId xmlns:a16="http://schemas.microsoft.com/office/drawing/2014/main" id="{6143C4F9-A84F-449B-BB5B-0D4414997F7B}"/>
                </a:ext>
              </a:extLst>
            </p:cNvPr>
            <p:cNvSpPr/>
            <p:nvPr/>
          </p:nvSpPr>
          <p:spPr>
            <a:xfrm>
              <a:off x="8684413" y="2435376"/>
              <a:ext cx="205584" cy="189326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3616"/>
                <a:gd name="f5" fmla="val 3330"/>
                <a:gd name="f6" fmla="val 1230"/>
                <a:gd name="f7" fmla="val 1033"/>
                <a:gd name="f8" fmla="val 842"/>
                <a:gd name="f9" fmla="val 26"/>
                <a:gd name="f10" fmla="val 672"/>
                <a:gd name="f11" fmla="val 85"/>
                <a:gd name="f12" fmla="val 417"/>
                <a:gd name="f13" fmla="val 201"/>
                <a:gd name="f14" fmla="val 186"/>
                <a:gd name="f15" fmla="val 364"/>
                <a:gd name="f16" fmla="val 549"/>
                <a:gd name="f17" fmla="val 446"/>
                <a:gd name="f18" fmla="val 718"/>
                <a:gd name="f19" fmla="val 386"/>
                <a:gd name="f20" fmla="val 1058"/>
                <a:gd name="f21" fmla="val 1944"/>
                <a:gd name="f22" fmla="val 2708"/>
                <a:gd name="f23" fmla="val 794"/>
                <a:gd name="f24" fmla="val 3059"/>
                <a:gd name="f25" fmla="val 1916"/>
                <a:gd name="f26" fmla="val 3222"/>
                <a:gd name="f27" fmla="val 2449"/>
                <a:gd name="f28" fmla="val 3198"/>
                <a:gd name="f29" fmla="val 2936"/>
                <a:gd name="f30" fmla="val 3036"/>
                <a:gd name="f31" fmla="val 3523"/>
                <a:gd name="f32" fmla="val 3006"/>
                <a:gd name="f33" fmla="val 2171"/>
                <a:gd name="f34" fmla="val 1638"/>
                <a:gd name="f35" fmla="val 3407"/>
                <a:gd name="f36" fmla="val 989"/>
                <a:gd name="f37" fmla="val 3013"/>
                <a:gd name="f38" fmla="val 572"/>
                <a:gd name="f39" fmla="val 2434"/>
                <a:gd name="f40" fmla="val 294"/>
                <a:gd name="f41" fmla="val 2102"/>
                <a:gd name="f42" fmla="val 120"/>
                <a:gd name="f43" fmla="val 1652"/>
                <a:gd name="f44" fmla="*/ f1 1 3616"/>
                <a:gd name="f45" fmla="*/ f2 1 3330"/>
                <a:gd name="f46" fmla="val f3"/>
                <a:gd name="f47" fmla="val f4"/>
                <a:gd name="f48" fmla="val f5"/>
                <a:gd name="f49" fmla="+- f48 0 f46"/>
                <a:gd name="f50" fmla="+- f47 0 f46"/>
                <a:gd name="f51" fmla="*/ f50 1 3616"/>
                <a:gd name="f52" fmla="*/ f49 1 3330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3616" h="3330">
                  <a:moveTo>
                    <a:pt x="f6" y="f3"/>
                  </a:moveTo>
                  <a:cubicBezTo>
                    <a:pt x="f7" y="f3"/>
                    <a:pt x="f8" y="f9"/>
                    <a:pt x="f10" y="f11"/>
                  </a:cubicBezTo>
                  <a:cubicBezTo>
                    <a:pt x="f12" y="f13"/>
                    <a:pt x="f14" y="f15"/>
                    <a:pt x="f3" y="f16"/>
                  </a:cubicBezTo>
                  <a:cubicBezTo>
                    <a:pt x="f0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5"/>
                  </a:cubicBezTo>
                  <a:cubicBezTo>
                    <a:pt x="f31" y="f32"/>
                    <a:pt x="f4" y="f33"/>
                    <a:pt x="f31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3"/>
                    <a:pt x="f6" y="f3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764;p27">
              <a:extLst>
                <a:ext uri="{FF2B5EF4-FFF2-40B4-BE49-F238E27FC236}">
                  <a16:creationId xmlns:a16="http://schemas.microsoft.com/office/drawing/2014/main" id="{50402404-66E4-408F-BA35-53D14FBFF9C3}"/>
                </a:ext>
              </a:extLst>
            </p:cNvPr>
            <p:cNvSpPr/>
            <p:nvPr/>
          </p:nvSpPr>
          <p:spPr>
            <a:xfrm>
              <a:off x="8611928" y="2654942"/>
              <a:ext cx="351879" cy="2634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89"/>
                <a:gd name="f4" fmla="val 4633"/>
                <a:gd name="f5" fmla="val 3964"/>
                <a:gd name="f6" fmla="val 1"/>
                <a:gd name="f7" fmla="val 3894"/>
                <a:gd name="f8" fmla="val 94"/>
                <a:gd name="f9" fmla="val 3801"/>
                <a:gd name="f10" fmla="val 186"/>
                <a:gd name="f11" fmla="val 3709"/>
                <a:gd name="f12" fmla="val 279"/>
                <a:gd name="f13" fmla="val 4427"/>
                <a:gd name="f14" fmla="val 1368"/>
                <a:gd name="f15" fmla="val 4010"/>
                <a:gd name="f16" fmla="val 2921"/>
                <a:gd name="f17" fmla="val 2944"/>
                <a:gd name="f18" fmla="val 3663"/>
                <a:gd name="f19" fmla="val 2253"/>
                <a:gd name="f20" fmla="val 4150"/>
                <a:gd name="f21" fmla="val 1348"/>
                <a:gd name="f22" fmla="val 4371"/>
                <a:gd name="f23" fmla="val 401"/>
                <a:gd name="f24" fmla="val 268"/>
                <a:gd name="f25" fmla="val 135"/>
                <a:gd name="f26" fmla="val 4366"/>
                <a:gd name="f27" fmla="val 4358"/>
                <a:gd name="f28" fmla="val 572"/>
                <a:gd name="f29" fmla="val 4548"/>
                <a:gd name="f30" fmla="val 1196"/>
                <a:gd name="f31" fmla="val 1810"/>
                <a:gd name="f32" fmla="val 2540"/>
                <a:gd name="f33" fmla="val 3256"/>
                <a:gd name="f34" fmla="val 4513"/>
                <a:gd name="f35" fmla="val 3848"/>
                <a:gd name="f36" fmla="val 4312"/>
                <a:gd name="f37" fmla="val 4775"/>
                <a:gd name="f38" fmla="val 6188"/>
                <a:gd name="f39" fmla="val 3176"/>
                <a:gd name="f40" fmla="val 6165"/>
                <a:gd name="f41" fmla="val 1994"/>
                <a:gd name="f42" fmla="val 6142"/>
                <a:gd name="f43" fmla="val 812"/>
                <a:gd name="f44" fmla="val 4960"/>
                <a:gd name="f45" fmla="val 302"/>
                <a:gd name="f46" fmla="*/ f0 1 6189"/>
                <a:gd name="f47" fmla="*/ f1 1 4633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6189"/>
                <a:gd name="f54" fmla="*/ f51 1 4633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189" h="4633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6" y="f27"/>
                  </a:cubicBezTo>
                  <a:lnTo>
                    <a:pt x="f6" y="f27"/>
                  </a:ln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cubicBezTo>
                    <a:pt x="f37" y="f5"/>
                    <a:pt x="f38" y="f39"/>
                    <a:pt x="f40" y="f41"/>
                  </a:cubicBezTo>
                  <a:cubicBezTo>
                    <a:pt x="f42" y="f43"/>
                    <a:pt x="f44" y="f45"/>
                    <a:pt x="f5" y="f6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765;p27">
              <a:extLst>
                <a:ext uri="{FF2B5EF4-FFF2-40B4-BE49-F238E27FC236}">
                  <a16:creationId xmlns:a16="http://schemas.microsoft.com/office/drawing/2014/main" id="{070F1F5B-1DD1-407A-9E70-86AE8CC0818C}"/>
                </a:ext>
              </a:extLst>
            </p:cNvPr>
            <p:cNvSpPr/>
            <p:nvPr/>
          </p:nvSpPr>
          <p:spPr>
            <a:xfrm>
              <a:off x="8467005" y="2233312"/>
              <a:ext cx="205584" cy="291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16"/>
                <a:gd name="f4" fmla="val 5123"/>
                <a:gd name="f5" fmla="val 1"/>
                <a:gd name="f6" fmla="val 302"/>
                <a:gd name="f7" fmla="val 325"/>
                <a:gd name="f8" fmla="val 603"/>
                <a:gd name="f9" fmla="val 650"/>
                <a:gd name="f10" fmla="val 881"/>
                <a:gd name="f11" fmla="val 1044"/>
                <a:gd name="f12" fmla="val 1623"/>
                <a:gd name="f13" fmla="val 2156"/>
                <a:gd name="f14" fmla="val 2109"/>
                <a:gd name="f15" fmla="val 3802"/>
                <a:gd name="f16" fmla="val 2364"/>
                <a:gd name="f17" fmla="val 2619"/>
                <a:gd name="f18" fmla="val 4984"/>
                <a:gd name="f19" fmla="val 3013"/>
                <a:gd name="f20" fmla="val 4729"/>
                <a:gd name="f21" fmla="val 3268"/>
                <a:gd name="f22" fmla="val 4613"/>
                <a:gd name="f23" fmla="val 2388"/>
                <a:gd name="f24" fmla="val 1901"/>
                <a:gd name="f25" fmla="*/ f0 1 3616"/>
                <a:gd name="f26" fmla="*/ f1 1 5123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616"/>
                <a:gd name="f33" fmla="*/ f30 1 5123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616" h="5123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4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3" y="f23"/>
                    <a:pt x="f24" y="f9"/>
                    <a:pt x="f2" y="f5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766;p27">
              <a:extLst>
                <a:ext uri="{FF2B5EF4-FFF2-40B4-BE49-F238E27FC236}">
                  <a16:creationId xmlns:a16="http://schemas.microsoft.com/office/drawing/2014/main" id="{F9136C6A-0E8F-4411-B2F5-4C95E522911F}"/>
                </a:ext>
              </a:extLst>
            </p:cNvPr>
            <p:cNvSpPr/>
            <p:nvPr/>
          </p:nvSpPr>
          <p:spPr>
            <a:xfrm>
              <a:off x="8434032" y="2204371"/>
              <a:ext cx="554793" cy="7309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58"/>
                <a:gd name="f4" fmla="val 12857"/>
                <a:gd name="f5" fmla="val 1"/>
                <a:gd name="f6" fmla="val 210"/>
                <a:gd name="f7" fmla="val 162"/>
                <a:gd name="f8" fmla="val 395"/>
                <a:gd name="f9" fmla="val 325"/>
                <a:gd name="f10" fmla="val 580"/>
                <a:gd name="f11" fmla="val 510"/>
                <a:gd name="f12" fmla="val 2481"/>
                <a:gd name="f13" fmla="val 1159"/>
                <a:gd name="f14" fmla="val 4033"/>
                <a:gd name="f15" fmla="val 2619"/>
                <a:gd name="f16" fmla="val 3686"/>
                <a:gd name="f17" fmla="val 4844"/>
                <a:gd name="f18" fmla="val 3918"/>
                <a:gd name="f19" fmla="val 4751"/>
                <a:gd name="f20" fmla="val 4173"/>
                <a:gd name="f21" fmla="val 4658"/>
                <a:gd name="f22" fmla="val 4404"/>
                <a:gd name="f23" fmla="val 4589"/>
                <a:gd name="f24" fmla="val 4613"/>
                <a:gd name="f25" fmla="val 4427"/>
                <a:gd name="f26" fmla="val 4821"/>
                <a:gd name="f27" fmla="val 4264"/>
                <a:gd name="f28" fmla="val 5076"/>
                <a:gd name="f29" fmla="val 4148"/>
                <a:gd name="f30" fmla="val 5247"/>
                <a:gd name="f31" fmla="val 4082"/>
                <a:gd name="f32" fmla="val 5438"/>
                <a:gd name="f33" fmla="val 4053"/>
                <a:gd name="f34" fmla="val 5636"/>
                <a:gd name="f35" fmla="val 6057"/>
                <a:gd name="f36" fmla="val 6507"/>
                <a:gd name="f37" fmla="val 4184"/>
                <a:gd name="f38" fmla="val 6838"/>
                <a:gd name="f39" fmla="val 4357"/>
                <a:gd name="f40" fmla="val 7417"/>
                <a:gd name="f41" fmla="val 4635"/>
                <a:gd name="f42" fmla="val 7811"/>
                <a:gd name="f43" fmla="val 5052"/>
                <a:gd name="f44" fmla="val 7927"/>
                <a:gd name="f45" fmla="val 5678"/>
                <a:gd name="f46" fmla="val 8020"/>
                <a:gd name="f47" fmla="val 6234"/>
                <a:gd name="f48" fmla="val 7950"/>
                <a:gd name="f49" fmla="val 7069"/>
                <a:gd name="f50" fmla="val 7440"/>
                <a:gd name="f51" fmla="val 7393"/>
                <a:gd name="f52" fmla="val 7348"/>
                <a:gd name="f53" fmla="val 7578"/>
                <a:gd name="f54" fmla="val 7232"/>
                <a:gd name="f55" fmla="val 7764"/>
                <a:gd name="f56" fmla="val 7116"/>
                <a:gd name="f57" fmla="val 7926"/>
                <a:gd name="f58" fmla="val 8089"/>
                <a:gd name="f59" fmla="val 8227"/>
                <a:gd name="f60" fmla="val 9271"/>
                <a:gd name="f61" fmla="val 8737"/>
                <a:gd name="f62" fmla="val 9294"/>
                <a:gd name="f63" fmla="val 9919"/>
                <a:gd name="f64" fmla="val 9317"/>
                <a:gd name="f65" fmla="val 11101"/>
                <a:gd name="f66" fmla="val 7904"/>
                <a:gd name="f67" fmla="val 11889"/>
                <a:gd name="f68" fmla="val 6977"/>
                <a:gd name="f69" fmla="val 12237"/>
                <a:gd name="f70" fmla="val 6385"/>
                <a:gd name="f71" fmla="val 12438"/>
                <a:gd name="f72" fmla="val 5669"/>
                <a:gd name="f73" fmla="val 12558"/>
                <a:gd name="f74" fmla="val 4939"/>
                <a:gd name="f75" fmla="val 4325"/>
                <a:gd name="f76" fmla="val 3701"/>
                <a:gd name="f77" fmla="val 12473"/>
                <a:gd name="f78" fmla="val 3130"/>
                <a:gd name="f79" fmla="val 12283"/>
                <a:gd name="f80" fmla="val 2805"/>
                <a:gd name="f81" fmla="val 12260"/>
                <a:gd name="f82" fmla="val 12213"/>
                <a:gd name="f83" fmla="val 2156"/>
                <a:gd name="f84" fmla="val 12144"/>
                <a:gd name="f85" fmla="val 2903"/>
                <a:gd name="f86" fmla="val 12642"/>
                <a:gd name="f87" fmla="val 3873"/>
                <a:gd name="f88" fmla="val 4854"/>
                <a:gd name="f89" fmla="val 6064"/>
                <a:gd name="f90" fmla="val 7291"/>
                <a:gd name="f91" fmla="val 12530"/>
                <a:gd name="f92" fmla="val 8135"/>
                <a:gd name="f93" fmla="val 12005"/>
                <a:gd name="f94" fmla="val 8947"/>
                <a:gd name="f95" fmla="val 11518"/>
                <a:gd name="f96" fmla="val 10661"/>
                <a:gd name="f97" fmla="val 9572"/>
                <a:gd name="f98" fmla="val 9618"/>
                <a:gd name="f99" fmla="val 9364"/>
                <a:gd name="f100" fmla="val 8505"/>
                <a:gd name="f101" fmla="val 8321"/>
                <a:gd name="f102" fmla="val 7949"/>
                <a:gd name="f103" fmla="val 7301"/>
                <a:gd name="f104" fmla="val 7671"/>
                <a:gd name="f105" fmla="val 8414"/>
                <a:gd name="f106" fmla="val 5446"/>
                <a:gd name="f107" fmla="val 7742"/>
                <a:gd name="f108" fmla="val 4705"/>
                <a:gd name="f109" fmla="val 7255"/>
                <a:gd name="f110" fmla="val 4102"/>
                <a:gd name="f111" fmla="val 6421"/>
                <a:gd name="f112" fmla="val 3801"/>
                <a:gd name="f113" fmla="val 5656"/>
                <a:gd name="f114" fmla="val 4937"/>
                <a:gd name="f115" fmla="val 4381"/>
                <a:gd name="f116" fmla="val 4172"/>
                <a:gd name="f117" fmla="val 4681"/>
                <a:gd name="f118" fmla="val 4335"/>
                <a:gd name="f119" fmla="val 2179"/>
                <a:gd name="f120" fmla="val 2272"/>
                <a:gd name="f121" fmla="val 579"/>
                <a:gd name="f122" fmla="*/ f0 1 9758"/>
                <a:gd name="f123" fmla="*/ f1 1 1285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758"/>
                <a:gd name="f130" fmla="*/ f127 1 1285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758" h="12857">
                  <a:moveTo>
                    <a:pt x="f5" y="f2"/>
                  </a:moveTo>
                  <a:lnTo>
                    <a:pt x="f5" y="f2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81"/>
                    <a:pt x="f12" y="f82"/>
                    <a:pt x="f83" y="f84"/>
                  </a:cubicBezTo>
                  <a:lnTo>
                    <a:pt x="f83" y="f84"/>
                  </a:lnTo>
                  <a:cubicBezTo>
                    <a:pt x="f85" y="f86"/>
                    <a:pt x="f87" y="f4"/>
                    <a:pt x="f88" y="f4"/>
                  </a:cubicBezTo>
                  <a:cubicBezTo>
                    <a:pt x="f89" y="f4"/>
                    <a:pt x="f90" y="f91"/>
                    <a:pt x="f92" y="f93"/>
                  </a:cubicBezTo>
                  <a:cubicBezTo>
                    <a:pt x="f94" y="f95"/>
                    <a:pt x="f3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51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2"/>
                  </a:cubicBezTo>
                  <a:cubicBezTo>
                    <a:pt x="f114" y="f112"/>
                    <a:pt x="f115" y="f116"/>
                    <a:pt x="f18" y="f117"/>
                  </a:cubicBezTo>
                  <a:cubicBezTo>
                    <a:pt x="f118" y="f119"/>
                    <a:pt x="f120" y="f121"/>
                    <a:pt x="f5" y="f2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" name="Google Shape;767;p27">
            <a:extLst>
              <a:ext uri="{FF2B5EF4-FFF2-40B4-BE49-F238E27FC236}">
                <a16:creationId xmlns:a16="http://schemas.microsoft.com/office/drawing/2014/main" id="{EE58BD0A-CFFE-48D6-A53B-C08752684A56}"/>
              </a:ext>
            </a:extLst>
          </p:cNvPr>
          <p:cNvGrpSpPr/>
          <p:nvPr/>
        </p:nvGrpSpPr>
        <p:grpSpPr>
          <a:xfrm>
            <a:off x="6102897" y="533058"/>
            <a:ext cx="1981696" cy="1062285"/>
            <a:chOff x="6102897" y="533058"/>
            <a:chExt cx="1981696" cy="1062285"/>
          </a:xfrm>
        </p:grpSpPr>
        <p:sp>
          <p:nvSpPr>
            <p:cNvPr id="13" name="Google Shape;768;p27">
              <a:extLst>
                <a:ext uri="{FF2B5EF4-FFF2-40B4-BE49-F238E27FC236}">
                  <a16:creationId xmlns:a16="http://schemas.microsoft.com/office/drawing/2014/main" id="{E25B165E-B5FD-40DF-A91A-778A2B9826EF}"/>
                </a:ext>
              </a:extLst>
            </p:cNvPr>
            <p:cNvSpPr/>
            <p:nvPr/>
          </p:nvSpPr>
          <p:spPr>
            <a:xfrm>
              <a:off x="6115680" y="554117"/>
              <a:ext cx="1952829" cy="10173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753"/>
                <a:gd name="f4" fmla="val 12896"/>
                <a:gd name="f5" fmla="val 10271"/>
                <a:gd name="f6" fmla="val 1"/>
                <a:gd name="f7" fmla="val 9857"/>
                <a:gd name="f8" fmla="val 9436"/>
                <a:gd name="f9" fmla="val 47"/>
                <a:gd name="f10" fmla="val 9016"/>
                <a:gd name="f11" fmla="val 141"/>
                <a:gd name="f12" fmla="val 6791"/>
                <a:gd name="f13" fmla="val 651"/>
                <a:gd name="f14" fmla="val 3709"/>
                <a:gd name="f15" fmla="val 2922"/>
                <a:gd name="f16" fmla="val 5354"/>
                <a:gd name="f17" fmla="val 5472"/>
                <a:gd name="f18" fmla="val 5586"/>
                <a:gd name="f19" fmla="val 5356"/>
                <a:gd name="f20" fmla="val 5841"/>
                <a:gd name="f21" fmla="val 5286"/>
                <a:gd name="f22" fmla="val 6096"/>
                <a:gd name="f23" fmla="val 5263"/>
                <a:gd name="f24" fmla="val 6103"/>
                <a:gd name="f25" fmla="val 5262"/>
                <a:gd name="f26" fmla="val 6110"/>
                <a:gd name="f27" fmla="val 5261"/>
                <a:gd name="f28" fmla="val 6116"/>
                <a:gd name="f29" fmla="val 6256"/>
                <a:gd name="f30" fmla="val 6228"/>
                <a:gd name="f31" fmla="val 5496"/>
                <a:gd name="f32" fmla="val 6073"/>
                <a:gd name="f33" fmla="val 5518"/>
                <a:gd name="f34" fmla="val 5470"/>
                <a:gd name="f35" fmla="val 5587"/>
                <a:gd name="f36" fmla="val 5007"/>
                <a:gd name="f37" fmla="val 5866"/>
                <a:gd name="f38" fmla="val 4590"/>
                <a:gd name="f39" fmla="val 6329"/>
                <a:gd name="f40" fmla="val 4574"/>
                <a:gd name="f41" fmla="val 6339"/>
                <a:gd name="f42" fmla="val 4557"/>
                <a:gd name="f43" fmla="val 6344"/>
                <a:gd name="f44" fmla="val 4539"/>
                <a:gd name="f45" fmla="val 4477"/>
                <a:gd name="f46" fmla="val 4414"/>
                <a:gd name="f47" fmla="val 6286"/>
                <a:gd name="f48" fmla="val 4451"/>
                <a:gd name="f49" fmla="val 6213"/>
                <a:gd name="f50" fmla="val 6028"/>
                <a:gd name="f51" fmla="val 4752"/>
                <a:gd name="f52" fmla="val 5842"/>
                <a:gd name="f53" fmla="val 4960"/>
                <a:gd name="f54" fmla="val 5703"/>
                <a:gd name="f55" fmla="val 4937"/>
                <a:gd name="f56" fmla="val 4624"/>
                <a:gd name="f57" fmla="val 5177"/>
                <a:gd name="f58" fmla="val 4018"/>
                <a:gd name="f59" fmla="val 4975"/>
                <a:gd name="f60" fmla="val 3382"/>
                <a:gd name="f61" fmla="val 2701"/>
                <a:gd name="f62" fmla="val 1985"/>
                <a:gd name="f63" fmla="val 5206"/>
                <a:gd name="f64" fmla="val 1554"/>
                <a:gd name="f65" fmla="val 650"/>
                <a:gd name="f66" fmla="val 6144"/>
                <a:gd name="f67" fmla="val 7372"/>
                <a:gd name="f68" fmla="val 418"/>
                <a:gd name="f69" fmla="val 8461"/>
                <a:gd name="f70" fmla="val 861"/>
                <a:gd name="f71" fmla="val 9594"/>
                <a:gd name="f72" fmla="val 2180"/>
                <a:gd name="f73" fmla="val 10144"/>
                <a:gd name="f74" fmla="val 3490"/>
                <a:gd name="f75" fmla="val 4646"/>
                <a:gd name="f76" fmla="val 5795"/>
                <a:gd name="f77" fmla="val 9715"/>
                <a:gd name="f78" fmla="val 6328"/>
                <a:gd name="f79" fmla="val 8878"/>
                <a:gd name="f80" fmla="val 6357"/>
                <a:gd name="f81" fmla="val 8827"/>
                <a:gd name="f82" fmla="val 6402"/>
                <a:gd name="f83" fmla="val 8806"/>
                <a:gd name="f84" fmla="val 6448"/>
                <a:gd name="f85" fmla="val 6547"/>
                <a:gd name="f86" fmla="val 6646"/>
                <a:gd name="f87" fmla="val 8906"/>
                <a:gd name="f88" fmla="val 6583"/>
                <a:gd name="f89" fmla="val 9017"/>
                <a:gd name="f90" fmla="val 6606"/>
                <a:gd name="f91" fmla="val 9041"/>
                <a:gd name="f92" fmla="val 6629"/>
                <a:gd name="f93" fmla="val 9087"/>
                <a:gd name="f94" fmla="val 9133"/>
                <a:gd name="f95" fmla="val 5980"/>
                <a:gd name="f96" fmla="val 9713"/>
                <a:gd name="f97" fmla="val 6235"/>
                <a:gd name="f98" fmla="val 10663"/>
                <a:gd name="f99" fmla="val 7046"/>
                <a:gd name="f100" fmla="val 10871"/>
                <a:gd name="f101" fmla="val 7148"/>
                <a:gd name="f102" fmla="val 10896"/>
                <a:gd name="f103" fmla="val 7246"/>
                <a:gd name="f104" fmla="val 10908"/>
                <a:gd name="f105" fmla="val 7339"/>
                <a:gd name="f106" fmla="val 7944"/>
                <a:gd name="f107" fmla="val 8367"/>
                <a:gd name="f108" fmla="val 10420"/>
                <a:gd name="f109" fmla="val 8668"/>
                <a:gd name="f110" fmla="val 9898"/>
                <a:gd name="f111" fmla="val 8685"/>
                <a:gd name="f112" fmla="val 9856"/>
                <a:gd name="f113" fmla="val 8720"/>
                <a:gd name="f114" fmla="val 9838"/>
                <a:gd name="f115" fmla="val 8756"/>
                <a:gd name="f116" fmla="val 8819"/>
                <a:gd name="f117" fmla="val 8883"/>
                <a:gd name="f118" fmla="val 9894"/>
                <a:gd name="f119" fmla="val 8854"/>
                <a:gd name="f120" fmla="val 9968"/>
                <a:gd name="f121" fmla="val 8900"/>
                <a:gd name="f122" fmla="val 8970"/>
                <a:gd name="f123" fmla="val 9991"/>
                <a:gd name="f124" fmla="val 10060"/>
                <a:gd name="f125" fmla="val 8930"/>
                <a:gd name="f126" fmla="val 11916"/>
                <a:gd name="f127" fmla="val 11020"/>
                <a:gd name="f128" fmla="val 12895"/>
                <a:gd name="f129" fmla="val 12741"/>
                <a:gd name="f130" fmla="val 13019"/>
                <a:gd name="f131" fmla="val 13287"/>
                <a:gd name="f132" fmla="val 12870"/>
                <a:gd name="f133" fmla="val 13535"/>
                <a:gd name="f134" fmla="val 12818"/>
                <a:gd name="f135" fmla="val 15273"/>
                <a:gd name="f136" fmla="val 12447"/>
                <a:gd name="f137" fmla="val 16479"/>
                <a:gd name="f138" fmla="val 10964"/>
                <a:gd name="f139" fmla="val 16803"/>
                <a:gd name="f140" fmla="val 9249"/>
                <a:gd name="f141" fmla="val 16699"/>
                <a:gd name="f142" fmla="val 9261"/>
                <a:gd name="f143" fmla="val 16594"/>
                <a:gd name="f144" fmla="val 9266"/>
                <a:gd name="f145" fmla="val 16490"/>
                <a:gd name="f146" fmla="val 16386"/>
                <a:gd name="f147" fmla="val 16282"/>
                <a:gd name="f148" fmla="val 16177"/>
                <a:gd name="f149" fmla="val 16061"/>
                <a:gd name="f150" fmla="val 9226"/>
                <a:gd name="f151" fmla="val 9064"/>
                <a:gd name="f152" fmla="val 16258"/>
                <a:gd name="f153" fmla="val 9071"/>
                <a:gd name="f154" fmla="val 16339"/>
                <a:gd name="f155" fmla="val 9075"/>
                <a:gd name="f156" fmla="val 16419"/>
                <a:gd name="f157" fmla="val 16817"/>
                <a:gd name="f158" fmla="val 17197"/>
                <a:gd name="f159" fmla="val 8979"/>
                <a:gd name="f160" fmla="val 17545"/>
                <a:gd name="f161" fmla="val 8786"/>
                <a:gd name="f162" fmla="val 17567"/>
                <a:gd name="f163" fmla="val 8776"/>
                <a:gd name="f164" fmla="val 17589"/>
                <a:gd name="f165" fmla="val 8772"/>
                <a:gd name="f166" fmla="val 17609"/>
                <a:gd name="f167" fmla="val 17734"/>
                <a:gd name="f168" fmla="val 17803"/>
                <a:gd name="f169" fmla="val 8934"/>
                <a:gd name="f170" fmla="val 17684"/>
                <a:gd name="f171" fmla="val 8994"/>
                <a:gd name="f172" fmla="val 17568"/>
                <a:gd name="f173" fmla="val 17429"/>
                <a:gd name="f174" fmla="val 9110"/>
                <a:gd name="f175" fmla="val 17313"/>
                <a:gd name="f176" fmla="val 9156"/>
                <a:gd name="f177" fmla="val 17635"/>
                <a:gd name="f178" fmla="val 10124"/>
                <a:gd name="f179" fmla="val 18597"/>
                <a:gd name="f180" fmla="val 10673"/>
                <a:gd name="f181" fmla="val 19585"/>
                <a:gd name="f182" fmla="val 19662"/>
                <a:gd name="f183" fmla="val 19739"/>
                <a:gd name="f184" fmla="val 10669"/>
                <a:gd name="f185" fmla="val 19816"/>
                <a:gd name="f186" fmla="val 21114"/>
                <a:gd name="f187" fmla="val 10547"/>
                <a:gd name="f188" fmla="val 22180"/>
                <a:gd name="f189" fmla="val 21137"/>
                <a:gd name="f190" fmla="val 7974"/>
                <a:gd name="f191" fmla="val 21050"/>
                <a:gd name="f192" fmla="val 7870"/>
                <a:gd name="f193" fmla="val 21132"/>
                <a:gd name="f194" fmla="val 7740"/>
                <a:gd name="f195" fmla="val 21238"/>
                <a:gd name="f196" fmla="val 21273"/>
                <a:gd name="f197" fmla="val 21311"/>
                <a:gd name="f198" fmla="val 7754"/>
                <a:gd name="f199" fmla="val 21345"/>
                <a:gd name="f200" fmla="val 7789"/>
                <a:gd name="f201" fmla="val 21415"/>
                <a:gd name="f202" fmla="val 7859"/>
                <a:gd name="f203" fmla="val 21484"/>
                <a:gd name="f204" fmla="val 7928"/>
                <a:gd name="f205" fmla="val 21554"/>
                <a:gd name="f206" fmla="val 8021"/>
                <a:gd name="f207" fmla="val 23477"/>
                <a:gd name="f208" fmla="val 7905"/>
                <a:gd name="f209" fmla="val 24752"/>
                <a:gd name="f210" fmla="val 5935"/>
                <a:gd name="f211" fmla="val 23732"/>
                <a:gd name="f212" fmla="val 4174"/>
                <a:gd name="f213" fmla="val 23197"/>
                <a:gd name="f214" fmla="val 3258"/>
                <a:gd name="f215" fmla="val 22351"/>
                <a:gd name="f216" fmla="val 2855"/>
                <a:gd name="f217" fmla="val 21472"/>
                <a:gd name="f218" fmla="val 20638"/>
                <a:gd name="f219" fmla="val 19775"/>
                <a:gd name="f220" fmla="val 3218"/>
                <a:gd name="f221" fmla="val 19120"/>
                <a:gd name="f222" fmla="val 3849"/>
                <a:gd name="f223" fmla="val 19260"/>
                <a:gd name="f224" fmla="val 3919"/>
                <a:gd name="f225" fmla="val 19399"/>
                <a:gd name="f226" fmla="val 4012"/>
                <a:gd name="f227" fmla="val 19514"/>
                <a:gd name="f228" fmla="val 4104"/>
                <a:gd name="f229" fmla="val 19621"/>
                <a:gd name="f230" fmla="val 4193"/>
                <a:gd name="f231" fmla="val 19524"/>
                <a:gd name="f232" fmla="val 4336"/>
                <a:gd name="f233" fmla="val 19420"/>
                <a:gd name="f234" fmla="val 19389"/>
                <a:gd name="f235" fmla="val 19356"/>
                <a:gd name="f236" fmla="val 4322"/>
                <a:gd name="f237" fmla="val 19329"/>
                <a:gd name="f238" fmla="val 4290"/>
                <a:gd name="f239" fmla="val 19024"/>
                <a:gd name="f240" fmla="val 3964"/>
                <a:gd name="f241" fmla="val 18595"/>
                <a:gd name="f242" fmla="val 3818"/>
                <a:gd name="f243" fmla="val 18165"/>
                <a:gd name="f244" fmla="val 18105"/>
                <a:gd name="f245" fmla="val 18045"/>
                <a:gd name="f246" fmla="val 3820"/>
                <a:gd name="f247" fmla="val 17985"/>
                <a:gd name="f248" fmla="val 3826"/>
                <a:gd name="f249" fmla="val 17978"/>
                <a:gd name="f250" fmla="val 3828"/>
                <a:gd name="f251" fmla="val 17971"/>
                <a:gd name="f252" fmla="val 3829"/>
                <a:gd name="f253" fmla="val 17965"/>
                <a:gd name="f254" fmla="val 17893"/>
                <a:gd name="f255" fmla="val 17898"/>
                <a:gd name="f256" fmla="val 3708"/>
                <a:gd name="f257" fmla="val 17962"/>
                <a:gd name="f258" fmla="val 3687"/>
                <a:gd name="f259" fmla="val 18087"/>
                <a:gd name="f260" fmla="val 3666"/>
                <a:gd name="f261" fmla="val 18207"/>
                <a:gd name="f262" fmla="val 3655"/>
                <a:gd name="f263" fmla="val 18325"/>
                <a:gd name="f264" fmla="val 18469"/>
                <a:gd name="f265" fmla="val 18609"/>
                <a:gd name="f266" fmla="val 3672"/>
                <a:gd name="f267" fmla="val 18750"/>
                <a:gd name="f268" fmla="val 3710"/>
                <a:gd name="f269" fmla="val 18657"/>
                <a:gd name="f270" fmla="val 2783"/>
                <a:gd name="f271" fmla="val 18101"/>
                <a:gd name="f272" fmla="val 1995"/>
                <a:gd name="f273" fmla="val 17151"/>
                <a:gd name="f274" fmla="val 1833"/>
                <a:gd name="f275" fmla="val 17059"/>
                <a:gd name="f276" fmla="val 1818"/>
                <a:gd name="f277" fmla="val 16967"/>
                <a:gd name="f278" fmla="val 1811"/>
                <a:gd name="f279" fmla="val 16877"/>
                <a:gd name="f280" fmla="val 16124"/>
                <a:gd name="f281" fmla="val 15442"/>
                <a:gd name="f282" fmla="val 2309"/>
                <a:gd name="f283" fmla="val 15111"/>
                <a:gd name="f284" fmla="val 2992"/>
                <a:gd name="f285" fmla="val 3015"/>
                <a:gd name="f286" fmla="val 15134"/>
                <a:gd name="f287" fmla="val 3061"/>
                <a:gd name="f288" fmla="val 15158"/>
                <a:gd name="f289" fmla="val 3085"/>
                <a:gd name="f290" fmla="val 15186"/>
                <a:gd name="f291" fmla="val 3198"/>
                <a:gd name="f292" fmla="val 15101"/>
                <a:gd name="f293" fmla="val 3268"/>
                <a:gd name="f294" fmla="val 15015"/>
                <a:gd name="f295" fmla="val 14961"/>
                <a:gd name="f296" fmla="val 14906"/>
                <a:gd name="f297" fmla="val 3240"/>
                <a:gd name="f298" fmla="val 14879"/>
                <a:gd name="f299" fmla="val 3177"/>
                <a:gd name="f300" fmla="val 14167"/>
                <a:gd name="f301" fmla="val 1117"/>
                <a:gd name="f302" fmla="val 12303"/>
                <a:gd name="f303" fmla="*/ f0 1 24753"/>
                <a:gd name="f304" fmla="*/ f1 1 12896"/>
                <a:gd name="f305" fmla="val f2"/>
                <a:gd name="f306" fmla="val f3"/>
                <a:gd name="f307" fmla="val f4"/>
                <a:gd name="f308" fmla="+- f307 0 f305"/>
                <a:gd name="f309" fmla="+- f306 0 f305"/>
                <a:gd name="f310" fmla="*/ f309 1 24753"/>
                <a:gd name="f311" fmla="*/ f308 1 12896"/>
                <a:gd name="f312" fmla="*/ f305 1 f310"/>
                <a:gd name="f313" fmla="*/ f306 1 f310"/>
                <a:gd name="f314" fmla="*/ f305 1 f311"/>
                <a:gd name="f315" fmla="*/ f307 1 f311"/>
                <a:gd name="f316" fmla="*/ f312 f303 1"/>
                <a:gd name="f317" fmla="*/ f313 f303 1"/>
                <a:gd name="f318" fmla="*/ f315 f304 1"/>
                <a:gd name="f319" fmla="*/ f314 f30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6" t="f319" r="f317" b="f318"/>
              <a:pathLst>
                <a:path w="24753" h="1289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3"/>
                  </a:cubicBezTo>
                  <a:cubicBezTo>
                    <a:pt x="f45" y="f43"/>
                    <a:pt x="f46" y="f47"/>
                    <a:pt x="f48" y="f49"/>
                  </a:cubicBezTo>
                  <a:cubicBezTo>
                    <a:pt x="f38" y="f50"/>
                    <a:pt x="f51" y="f52"/>
                    <a:pt x="f53" y="f54"/>
                  </a:cubicBezTo>
                  <a:lnTo>
                    <a:pt x="f55" y="f54"/>
                  </a:lnTo>
                  <a:cubicBezTo>
                    <a:pt x="f56" y="f57"/>
                    <a:pt x="f58" y="f59"/>
                    <a:pt x="f60" y="f59"/>
                  </a:cubicBezTo>
                  <a:cubicBezTo>
                    <a:pt x="f61" y="f59"/>
                    <a:pt x="f62" y="f63"/>
                    <a:pt x="f64" y="f33"/>
                  </a:cubicBezTo>
                  <a:cubicBezTo>
                    <a:pt x="f65" y="f66"/>
                    <a:pt x="f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3"/>
                  </a:cubicBezTo>
                  <a:cubicBezTo>
                    <a:pt x="f85" y="f83"/>
                    <a:pt x="f86" y="f87"/>
                    <a:pt x="f88" y="f89"/>
                  </a:cubicBezTo>
                  <a:cubicBezTo>
                    <a:pt x="f90" y="f91"/>
                    <a:pt x="f92" y="f93"/>
                    <a:pt x="f88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4"/>
                  </a:cubicBezTo>
                  <a:cubicBezTo>
                    <a:pt x="f116" y="f114"/>
                    <a:pt x="f117" y="f118"/>
                    <a:pt x="f119" y="f120"/>
                  </a:cubicBezTo>
                  <a:cubicBezTo>
                    <a:pt x="f121" y="f120"/>
                    <a:pt x="f122" y="f123"/>
                    <a:pt x="f122" y="f124"/>
                  </a:cubicBezTo>
                  <a:cubicBezTo>
                    <a:pt x="f125" y="f126"/>
                    <a:pt x="f127" y="f128"/>
                    <a:pt x="f129" y="f128"/>
                  </a:cubicBezTo>
                  <a:cubicBezTo>
                    <a:pt x="f130" y="f128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lnTo>
                    <a:pt x="f139" y="f140"/>
                  </a:lnTo>
                  <a:cubicBezTo>
                    <a:pt x="f141" y="f142"/>
                    <a:pt x="f143" y="f144"/>
                    <a:pt x="f145" y="f144"/>
                  </a:cubicBezTo>
                  <a:cubicBezTo>
                    <a:pt x="f146" y="f144"/>
                    <a:pt x="f147" y="f142"/>
                    <a:pt x="f148" y="f140"/>
                  </a:cubicBezTo>
                  <a:cubicBezTo>
                    <a:pt x="f149" y="f150"/>
                    <a:pt x="f149" y="f151"/>
                    <a:pt x="f148" y="f151"/>
                  </a:cubicBezTo>
                  <a:cubicBezTo>
                    <a:pt x="f152" y="f153"/>
                    <a:pt x="f154" y="f155"/>
                    <a:pt x="f156" y="f155"/>
                  </a:cubicBezTo>
                  <a:cubicBezTo>
                    <a:pt x="f157" y="f155"/>
                    <a:pt x="f158" y="f159"/>
                    <a:pt x="f160" y="f161"/>
                  </a:cubicBezTo>
                  <a:cubicBezTo>
                    <a:pt x="f162" y="f163"/>
                    <a:pt x="f164" y="f165"/>
                    <a:pt x="f166" y="f165"/>
                  </a:cubicBezTo>
                  <a:cubicBezTo>
                    <a:pt x="f167" y="f165"/>
                    <a:pt x="f168" y="f169"/>
                    <a:pt x="f170" y="f171"/>
                  </a:cubicBezTo>
                  <a:cubicBezTo>
                    <a:pt x="f172" y="f151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0"/>
                  </a:cubicBezTo>
                  <a:cubicBezTo>
                    <a:pt x="f182" y="f180"/>
                    <a:pt x="f183" y="f184"/>
                    <a:pt x="f185" y="f98"/>
                  </a:cubicBezTo>
                  <a:cubicBezTo>
                    <a:pt x="f186" y="f187"/>
                    <a:pt x="f188" y="f93"/>
                    <a:pt x="f189" y="f190"/>
                  </a:cubicBezTo>
                  <a:cubicBezTo>
                    <a:pt x="f191" y="f192"/>
                    <a:pt x="f193" y="f194"/>
                    <a:pt x="f195" y="f194"/>
                  </a:cubicBezTo>
                  <a:cubicBezTo>
                    <a:pt x="f196" y="f194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5" y="f206"/>
                  </a:cubicBez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16"/>
                  </a:cubicBezTo>
                  <a:cubicBezTo>
                    <a:pt x="f218" y="f216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238"/>
                  </a:cubicBezTo>
                  <a:cubicBezTo>
                    <a:pt x="f239" y="f240"/>
                    <a:pt x="f241" y="f242"/>
                    <a:pt x="f243" y="f242"/>
                  </a:cubicBezTo>
                  <a:cubicBezTo>
                    <a:pt x="f244" y="f242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2"/>
                  </a:cubicBezTo>
                  <a:cubicBezTo>
                    <a:pt x="f254" y="f252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263" y="f262"/>
                  </a:cubicBezTo>
                  <a:cubicBezTo>
                    <a:pt x="f264" y="f262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6"/>
                    <a:pt x="f277" y="f278"/>
                    <a:pt x="f279" y="f278"/>
                  </a:cubicBezTo>
                  <a:cubicBezTo>
                    <a:pt x="f280" y="f278"/>
                    <a:pt x="f281" y="f282"/>
                    <a:pt x="f283" y="f284"/>
                  </a:cubicBezTo>
                  <a:cubicBezTo>
                    <a:pt x="f283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3"/>
                  </a:cubicBezTo>
                  <a:cubicBezTo>
                    <a:pt x="f295" y="f293"/>
                    <a:pt x="f296" y="f297"/>
                    <a:pt x="f298" y="f299"/>
                  </a:cubicBezTo>
                  <a:cubicBezTo>
                    <a:pt x="f300" y="f301"/>
                    <a:pt x="f302" y="f6"/>
                    <a:pt x="f5" y="f6"/>
                  </a:cubicBezTo>
                  <a:close/>
                </a:path>
              </a:pathLst>
            </a:custGeom>
            <a:solidFill>
              <a:srgbClr val="CFE2F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769;p27">
              <a:extLst>
                <a:ext uri="{FF2B5EF4-FFF2-40B4-BE49-F238E27FC236}">
                  <a16:creationId xmlns:a16="http://schemas.microsoft.com/office/drawing/2014/main" id="{E24A80F5-8C05-4A96-9BD4-3E278F2E91F1}"/>
                </a:ext>
              </a:extLst>
            </p:cNvPr>
            <p:cNvSpPr/>
            <p:nvPr/>
          </p:nvSpPr>
          <p:spPr>
            <a:xfrm>
              <a:off x="6102897" y="533058"/>
              <a:ext cx="1981696" cy="10622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119"/>
                <a:gd name="f4" fmla="val 13465"/>
                <a:gd name="f5" fmla="val 10433"/>
                <a:gd name="f6" fmla="val 268"/>
                <a:gd name="f7" fmla="val 12465"/>
                <a:gd name="f8" fmla="val 14329"/>
                <a:gd name="f9" fmla="val 1384"/>
                <a:gd name="f10" fmla="val 15041"/>
                <a:gd name="f11" fmla="val 3444"/>
                <a:gd name="f12" fmla="val 15068"/>
                <a:gd name="f13" fmla="val 3507"/>
                <a:gd name="f14" fmla="val 15123"/>
                <a:gd name="f15" fmla="val 3535"/>
                <a:gd name="f16" fmla="val 15177"/>
                <a:gd name="f17" fmla="val 15263"/>
                <a:gd name="f18" fmla="val 15348"/>
                <a:gd name="f19" fmla="val 3465"/>
                <a:gd name="f20" fmla="val 15320"/>
                <a:gd name="f21" fmla="val 3352"/>
                <a:gd name="f22" fmla="val 15296"/>
                <a:gd name="f23" fmla="val 3328"/>
                <a:gd name="f24" fmla="val 3282"/>
                <a:gd name="f25" fmla="val 15273"/>
                <a:gd name="f26" fmla="val 3259"/>
                <a:gd name="f27" fmla="val 15626"/>
                <a:gd name="f28" fmla="val 2594"/>
                <a:gd name="f29" fmla="val 16296"/>
                <a:gd name="f30" fmla="val 2079"/>
                <a:gd name="f31" fmla="val 17048"/>
                <a:gd name="f32" fmla="val 17135"/>
                <a:gd name="f33" fmla="val 17223"/>
                <a:gd name="f34" fmla="val 2086"/>
                <a:gd name="f35" fmla="val 17313"/>
                <a:gd name="f36" fmla="val 2100"/>
                <a:gd name="f37" fmla="val 18286"/>
                <a:gd name="f38" fmla="val 2262"/>
                <a:gd name="f39" fmla="val 18819"/>
                <a:gd name="f40" fmla="val 3050"/>
                <a:gd name="f41" fmla="val 18912"/>
                <a:gd name="f42" fmla="val 3977"/>
                <a:gd name="f43" fmla="val 18771"/>
                <a:gd name="f44" fmla="val 3939"/>
                <a:gd name="f45" fmla="val 18631"/>
                <a:gd name="f46" fmla="val 3922"/>
                <a:gd name="f47" fmla="val 18487"/>
                <a:gd name="f48" fmla="val 18369"/>
                <a:gd name="f49" fmla="val 18249"/>
                <a:gd name="f50" fmla="val 3933"/>
                <a:gd name="f51" fmla="val 18124"/>
                <a:gd name="f52" fmla="val 3954"/>
                <a:gd name="f53" fmla="val 18060"/>
                <a:gd name="f54" fmla="val 3975"/>
                <a:gd name="f55" fmla="val 18055"/>
                <a:gd name="f56" fmla="val 4096"/>
                <a:gd name="f57" fmla="val 18127"/>
                <a:gd name="f58" fmla="val 18133"/>
                <a:gd name="f59" fmla="val 18140"/>
                <a:gd name="f60" fmla="val 4095"/>
                <a:gd name="f61" fmla="val 18147"/>
                <a:gd name="f62" fmla="val 4093"/>
                <a:gd name="f63" fmla="val 18210"/>
                <a:gd name="f64" fmla="val 4087"/>
                <a:gd name="f65" fmla="val 18272"/>
                <a:gd name="f66" fmla="val 4085"/>
                <a:gd name="f67" fmla="val 18334"/>
                <a:gd name="f68" fmla="val 18774"/>
                <a:gd name="f69" fmla="val 19186"/>
                <a:gd name="f70" fmla="val 4231"/>
                <a:gd name="f71" fmla="val 19491"/>
                <a:gd name="f72" fmla="val 4557"/>
                <a:gd name="f73" fmla="val 19518"/>
                <a:gd name="f74" fmla="val 4589"/>
                <a:gd name="f75" fmla="val 19551"/>
                <a:gd name="f76" fmla="val 4603"/>
                <a:gd name="f77" fmla="val 19582"/>
                <a:gd name="f78" fmla="val 19686"/>
                <a:gd name="f79" fmla="val 19783"/>
                <a:gd name="f80" fmla="val 4460"/>
                <a:gd name="f81" fmla="val 19676"/>
                <a:gd name="f82" fmla="val 4371"/>
                <a:gd name="f83" fmla="val 19561"/>
                <a:gd name="f84" fmla="val 4279"/>
                <a:gd name="f85" fmla="val 19422"/>
                <a:gd name="f86" fmla="val 4186"/>
                <a:gd name="f87" fmla="val 19282"/>
                <a:gd name="f88" fmla="val 4116"/>
                <a:gd name="f89" fmla="val 19937"/>
                <a:gd name="f90" fmla="val 3485"/>
                <a:gd name="f91" fmla="val 20800"/>
                <a:gd name="f92" fmla="val 3122"/>
                <a:gd name="f93" fmla="val 21634"/>
                <a:gd name="f94" fmla="val 22513"/>
                <a:gd name="f95" fmla="val 23359"/>
                <a:gd name="f96" fmla="val 3525"/>
                <a:gd name="f97" fmla="val 23894"/>
                <a:gd name="f98" fmla="val 4441"/>
                <a:gd name="f99" fmla="val 24914"/>
                <a:gd name="f100" fmla="val 6202"/>
                <a:gd name="f101" fmla="val 23639"/>
                <a:gd name="f102" fmla="val 8172"/>
                <a:gd name="f103" fmla="val 21716"/>
                <a:gd name="f104" fmla="val 8288"/>
                <a:gd name="f105" fmla="val 21646"/>
                <a:gd name="f106" fmla="val 8195"/>
                <a:gd name="f107" fmla="val 21600"/>
                <a:gd name="f108" fmla="val 8126"/>
                <a:gd name="f109" fmla="val 21507"/>
                <a:gd name="f110" fmla="val 8056"/>
                <a:gd name="f111" fmla="val 21473"/>
                <a:gd name="f112" fmla="val 8021"/>
                <a:gd name="f113" fmla="val 21435"/>
                <a:gd name="f114" fmla="val 8007"/>
                <a:gd name="f115" fmla="val 21400"/>
                <a:gd name="f116" fmla="val 21294"/>
                <a:gd name="f117" fmla="val 21212"/>
                <a:gd name="f118" fmla="val 8137"/>
                <a:gd name="f119" fmla="val 21299"/>
                <a:gd name="f120" fmla="val 8241"/>
                <a:gd name="f121" fmla="val 22342"/>
                <a:gd name="f122" fmla="val 9354"/>
                <a:gd name="f123" fmla="val 21276"/>
                <a:gd name="f124" fmla="val 10814"/>
                <a:gd name="f125" fmla="val 19978"/>
                <a:gd name="f126" fmla="val 10930"/>
                <a:gd name="f127" fmla="val 19901"/>
                <a:gd name="f128" fmla="val 10936"/>
                <a:gd name="f129" fmla="val 19824"/>
                <a:gd name="f130" fmla="val 10940"/>
                <a:gd name="f131" fmla="val 19747"/>
                <a:gd name="f132" fmla="val 18759"/>
                <a:gd name="f133" fmla="val 17797"/>
                <a:gd name="f134" fmla="val 10391"/>
                <a:gd name="f135" fmla="val 17475"/>
                <a:gd name="f136" fmla="val 9423"/>
                <a:gd name="f137" fmla="val 17591"/>
                <a:gd name="f138" fmla="val 9377"/>
                <a:gd name="f139" fmla="val 17730"/>
                <a:gd name="f140" fmla="val 9331"/>
                <a:gd name="f141" fmla="val 17846"/>
                <a:gd name="f142" fmla="val 9261"/>
                <a:gd name="f143" fmla="val 17965"/>
                <a:gd name="f144" fmla="val 9201"/>
                <a:gd name="f145" fmla="val 17896"/>
                <a:gd name="f146" fmla="val 9039"/>
                <a:gd name="f147" fmla="val 17786"/>
                <a:gd name="f148" fmla="val 17768"/>
                <a:gd name="f149" fmla="val 17749"/>
                <a:gd name="f150" fmla="val 9043"/>
                <a:gd name="f151" fmla="val 9053"/>
                <a:gd name="f152" fmla="val 17363"/>
                <a:gd name="f153" fmla="val 9246"/>
                <a:gd name="f154" fmla="val 16980"/>
                <a:gd name="f155" fmla="val 9342"/>
                <a:gd name="f156" fmla="val 16581"/>
                <a:gd name="f157" fmla="val 16501"/>
                <a:gd name="f158" fmla="val 16420"/>
                <a:gd name="f159" fmla="val 9338"/>
                <a:gd name="f160" fmla="val 16339"/>
                <a:gd name="f161" fmla="val 16223"/>
                <a:gd name="f162" fmla="val 9516"/>
                <a:gd name="f163" fmla="val 16444"/>
                <a:gd name="f164" fmla="val 9528"/>
                <a:gd name="f165" fmla="val 16548"/>
                <a:gd name="f166" fmla="val 9533"/>
                <a:gd name="f167" fmla="val 16652"/>
                <a:gd name="f168" fmla="val 16756"/>
                <a:gd name="f169" fmla="val 16861"/>
                <a:gd name="f170" fmla="val 16965"/>
                <a:gd name="f171" fmla="val 16641"/>
                <a:gd name="f172" fmla="val 11231"/>
                <a:gd name="f173" fmla="val 15435"/>
                <a:gd name="f174" fmla="val 12714"/>
                <a:gd name="f175" fmla="val 13697"/>
                <a:gd name="f176" fmla="val 13085"/>
                <a:gd name="f177" fmla="val 13449"/>
                <a:gd name="f178" fmla="val 13137"/>
                <a:gd name="f179" fmla="val 13181"/>
                <a:gd name="f180" fmla="val 13162"/>
                <a:gd name="f181" fmla="val 12903"/>
                <a:gd name="f182" fmla="val 11182"/>
                <a:gd name="f183" fmla="val 9092"/>
                <a:gd name="f184" fmla="val 12183"/>
                <a:gd name="f185" fmla="val 9132"/>
                <a:gd name="f186" fmla="val 10327"/>
                <a:gd name="f187" fmla="val 10275"/>
                <a:gd name="f188" fmla="val 9093"/>
                <a:gd name="f189" fmla="val 10249"/>
                <a:gd name="f190" fmla="val 9063"/>
                <a:gd name="f191" fmla="val 9054"/>
                <a:gd name="f192" fmla="val 9045"/>
                <a:gd name="f193" fmla="val 10252"/>
                <a:gd name="f194" fmla="val 10258"/>
                <a:gd name="f195" fmla="val 10167"/>
                <a:gd name="f196" fmla="val 8981"/>
                <a:gd name="f197" fmla="val 10106"/>
                <a:gd name="f198" fmla="val 8916"/>
                <a:gd name="f199" fmla="val 8880"/>
                <a:gd name="f200" fmla="val 8847"/>
                <a:gd name="f201" fmla="val 10124"/>
                <a:gd name="f202" fmla="val 8830"/>
                <a:gd name="f203" fmla="val 10165"/>
                <a:gd name="f204" fmla="val 8529"/>
                <a:gd name="f205" fmla="val 10687"/>
                <a:gd name="f206" fmla="val 8123"/>
                <a:gd name="f207" fmla="val 11175"/>
                <a:gd name="f208" fmla="val 7508"/>
                <a:gd name="f209" fmla="val 7413"/>
                <a:gd name="f210" fmla="val 7313"/>
                <a:gd name="f211" fmla="val 11163"/>
                <a:gd name="f212" fmla="val 7208"/>
                <a:gd name="f213" fmla="val 11138"/>
                <a:gd name="f214" fmla="val 6397"/>
                <a:gd name="f215" fmla="val 6142"/>
                <a:gd name="f216" fmla="val 9980"/>
                <a:gd name="f217" fmla="val 6745"/>
                <a:gd name="f218" fmla="val 9400"/>
                <a:gd name="f219" fmla="val 6791"/>
                <a:gd name="f220" fmla="val 6768"/>
                <a:gd name="f221" fmla="val 9308"/>
                <a:gd name="f222" fmla="val 9284"/>
                <a:gd name="f223" fmla="val 6808"/>
                <a:gd name="f224" fmla="val 9173"/>
                <a:gd name="f225" fmla="val 6709"/>
                <a:gd name="f226" fmla="val 9073"/>
                <a:gd name="f227" fmla="val 6610"/>
                <a:gd name="f228" fmla="val 6564"/>
                <a:gd name="f229" fmla="val 6519"/>
                <a:gd name="f230" fmla="val 9094"/>
                <a:gd name="f231" fmla="val 6490"/>
                <a:gd name="f232" fmla="val 9145"/>
                <a:gd name="f233" fmla="val 5968"/>
                <a:gd name="f234" fmla="val 9982"/>
                <a:gd name="f235" fmla="val 4820"/>
                <a:gd name="f236" fmla="val 10411"/>
                <a:gd name="f237" fmla="val 3661"/>
                <a:gd name="f238" fmla="val 2349"/>
                <a:gd name="f239" fmla="val 1023"/>
                <a:gd name="f240" fmla="val 9861"/>
                <a:gd name="f241" fmla="val 580"/>
                <a:gd name="f242" fmla="val 8728"/>
                <a:gd name="f243" fmla="val 163"/>
                <a:gd name="f244" fmla="val 7639"/>
                <a:gd name="f245" fmla="val 812"/>
                <a:gd name="f246" fmla="val 6411"/>
                <a:gd name="f247" fmla="val 1716"/>
                <a:gd name="f248" fmla="val 5785"/>
                <a:gd name="f249" fmla="val 2162"/>
                <a:gd name="f250" fmla="val 5471"/>
                <a:gd name="f251" fmla="val 2885"/>
                <a:gd name="f252" fmla="val 5239"/>
                <a:gd name="f253" fmla="val 3567"/>
                <a:gd name="f254" fmla="val 4195"/>
                <a:gd name="f255" fmla="val 4788"/>
                <a:gd name="f256" fmla="val 5436"/>
                <a:gd name="f257" fmla="val 5099"/>
                <a:gd name="f258" fmla="val 5947"/>
                <a:gd name="f259" fmla="val 5122"/>
                <a:gd name="f260" fmla="val 5970"/>
                <a:gd name="f261" fmla="val 4914"/>
                <a:gd name="f262" fmla="val 6109"/>
                <a:gd name="f263" fmla="val 4752"/>
                <a:gd name="f264" fmla="val 6272"/>
                <a:gd name="f265" fmla="val 4613"/>
                <a:gd name="f266" fmla="val 6480"/>
                <a:gd name="f267" fmla="val 4579"/>
                <a:gd name="f268" fmla="val 6547"/>
                <a:gd name="f269" fmla="val 4629"/>
                <a:gd name="f270" fmla="val 6601"/>
                <a:gd name="f271" fmla="val 4686"/>
                <a:gd name="f272" fmla="val 4709"/>
                <a:gd name="f273" fmla="val 4732"/>
                <a:gd name="f274" fmla="val 6593"/>
                <a:gd name="f275" fmla="val 6573"/>
                <a:gd name="f276" fmla="val 5169"/>
                <a:gd name="f277" fmla="val 6133"/>
                <a:gd name="f278" fmla="val 5632"/>
                <a:gd name="f279" fmla="val 5854"/>
                <a:gd name="f280" fmla="val 6258"/>
                <a:gd name="f281" fmla="val 6391"/>
                <a:gd name="f282" fmla="val 5763"/>
                <a:gd name="f283" fmla="val 6418"/>
                <a:gd name="f284" fmla="val 5528"/>
                <a:gd name="f285" fmla="val 6278"/>
                <a:gd name="f286" fmla="val 6265"/>
                <a:gd name="f287" fmla="val 5529"/>
                <a:gd name="f288" fmla="val 5530"/>
                <a:gd name="f289" fmla="val 6003"/>
                <a:gd name="f290" fmla="val 5553"/>
                <a:gd name="f291" fmla="val 5748"/>
                <a:gd name="f292" fmla="val 5623"/>
                <a:gd name="f293" fmla="val 5516"/>
                <a:gd name="f294" fmla="val 5739"/>
                <a:gd name="f295" fmla="val 3871"/>
                <a:gd name="f296" fmla="val 3189"/>
                <a:gd name="f297" fmla="val 6953"/>
                <a:gd name="f298" fmla="val 895"/>
                <a:gd name="f299" fmla="val 9178"/>
                <a:gd name="f300" fmla="val 408"/>
                <a:gd name="f301" fmla="val 9598"/>
                <a:gd name="f302" fmla="val 314"/>
                <a:gd name="f303" fmla="val 10019"/>
                <a:gd name="f304" fmla="val 10415"/>
                <a:gd name="f305" fmla="val 9810"/>
                <a:gd name="f306" fmla="val 9202"/>
                <a:gd name="f307" fmla="val 90"/>
                <a:gd name="f308" fmla="val 8622"/>
                <a:gd name="f309" fmla="val 269"/>
                <a:gd name="f310" fmla="val 6536"/>
                <a:gd name="f311" fmla="val 918"/>
                <a:gd name="f312" fmla="val 3431"/>
                <a:gd name="f313" fmla="val 3467"/>
                <a:gd name="f314" fmla="val 5401"/>
                <a:gd name="f315" fmla="val 5808"/>
                <a:gd name="f316" fmla="val 5354"/>
                <a:gd name="f317" fmla="val 5831"/>
                <a:gd name="f318" fmla="val 5308"/>
                <a:gd name="f319" fmla="val 5261"/>
                <a:gd name="f320" fmla="val 5878"/>
                <a:gd name="f321" fmla="val 4941"/>
                <a:gd name="f322" fmla="val 5223"/>
                <a:gd name="f323" fmla="val 4185"/>
                <a:gd name="f324" fmla="val 4978"/>
                <a:gd name="f325" fmla="val 3426"/>
                <a:gd name="f326" fmla="val 2923"/>
                <a:gd name="f327" fmla="val 2419"/>
                <a:gd name="f328" fmla="val 5086"/>
                <a:gd name="f329" fmla="val 2040"/>
                <a:gd name="f330" fmla="val 5252"/>
                <a:gd name="f331" fmla="val 928"/>
                <a:gd name="f332" fmla="val 1"/>
                <a:gd name="f333" fmla="val 7013"/>
                <a:gd name="f334" fmla="val 117"/>
                <a:gd name="f335" fmla="val 8265"/>
                <a:gd name="f336" fmla="val 293"/>
                <a:gd name="f337" fmla="val 9895"/>
                <a:gd name="f338" fmla="val 1995"/>
                <a:gd name="f339" fmla="val 10725"/>
                <a:gd name="f340" fmla="val 3673"/>
                <a:gd name="f341" fmla="val 4643"/>
                <a:gd name="f342" fmla="val 5604"/>
                <a:gd name="f343" fmla="val 10447"/>
                <a:gd name="f344" fmla="val 9887"/>
                <a:gd name="f345" fmla="val 6119"/>
                <a:gd name="f346" fmla="val 10397"/>
                <a:gd name="f347" fmla="val 6374"/>
                <a:gd name="f348" fmla="val 10999"/>
                <a:gd name="f349" fmla="val 6884"/>
                <a:gd name="f350" fmla="val 11254"/>
                <a:gd name="f351" fmla="val 7085"/>
                <a:gd name="f352" fmla="val 11358"/>
                <a:gd name="f353" fmla="val 7300"/>
                <a:gd name="f354" fmla="val 11406"/>
                <a:gd name="f355" fmla="val 7513"/>
                <a:gd name="f356" fmla="val 8108"/>
                <a:gd name="f357" fmla="val 8690"/>
                <a:gd name="f358" fmla="val 11035"/>
                <a:gd name="f359" fmla="val 8946"/>
                <a:gd name="f360" fmla="val 10489"/>
                <a:gd name="f361" fmla="val 8858"/>
                <a:gd name="f362" fmla="val 12406"/>
                <a:gd name="f363" fmla="val 11242"/>
                <a:gd name="f364" fmla="val 13464"/>
                <a:gd name="f365" fmla="val 12931"/>
                <a:gd name="f366" fmla="val 13018"/>
                <a:gd name="f367" fmla="val 13104"/>
                <a:gd name="f368" fmla="val 13462"/>
                <a:gd name="f369" fmla="val 13187"/>
                <a:gd name="f370" fmla="val 13456"/>
                <a:gd name="f371" fmla="val 13317"/>
                <a:gd name="f372" fmla="val 11625"/>
                <a:gd name="f373" fmla="val 17266"/>
                <a:gd name="f374" fmla="val 9562"/>
                <a:gd name="f375" fmla="val 17289"/>
                <a:gd name="f376" fmla="val 9539"/>
                <a:gd name="f377" fmla="val 9493"/>
                <a:gd name="f378" fmla="val 9470"/>
                <a:gd name="f379" fmla="val 17548"/>
                <a:gd name="f380" fmla="val 10592"/>
                <a:gd name="f381" fmla="val 18688"/>
                <a:gd name="f382" fmla="val 11220"/>
                <a:gd name="f383" fmla="val 19795"/>
                <a:gd name="f384" fmla="val 20105"/>
                <a:gd name="f385" fmla="val 20412"/>
                <a:gd name="f386" fmla="val 11170"/>
                <a:gd name="f387" fmla="val 20696"/>
                <a:gd name="f388" fmla="val 11069"/>
                <a:gd name="f389" fmla="val 21762"/>
                <a:gd name="f390" fmla="val 10675"/>
                <a:gd name="f391" fmla="val 22365"/>
                <a:gd name="f392" fmla="val 21809"/>
                <a:gd name="f393" fmla="val 8450"/>
                <a:gd name="f394" fmla="val 21819"/>
                <a:gd name="f395" fmla="val 21830"/>
                <a:gd name="f396" fmla="val 21840"/>
                <a:gd name="f397" fmla="val 23816"/>
                <a:gd name="f398" fmla="val 25118"/>
                <a:gd name="f399" fmla="val 6308"/>
                <a:gd name="f400" fmla="val 24265"/>
                <a:gd name="f401" fmla="val 4533"/>
                <a:gd name="f402" fmla="val 23736"/>
                <a:gd name="f403" fmla="val 3382"/>
                <a:gd name="f404" fmla="val 22631"/>
                <a:gd name="f405" fmla="val 2797"/>
                <a:gd name="f406" fmla="val 21509"/>
                <a:gd name="f407" fmla="val 20667"/>
                <a:gd name="f408" fmla="val 19816"/>
                <a:gd name="f409" fmla="val 3126"/>
                <a:gd name="f410" fmla="val 19190"/>
                <a:gd name="f411" fmla="val 3792"/>
                <a:gd name="f412" fmla="val 19150"/>
                <a:gd name="f413" fmla="val 2553"/>
                <a:gd name="f414" fmla="val 18107"/>
                <a:gd name="f415" fmla="val 1866"/>
                <a:gd name="f416" fmla="val 17073"/>
                <a:gd name="f417" fmla="val 16309"/>
                <a:gd name="f418" fmla="val 15549"/>
                <a:gd name="f419" fmla="val 2242"/>
                <a:gd name="f420" fmla="val 15204"/>
                <a:gd name="f421" fmla="val 14470"/>
                <a:gd name="f422" fmla="val 1028"/>
                <a:gd name="f423" fmla="val 12464"/>
                <a:gd name="f424" fmla="*/ f0 1 25119"/>
                <a:gd name="f425" fmla="*/ f1 1 13465"/>
                <a:gd name="f426" fmla="val f2"/>
                <a:gd name="f427" fmla="val f3"/>
                <a:gd name="f428" fmla="val f4"/>
                <a:gd name="f429" fmla="+- f428 0 f426"/>
                <a:gd name="f430" fmla="+- f427 0 f426"/>
                <a:gd name="f431" fmla="*/ f430 1 25119"/>
                <a:gd name="f432" fmla="*/ f429 1 13465"/>
                <a:gd name="f433" fmla="*/ f426 1 f431"/>
                <a:gd name="f434" fmla="*/ f427 1 f431"/>
                <a:gd name="f435" fmla="*/ f426 1 f432"/>
                <a:gd name="f436" fmla="*/ f428 1 f432"/>
                <a:gd name="f437" fmla="*/ f433 f424 1"/>
                <a:gd name="f438" fmla="*/ f434 f424 1"/>
                <a:gd name="f439" fmla="*/ f436 f425 1"/>
                <a:gd name="f440" fmla="*/ f435 f4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7" t="f440" r="f438" b="f439"/>
              <a:pathLst>
                <a:path w="25119" h="1346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2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2"/>
                  </a:cubicBezTo>
                  <a:cubicBezTo>
                    <a:pt x="f94" y="f92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4"/>
                  </a:cubicBezTo>
                  <a:cubicBezTo>
                    <a:pt x="f116" y="f114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0"/>
                  </a:cubicBezTo>
                  <a:cubicBezTo>
                    <a:pt x="f132" y="f130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6"/>
                  </a:cubicBezTo>
                  <a:cubicBezTo>
                    <a:pt x="f148" y="f146"/>
                    <a:pt x="f149" y="f150"/>
                    <a:pt x="f139" y="f151"/>
                  </a:cubicBezTo>
                  <a:cubicBezTo>
                    <a:pt x="f152" y="f153"/>
                    <a:pt x="f154" y="f155"/>
                    <a:pt x="f156" y="f155"/>
                  </a:cubicBezTo>
                  <a:cubicBezTo>
                    <a:pt x="f157" y="f155"/>
                    <a:pt x="f158" y="f159"/>
                    <a:pt x="f160" y="f140"/>
                  </a:cubicBezTo>
                  <a:cubicBezTo>
                    <a:pt x="f161" y="f140"/>
                    <a:pt x="f161" y="f162"/>
                    <a:pt x="f160" y="f162"/>
                  </a:cubicBezTo>
                  <a:cubicBezTo>
                    <a:pt x="f163" y="f164"/>
                    <a:pt x="f165" y="f166"/>
                    <a:pt x="f167" y="f166"/>
                  </a:cubicBezTo>
                  <a:cubicBezTo>
                    <a:pt x="f168" y="f166"/>
                    <a:pt x="f169" y="f164"/>
                    <a:pt x="f170" y="f162"/>
                  </a:cubicBezTo>
                  <a:lnTo>
                    <a:pt x="f170" y="f162"/>
                  </a:lnTo>
                  <a:cubicBezTo>
                    <a:pt x="f171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0"/>
                  </a:cubicBezTo>
                  <a:cubicBezTo>
                    <a:pt x="f182" y="f180"/>
                    <a:pt x="f183" y="f184"/>
                    <a:pt x="f185" y="f186"/>
                  </a:cubicBezTo>
                  <a:cubicBezTo>
                    <a:pt x="f185" y="f187"/>
                    <a:pt x="f188" y="f189"/>
                    <a:pt x="f190" y="f189"/>
                  </a:cubicBezTo>
                  <a:cubicBezTo>
                    <a:pt x="f191" y="f189"/>
                    <a:pt x="f192" y="f193"/>
                    <a:pt x="f146" y="f194"/>
                  </a:cubicBezTo>
                  <a:cubicBezTo>
                    <a:pt x="f191" y="f195"/>
                    <a:pt x="f196" y="f197"/>
                    <a:pt x="f198" y="f197"/>
                  </a:cubicBezTo>
                  <a:cubicBezTo>
                    <a:pt x="f199" y="f197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7"/>
                  </a:cubicBezTo>
                  <a:cubicBezTo>
                    <a:pt x="f209" y="f207"/>
                    <a:pt x="f210" y="f211"/>
                    <a:pt x="f212" y="f213"/>
                  </a:cubicBezTo>
                  <a:cubicBezTo>
                    <a:pt x="f214" y="f126"/>
                    <a:pt x="f215" y="f216"/>
                    <a:pt x="f217" y="f218"/>
                  </a:cubicBezTo>
                  <a:cubicBezTo>
                    <a:pt x="f219" y="f138"/>
                    <a:pt x="f220" y="f221"/>
                    <a:pt x="f217" y="f222"/>
                  </a:cubicBezTo>
                  <a:cubicBezTo>
                    <a:pt x="f223" y="f224"/>
                    <a:pt x="f225" y="f226"/>
                    <a:pt x="f227" y="f226"/>
                  </a:cubicBezTo>
                  <a:cubicBezTo>
                    <a:pt x="f228" y="f226"/>
                    <a:pt x="f229" y="f230"/>
                    <a:pt x="f231" y="f232"/>
                  </a:cubicBezTo>
                  <a:cubicBezTo>
                    <a:pt x="f233" y="f234"/>
                    <a:pt x="f235" y="f236"/>
                    <a:pt x="f237" y="f236"/>
                  </a:cubicBezTo>
                  <a:cubicBezTo>
                    <a:pt x="f238" y="f236"/>
                    <a:pt x="f239" y="f240"/>
                    <a:pt x="f241" y="f242"/>
                  </a:cubicBez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2"/>
                  </a:cubicBezTo>
                  <a:cubicBezTo>
                    <a:pt x="f254" y="f252"/>
                    <a:pt x="f255" y="f256"/>
                    <a:pt x="f257" y="f258"/>
                  </a:cubicBezTo>
                  <a:lnTo>
                    <a:pt x="f259" y="f260"/>
                  </a:lnTo>
                  <a:cubicBezTo>
                    <a:pt x="f261" y="f262"/>
                    <a:pt x="f263" y="f264"/>
                    <a:pt x="f265" y="f266"/>
                  </a:cubicBezTo>
                  <a:cubicBezTo>
                    <a:pt x="f267" y="f268"/>
                    <a:pt x="f269" y="f270"/>
                    <a:pt x="f271" y="f270"/>
                  </a:cubicBezTo>
                  <a:cubicBezTo>
                    <a:pt x="f272" y="f270"/>
                    <a:pt x="f273" y="f274"/>
                    <a:pt x="f263" y="f275"/>
                  </a:cubicBezTo>
                  <a:cubicBezTo>
                    <a:pt x="f276" y="f277"/>
                    <a:pt x="f278" y="f279"/>
                    <a:pt x="f280" y="f248"/>
                  </a:cubicBezTo>
                  <a:cubicBezTo>
                    <a:pt x="f281" y="f282"/>
                    <a:pt x="f283" y="f284"/>
                    <a:pt x="f285" y="f284"/>
                  </a:cubicBezTo>
                  <a:cubicBezTo>
                    <a:pt x="f264" y="f284"/>
                    <a:pt x="f286" y="f287"/>
                    <a:pt x="f280" y="f288"/>
                  </a:cubicBezTo>
                  <a:cubicBezTo>
                    <a:pt x="f289" y="f290"/>
                    <a:pt x="f291" y="f292"/>
                    <a:pt x="f293" y="f294"/>
                  </a:cubicBezTo>
                  <a:cubicBezTo>
                    <a:pt x="f295" y="f296"/>
                    <a:pt x="f297" y="f298"/>
                    <a:pt x="f299" y="f300"/>
                  </a:cubicBezTo>
                  <a:cubicBezTo>
                    <a:pt x="f301" y="f302"/>
                    <a:pt x="f303" y="f6"/>
                    <a:pt x="f5" y="f6"/>
                  </a:cubicBezTo>
                  <a:close/>
                  <a:moveTo>
                    <a:pt x="f304" y="f2"/>
                  </a:moveTo>
                  <a:cubicBezTo>
                    <a:pt x="f305" y="f2"/>
                    <a:pt x="f306" y="f307"/>
                    <a:pt x="f308" y="f309"/>
                  </a:cubicBezTo>
                  <a:cubicBezTo>
                    <a:pt x="f310" y="f311"/>
                    <a:pt x="f312" y="f313"/>
                    <a:pt x="f314" y="f315"/>
                  </a:cubicBezTo>
                  <a:cubicBezTo>
                    <a:pt x="f316" y="f317"/>
                    <a:pt x="f318" y="f279"/>
                    <a:pt x="f319" y="f320"/>
                  </a:cubicBezTo>
                  <a:cubicBezTo>
                    <a:pt x="f321" y="f322"/>
                    <a:pt x="f323" y="f324"/>
                    <a:pt x="f325" y="f324"/>
                  </a:cubicBezTo>
                  <a:cubicBezTo>
                    <a:pt x="f326" y="f324"/>
                    <a:pt x="f327" y="f328"/>
                    <a:pt x="f329" y="f330"/>
                  </a:cubicBezTo>
                  <a:cubicBezTo>
                    <a:pt x="f331" y="f294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39"/>
                  </a:cubicBezTo>
                  <a:cubicBezTo>
                    <a:pt x="f341" y="f339"/>
                    <a:pt x="f342" y="f343"/>
                    <a:pt x="f280" y="f344"/>
                  </a:cubicBezTo>
                  <a:lnTo>
                    <a:pt x="f280" y="f344"/>
                  </a:lnTo>
                  <a:cubicBezTo>
                    <a:pt x="f345" y="f346"/>
                    <a:pt x="f347" y="f348"/>
                    <a:pt x="f349" y="f350"/>
                  </a:cubicBezTo>
                  <a:cubicBezTo>
                    <a:pt x="f351" y="f352"/>
                    <a:pt x="f353" y="f354"/>
                    <a:pt x="f355" y="f354"/>
                  </a:cubicBezTo>
                  <a:cubicBezTo>
                    <a:pt x="f356" y="f354"/>
                    <a:pt x="f357" y="f358"/>
                    <a:pt x="f359" y="f360"/>
                  </a:cubicBezTo>
                  <a:lnTo>
                    <a:pt x="f359" y="f360"/>
                  </a:lnTo>
                  <a:cubicBezTo>
                    <a:pt x="f361" y="f362"/>
                    <a:pt x="f363" y="f364"/>
                    <a:pt x="f365" y="f364"/>
                  </a:cubicBezTo>
                  <a:cubicBezTo>
                    <a:pt x="f366" y="f364"/>
                    <a:pt x="f367" y="f368"/>
                    <a:pt x="f369" y="f370"/>
                  </a:cubicBezTo>
                  <a:cubicBezTo>
                    <a:pt x="f25" y="f371"/>
                    <a:pt x="f170" y="f372"/>
                    <a:pt x="f373" y="f374"/>
                  </a:cubicBezTo>
                  <a:cubicBezTo>
                    <a:pt x="f375" y="f376"/>
                    <a:pt x="f373" y="f377"/>
                    <a:pt x="f373" y="f378"/>
                  </a:cubicBezTo>
                  <a:lnTo>
                    <a:pt x="f35" y="f378"/>
                  </a:lnTo>
                  <a:cubicBezTo>
                    <a:pt x="f379" y="f380"/>
                    <a:pt x="f381" y="f382"/>
                    <a:pt x="f383" y="f382"/>
                  </a:cubicBezTo>
                  <a:cubicBezTo>
                    <a:pt x="f384" y="f382"/>
                    <a:pt x="f385" y="f386"/>
                    <a:pt x="f387" y="f388"/>
                  </a:cubicBezTo>
                  <a:cubicBezTo>
                    <a:pt x="f389" y="f390"/>
                    <a:pt x="f391" y="f218"/>
                    <a:pt x="f392" y="f393"/>
                  </a:cubicBezTo>
                  <a:lnTo>
                    <a:pt x="f392" y="f393"/>
                  </a:lnTo>
                  <a:cubicBezTo>
                    <a:pt x="f394" y="f393"/>
                    <a:pt x="f395" y="f393"/>
                    <a:pt x="f396" y="f393"/>
                  </a:cubicBezTo>
                  <a:cubicBezTo>
                    <a:pt x="f397" y="f393"/>
                    <a:pt x="f398" y="f399"/>
                    <a:pt x="f400" y="f401"/>
                  </a:cubicBezTo>
                  <a:cubicBezTo>
                    <a:pt x="f402" y="f403"/>
                    <a:pt x="f404" y="f405"/>
                    <a:pt x="f406" y="f405"/>
                  </a:cubicBezTo>
                  <a:cubicBezTo>
                    <a:pt x="f407" y="f405"/>
                    <a:pt x="f408" y="f409"/>
                    <a:pt x="f410" y="f411"/>
                  </a:cubicBezTo>
                  <a:cubicBezTo>
                    <a:pt x="f412" y="f413"/>
                    <a:pt x="f414" y="f415"/>
                    <a:pt x="f416" y="f415"/>
                  </a:cubicBezTo>
                  <a:cubicBezTo>
                    <a:pt x="f417" y="f415"/>
                    <a:pt x="f418" y="f419"/>
                    <a:pt x="f420" y="f40"/>
                  </a:cubicBezTo>
                  <a:cubicBezTo>
                    <a:pt x="f421" y="f422"/>
                    <a:pt x="f423" y="f2"/>
                    <a:pt x="f304" y="f2"/>
                  </a:cubicBezTo>
                  <a:close/>
                </a:path>
              </a:pathLst>
            </a:custGeom>
            <a:solidFill>
              <a:srgbClr val="6FA8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770;p27">
              <a:extLst>
                <a:ext uri="{FF2B5EF4-FFF2-40B4-BE49-F238E27FC236}">
                  <a16:creationId xmlns:a16="http://schemas.microsoft.com/office/drawing/2014/main" id="{36418F56-C7DE-4B4B-8ABB-7DC9AC59206F}"/>
                </a:ext>
              </a:extLst>
            </p:cNvPr>
            <p:cNvSpPr/>
            <p:nvPr/>
          </p:nvSpPr>
          <p:spPr>
            <a:xfrm>
              <a:off x="7514429" y="713323"/>
              <a:ext cx="80549" cy="1335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1"/>
                <a:gd name="f4" fmla="val 1693"/>
                <a:gd name="f5" fmla="val 1"/>
                <a:gd name="f6" fmla="val 186"/>
                <a:gd name="f7" fmla="val 533"/>
                <a:gd name="f8" fmla="val 279"/>
                <a:gd name="f9" fmla="val 1090"/>
                <a:gd name="f10" fmla="val 349"/>
                <a:gd name="f11" fmla="val 1669"/>
                <a:gd name="f12" fmla="val 442"/>
                <a:gd name="f13" fmla="val 1648"/>
                <a:gd name="f14" fmla="val 541"/>
                <a:gd name="f15" fmla="val 1637"/>
                <a:gd name="f16" fmla="val 640"/>
                <a:gd name="f17" fmla="val 761"/>
                <a:gd name="f18" fmla="val 883"/>
                <a:gd name="f19" fmla="val 1654"/>
                <a:gd name="f20" fmla="val 998"/>
                <a:gd name="f21" fmla="val 1692"/>
                <a:gd name="f22" fmla="val 951"/>
                <a:gd name="f23" fmla="val 974"/>
                <a:gd name="f24" fmla="val 604"/>
                <a:gd name="f25" fmla="val 325"/>
                <a:gd name="f26" fmla="*/ f0 1 1021"/>
                <a:gd name="f27" fmla="*/ f1 1 169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21"/>
                <a:gd name="f34" fmla="*/ f31 1 169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21" h="1693">
                  <a:moveTo>
                    <a:pt x="f5" y="f2"/>
                  </a:moveTo>
                  <a:lnTo>
                    <a:pt x="f5" y="f2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0" y="f11"/>
                    <a:pt x="f20" y="f11"/>
                    <a:pt x="f3" y="f11"/>
                  </a:cubicBezTo>
                  <a:cubicBezTo>
                    <a:pt x="f22" y="f23"/>
                    <a:pt x="f24" y="f25"/>
                    <a:pt x="f5" y="f2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771;p27">
              <a:extLst>
                <a:ext uri="{FF2B5EF4-FFF2-40B4-BE49-F238E27FC236}">
                  <a16:creationId xmlns:a16="http://schemas.microsoft.com/office/drawing/2014/main" id="{A5C6622A-36F4-4379-83B4-0ED06F91AD41}"/>
                </a:ext>
              </a:extLst>
            </p:cNvPr>
            <p:cNvSpPr/>
            <p:nvPr/>
          </p:nvSpPr>
          <p:spPr>
            <a:xfrm>
              <a:off x="7618643" y="779681"/>
              <a:ext cx="449921" cy="6163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03"/>
                <a:gd name="f4" fmla="val 7813"/>
                <a:gd name="f5" fmla="val 2433"/>
                <a:gd name="f6" fmla="val 1957"/>
                <a:gd name="f7" fmla="val 1471"/>
                <a:gd name="f8" fmla="val 120"/>
                <a:gd name="f9" fmla="val 1021"/>
                <a:gd name="f10" fmla="val 341"/>
                <a:gd name="f11" fmla="val 1265"/>
                <a:gd name="f12" fmla="val 292"/>
                <a:gd name="f13" fmla="val 1510"/>
                <a:gd name="f14" fmla="val 263"/>
                <a:gd name="f15" fmla="val 1751"/>
                <a:gd name="f16" fmla="val 1967"/>
                <a:gd name="f17" fmla="val 2180"/>
                <a:gd name="f18" fmla="val 287"/>
                <a:gd name="f19" fmla="val 2388"/>
                <a:gd name="f20" fmla="val 3570"/>
                <a:gd name="f21" fmla="val 643"/>
                <a:gd name="f22" fmla="val 4242"/>
                <a:gd name="f23" fmla="val 1778"/>
                <a:gd name="f24" fmla="val 4126"/>
                <a:gd name="f25" fmla="val 2960"/>
                <a:gd name="f26" fmla="val 3995"/>
                <a:gd name="f27" fmla="val 4340"/>
                <a:gd name="f28" fmla="val 2870"/>
                <a:gd name="f29" fmla="val 4913"/>
                <a:gd name="f30" fmla="val 1670"/>
                <a:gd name="f31" fmla="val 1601"/>
                <a:gd name="f32" fmla="val 1531"/>
                <a:gd name="f33" fmla="val 4911"/>
                <a:gd name="f34" fmla="val 1461"/>
                <a:gd name="f35" fmla="val 4907"/>
                <a:gd name="f36" fmla="val 1345"/>
                <a:gd name="f37" fmla="val 6019"/>
                <a:gd name="f38" fmla="val 835"/>
                <a:gd name="f39" fmla="val 7155"/>
                <a:gd name="f40" fmla="val 1"/>
                <a:gd name="f41" fmla="val 7757"/>
                <a:gd name="f42" fmla="val 188"/>
                <a:gd name="f43" fmla="val 7791"/>
                <a:gd name="f44" fmla="val 374"/>
                <a:gd name="f45" fmla="val 561"/>
                <a:gd name="f46" fmla="val 629"/>
                <a:gd name="f47" fmla="val 697"/>
                <a:gd name="f48" fmla="val 7810"/>
                <a:gd name="f49" fmla="val 766"/>
                <a:gd name="f50" fmla="val 7804"/>
                <a:gd name="f51" fmla="val 2064"/>
                <a:gd name="f52" fmla="val 7688"/>
                <a:gd name="f53" fmla="val 3130"/>
                <a:gd name="f54" fmla="val 6228"/>
                <a:gd name="f55" fmla="val 2087"/>
                <a:gd name="f56" fmla="val 5115"/>
                <a:gd name="f57" fmla="val 1998"/>
                <a:gd name="f58" fmla="val 5027"/>
                <a:gd name="f59" fmla="val 2086"/>
                <a:gd name="f60" fmla="val 4884"/>
                <a:gd name="f61" fmla="val 2194"/>
                <a:gd name="f62" fmla="val 2227"/>
                <a:gd name="f63" fmla="val 2263"/>
                <a:gd name="f64" fmla="val 4897"/>
                <a:gd name="f65" fmla="val 2295"/>
                <a:gd name="f66" fmla="val 4930"/>
                <a:gd name="f67" fmla="val 5000"/>
                <a:gd name="f68" fmla="val 2434"/>
                <a:gd name="f69" fmla="val 5069"/>
                <a:gd name="f70" fmla="val 2504"/>
                <a:gd name="f71" fmla="val 5162"/>
                <a:gd name="f72" fmla="val 4427"/>
                <a:gd name="f73" fmla="val 5046"/>
                <a:gd name="f74" fmla="val 5702"/>
                <a:gd name="f75" fmla="val 3076"/>
                <a:gd name="f76" fmla="val 4682"/>
                <a:gd name="f77" fmla="val 1315"/>
                <a:gd name="f78" fmla="val 4143"/>
                <a:gd name="f79" fmla="val 401"/>
                <a:gd name="f80" fmla="val 3303"/>
                <a:gd name="f81" fmla="*/ f0 1 5703"/>
                <a:gd name="f82" fmla="*/ f1 1 7813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5703"/>
                <a:gd name="f89" fmla="*/ f86 1 7813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5703" h="7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10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"/>
                    <a:pt x="f45" y="f4"/>
                  </a:cubicBezTo>
                  <a:cubicBezTo>
                    <a:pt x="f46" y="f4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cubicBezTo>
                    <a:pt x="f19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2"/>
                    <a:pt x="f5" y="f2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772;p27">
              <a:extLst>
                <a:ext uri="{FF2B5EF4-FFF2-40B4-BE49-F238E27FC236}">
                  <a16:creationId xmlns:a16="http://schemas.microsoft.com/office/drawing/2014/main" id="{66D5D56D-4FA2-4504-B509-4FAE83F6550F}"/>
                </a:ext>
              </a:extLst>
            </p:cNvPr>
            <p:cNvSpPr/>
            <p:nvPr/>
          </p:nvSpPr>
          <p:spPr>
            <a:xfrm>
              <a:off x="7503456" y="687683"/>
              <a:ext cx="580808" cy="7295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62"/>
                <a:gd name="f4" fmla="val 9248"/>
                <a:gd name="f5" fmla="val 1"/>
                <a:gd name="f6" fmla="val 47"/>
                <a:gd name="f7" fmla="val 117"/>
                <a:gd name="f8" fmla="val 94"/>
                <a:gd name="f9" fmla="val 233"/>
                <a:gd name="f10" fmla="val 140"/>
                <a:gd name="f11" fmla="val 325"/>
                <a:gd name="f12" fmla="val 743"/>
                <a:gd name="f13" fmla="val 650"/>
                <a:gd name="f14" fmla="val 1090"/>
                <a:gd name="f15" fmla="val 1299"/>
                <a:gd name="f16" fmla="val 1160"/>
                <a:gd name="f17" fmla="val 1994"/>
                <a:gd name="f18" fmla="val 1554"/>
                <a:gd name="f19" fmla="val 1785"/>
                <a:gd name="f20" fmla="val 2017"/>
                <a:gd name="f21" fmla="val 1600"/>
                <a:gd name="f22" fmla="val 2481"/>
                <a:gd name="f23" fmla="val 1507"/>
                <a:gd name="f24" fmla="val 2929"/>
                <a:gd name="f25" fmla="val 1287"/>
                <a:gd name="f26" fmla="val 3413"/>
                <a:gd name="f27" fmla="val 1167"/>
                <a:gd name="f28" fmla="val 3887"/>
                <a:gd name="f29" fmla="val 4760"/>
                <a:gd name="f30" fmla="val 5602"/>
                <a:gd name="f31" fmla="val 1573"/>
                <a:gd name="f32" fmla="val 6142"/>
                <a:gd name="f33" fmla="val 2504"/>
                <a:gd name="f34" fmla="val 7162"/>
                <a:gd name="f35" fmla="val 4242"/>
                <a:gd name="f36" fmla="val 5887"/>
                <a:gd name="f37" fmla="val 6212"/>
                <a:gd name="f38" fmla="val 3964"/>
                <a:gd name="f39" fmla="val 6328"/>
                <a:gd name="f40" fmla="val 3894"/>
                <a:gd name="f41" fmla="val 6235"/>
                <a:gd name="f42" fmla="val 3825"/>
                <a:gd name="f43" fmla="val 6166"/>
                <a:gd name="f44" fmla="val 3755"/>
                <a:gd name="f45" fmla="val 6096"/>
                <a:gd name="f46" fmla="val 3723"/>
                <a:gd name="f47" fmla="val 6063"/>
                <a:gd name="f48" fmla="val 3687"/>
                <a:gd name="f49" fmla="val 6050"/>
                <a:gd name="f50" fmla="val 3654"/>
                <a:gd name="f51" fmla="val 3546"/>
                <a:gd name="f52" fmla="val 3458"/>
                <a:gd name="f53" fmla="val 6193"/>
                <a:gd name="f54" fmla="val 3547"/>
                <a:gd name="f55" fmla="val 6281"/>
                <a:gd name="f56" fmla="val 4590"/>
                <a:gd name="f57" fmla="val 7394"/>
                <a:gd name="f58" fmla="val 3524"/>
                <a:gd name="f59" fmla="val 8854"/>
                <a:gd name="f60" fmla="val 2226"/>
                <a:gd name="f61" fmla="val 8970"/>
                <a:gd name="f62" fmla="val 2157"/>
                <a:gd name="f63" fmla="val 8976"/>
                <a:gd name="f64" fmla="val 2087"/>
                <a:gd name="f65" fmla="val 8979"/>
                <a:gd name="f66" fmla="val 1825"/>
                <a:gd name="f67" fmla="val 1631"/>
                <a:gd name="f68" fmla="val 8957"/>
                <a:gd name="f69" fmla="val 1461"/>
                <a:gd name="f70" fmla="val 8923"/>
                <a:gd name="f71" fmla="val 1345"/>
                <a:gd name="f72" fmla="val 8993"/>
                <a:gd name="f73" fmla="val 1252"/>
                <a:gd name="f74" fmla="val 9062"/>
                <a:gd name="f75" fmla="val 1137"/>
                <a:gd name="f76" fmla="val 9109"/>
                <a:gd name="f77" fmla="val 1426"/>
                <a:gd name="f78" fmla="val 9202"/>
                <a:gd name="f79" fmla="val 1733"/>
                <a:gd name="f80" fmla="val 2040"/>
                <a:gd name="f81" fmla="val 2347"/>
                <a:gd name="f82" fmla="val 2654"/>
                <a:gd name="f83" fmla="val 2944"/>
                <a:gd name="f84" fmla="val 4010"/>
                <a:gd name="f85" fmla="val 8715"/>
                <a:gd name="f86" fmla="val 4613"/>
                <a:gd name="f87" fmla="val 7440"/>
                <a:gd name="f88" fmla="val 4057"/>
                <a:gd name="f89" fmla="val 6467"/>
                <a:gd name="f90" fmla="val 4078"/>
                <a:gd name="f91" fmla="val 4099"/>
                <a:gd name="f92" fmla="val 6468"/>
                <a:gd name="f93" fmla="val 4120"/>
                <a:gd name="f94" fmla="val 6077"/>
                <a:gd name="f95" fmla="val 4339"/>
                <a:gd name="f96" fmla="val 6513"/>
                <a:gd name="f97" fmla="val 2573"/>
                <a:gd name="f98" fmla="val 5984"/>
                <a:gd name="f99" fmla="val 1422"/>
                <a:gd name="f100" fmla="val 4879"/>
                <a:gd name="f101" fmla="val 837"/>
                <a:gd name="f102" fmla="val 3757"/>
                <a:gd name="f103" fmla="val 2915"/>
                <a:gd name="f104" fmla="val 2064"/>
                <a:gd name="f105" fmla="val 1166"/>
                <a:gd name="f106" fmla="val 1438"/>
                <a:gd name="f107" fmla="val 1832"/>
                <a:gd name="f108" fmla="val 1415"/>
                <a:gd name="f109" fmla="val 882"/>
                <a:gd name="f110" fmla="val 766"/>
                <a:gd name="f111" fmla="*/ f0 1 7362"/>
                <a:gd name="f112" fmla="*/ f1 1 9248"/>
                <a:gd name="f113" fmla="val f2"/>
                <a:gd name="f114" fmla="val f3"/>
                <a:gd name="f115" fmla="val f4"/>
                <a:gd name="f116" fmla="+- f115 0 f113"/>
                <a:gd name="f117" fmla="+- f114 0 f113"/>
                <a:gd name="f118" fmla="*/ f117 1 7362"/>
                <a:gd name="f119" fmla="*/ f116 1 9248"/>
                <a:gd name="f120" fmla="*/ f113 1 f118"/>
                <a:gd name="f121" fmla="*/ f114 1 f118"/>
                <a:gd name="f122" fmla="*/ f113 1 f119"/>
                <a:gd name="f123" fmla="*/ f115 1 f119"/>
                <a:gd name="f124" fmla="*/ f120 f111 1"/>
                <a:gd name="f125" fmla="*/ f121 f111 1"/>
                <a:gd name="f126" fmla="*/ f123 f112 1"/>
                <a:gd name="f127" fmla="*/ f122 f1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4" t="f127" r="f125" b="f126"/>
              <a:pathLst>
                <a:path w="7362" h="9248">
                  <a:moveTo>
                    <a:pt x="f5" y="f5"/>
                  </a:moveTo>
                  <a:lnTo>
                    <a:pt x="f5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20" y="f65"/>
                  </a:cubicBezTo>
                  <a:cubicBezTo>
                    <a:pt x="f66" y="f65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4"/>
                    <a:pt x="f80" y="f4"/>
                  </a:cubicBezTo>
                  <a:cubicBezTo>
                    <a:pt x="f81" y="f4"/>
                    <a:pt x="f82" y="f78"/>
                    <a:pt x="f83" y="f76"/>
                  </a:cubicBezTo>
                  <a:cubicBezTo>
                    <a:pt x="f84" y="f85"/>
                    <a:pt x="f86" y="f87"/>
                    <a:pt x="f88" y="f89"/>
                  </a:cubicBezTo>
                  <a:lnTo>
                    <a:pt x="f88" y="f89"/>
                  </a:lnTo>
                  <a:cubicBezTo>
                    <a:pt x="f90" y="f89"/>
                    <a:pt x="f91" y="f92"/>
                    <a:pt x="f93" y="f92"/>
                  </a:cubicBezTo>
                  <a:cubicBezTo>
                    <a:pt x="f94" y="f92"/>
                    <a:pt x="f3" y="f95"/>
                    <a:pt x="f96" y="f97"/>
                  </a:cubicBezTo>
                  <a:cubicBezTo>
                    <a:pt x="f98" y="f99"/>
                    <a:pt x="f100" y="f101"/>
                    <a:pt x="f102" y="f101"/>
                  </a:cubicBezTo>
                  <a:cubicBezTo>
                    <a:pt x="f103" y="f101"/>
                    <a:pt x="f104" y="f105"/>
                    <a:pt x="f106" y="f107"/>
                  </a:cubicBezTo>
                  <a:cubicBezTo>
                    <a:pt x="f108" y="f109"/>
                    <a:pt x="f110" y="f9"/>
                    <a:pt x="f5" y="f5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8" name="Google Shape;774;p27">
            <a:extLst>
              <a:ext uri="{FF2B5EF4-FFF2-40B4-BE49-F238E27FC236}">
                <a16:creationId xmlns:a16="http://schemas.microsoft.com/office/drawing/2014/main" id="{9A022AE1-C6C8-4ABD-BA68-AE6E60C8744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405484" y="2531498"/>
            <a:ext cx="4332902" cy="8775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500"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s-PE"/>
          </a:p>
        </p:txBody>
      </p:sp>
      <p:grpSp>
        <p:nvGrpSpPr>
          <p:cNvPr id="19" name="Google Shape;776;p27">
            <a:extLst>
              <a:ext uri="{FF2B5EF4-FFF2-40B4-BE49-F238E27FC236}">
                <a16:creationId xmlns:a16="http://schemas.microsoft.com/office/drawing/2014/main" id="{93157433-42FB-4CA8-8FA6-D2AAA2BAA306}"/>
              </a:ext>
            </a:extLst>
          </p:cNvPr>
          <p:cNvGrpSpPr/>
          <p:nvPr/>
        </p:nvGrpSpPr>
        <p:grpSpPr>
          <a:xfrm>
            <a:off x="217261" y="2178183"/>
            <a:ext cx="2114412" cy="880804"/>
            <a:chOff x="217261" y="2178183"/>
            <a:chExt cx="2114412" cy="880804"/>
          </a:xfrm>
        </p:grpSpPr>
        <p:sp>
          <p:nvSpPr>
            <p:cNvPr id="20" name="Google Shape;777;p27">
              <a:extLst>
                <a:ext uri="{FF2B5EF4-FFF2-40B4-BE49-F238E27FC236}">
                  <a16:creationId xmlns:a16="http://schemas.microsoft.com/office/drawing/2014/main" id="{9528DB64-CB27-4C4B-AFAB-DD4BE90C1343}"/>
                </a:ext>
              </a:extLst>
            </p:cNvPr>
            <p:cNvSpPr/>
            <p:nvPr/>
          </p:nvSpPr>
          <p:spPr>
            <a:xfrm>
              <a:off x="221412" y="2205349"/>
              <a:ext cx="2099773" cy="8334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36"/>
                <a:gd name="f4" fmla="val 12239"/>
                <a:gd name="f5" fmla="val 12949"/>
                <a:gd name="f6" fmla="val 1"/>
                <a:gd name="f7" fmla="val 10711"/>
                <a:gd name="f8" fmla="val 8461"/>
                <a:gd name="f9" fmla="val 1288"/>
                <a:gd name="f10" fmla="val 8760"/>
                <a:gd name="f11" fmla="val 4054"/>
                <a:gd name="f12" fmla="val 8779"/>
                <a:gd name="f13" fmla="val 4164"/>
                <a:gd name="f14" fmla="val 8681"/>
                <a:gd name="f15" fmla="val 4230"/>
                <a:gd name="f16" fmla="val 8582"/>
                <a:gd name="f17" fmla="val 8556"/>
                <a:gd name="f18" fmla="val 8530"/>
                <a:gd name="f19" fmla="val 4225"/>
                <a:gd name="f20" fmla="val 8505"/>
                <a:gd name="f21" fmla="val 4216"/>
                <a:gd name="f22" fmla="val 7691"/>
                <a:gd name="f23" fmla="val 3842"/>
                <a:gd name="f24" fmla="val 6801"/>
                <a:gd name="f25" fmla="val 3469"/>
                <a:gd name="f26" fmla="val 5901"/>
                <a:gd name="f27" fmla="val 5572"/>
                <a:gd name="f28" fmla="val 5242"/>
                <a:gd name="f29" fmla="val 3519"/>
                <a:gd name="f30" fmla="val 4913"/>
                <a:gd name="f31" fmla="val 3636"/>
                <a:gd name="f32" fmla="val 3592"/>
                <a:gd name="f33" fmla="val 4123"/>
                <a:gd name="f34" fmla="val 2990"/>
                <a:gd name="f35" fmla="val 6000"/>
                <a:gd name="f36" fmla="val 4496"/>
                <a:gd name="f37" fmla="val 6719"/>
                <a:gd name="f38" fmla="val 4612"/>
                <a:gd name="f39" fmla="val 6580"/>
                <a:gd name="f40" fmla="val 4774"/>
                <a:gd name="f41" fmla="val 6487"/>
                <a:gd name="f42" fmla="val 4936"/>
                <a:gd name="f43" fmla="val 6394"/>
                <a:gd name="f44" fmla="val 4953"/>
                <a:gd name="f45" fmla="val 6385"/>
                <a:gd name="f46" fmla="val 4969"/>
                <a:gd name="f47" fmla="val 6380"/>
                <a:gd name="f48" fmla="val 4986"/>
                <a:gd name="f49" fmla="val 5086"/>
                <a:gd name="f50" fmla="val 5172"/>
                <a:gd name="f51" fmla="val 6543"/>
                <a:gd name="f52" fmla="val 5052"/>
                <a:gd name="f53" fmla="val 6603"/>
                <a:gd name="f54" fmla="val 6835"/>
                <a:gd name="f55" fmla="val 4334"/>
                <a:gd name="f56" fmla="val 7159"/>
                <a:gd name="f57" fmla="val 4125"/>
                <a:gd name="f58" fmla="val 7599"/>
                <a:gd name="f59" fmla="val 4110"/>
                <a:gd name="f60" fmla="val 7630"/>
                <a:gd name="f61" fmla="val 4084"/>
                <a:gd name="f62" fmla="val 7643"/>
                <a:gd name="f63" fmla="val 4058"/>
                <a:gd name="f64" fmla="val 4004"/>
                <a:gd name="f65" fmla="val 3948"/>
                <a:gd name="f66" fmla="val 7592"/>
                <a:gd name="f67" fmla="val 3963"/>
                <a:gd name="f68" fmla="val 7530"/>
                <a:gd name="f69" fmla="val 4033"/>
                <a:gd name="f70" fmla="val 7321"/>
                <a:gd name="f71" fmla="val 7113"/>
                <a:gd name="f72" fmla="val 4264"/>
                <a:gd name="f73" fmla="val 6927"/>
                <a:gd name="f74" fmla="val 2897"/>
                <a:gd name="f75" fmla="val 6997"/>
                <a:gd name="f76" fmla="val 7901"/>
                <a:gd name="f77" fmla="val 1113"/>
                <a:gd name="f78" fmla="val 9731"/>
                <a:gd name="f79" fmla="val 1532"/>
                <a:gd name="f80" fmla="val 10425"/>
                <a:gd name="f81" fmla="val 2216"/>
                <a:gd name="f82" fmla="val 10694"/>
                <a:gd name="f83" fmla="val 2949"/>
                <a:gd name="f84" fmla="val 3956"/>
                <a:gd name="f85" fmla="val 5058"/>
                <a:gd name="f86" fmla="val 10186"/>
                <a:gd name="f87" fmla="val 5701"/>
                <a:gd name="f88" fmla="val 9569"/>
                <a:gd name="f89" fmla="val 5729"/>
                <a:gd name="f90" fmla="val 9541"/>
                <a:gd name="f91" fmla="val 5762"/>
                <a:gd name="f92" fmla="val 9529"/>
                <a:gd name="f93" fmla="val 5793"/>
                <a:gd name="f94" fmla="val 5889"/>
                <a:gd name="f95" fmla="val 5974"/>
                <a:gd name="f96" fmla="val 9644"/>
                <a:gd name="f97" fmla="val 5887"/>
                <a:gd name="f98" fmla="val 5840"/>
                <a:gd name="f99" fmla="val 9778"/>
                <a:gd name="f100" fmla="val 5817"/>
                <a:gd name="f101" fmla="val 9801"/>
                <a:gd name="f102" fmla="val 5771"/>
                <a:gd name="f103" fmla="val 9847"/>
                <a:gd name="f104" fmla="val 5751"/>
                <a:gd name="f105" fmla="val 10334"/>
                <a:gd name="f106" fmla="val 6141"/>
                <a:gd name="f107" fmla="val 10674"/>
                <a:gd name="f108" fmla="val 6609"/>
                <a:gd name="f109" fmla="val 6698"/>
                <a:gd name="f110" fmla="val 6790"/>
                <a:gd name="f111" fmla="val 10661"/>
                <a:gd name="f112" fmla="val 6883"/>
                <a:gd name="f113" fmla="val 10635"/>
                <a:gd name="f114" fmla="val 7393"/>
                <a:gd name="f115" fmla="val 10519"/>
                <a:gd name="f116" fmla="val 7694"/>
                <a:gd name="f117" fmla="val 10079"/>
                <a:gd name="f118" fmla="val 7949"/>
                <a:gd name="f119" fmla="val 9662"/>
                <a:gd name="f120" fmla="val 7970"/>
                <a:gd name="f121" fmla="val 9628"/>
                <a:gd name="f122" fmla="val 8000"/>
                <a:gd name="f123" fmla="val 9614"/>
                <a:gd name="f124" fmla="val 8031"/>
                <a:gd name="f125" fmla="val 8105"/>
                <a:gd name="f126" fmla="val 8184"/>
                <a:gd name="f127" fmla="val 9696"/>
                <a:gd name="f128" fmla="val 8135"/>
                <a:gd name="f129" fmla="val 8158"/>
                <a:gd name="f130" fmla="val 8447"/>
                <a:gd name="f131" fmla="val 11426"/>
                <a:gd name="f132" fmla="val 9870"/>
                <a:gd name="f133" fmla="val 12238"/>
                <a:gd name="f134" fmla="val 11419"/>
                <a:gd name="f135" fmla="val 11483"/>
                <a:gd name="f136" fmla="val 11547"/>
                <a:gd name="f137" fmla="val 12237"/>
                <a:gd name="f138" fmla="val 11611"/>
                <a:gd name="f139" fmla="val 12234"/>
                <a:gd name="f140" fmla="val 12329"/>
                <a:gd name="f141" fmla="val 12211"/>
                <a:gd name="f142" fmla="val 13210"/>
                <a:gd name="f143" fmla="val 12072"/>
                <a:gd name="f144" fmla="val 13836"/>
                <a:gd name="f145" fmla="val 11678"/>
                <a:gd name="f146" fmla="val 14554"/>
                <a:gd name="f147" fmla="val 11238"/>
                <a:gd name="f148" fmla="val 14879"/>
                <a:gd name="f149" fmla="val 10427"/>
                <a:gd name="f150" fmla="val 15180"/>
                <a:gd name="f151" fmla="val 9685"/>
                <a:gd name="f152" fmla="val 14832"/>
                <a:gd name="f153" fmla="val 14508"/>
                <a:gd name="f154" fmla="val 14160"/>
                <a:gd name="f155" fmla="val 9592"/>
                <a:gd name="f156" fmla="val 14075"/>
                <a:gd name="f157" fmla="val 9571"/>
                <a:gd name="f158" fmla="val 14088"/>
                <a:gd name="f159" fmla="val 9451"/>
                <a:gd name="f160" fmla="val 14163"/>
                <a:gd name="f161" fmla="val 14170"/>
                <a:gd name="f162" fmla="val 14176"/>
                <a:gd name="f163" fmla="val 9452"/>
                <a:gd name="f164" fmla="val 14183"/>
                <a:gd name="f165" fmla="val 9453"/>
                <a:gd name="f166" fmla="val 14360"/>
                <a:gd name="f167" fmla="val 9466"/>
                <a:gd name="f168" fmla="val 14536"/>
                <a:gd name="f169" fmla="val 9473"/>
                <a:gd name="f170" fmla="val 14712"/>
                <a:gd name="f171" fmla="val 15185"/>
                <a:gd name="f172" fmla="val 15658"/>
                <a:gd name="f173" fmla="val 9420"/>
                <a:gd name="f174" fmla="val 16130"/>
                <a:gd name="f175" fmla="val 9268"/>
                <a:gd name="f176" fmla="val 16144"/>
                <a:gd name="f177" fmla="val 9264"/>
                <a:gd name="f178" fmla="val 16158"/>
                <a:gd name="f179" fmla="val 9263"/>
                <a:gd name="f180" fmla="val 16170"/>
                <a:gd name="f181" fmla="val 16325"/>
                <a:gd name="f182" fmla="val 16371"/>
                <a:gd name="f183" fmla="val 9503"/>
                <a:gd name="f184" fmla="val 16200"/>
                <a:gd name="f185" fmla="val 9546"/>
                <a:gd name="f186" fmla="val 15945"/>
                <a:gd name="f187" fmla="val 15713"/>
                <a:gd name="f188" fmla="val 9639"/>
                <a:gd name="f189" fmla="val 15458"/>
                <a:gd name="f190" fmla="val 15481"/>
                <a:gd name="f191" fmla="val 9708"/>
                <a:gd name="f192" fmla="val 9755"/>
                <a:gd name="f193" fmla="val 15777"/>
                <a:gd name="f194" fmla="val 10347"/>
                <a:gd name="f195" fmla="val 16412"/>
                <a:gd name="f196" fmla="val 10832"/>
                <a:gd name="f197" fmla="val 16994"/>
                <a:gd name="f198" fmla="val 17385"/>
                <a:gd name="f199" fmla="val 17752"/>
                <a:gd name="f200" fmla="val 10614"/>
                <a:gd name="f201" fmla="val 17984"/>
                <a:gd name="f202" fmla="val 10056"/>
                <a:gd name="f203" fmla="val 18004"/>
                <a:gd name="f204" fmla="val 10007"/>
                <a:gd name="f205" fmla="val 18039"/>
                <a:gd name="f206" fmla="val 9987"/>
                <a:gd name="f207" fmla="val 18078"/>
                <a:gd name="f208" fmla="val 18131"/>
                <a:gd name="f209" fmla="val 18189"/>
                <a:gd name="f210" fmla="val 10025"/>
                <a:gd name="f211" fmla="val 18216"/>
                <a:gd name="f212" fmla="val 18623"/>
                <a:gd name="f213" fmla="val 11188"/>
                <a:gd name="f214" fmla="val 20466"/>
                <a:gd name="f215" fmla="val 11656"/>
                <a:gd name="f216" fmla="val 21567"/>
                <a:gd name="f217" fmla="val 21594"/>
                <a:gd name="f218" fmla="val 21620"/>
                <a:gd name="f219" fmla="val 21646"/>
                <a:gd name="f220" fmla="val 11655"/>
                <a:gd name="f221" fmla="val 22874"/>
                <a:gd name="f222" fmla="val 11609"/>
                <a:gd name="f223" fmla="val 23963"/>
                <a:gd name="f224" fmla="val 10913"/>
                <a:gd name="f225" fmla="val 24311"/>
                <a:gd name="f226" fmla="val 24120"/>
                <a:gd name="f227" fmla="val 9784"/>
                <a:gd name="f228" fmla="val 23929"/>
                <a:gd name="f229" fmla="val 9810"/>
                <a:gd name="f230" fmla="val 23737"/>
                <a:gd name="f231" fmla="val 23674"/>
                <a:gd name="f232" fmla="val 23610"/>
                <a:gd name="f233" fmla="val 9807"/>
                <a:gd name="f234" fmla="val 23546"/>
                <a:gd name="f235" fmla="val 23453"/>
                <a:gd name="f236" fmla="val 23940"/>
                <a:gd name="f237" fmla="val 9616"/>
                <a:gd name="f238" fmla="val 24265"/>
                <a:gd name="f239" fmla="val 24589"/>
                <a:gd name="f240" fmla="val 9407"/>
                <a:gd name="f241" fmla="val 9384"/>
                <a:gd name="f242" fmla="val 24612"/>
                <a:gd name="f243" fmla="val 24890"/>
                <a:gd name="f244" fmla="val 9245"/>
                <a:gd name="f245" fmla="val 25145"/>
                <a:gd name="f246" fmla="val 9083"/>
                <a:gd name="f247" fmla="val 25377"/>
                <a:gd name="f248" fmla="val 8851"/>
                <a:gd name="f249" fmla="val 25403"/>
                <a:gd name="f250" fmla="val 8825"/>
                <a:gd name="f251" fmla="val 25432"/>
                <a:gd name="f252" fmla="val 8814"/>
                <a:gd name="f253" fmla="val 25461"/>
                <a:gd name="f254" fmla="val 25561"/>
                <a:gd name="f255" fmla="val 25652"/>
                <a:gd name="f256" fmla="val 8946"/>
                <a:gd name="f257" fmla="val 25562"/>
                <a:gd name="f258" fmla="val 9036"/>
                <a:gd name="f259" fmla="val 25400"/>
                <a:gd name="f260" fmla="val 9222"/>
                <a:gd name="f261" fmla="val 25168"/>
                <a:gd name="f262" fmla="val 24937"/>
                <a:gd name="f263" fmla="val 9523"/>
                <a:gd name="f264" fmla="val 25665"/>
                <a:gd name="f265" fmla="val 9881"/>
                <a:gd name="f266" fmla="val 26860"/>
                <a:gd name="f267" fmla="val 10245"/>
                <a:gd name="f268" fmla="val 27937"/>
                <a:gd name="f269" fmla="val 28951"/>
                <a:gd name="f270" fmla="val 29859"/>
                <a:gd name="f271" fmla="val 9922"/>
                <a:gd name="f272" fmla="val 30174"/>
                <a:gd name="f273" fmla="val 8967"/>
                <a:gd name="f274" fmla="val 6896"/>
                <a:gd name="f275" fmla="val 28431"/>
                <a:gd name="f276" fmla="val 6241"/>
                <a:gd name="f277" fmla="val 26834"/>
                <a:gd name="f278" fmla="val 26697"/>
                <a:gd name="f279" fmla="val 26566"/>
                <a:gd name="f280" fmla="val 6246"/>
                <a:gd name="f281" fmla="val 26443"/>
                <a:gd name="f282" fmla="val 6255"/>
                <a:gd name="f283" fmla="val 26420"/>
                <a:gd name="f284" fmla="val 6278"/>
                <a:gd name="f285" fmla="val 26395"/>
                <a:gd name="f286" fmla="val 6309"/>
                <a:gd name="f287" fmla="val 26364"/>
                <a:gd name="f288" fmla="val 6322"/>
                <a:gd name="f289" fmla="val 26333"/>
                <a:gd name="f290" fmla="val 26248"/>
                <a:gd name="f291" fmla="val 26166"/>
                <a:gd name="f292" fmla="val 6224"/>
                <a:gd name="f293" fmla="val 26234"/>
                <a:gd name="f294" fmla="val 6139"/>
                <a:gd name="f295" fmla="val 26652"/>
                <a:gd name="f296" fmla="val 5560"/>
                <a:gd name="f297" fmla="val 26165"/>
                <a:gd name="f298" fmla="val 4934"/>
                <a:gd name="f299" fmla="val 25516"/>
                <a:gd name="f300" fmla="val 4865"/>
                <a:gd name="f301" fmla="val 25470"/>
                <a:gd name="f302" fmla="val 4860"/>
                <a:gd name="f303" fmla="val 25424"/>
                <a:gd name="f304" fmla="val 4858"/>
                <a:gd name="f305" fmla="val 25378"/>
                <a:gd name="f306" fmla="val 24950"/>
                <a:gd name="f307" fmla="val 24572"/>
                <a:gd name="f308" fmla="val 5047"/>
                <a:gd name="f309" fmla="val 24195"/>
                <a:gd name="f310" fmla="val 5235"/>
                <a:gd name="f311" fmla="val 5259"/>
                <a:gd name="f312" fmla="val 5282"/>
                <a:gd name="f313" fmla="val 5328"/>
                <a:gd name="f314" fmla="val 5421"/>
                <a:gd name="f315" fmla="val 5467"/>
                <a:gd name="f316" fmla="val 24044"/>
                <a:gd name="f317" fmla="val 23969"/>
                <a:gd name="f318" fmla="val 23894"/>
                <a:gd name="f319" fmla="val 3683"/>
                <a:gd name="f320" fmla="val 22573"/>
                <a:gd name="f321" fmla="val 2269"/>
                <a:gd name="f322" fmla="val 20927"/>
                <a:gd name="f323" fmla="val 2107"/>
                <a:gd name="f324" fmla="val 20798"/>
                <a:gd name="f325" fmla="val 2093"/>
                <a:gd name="f326" fmla="val 20670"/>
                <a:gd name="f327" fmla="val 2086"/>
                <a:gd name="f328" fmla="val 20544"/>
                <a:gd name="f329" fmla="val 19200"/>
                <a:gd name="f330" fmla="val 18041"/>
                <a:gd name="f331" fmla="val 2849"/>
                <a:gd name="f332" fmla="val 17173"/>
                <a:gd name="f333" fmla="val 3845"/>
                <a:gd name="f334" fmla="val 3868"/>
                <a:gd name="f335" fmla="val 17150"/>
                <a:gd name="f336" fmla="val 3914"/>
                <a:gd name="f337" fmla="val 17127"/>
                <a:gd name="f338" fmla="val 17103"/>
                <a:gd name="f339" fmla="val 17095"/>
                <a:gd name="f340" fmla="val 3919"/>
                <a:gd name="f341" fmla="val 17086"/>
                <a:gd name="f342" fmla="val 3921"/>
                <a:gd name="f343" fmla="val 17077"/>
                <a:gd name="f344" fmla="val 17035"/>
                <a:gd name="f345" fmla="val 16992"/>
                <a:gd name="f346" fmla="val 3879"/>
                <a:gd name="f347" fmla="val 17011"/>
                <a:gd name="f348" fmla="val 3822"/>
                <a:gd name="f349" fmla="val 17034"/>
                <a:gd name="f350" fmla="val 3799"/>
                <a:gd name="f351" fmla="val 17057"/>
                <a:gd name="f352" fmla="val 3775"/>
                <a:gd name="f353" fmla="val 3752"/>
                <a:gd name="f354" fmla="val 17465"/>
                <a:gd name="f355" fmla="val 1317"/>
                <a:gd name="f356" fmla="val 15213"/>
                <a:gd name="f357" fmla="*/ f0 1 30836"/>
                <a:gd name="f358" fmla="*/ f1 1 12239"/>
                <a:gd name="f359" fmla="val f2"/>
                <a:gd name="f360" fmla="val f3"/>
                <a:gd name="f361" fmla="val f4"/>
                <a:gd name="f362" fmla="+- f361 0 f359"/>
                <a:gd name="f363" fmla="+- f360 0 f359"/>
                <a:gd name="f364" fmla="*/ f363 1 30836"/>
                <a:gd name="f365" fmla="*/ f362 1 12239"/>
                <a:gd name="f366" fmla="*/ f359 1 f364"/>
                <a:gd name="f367" fmla="*/ f360 1 f364"/>
                <a:gd name="f368" fmla="*/ f359 1 f365"/>
                <a:gd name="f369" fmla="*/ f361 1 f365"/>
                <a:gd name="f370" fmla="*/ f366 f357 1"/>
                <a:gd name="f371" fmla="*/ f367 f357 1"/>
                <a:gd name="f372" fmla="*/ f369 f358 1"/>
                <a:gd name="f373" fmla="*/ f368 f3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0" t="f373" r="f371" b="f372"/>
              <a:pathLst>
                <a:path w="30836" h="1223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38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2"/>
                  </a:cubicBezTo>
                  <a:cubicBezTo>
                    <a:pt x="f64" y="f62"/>
                    <a:pt x="f65" y="f66"/>
                    <a:pt x="f67" y="f68"/>
                  </a:cubicBezTo>
                  <a:cubicBezTo>
                    <a:pt x="f69" y="f70"/>
                    <a:pt x="f57" y="f71"/>
                    <a:pt x="f72" y="f73"/>
                  </a:cubicBezTo>
                  <a:lnTo>
                    <a:pt x="f72" y="f73"/>
                  </a:lnTo>
                  <a:cubicBezTo>
                    <a:pt x="f74" y="f75"/>
                    <a:pt x="f2" y="f76"/>
                    <a:pt x="f77" y="f78"/>
                  </a:cubicBezTo>
                  <a:cubicBezTo>
                    <a:pt x="f79" y="f80"/>
                    <a:pt x="f81" y="f82"/>
                    <a:pt x="f83" y="f82"/>
                  </a:cubicBezTo>
                  <a:cubicBezTo>
                    <a:pt x="f84" y="f82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2"/>
                  </a:cubicBezTo>
                  <a:cubicBezTo>
                    <a:pt x="f94" y="f92"/>
                    <a:pt x="f95" y="f96"/>
                    <a:pt x="f97" y="f78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7"/>
                  </a:cubicBezTo>
                  <a:cubicBezTo>
                    <a:pt x="f109" y="f107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3"/>
                  </a:cubicBezTo>
                  <a:cubicBezTo>
                    <a:pt x="f125" y="f123"/>
                    <a:pt x="f126" y="f127"/>
                    <a:pt x="f128" y="f99"/>
                  </a:cubicBezTo>
                  <a:cubicBezTo>
                    <a:pt x="f128" y="f99"/>
                    <a:pt x="f128" y="f99"/>
                    <a:pt x="f128" y="f101"/>
                  </a:cubicBezTo>
                  <a:lnTo>
                    <a:pt x="f129" y="f101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1"/>
                    <a:pt x="f153" y="f119"/>
                    <a:pt x="f154" y="f155"/>
                  </a:cubicBezTo>
                  <a:cubicBezTo>
                    <a:pt x="f156" y="f157"/>
                    <a:pt x="f158" y="f159"/>
                    <a:pt x="f160" y="f159"/>
                  </a:cubicBezTo>
                  <a:cubicBezTo>
                    <a:pt x="f161" y="f159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69"/>
                  </a:cubicBezTo>
                  <a:cubicBezTo>
                    <a:pt x="f171" y="f169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79"/>
                  </a:cubicBezTo>
                  <a:cubicBezTo>
                    <a:pt x="f181" y="f179"/>
                    <a:pt x="f182" y="f183"/>
                    <a:pt x="f184" y="f185"/>
                  </a:cubicBezTo>
                  <a:cubicBezTo>
                    <a:pt x="f186" y="f155"/>
                    <a:pt x="f187" y="f188"/>
                    <a:pt x="f189" y="f119"/>
                  </a:cubicBezTo>
                  <a:cubicBezTo>
                    <a:pt x="f190" y="f151"/>
                    <a:pt x="f190" y="f191"/>
                    <a:pt x="f189" y="f192"/>
                  </a:cubicBezTo>
                  <a:cubicBezTo>
                    <a:pt x="f189" y="f192"/>
                    <a:pt x="f189" y="f99"/>
                    <a:pt x="f189" y="f99"/>
                  </a:cubicBezTo>
                  <a:cubicBezTo>
                    <a:pt x="f193" y="f194"/>
                    <a:pt x="f195" y="f196"/>
                    <a:pt x="f197" y="f196"/>
                  </a:cubicBezTo>
                  <a:cubicBezTo>
                    <a:pt x="f198" y="f196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207" y="f206"/>
                  </a:cubicBezTo>
                  <a:cubicBezTo>
                    <a:pt x="f208" y="f206"/>
                    <a:pt x="f209" y="f210"/>
                    <a:pt x="f211" y="f117"/>
                  </a:cubicBezTo>
                  <a:cubicBezTo>
                    <a:pt x="f212" y="f213"/>
                    <a:pt x="f214" y="f215"/>
                    <a:pt x="f216" y="f215"/>
                  </a:cubicBezTo>
                  <a:cubicBezTo>
                    <a:pt x="f217" y="f215"/>
                    <a:pt x="f218" y="f215"/>
                    <a:pt x="f219" y="f220"/>
                  </a:cubicBezTo>
                  <a:cubicBezTo>
                    <a:pt x="f221" y="f222"/>
                    <a:pt x="f223" y="f224"/>
                    <a:pt x="f225" y="f78"/>
                  </a:cubicBezTo>
                  <a:lnTo>
                    <a:pt x="f225" y="f78"/>
                  </a:lnTo>
                  <a:cubicBezTo>
                    <a:pt x="f226" y="f227"/>
                    <a:pt x="f228" y="f229"/>
                    <a:pt x="f230" y="f229"/>
                  </a:cubicBezTo>
                  <a:cubicBezTo>
                    <a:pt x="f231" y="f229"/>
                    <a:pt x="f232" y="f233"/>
                    <a:pt x="f234" y="f101"/>
                  </a:cubicBezTo>
                  <a:cubicBezTo>
                    <a:pt x="f235" y="f99"/>
                    <a:pt x="f235" y="f119"/>
                    <a:pt x="f234" y="f119"/>
                  </a:cubicBezTo>
                  <a:cubicBezTo>
                    <a:pt x="f236" y="f237"/>
                    <a:pt x="f238" y="f185"/>
                    <a:pt x="f239" y="f240"/>
                  </a:cubicBezTo>
                  <a:cubicBezTo>
                    <a:pt x="f239" y="f241"/>
                    <a:pt x="f242" y="f241"/>
                    <a:pt x="f242" y="f241"/>
                  </a:cubicBez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2"/>
                  </a:cubicBezTo>
                  <a:cubicBezTo>
                    <a:pt x="f254" y="f252"/>
                    <a:pt x="f255" y="f256"/>
                    <a:pt x="f257" y="f258"/>
                  </a:cubicBezTo>
                  <a:cubicBezTo>
                    <a:pt x="f259" y="f260"/>
                    <a:pt x="f261" y="f241"/>
                    <a:pt x="f262" y="f263"/>
                  </a:cubicBezTo>
                  <a:cubicBezTo>
                    <a:pt x="f264" y="f265"/>
                    <a:pt x="f266" y="f267"/>
                    <a:pt x="f268" y="f267"/>
                  </a:cubicBezTo>
                  <a:cubicBezTo>
                    <a:pt x="f269" y="f267"/>
                    <a:pt x="f270" y="f271"/>
                    <a:pt x="f272" y="f273"/>
                  </a:cubicBezTo>
                  <a:cubicBezTo>
                    <a:pt x="f3" y="f274"/>
                    <a:pt x="f275" y="f276"/>
                    <a:pt x="f277" y="f276"/>
                  </a:cubicBezTo>
                  <a:cubicBezTo>
                    <a:pt x="f278" y="f276"/>
                    <a:pt x="f279" y="f280"/>
                    <a:pt x="f281" y="f282"/>
                  </a:cubicBezTo>
                  <a:cubicBezTo>
                    <a:pt x="f283" y="f284"/>
                    <a:pt x="f283" y="f284"/>
                    <a:pt x="f283" y="f284"/>
                  </a:cubicBezTo>
                  <a:cubicBezTo>
                    <a:pt x="f285" y="f286"/>
                    <a:pt x="f287" y="f288"/>
                    <a:pt x="f289" y="f288"/>
                  </a:cubicBezTo>
                  <a:cubicBezTo>
                    <a:pt x="f290" y="f288"/>
                    <a:pt x="f291" y="f292"/>
                    <a:pt x="f293" y="f294"/>
                  </a:cubicBezTo>
                  <a:cubicBezTo>
                    <a:pt x="f295" y="f296"/>
                    <a:pt x="f297" y="f298"/>
                    <a:pt x="f299" y="f300"/>
                  </a:cubicBezTo>
                  <a:cubicBezTo>
                    <a:pt x="f301" y="f302"/>
                    <a:pt x="f303" y="f304"/>
                    <a:pt x="f305" y="f304"/>
                  </a:cubicBezTo>
                  <a:cubicBezTo>
                    <a:pt x="f306" y="f304"/>
                    <a:pt x="f307" y="f308"/>
                    <a:pt x="f309" y="f310"/>
                  </a:cubicBezTo>
                  <a:cubicBezTo>
                    <a:pt x="f309" y="f311"/>
                    <a:pt x="f309" y="f312"/>
                    <a:pt x="f309" y="f313"/>
                  </a:cubicBezTo>
                  <a:cubicBezTo>
                    <a:pt x="f309" y="f314"/>
                    <a:pt x="f226" y="f315"/>
                    <a:pt x="f316" y="f315"/>
                  </a:cubicBezTo>
                  <a:cubicBezTo>
                    <a:pt x="f317" y="f315"/>
                    <a:pt x="f318" y="f314"/>
                    <a:pt x="f318" y="f313"/>
                  </a:cubicBezTo>
                  <a:cubicBezTo>
                    <a:pt x="f318" y="f319"/>
                    <a:pt x="f320" y="f321"/>
                    <a:pt x="f322" y="f323"/>
                  </a:cubicBezTo>
                  <a:cubicBezTo>
                    <a:pt x="f324" y="f325"/>
                    <a:pt x="f326" y="f327"/>
                    <a:pt x="f328" y="f327"/>
                  </a:cubicBezTo>
                  <a:cubicBezTo>
                    <a:pt x="f329" y="f327"/>
                    <a:pt x="f330" y="f331"/>
                    <a:pt x="f332" y="f333"/>
                  </a:cubicBezTo>
                  <a:cubicBezTo>
                    <a:pt x="f332" y="f333"/>
                    <a:pt x="f332" y="f334"/>
                    <a:pt x="f335" y="f334"/>
                  </a:cubicBezTo>
                  <a:cubicBezTo>
                    <a:pt x="f335" y="f336"/>
                    <a:pt x="f337" y="f336"/>
                    <a:pt x="f338" y="f336"/>
                  </a:cubicBezTo>
                  <a:cubicBezTo>
                    <a:pt x="f339" y="f340"/>
                    <a:pt x="f341" y="f342"/>
                    <a:pt x="f343" y="f342"/>
                  </a:cubicBezTo>
                  <a:cubicBezTo>
                    <a:pt x="f344" y="f342"/>
                    <a:pt x="f345" y="f346"/>
                    <a:pt x="f347" y="f348"/>
                  </a:cubicBezTo>
                  <a:cubicBezTo>
                    <a:pt x="f349" y="f350"/>
                    <a:pt x="f351" y="f352"/>
                    <a:pt x="f351" y="f353"/>
                  </a:cubicBezTo>
                  <a:cubicBezTo>
                    <a:pt x="f354" y="f355"/>
                    <a:pt x="f356" y="f6"/>
                    <a:pt x="f5" y="f6"/>
                  </a:cubicBezTo>
                  <a:close/>
                </a:path>
              </a:pathLst>
            </a:custGeom>
            <a:solidFill>
              <a:srgbClr val="CFE2F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778;p27">
              <a:extLst>
                <a:ext uri="{FF2B5EF4-FFF2-40B4-BE49-F238E27FC236}">
                  <a16:creationId xmlns:a16="http://schemas.microsoft.com/office/drawing/2014/main" id="{A7051210-7201-4BAC-B365-B3A1D27169B6}"/>
                </a:ext>
              </a:extLst>
            </p:cNvPr>
            <p:cNvSpPr/>
            <p:nvPr/>
          </p:nvSpPr>
          <p:spPr>
            <a:xfrm>
              <a:off x="217261" y="2178183"/>
              <a:ext cx="2114412" cy="880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051"/>
                <a:gd name="f4" fmla="val 12935"/>
                <a:gd name="f5" fmla="val 13032"/>
                <a:gd name="f6" fmla="val 408"/>
                <a:gd name="f7" fmla="val 15296"/>
                <a:gd name="f8" fmla="val 17549"/>
                <a:gd name="f9" fmla="val 1719"/>
                <a:gd name="f10" fmla="val 17141"/>
                <a:gd name="f11" fmla="val 4151"/>
                <a:gd name="f12" fmla="val 17118"/>
                <a:gd name="f13" fmla="val 4174"/>
                <a:gd name="f14" fmla="val 17095"/>
                <a:gd name="f15" fmla="val 4198"/>
                <a:gd name="f16" fmla="val 17072"/>
                <a:gd name="f17" fmla="val 4221"/>
                <a:gd name="f18" fmla="val 17053"/>
                <a:gd name="f19" fmla="val 4278"/>
                <a:gd name="f20" fmla="val 17096"/>
                <a:gd name="f21" fmla="val 4320"/>
                <a:gd name="f22" fmla="val 17138"/>
                <a:gd name="f23" fmla="val 17147"/>
                <a:gd name="f24" fmla="val 17156"/>
                <a:gd name="f25" fmla="val 4318"/>
                <a:gd name="f26" fmla="val 17164"/>
                <a:gd name="f27" fmla="val 4313"/>
                <a:gd name="f28" fmla="val 17188"/>
                <a:gd name="f29" fmla="val 17211"/>
                <a:gd name="f30" fmla="val 17234"/>
                <a:gd name="f31" fmla="val 4267"/>
                <a:gd name="f32" fmla="val 4244"/>
                <a:gd name="f33" fmla="val 18111"/>
                <a:gd name="f34" fmla="val 3239"/>
                <a:gd name="f35" fmla="val 19304"/>
                <a:gd name="f36" fmla="val 2490"/>
                <a:gd name="f37" fmla="val 20649"/>
                <a:gd name="f38" fmla="val 20761"/>
                <a:gd name="f39" fmla="val 20874"/>
                <a:gd name="f40" fmla="val 2495"/>
                <a:gd name="f41" fmla="val 20988"/>
                <a:gd name="f42" fmla="val 2506"/>
                <a:gd name="f43" fmla="val 22634"/>
                <a:gd name="f44" fmla="val 2668"/>
                <a:gd name="f45" fmla="val 23955"/>
                <a:gd name="f46" fmla="val 4082"/>
                <a:gd name="f47" fmla="val 5727"/>
                <a:gd name="f48" fmla="val 5831"/>
                <a:gd name="f49" fmla="val 24036"/>
                <a:gd name="f50" fmla="val 5884"/>
                <a:gd name="f51" fmla="val 24114"/>
                <a:gd name="f52" fmla="val 24192"/>
                <a:gd name="f53" fmla="val 24268"/>
                <a:gd name="f54" fmla="val 24256"/>
                <a:gd name="f55" fmla="val 5704"/>
                <a:gd name="f56" fmla="val 5658"/>
                <a:gd name="f57" fmla="val 5634"/>
                <a:gd name="f58" fmla="val 24629"/>
                <a:gd name="f59" fmla="val 5448"/>
                <a:gd name="f60" fmla="val 25021"/>
                <a:gd name="f61" fmla="val 5280"/>
                <a:gd name="f62" fmla="val 25432"/>
                <a:gd name="f63" fmla="val 25480"/>
                <a:gd name="f64" fmla="val 25528"/>
                <a:gd name="f65" fmla="val 5282"/>
                <a:gd name="f66" fmla="val 25577"/>
                <a:gd name="f67" fmla="val 5287"/>
                <a:gd name="f68" fmla="val 26226"/>
                <a:gd name="f69" fmla="val 5333"/>
                <a:gd name="f70" fmla="val 26736"/>
                <a:gd name="f71" fmla="val 5959"/>
                <a:gd name="f72" fmla="val 26295"/>
                <a:gd name="f73" fmla="val 6561"/>
                <a:gd name="f74" fmla="val 26242"/>
                <a:gd name="f75" fmla="val 6633"/>
                <a:gd name="f76" fmla="val 26325"/>
                <a:gd name="f77" fmla="val 6731"/>
                <a:gd name="f78" fmla="val 26409"/>
                <a:gd name="f79" fmla="val 26434"/>
                <a:gd name="f80" fmla="val 26459"/>
                <a:gd name="f81" fmla="val 6722"/>
                <a:gd name="f82" fmla="val 26481"/>
                <a:gd name="f83" fmla="val 6701"/>
                <a:gd name="f84" fmla="val 26504"/>
                <a:gd name="f85" fmla="val 6677"/>
                <a:gd name="f86" fmla="val 6654"/>
                <a:gd name="f87" fmla="val 26609"/>
                <a:gd name="f88" fmla="val 6648"/>
                <a:gd name="f89" fmla="val 26721"/>
                <a:gd name="f90" fmla="val 6645"/>
                <a:gd name="f91" fmla="val 26837"/>
                <a:gd name="f92" fmla="val 28433"/>
                <a:gd name="f93" fmla="val 30905"/>
                <a:gd name="f94" fmla="val 7270"/>
                <a:gd name="f95" fmla="val 30235"/>
                <a:gd name="f96" fmla="val 9366"/>
                <a:gd name="f97" fmla="val 29932"/>
                <a:gd name="f98" fmla="val 10321"/>
                <a:gd name="f99" fmla="val 29023"/>
                <a:gd name="f100" fmla="val 10644"/>
                <a:gd name="f101" fmla="val 28009"/>
                <a:gd name="f102" fmla="val 26932"/>
                <a:gd name="f103" fmla="val 25737"/>
                <a:gd name="f104" fmla="val 10280"/>
                <a:gd name="f105" fmla="val 9922"/>
                <a:gd name="f106" fmla="val 25253"/>
                <a:gd name="f107" fmla="val 9783"/>
                <a:gd name="f108" fmla="val 25461"/>
                <a:gd name="f109" fmla="val 9621"/>
                <a:gd name="f110" fmla="val 25623"/>
                <a:gd name="f111" fmla="val 9435"/>
                <a:gd name="f112" fmla="val 25713"/>
                <a:gd name="f113" fmla="val 9345"/>
                <a:gd name="f114" fmla="val 25636"/>
                <a:gd name="f115" fmla="val 9213"/>
                <a:gd name="f116" fmla="val 25542"/>
                <a:gd name="f117" fmla="val 25515"/>
                <a:gd name="f118" fmla="val 25487"/>
                <a:gd name="f119" fmla="val 9224"/>
                <a:gd name="f120" fmla="val 9250"/>
                <a:gd name="f121" fmla="val 25206"/>
                <a:gd name="f122" fmla="val 9482"/>
                <a:gd name="f123" fmla="val 24951"/>
                <a:gd name="f124" fmla="val 9667"/>
                <a:gd name="f125" fmla="val 24673"/>
                <a:gd name="f126" fmla="val 24650"/>
                <a:gd name="f127" fmla="val 9806"/>
                <a:gd name="f128" fmla="val 24349"/>
                <a:gd name="f129" fmla="val 9945"/>
                <a:gd name="f130" fmla="val 24001"/>
                <a:gd name="f131" fmla="val 10038"/>
                <a:gd name="f132" fmla="val 23630"/>
                <a:gd name="f133" fmla="val 10061"/>
                <a:gd name="f134" fmla="val 23538"/>
                <a:gd name="f135" fmla="val 10177"/>
                <a:gd name="f136" fmla="val 10200"/>
                <a:gd name="f137" fmla="val 23688"/>
                <a:gd name="f138" fmla="val 10206"/>
                <a:gd name="f139" fmla="val 23749"/>
                <a:gd name="f140" fmla="val 10209"/>
                <a:gd name="f141" fmla="val 23812"/>
                <a:gd name="f142" fmla="val 24000"/>
                <a:gd name="f143" fmla="val 24204"/>
                <a:gd name="f144" fmla="val 10183"/>
                <a:gd name="f145" fmla="val 24395"/>
                <a:gd name="f146" fmla="val 10130"/>
                <a:gd name="f147" fmla="val 24047"/>
                <a:gd name="f148" fmla="val 11312"/>
                <a:gd name="f149" fmla="val 22935"/>
                <a:gd name="f150" fmla="val 12008"/>
                <a:gd name="f151" fmla="val 21730"/>
                <a:gd name="f152" fmla="val 12054"/>
                <a:gd name="f153" fmla="val 21681"/>
                <a:gd name="f154" fmla="val 12056"/>
                <a:gd name="f155" fmla="val 21630"/>
                <a:gd name="f156" fmla="val 12057"/>
                <a:gd name="f157" fmla="val 21578"/>
                <a:gd name="f158" fmla="val 20470"/>
                <a:gd name="f159" fmla="val 18697"/>
                <a:gd name="f160" fmla="val 11585"/>
                <a:gd name="f161" fmla="val 18277"/>
                <a:gd name="f162" fmla="val 10478"/>
                <a:gd name="f163" fmla="val 18263"/>
                <a:gd name="f164" fmla="val 10436"/>
                <a:gd name="f165" fmla="val 18205"/>
                <a:gd name="f166" fmla="val 10393"/>
                <a:gd name="f167" fmla="val 18152"/>
                <a:gd name="f168" fmla="val 18118"/>
                <a:gd name="f169" fmla="val 18086"/>
                <a:gd name="f170" fmla="val 10410"/>
                <a:gd name="f171" fmla="val 18068"/>
                <a:gd name="f172" fmla="val 10455"/>
                <a:gd name="f173" fmla="val 17827"/>
                <a:gd name="f174" fmla="val 11021"/>
                <a:gd name="f175" fmla="val 17460"/>
                <a:gd name="f176" fmla="val 11241"/>
                <a:gd name="f177" fmla="val 17071"/>
                <a:gd name="f178" fmla="val 16490"/>
                <a:gd name="f179" fmla="val 15862"/>
                <a:gd name="f180" fmla="val 10747"/>
                <a:gd name="f181" fmla="val 15542"/>
                <a:gd name="f182" fmla="val 10154"/>
                <a:gd name="f183" fmla="val 10084"/>
                <a:gd name="f184" fmla="val 15774"/>
                <a:gd name="f185" fmla="val 16029"/>
                <a:gd name="f186" fmla="val 9991"/>
                <a:gd name="f187" fmla="val 16284"/>
                <a:gd name="f188" fmla="val 16434"/>
                <a:gd name="f189" fmla="val 9924"/>
                <a:gd name="f190" fmla="val 16385"/>
                <a:gd name="f191" fmla="val 9662"/>
                <a:gd name="f192" fmla="val 16229"/>
                <a:gd name="f193" fmla="val 16217"/>
                <a:gd name="f194" fmla="val 16204"/>
                <a:gd name="f195" fmla="val 9664"/>
                <a:gd name="f196" fmla="val 16191"/>
                <a:gd name="f197" fmla="val 15735"/>
                <a:gd name="f198" fmla="val 9819"/>
                <a:gd name="f199" fmla="val 15267"/>
                <a:gd name="f200" fmla="val 9872"/>
                <a:gd name="f201" fmla="val 14787"/>
                <a:gd name="f202" fmla="val 14608"/>
                <a:gd name="f203" fmla="val 14427"/>
                <a:gd name="f204" fmla="val 9865"/>
                <a:gd name="f205" fmla="val 14244"/>
                <a:gd name="f206" fmla="val 9852"/>
                <a:gd name="f207" fmla="val 14175"/>
                <a:gd name="f208" fmla="val 14152"/>
                <a:gd name="f209" fmla="val 9968"/>
                <a:gd name="f210" fmla="val 14221"/>
                <a:gd name="f211" fmla="val 14569"/>
                <a:gd name="f212" fmla="val 14916"/>
                <a:gd name="f213" fmla="val 15241"/>
                <a:gd name="f214" fmla="val 14940"/>
                <a:gd name="f215" fmla="val 10849"/>
                <a:gd name="f216" fmla="val 14638"/>
                <a:gd name="f217" fmla="val 11637"/>
                <a:gd name="f218" fmla="val 13897"/>
                <a:gd name="f219" fmla="val 12077"/>
                <a:gd name="f220" fmla="val 13271"/>
                <a:gd name="f221" fmla="val 12471"/>
                <a:gd name="f222" fmla="val 12390"/>
                <a:gd name="f223" fmla="val 12610"/>
                <a:gd name="f224" fmla="val 11695"/>
                <a:gd name="f225" fmla="val 12657"/>
                <a:gd name="f226" fmla="val 11632"/>
                <a:gd name="f227" fmla="val 12659"/>
                <a:gd name="f228" fmla="val 11569"/>
                <a:gd name="f229" fmla="val 12661"/>
                <a:gd name="f230" fmla="val 11506"/>
                <a:gd name="f231" fmla="val 9934"/>
                <a:gd name="f232" fmla="val 8508"/>
                <a:gd name="f233" fmla="val 11827"/>
                <a:gd name="f234" fmla="val 8219"/>
                <a:gd name="f235" fmla="val 8266"/>
                <a:gd name="f236" fmla="val 10105"/>
                <a:gd name="f237" fmla="val 8185"/>
                <a:gd name="f238" fmla="val 10021"/>
                <a:gd name="f239" fmla="val 8106"/>
                <a:gd name="f240" fmla="val 8069"/>
                <a:gd name="f241" fmla="val 8032"/>
                <a:gd name="f242" fmla="val 10040"/>
                <a:gd name="f243" fmla="val 8010"/>
                <a:gd name="f244" fmla="val 7778"/>
                <a:gd name="f245" fmla="val 10501"/>
                <a:gd name="f246" fmla="val 7454"/>
                <a:gd name="f247" fmla="val 10918"/>
                <a:gd name="f248" fmla="val 6967"/>
                <a:gd name="f249" fmla="val 11057"/>
                <a:gd name="f250" fmla="val 6882"/>
                <a:gd name="f251" fmla="val 11077"/>
                <a:gd name="f252" fmla="val 6797"/>
                <a:gd name="f253" fmla="val 11087"/>
                <a:gd name="f254" fmla="val 6714"/>
                <a:gd name="f255" fmla="val 6218"/>
                <a:gd name="f256" fmla="val 5812"/>
                <a:gd name="f257" fmla="val 10743"/>
                <a:gd name="f258" fmla="val 5832"/>
                <a:gd name="f259" fmla="val 10246"/>
                <a:gd name="f260" fmla="val 5878"/>
                <a:gd name="f261" fmla="val 10223"/>
                <a:gd name="f262" fmla="val 5924"/>
                <a:gd name="f263" fmla="val 5948"/>
                <a:gd name="f264" fmla="val 6037"/>
                <a:gd name="f265" fmla="val 10059"/>
                <a:gd name="f266" fmla="val 5960"/>
                <a:gd name="f267" fmla="val 9931"/>
                <a:gd name="f268" fmla="val 5867"/>
                <a:gd name="f269" fmla="val 5840"/>
                <a:gd name="f270" fmla="val 9942"/>
                <a:gd name="f271" fmla="val 5785"/>
                <a:gd name="f272" fmla="val 5140"/>
                <a:gd name="f273" fmla="val 10586"/>
                <a:gd name="f274" fmla="val 4028"/>
                <a:gd name="f275" fmla="val 11103"/>
                <a:gd name="f276" fmla="val 3013"/>
                <a:gd name="f277" fmla="val 2277"/>
                <a:gd name="f278" fmla="val 1592"/>
                <a:gd name="f279" fmla="val 10832"/>
                <a:gd name="f280" fmla="val 1174"/>
                <a:gd name="f281" fmla="val 84"/>
                <a:gd name="f282" fmla="val 8300"/>
                <a:gd name="f283" fmla="val 2981"/>
                <a:gd name="f284" fmla="val 7396"/>
                <a:gd name="f285" fmla="val 4349"/>
                <a:gd name="f286" fmla="val 7349"/>
                <a:gd name="f287" fmla="val 4209"/>
                <a:gd name="f288" fmla="val 7535"/>
                <a:gd name="f289" fmla="val 4094"/>
                <a:gd name="f290" fmla="val 7743"/>
                <a:gd name="f291" fmla="val 4047"/>
                <a:gd name="f292" fmla="val 7952"/>
                <a:gd name="f293" fmla="val 4032"/>
                <a:gd name="f294" fmla="val 8014"/>
                <a:gd name="f295" fmla="val 4088"/>
                <a:gd name="f296" fmla="val 8065"/>
                <a:gd name="f297" fmla="val 4142"/>
                <a:gd name="f298" fmla="val 4168"/>
                <a:gd name="f299" fmla="val 4194"/>
                <a:gd name="f300" fmla="val 8052"/>
                <a:gd name="f301" fmla="val 8022"/>
                <a:gd name="f302" fmla="val 4418"/>
                <a:gd name="f303" fmla="val 7558"/>
                <a:gd name="f304" fmla="val 4696"/>
                <a:gd name="f305" fmla="val 7234"/>
                <a:gd name="f306" fmla="val 5113"/>
                <a:gd name="f307" fmla="val 7002"/>
                <a:gd name="f308" fmla="val 5233"/>
                <a:gd name="f309" fmla="val 6942"/>
                <a:gd name="f310" fmla="val 5164"/>
                <a:gd name="f311" fmla="val 6779"/>
                <a:gd name="f312" fmla="val 5054"/>
                <a:gd name="f313" fmla="val 5036"/>
                <a:gd name="f314" fmla="val 5017"/>
                <a:gd name="f315" fmla="val 6784"/>
                <a:gd name="f316" fmla="val 4997"/>
                <a:gd name="f317" fmla="val 6793"/>
                <a:gd name="f318" fmla="val 4835"/>
                <a:gd name="f319" fmla="val 6886"/>
                <a:gd name="f320" fmla="val 4557"/>
                <a:gd name="f321" fmla="val 7118"/>
                <a:gd name="f322" fmla="val 3051"/>
                <a:gd name="f323" fmla="val 6422"/>
                <a:gd name="f324" fmla="val 3653"/>
                <a:gd name="f325" fmla="val 4522"/>
                <a:gd name="f326" fmla="val 4974"/>
                <a:gd name="f327" fmla="val 4059"/>
                <a:gd name="f328" fmla="val 5314"/>
                <a:gd name="f329" fmla="val 3931"/>
                <a:gd name="f330" fmla="val 5656"/>
                <a:gd name="f331" fmla="val 3877"/>
                <a:gd name="f332" fmla="val 5998"/>
                <a:gd name="f333" fmla="val 6894"/>
                <a:gd name="f334" fmla="val 7784"/>
                <a:gd name="f335" fmla="val 4246"/>
                <a:gd name="f336" fmla="val 8590"/>
                <a:gd name="f337" fmla="val 4615"/>
                <a:gd name="f338" fmla="val 8612"/>
                <a:gd name="f339" fmla="val 4626"/>
                <a:gd name="f340" fmla="val 8639"/>
                <a:gd name="f341" fmla="val 4632"/>
                <a:gd name="f342" fmla="val 8666"/>
                <a:gd name="f343" fmla="val 8751"/>
                <a:gd name="f344" fmla="val 8845"/>
                <a:gd name="f345" fmla="val 4575"/>
                <a:gd name="f346" fmla="val 4453"/>
                <a:gd name="f347" fmla="val 8533"/>
                <a:gd name="f348" fmla="val 1695"/>
                <a:gd name="f349" fmla="val 10788"/>
                <a:gd name="f350" fmla="val 12835"/>
                <a:gd name="f351" fmla="val 1"/>
                <a:gd name="f352" fmla="val 10499"/>
                <a:gd name="f353" fmla="val 8337"/>
                <a:gd name="f354" fmla="val 1765"/>
                <a:gd name="f355" fmla="val 8474"/>
                <a:gd name="f356" fmla="val 7688"/>
                <a:gd name="f357" fmla="val 3866"/>
                <a:gd name="f358" fmla="val 6765"/>
                <a:gd name="f359" fmla="val 3560"/>
                <a:gd name="f360" fmla="val 5895"/>
                <a:gd name="f361" fmla="val 5124"/>
                <a:gd name="f362" fmla="val 4394"/>
                <a:gd name="f363" fmla="val 3801"/>
                <a:gd name="f364" fmla="val 3839"/>
                <a:gd name="f365" fmla="val 4476"/>
                <a:gd name="f366" fmla="val 3143"/>
                <a:gd name="f367" fmla="val 3306"/>
                <a:gd name="f368" fmla="val 4302"/>
                <a:gd name="f369" fmla="val 7164"/>
                <a:gd name="f370" fmla="val 4243"/>
                <a:gd name="f371" fmla="val 7161"/>
                <a:gd name="f372" fmla="val 4183"/>
                <a:gd name="f373" fmla="val 7159"/>
                <a:gd name="f374" fmla="val 4121"/>
                <a:gd name="f375" fmla="val 2525"/>
                <a:gd name="f376" fmla="val 8301"/>
                <a:gd name="f377" fmla="val 826"/>
                <a:gd name="f378" fmla="val 1223"/>
                <a:gd name="f379" fmla="val 11013"/>
                <a:gd name="f380" fmla="val 2030"/>
                <a:gd name="f381" fmla="val 11350"/>
                <a:gd name="f382" fmla="val 2912"/>
                <a:gd name="f383" fmla="val 3882"/>
                <a:gd name="f384" fmla="val 4942"/>
                <a:gd name="f385" fmla="val 10943"/>
                <a:gd name="f386" fmla="val 5646"/>
                <a:gd name="f387" fmla="val 10409"/>
                <a:gd name="f388" fmla="val 10826"/>
                <a:gd name="f389" fmla="val 6040"/>
                <a:gd name="f390" fmla="val 11220"/>
                <a:gd name="f391" fmla="val 6481"/>
                <a:gd name="f392" fmla="val 11289"/>
                <a:gd name="f393" fmla="val 6550"/>
                <a:gd name="f394" fmla="val 11301"/>
                <a:gd name="f395" fmla="val 6619"/>
                <a:gd name="f396" fmla="val 11306"/>
                <a:gd name="f397" fmla="val 6687"/>
                <a:gd name="f398" fmla="val 7294"/>
                <a:gd name="f399" fmla="val 7811"/>
                <a:gd name="f400" fmla="val 10860"/>
                <a:gd name="f401" fmla="val 8103"/>
                <a:gd name="f402" fmla="val 10339"/>
                <a:gd name="f403" fmla="val 8242"/>
                <a:gd name="f404" fmla="val 12031"/>
                <a:gd name="f405" fmla="val 11510"/>
                <a:gd name="f406" fmla="val 12437"/>
                <a:gd name="f407" fmla="val 13549"/>
                <a:gd name="f408" fmla="val 12749"/>
                <a:gd name="f409" fmla="val 14291"/>
                <a:gd name="f410" fmla="val 12170"/>
                <a:gd name="f411" fmla="val 14870"/>
                <a:gd name="f412" fmla="val 11730"/>
                <a:gd name="f413" fmla="val 15171"/>
                <a:gd name="f414" fmla="val 15426"/>
                <a:gd name="f415" fmla="val 15771"/>
                <a:gd name="f416" fmla="val 11029"/>
                <a:gd name="f417" fmla="val 16459"/>
                <a:gd name="f418" fmla="val 11485"/>
                <a:gd name="f419" fmla="val 17093"/>
                <a:gd name="f420" fmla="val 17524"/>
                <a:gd name="f421" fmla="val 17930"/>
                <a:gd name="f422" fmla="val 11273"/>
                <a:gd name="f423" fmla="val 18184"/>
                <a:gd name="f424" fmla="val 10756"/>
                <a:gd name="f425" fmla="val 18952"/>
                <a:gd name="f426" fmla="val 11747"/>
                <a:gd name="f427" fmla="val 20325"/>
                <a:gd name="f428" fmla="val 12326"/>
                <a:gd name="f429" fmla="val 21624"/>
                <a:gd name="f430" fmla="val 23029"/>
                <a:gd name="f431" fmla="val 24346"/>
                <a:gd name="f432" fmla="val 11649"/>
                <a:gd name="f433" fmla="val 24720"/>
                <a:gd name="f434" fmla="val 25481"/>
                <a:gd name="f435" fmla="val 10517"/>
                <a:gd name="f436" fmla="val 26816"/>
                <a:gd name="f437" fmla="val 10939"/>
                <a:gd name="f438" fmla="val 28025"/>
                <a:gd name="f439" fmla="val 29209"/>
                <a:gd name="f440" fmla="val 30273"/>
                <a:gd name="f441" fmla="val 10535"/>
                <a:gd name="f442" fmla="val 30560"/>
                <a:gd name="f443" fmla="val 9343"/>
                <a:gd name="f444" fmla="val 7276"/>
                <a:gd name="f445" fmla="val 28977"/>
                <a:gd name="f446" fmla="val 6474"/>
                <a:gd name="f447" fmla="val 27256"/>
                <a:gd name="f448" fmla="val 27028"/>
                <a:gd name="f449" fmla="val 26806"/>
                <a:gd name="f450" fmla="val 6488"/>
                <a:gd name="f451" fmla="val 26597"/>
                <a:gd name="f452" fmla="val 6515"/>
                <a:gd name="f453" fmla="val 26852"/>
                <a:gd name="f454" fmla="val 6052"/>
                <a:gd name="f455" fmla="val 26620"/>
                <a:gd name="f456" fmla="val 5472"/>
                <a:gd name="f457" fmla="val 26180"/>
                <a:gd name="f458" fmla="val 5217"/>
                <a:gd name="f459" fmla="val 25961"/>
                <a:gd name="f460" fmla="val 5100"/>
                <a:gd name="f461" fmla="val 25735"/>
                <a:gd name="f462" fmla="val 5052"/>
                <a:gd name="f463" fmla="val 25509"/>
                <a:gd name="f464" fmla="val 25063"/>
                <a:gd name="f465" fmla="val 24617"/>
                <a:gd name="f466" fmla="val 5242"/>
                <a:gd name="f467" fmla="val 24233"/>
                <a:gd name="f468" fmla="val 24094"/>
                <a:gd name="f469" fmla="val 3943"/>
                <a:gd name="f470" fmla="val 2645"/>
                <a:gd name="f471" fmla="val 21405"/>
                <a:gd name="f472" fmla="val 2320"/>
                <a:gd name="f473" fmla="val 21158"/>
                <a:gd name="f474" fmla="val 2269"/>
                <a:gd name="f475" fmla="val 20909"/>
                <a:gd name="f476" fmla="val 2244"/>
                <a:gd name="f477" fmla="val 20662"/>
                <a:gd name="f478" fmla="val 19359"/>
                <a:gd name="f479" fmla="val 18099"/>
                <a:gd name="f480" fmla="val 2930"/>
                <a:gd name="f481" fmla="val 17280"/>
                <a:gd name="f482" fmla="val 17605"/>
                <a:gd name="f483" fmla="val 1579"/>
                <a:gd name="f484" fmla="val 49"/>
                <a:gd name="f485" fmla="val 12970"/>
                <a:gd name="f486" fmla="val 3"/>
                <a:gd name="f487" fmla="val 12925"/>
                <a:gd name="f488" fmla="val 2"/>
                <a:gd name="f489" fmla="val 12880"/>
                <a:gd name="f490" fmla="*/ f0 1 31051"/>
                <a:gd name="f491" fmla="*/ f1 1 12935"/>
                <a:gd name="f492" fmla="val f2"/>
                <a:gd name="f493" fmla="val f3"/>
                <a:gd name="f494" fmla="val f4"/>
                <a:gd name="f495" fmla="+- f494 0 f492"/>
                <a:gd name="f496" fmla="+- f493 0 f492"/>
                <a:gd name="f497" fmla="*/ f496 1 31051"/>
                <a:gd name="f498" fmla="*/ f495 1 12935"/>
                <a:gd name="f499" fmla="*/ f492 1 f497"/>
                <a:gd name="f500" fmla="*/ f493 1 f497"/>
                <a:gd name="f501" fmla="*/ f492 1 f498"/>
                <a:gd name="f502" fmla="*/ f494 1 f498"/>
                <a:gd name="f503" fmla="*/ f499 f490 1"/>
                <a:gd name="f504" fmla="*/ f500 f490 1"/>
                <a:gd name="f505" fmla="*/ f502 f491 1"/>
                <a:gd name="f506" fmla="*/ f501 f4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3" t="f506" r="f504" b="f505"/>
              <a:pathLst>
                <a:path w="31050" h="129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7"/>
                    <a:pt x="f29" y="f27"/>
                    <a:pt x="f30" y="f31"/>
                  </a:cubicBezTo>
                  <a:cubicBezTo>
                    <a:pt x="f30" y="f31"/>
                    <a:pt x="f30" y="f32"/>
                    <a:pt x="f30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2"/>
                  </a:cubicBezTo>
                  <a:cubicBezTo>
                    <a:pt x="f43" y="f44"/>
                    <a:pt x="f45" y="f46"/>
                    <a:pt x="f45" y="f47"/>
                  </a:cubicBezTo>
                  <a:cubicBezTo>
                    <a:pt x="f45" y="f48"/>
                    <a:pt x="f49" y="f50"/>
                    <a:pt x="f51" y="f50"/>
                  </a:cubicBezTo>
                  <a:cubicBezTo>
                    <a:pt x="f52" y="f50"/>
                    <a:pt x="f53" y="f48"/>
                    <a:pt x="f54" y="f47"/>
                  </a:cubicBezTo>
                  <a:cubicBezTo>
                    <a:pt x="f54" y="f55"/>
                    <a:pt x="f54" y="f56"/>
                    <a:pt x="f54" y="f57"/>
                  </a:cubicBezTo>
                  <a:cubicBezTo>
                    <a:pt x="f58" y="f59"/>
                    <a:pt x="f60" y="f61"/>
                    <a:pt x="f62" y="f61"/>
                  </a:cubicBezTo>
                  <a:cubicBezTo>
                    <a:pt x="f63" y="f61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7"/>
                  </a:cubicBezTo>
                  <a:cubicBezTo>
                    <a:pt x="f79" y="f77"/>
                    <a:pt x="f80" y="f81"/>
                    <a:pt x="f82" y="f83"/>
                  </a:cubicBezTo>
                  <a:cubicBezTo>
                    <a:pt x="f84" y="f85"/>
                    <a:pt x="f84" y="f85"/>
                    <a:pt x="f84" y="f86"/>
                  </a:cubicBezTo>
                  <a:cubicBezTo>
                    <a:pt x="f87" y="f88"/>
                    <a:pt x="f89" y="f90"/>
                    <a:pt x="f91" y="f90"/>
                  </a:cubicBezTo>
                  <a:cubicBezTo>
                    <a:pt x="f92" y="f90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60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5"/>
                  </a:cubicBezTo>
                  <a:cubicBezTo>
                    <a:pt x="f117" y="f115"/>
                    <a:pt x="f118" y="f119"/>
                    <a:pt x="f108" y="f120"/>
                  </a:cubicBezTo>
                  <a:cubicBezTo>
                    <a:pt x="f121" y="f122"/>
                    <a:pt x="f123" y="f124"/>
                    <a:pt x="f125" y="f107"/>
                  </a:cubicBezTo>
                  <a:cubicBezTo>
                    <a:pt x="f125" y="f107"/>
                    <a:pt x="f126" y="f127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3"/>
                    <a:pt x="f134" y="f135"/>
                    <a:pt x="f132" y="f136"/>
                  </a:cubicBez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5" y="f146"/>
                  </a:ln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6"/>
                  </a:cubicBezTo>
                  <a:cubicBezTo>
                    <a:pt x="f168" y="f166"/>
                    <a:pt x="f169" y="f170"/>
                    <a:pt x="f171" y="f172"/>
                  </a:cubicBezTo>
                  <a:cubicBezTo>
                    <a:pt x="f173" y="f174"/>
                    <a:pt x="f175" y="f176"/>
                    <a:pt x="f177" y="f176"/>
                  </a:cubicBezTo>
                  <a:cubicBezTo>
                    <a:pt x="f178" y="f176"/>
                    <a:pt x="f179" y="f180"/>
                    <a:pt x="f181" y="f135"/>
                  </a:cubicBezTo>
                  <a:cubicBezTo>
                    <a:pt x="f181" y="f135"/>
                    <a:pt x="f181" y="f135"/>
                    <a:pt x="f181" y="f182"/>
                  </a:cubicBezTo>
                  <a:cubicBezTo>
                    <a:pt x="f181" y="f146"/>
                    <a:pt x="f181" y="f183"/>
                    <a:pt x="f181" y="f133"/>
                  </a:cubicBezTo>
                  <a:cubicBezTo>
                    <a:pt x="f184" y="f131"/>
                    <a:pt x="f185" y="f186"/>
                    <a:pt x="f187" y="f129"/>
                  </a:cubicBez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24"/>
                  </a:cubicBezTo>
                  <a:cubicBezTo>
                    <a:pt x="f197" y="f198"/>
                    <a:pt x="f199" y="f200"/>
                    <a:pt x="f201" y="f200"/>
                  </a:cubicBezTo>
                  <a:cubicBezTo>
                    <a:pt x="f202" y="f200"/>
                    <a:pt x="f203" y="f204"/>
                    <a:pt x="f205" y="f206"/>
                  </a:cubicBezTo>
                  <a:cubicBezTo>
                    <a:pt x="f207" y="f206"/>
                    <a:pt x="f208" y="f209"/>
                    <a:pt x="f210" y="f186"/>
                  </a:cubicBezTo>
                  <a:cubicBezTo>
                    <a:pt x="f211" y="f133"/>
                    <a:pt x="f212" y="f183"/>
                    <a:pt x="f213" y="f183"/>
                  </a:cubicBezTo>
                  <a:cubicBezTo>
                    <a:pt x="f214" y="f215"/>
                    <a:pt x="f216" y="f217"/>
                    <a:pt x="f218" y="f219"/>
                  </a:cubicBezTo>
                  <a:cubicBezTo>
                    <a:pt x="f220" y="f221"/>
                    <a:pt x="f222" y="f223"/>
                    <a:pt x="f224" y="f225"/>
                  </a:cubicBezTo>
                  <a:cubicBezTo>
                    <a:pt x="f226" y="f227"/>
                    <a:pt x="f228" y="f229"/>
                    <a:pt x="f230" y="f229"/>
                  </a:cubicBezTo>
                  <a:cubicBezTo>
                    <a:pt x="f231" y="f229"/>
                    <a:pt x="f232" y="f233"/>
                    <a:pt x="f234" y="f136"/>
                  </a:cubicBezTo>
                  <a:cubicBezTo>
                    <a:pt x="f235" y="f236"/>
                    <a:pt x="f237" y="f238"/>
                    <a:pt x="f239" y="f238"/>
                  </a:cubicBezTo>
                  <a:cubicBezTo>
                    <a:pt x="f240" y="f238"/>
                    <a:pt x="f241" y="f242"/>
                    <a:pt x="f243" y="f18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51"/>
                    <a:pt x="f252" y="f253"/>
                    <a:pt x="f254" y="f253"/>
                  </a:cubicBezTo>
                  <a:cubicBezTo>
                    <a:pt x="f255" y="f253"/>
                    <a:pt x="f256" y="f257"/>
                    <a:pt x="f258" y="f259"/>
                  </a:cubicBezTo>
                  <a:cubicBezTo>
                    <a:pt x="f260" y="f261"/>
                    <a:pt x="f262" y="f135"/>
                    <a:pt x="f263" y="f146"/>
                  </a:cubicBezTo>
                  <a:cubicBezTo>
                    <a:pt x="f264" y="f265"/>
                    <a:pt x="f266" y="f267"/>
                    <a:pt x="f268" y="f267"/>
                  </a:cubicBezTo>
                  <a:cubicBezTo>
                    <a:pt x="f269" y="f267"/>
                    <a:pt x="f256" y="f270"/>
                    <a:pt x="f271" y="f209"/>
                  </a:cubicBezTo>
                  <a:cubicBezTo>
                    <a:pt x="f272" y="f273"/>
                    <a:pt x="f274" y="f275"/>
                    <a:pt x="f276" y="f275"/>
                  </a:cubicBezTo>
                  <a:cubicBezTo>
                    <a:pt x="f277" y="f275"/>
                    <a:pt x="f278" y="f279"/>
                    <a:pt x="f280" y="f146"/>
                  </a:cubicBezTo>
                  <a:cubicBezTo>
                    <a:pt x="f281" y="f282"/>
                    <a:pt x="f283" y="f284"/>
                    <a:pt x="f285" y="f286"/>
                  </a:cubicBezTo>
                  <a:lnTo>
                    <a:pt x="f285" y="f286"/>
                  </a:ln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6"/>
                  </a:cubicBezTo>
                  <a:cubicBezTo>
                    <a:pt x="f298" y="f296"/>
                    <a:pt x="f299" y="f300"/>
                    <a:pt x="f287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1"/>
                  </a:cubicBezTo>
                  <a:cubicBezTo>
                    <a:pt x="f313" y="f311"/>
                    <a:pt x="f314" y="f315"/>
                    <a:pt x="f316" y="f317"/>
                  </a:cubicBezTo>
                  <a:cubicBezTo>
                    <a:pt x="f318" y="f319"/>
                    <a:pt x="f304" y="f307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cubicBezTo>
                    <a:pt x="f328" y="f329"/>
                    <a:pt x="f330" y="f331"/>
                    <a:pt x="f332" y="f331"/>
                  </a:cubicBezTo>
                  <a:cubicBezTo>
                    <a:pt x="f333" y="f331"/>
                    <a:pt x="f334" y="f335"/>
                    <a:pt x="f336" y="f337"/>
                  </a:cubicBezTo>
                  <a:cubicBezTo>
                    <a:pt x="f338" y="f339"/>
                    <a:pt x="f340" y="f341"/>
                    <a:pt x="f342" y="f341"/>
                  </a:cubicBezTo>
                  <a:cubicBezTo>
                    <a:pt x="f343" y="f341"/>
                    <a:pt x="f344" y="f345"/>
                    <a:pt x="f344" y="f346"/>
                  </a:cubicBezTo>
                  <a:cubicBezTo>
                    <a:pt x="f347" y="f348"/>
                    <a:pt x="f349" y="f6"/>
                    <a:pt x="f5" y="f6"/>
                  </a:cubicBezTo>
                  <a:close/>
                  <a:moveTo>
                    <a:pt x="f350" y="f351"/>
                  </a:moveTo>
                  <a:cubicBezTo>
                    <a:pt x="f352" y="f351"/>
                    <a:pt x="f353" y="f354"/>
                    <a:pt x="f355" y="f15"/>
                  </a:cubicBezTo>
                  <a:cubicBezTo>
                    <a:pt x="f356" y="f357"/>
                    <a:pt x="f358" y="f359"/>
                    <a:pt x="f360" y="f359"/>
                  </a:cubicBezTo>
                  <a:cubicBezTo>
                    <a:pt x="f361" y="f359"/>
                    <a:pt x="f362" y="f363"/>
                    <a:pt x="f364" y="f365"/>
                  </a:cubicBezTo>
                  <a:cubicBezTo>
                    <a:pt x="f366" y="f69"/>
                    <a:pt x="f367" y="f83"/>
                    <a:pt x="f368" y="f369"/>
                  </a:cubicBezTo>
                  <a:cubicBezTo>
                    <a:pt x="f370" y="f371"/>
                    <a:pt x="f372" y="f373"/>
                    <a:pt x="f374" y="f373"/>
                  </a:cubicBezTo>
                  <a:cubicBezTo>
                    <a:pt x="f375" y="f373"/>
                    <a:pt x="f2" y="f376"/>
                    <a:pt x="f377" y="f146"/>
                  </a:cubicBezTo>
                  <a:cubicBezTo>
                    <a:pt x="f378" y="f379"/>
                    <a:pt x="f380" y="f381"/>
                    <a:pt x="f382" y="f381"/>
                  </a:cubicBezTo>
                  <a:cubicBezTo>
                    <a:pt x="f383" y="f381"/>
                    <a:pt x="f384" y="f385"/>
                    <a:pt x="f386" y="f387"/>
                  </a:cubicBezTo>
                  <a:cubicBezTo>
                    <a:pt x="f386" y="f388"/>
                    <a:pt x="f389" y="f390"/>
                    <a:pt x="f391" y="f392"/>
                  </a:cubicBezTo>
                  <a:cubicBezTo>
                    <a:pt x="f393" y="f394"/>
                    <a:pt x="f395" y="f396"/>
                    <a:pt x="f397" y="f396"/>
                  </a:cubicBezTo>
                  <a:cubicBezTo>
                    <a:pt x="f398" y="f396"/>
                    <a:pt x="f399" y="f400"/>
                    <a:pt x="f401" y="f402"/>
                  </a:cubicBezTo>
                  <a:cubicBezTo>
                    <a:pt x="f403" y="f404"/>
                    <a:pt x="f231" y="f4"/>
                    <a:pt x="f405" y="f4"/>
                  </a:cubicBezTo>
                  <a:cubicBezTo>
                    <a:pt x="f406" y="f4"/>
                    <a:pt x="f407" y="f408"/>
                    <a:pt x="f409" y="f410"/>
                  </a:cubicBezTo>
                  <a:cubicBezTo>
                    <a:pt x="f411" y="f412"/>
                    <a:pt x="f413" y="f249"/>
                    <a:pt x="f414" y="f387"/>
                  </a:cubicBezTo>
                  <a:cubicBezTo>
                    <a:pt x="f415" y="f416"/>
                    <a:pt x="f417" y="f418"/>
                    <a:pt x="f419" y="f418"/>
                  </a:cubicBezTo>
                  <a:cubicBezTo>
                    <a:pt x="f420" y="f418"/>
                    <a:pt x="f421" y="f422"/>
                    <a:pt x="f423" y="f424"/>
                  </a:cubicBezTo>
                  <a:cubicBezTo>
                    <a:pt x="f425" y="f426"/>
                    <a:pt x="f427" y="f428"/>
                    <a:pt x="f429" y="f428"/>
                  </a:cubicBezTo>
                  <a:cubicBezTo>
                    <a:pt x="f430" y="f428"/>
                    <a:pt x="f431" y="f432"/>
                    <a:pt x="f433" y="f183"/>
                  </a:cubicBezTo>
                  <a:cubicBezTo>
                    <a:pt x="f434" y="f435"/>
                    <a:pt x="f436" y="f437"/>
                    <a:pt x="f438" y="f437"/>
                  </a:cubicBezTo>
                  <a:cubicBezTo>
                    <a:pt x="f439" y="f437"/>
                    <a:pt x="f440" y="f441"/>
                    <a:pt x="f442" y="f443"/>
                  </a:cubicBezTo>
                  <a:cubicBezTo>
                    <a:pt x="f3" y="f444"/>
                    <a:pt x="f445" y="f446"/>
                    <a:pt x="f447" y="f446"/>
                  </a:cubicBezTo>
                  <a:cubicBezTo>
                    <a:pt x="f448" y="f446"/>
                    <a:pt x="f449" y="f450"/>
                    <a:pt x="f451" y="f452"/>
                  </a:cubicBezTo>
                  <a:cubicBezTo>
                    <a:pt x="f453" y="f454"/>
                    <a:pt x="f455" y="f456"/>
                    <a:pt x="f457" y="f458"/>
                  </a:cubicBezTo>
                  <a:cubicBezTo>
                    <a:pt x="f459" y="f460"/>
                    <a:pt x="f461" y="f462"/>
                    <a:pt x="f463" y="f462"/>
                  </a:cubicBezTo>
                  <a:cubicBezTo>
                    <a:pt x="f464" y="f462"/>
                    <a:pt x="f465" y="f466"/>
                    <a:pt x="f467" y="f456"/>
                  </a:cubicBezTo>
                  <a:cubicBezTo>
                    <a:pt x="f468" y="f469"/>
                    <a:pt x="f149" y="f470"/>
                    <a:pt x="f471" y="f472"/>
                  </a:cubicBezTo>
                  <a:cubicBezTo>
                    <a:pt x="f473" y="f474"/>
                    <a:pt x="f475" y="f476"/>
                    <a:pt x="f477" y="f476"/>
                  </a:cubicBezTo>
                  <a:cubicBezTo>
                    <a:pt x="f478" y="f476"/>
                    <a:pt x="f479" y="f480"/>
                    <a:pt x="f481" y="f469"/>
                  </a:cubicBezTo>
                  <a:cubicBezTo>
                    <a:pt x="f482" y="f483"/>
                    <a:pt x="f413" y="f484"/>
                    <a:pt x="f485" y="f486"/>
                  </a:cubicBezTo>
                  <a:cubicBezTo>
                    <a:pt x="f487" y="f488"/>
                    <a:pt x="f489" y="f351"/>
                    <a:pt x="f350" y="f351"/>
                  </a:cubicBezTo>
                  <a:close/>
                </a:path>
              </a:pathLst>
            </a:custGeom>
            <a:solidFill>
              <a:srgbClr val="6FA8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779;p27">
              <a:extLst>
                <a:ext uri="{FF2B5EF4-FFF2-40B4-BE49-F238E27FC236}">
                  <a16:creationId xmlns:a16="http://schemas.microsoft.com/office/drawing/2014/main" id="{40FBC625-C058-4E4F-B13A-918C1D53F1B3}"/>
                </a:ext>
              </a:extLst>
            </p:cNvPr>
            <p:cNvSpPr/>
            <p:nvPr/>
          </p:nvSpPr>
          <p:spPr>
            <a:xfrm>
              <a:off x="1712680" y="2366119"/>
              <a:ext cx="135779" cy="230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94"/>
                <a:gd name="f4" fmla="val 3385"/>
                <a:gd name="f5" fmla="val 1"/>
                <a:gd name="f6" fmla="val 719"/>
                <a:gd name="f7" fmla="val 858"/>
                <a:gd name="f8" fmla="val 835"/>
                <a:gd name="f9" fmla="val 2156"/>
                <a:gd name="f10" fmla="val 951"/>
                <a:gd name="f11" fmla="val 3384"/>
                <a:gd name="f12" fmla="val 1275"/>
                <a:gd name="f13" fmla="val 3199"/>
                <a:gd name="f14" fmla="val 1646"/>
                <a:gd name="f15" fmla="val 3083"/>
                <a:gd name="f16" fmla="val 3014"/>
                <a:gd name="f17" fmla="val 2990"/>
                <a:gd name="f18" fmla="val 2967"/>
                <a:gd name="f19" fmla="val 1669"/>
                <a:gd name="f20" fmla="val 1159"/>
                <a:gd name="f21" fmla="val 511"/>
                <a:gd name="f22" fmla="*/ f0 1 1994"/>
                <a:gd name="f23" fmla="*/ f1 1 33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994"/>
                <a:gd name="f30" fmla="*/ f27 1 33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994" h="3385">
                  <a:moveTo>
                    <a:pt x="f5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3" y="f16"/>
                  </a:cubicBezTo>
                  <a:cubicBezTo>
                    <a:pt x="f3" y="f17"/>
                    <a:pt x="f3" y="f17"/>
                    <a:pt x="f3" y="f18"/>
                  </a:cubicBezTo>
                  <a:cubicBezTo>
                    <a:pt x="f3" y="f19"/>
                    <a:pt x="f20" y="f21"/>
                    <a:pt x="f5" y="f5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780;p27">
              <a:extLst>
                <a:ext uri="{FF2B5EF4-FFF2-40B4-BE49-F238E27FC236}">
                  <a16:creationId xmlns:a16="http://schemas.microsoft.com/office/drawing/2014/main" id="{A16B5CA7-F46F-4F69-BB17-D8E793A1FF31}"/>
                </a:ext>
              </a:extLst>
            </p:cNvPr>
            <p:cNvSpPr/>
            <p:nvPr/>
          </p:nvSpPr>
          <p:spPr>
            <a:xfrm>
              <a:off x="1868960" y="2536152"/>
              <a:ext cx="167307" cy="87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57"/>
                <a:gd name="f4" fmla="val 1282"/>
                <a:gd name="f5" fmla="val 1183"/>
                <a:gd name="f6" fmla="val 755"/>
                <a:gd name="f7" fmla="val 377"/>
                <a:gd name="f8" fmla="val 189"/>
                <a:gd name="f9" fmla="val 401"/>
                <a:gd name="f10" fmla="val 424"/>
                <a:gd name="f11" fmla="val 447"/>
                <a:gd name="f12" fmla="val 93"/>
                <a:gd name="f13" fmla="val 162"/>
                <a:gd name="f14" fmla="val 255"/>
                <a:gd name="f15" fmla="val 394"/>
                <a:gd name="f16" fmla="val 533"/>
                <a:gd name="f17" fmla="val 354"/>
                <a:gd name="f18" fmla="val 672"/>
                <a:gd name="f19" fmla="val 704"/>
                <a:gd name="f20" fmla="val 350"/>
                <a:gd name="f21" fmla="val 736"/>
                <a:gd name="f22" fmla="val 348"/>
                <a:gd name="f23" fmla="val 767"/>
                <a:gd name="f24" fmla="val 920"/>
                <a:gd name="f25" fmla="val 1071"/>
                <a:gd name="f26" fmla="val 393"/>
                <a:gd name="f27" fmla="val 1205"/>
                <a:gd name="f28" fmla="val 470"/>
                <a:gd name="f29" fmla="val 1599"/>
                <a:gd name="f30" fmla="val 586"/>
                <a:gd name="f31" fmla="val 1924"/>
                <a:gd name="f32" fmla="val 887"/>
                <a:gd name="f33" fmla="val 2039"/>
                <a:gd name="f34" fmla="val 1281"/>
                <a:gd name="f35" fmla="val 679"/>
                <a:gd name="f36" fmla="val 1970"/>
                <a:gd name="f37" fmla="val 76"/>
                <a:gd name="f38" fmla="val 1321"/>
                <a:gd name="f39" fmla="val 7"/>
                <a:gd name="f40" fmla="val 1275"/>
                <a:gd name="f41" fmla="val 2"/>
                <a:gd name="f42" fmla="val 1229"/>
                <a:gd name="f43" fmla="*/ f0 1 2457"/>
                <a:gd name="f44" fmla="*/ f1 1 1282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2457"/>
                <a:gd name="f51" fmla="*/ f48 1 1282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2457" h="1282">
                  <a:moveTo>
                    <a:pt x="f5" y="f2"/>
                  </a:moveTo>
                  <a:cubicBezTo>
                    <a:pt x="f6" y="f2"/>
                    <a:pt x="f7" y="f8"/>
                    <a:pt x="f2" y="f7"/>
                  </a:cubicBezTo>
                  <a:cubicBezTo>
                    <a:pt x="f2" y="f9"/>
                    <a:pt x="f2" y="f10"/>
                    <a:pt x="f2" y="f11"/>
                  </a:cubicBezTo>
                  <a:cubicBezTo>
                    <a:pt x="f12" y="f11"/>
                    <a:pt x="f13" y="f10"/>
                    <a:pt x="f14" y="f10"/>
                  </a:cubicBezTo>
                  <a:cubicBezTo>
                    <a:pt x="f15" y="f7"/>
                    <a:pt x="f16" y="f17"/>
                    <a:pt x="f18" y="f17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" y="f35"/>
                    <a:pt x="f36" y="f37"/>
                    <a:pt x="f38" y="f39"/>
                  </a:cubicBezTo>
                  <a:cubicBezTo>
                    <a:pt x="f40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781;p27">
              <a:extLst>
                <a:ext uri="{FF2B5EF4-FFF2-40B4-BE49-F238E27FC236}">
                  <a16:creationId xmlns:a16="http://schemas.microsoft.com/office/drawing/2014/main" id="{44A732CB-9190-423A-BF28-814610F043CB}"/>
                </a:ext>
              </a:extLst>
            </p:cNvPr>
            <p:cNvSpPr/>
            <p:nvPr/>
          </p:nvSpPr>
          <p:spPr>
            <a:xfrm rot="440547">
              <a:off x="1224126" y="2220319"/>
              <a:ext cx="187644" cy="248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81"/>
                <a:gd name="f4" fmla="val 3292"/>
                <a:gd name="f5" fmla="val 1"/>
                <a:gd name="f6" fmla="val 882"/>
                <a:gd name="f7" fmla="val 997"/>
                <a:gd name="f8" fmla="val 1646"/>
                <a:gd name="f9" fmla="val 2087"/>
                <a:gd name="f10" fmla="val 2202"/>
                <a:gd name="f11" fmla="val 2295"/>
                <a:gd name="f12" fmla="val 3199"/>
                <a:gd name="f13" fmla="val 2365"/>
                <a:gd name="f14" fmla="val 3106"/>
                <a:gd name="f15" fmla="val 2457"/>
                <a:gd name="f16" fmla="val 2990"/>
                <a:gd name="f17" fmla="val 1461"/>
                <a:gd name="f18" fmla="val 1391"/>
                <a:gd name="f19" fmla="val 464"/>
                <a:gd name="f20" fmla="*/ f0 1 2481"/>
                <a:gd name="f21" fmla="*/ f1 1 329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481"/>
                <a:gd name="f28" fmla="*/ f25 1 329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481" h="3292">
                  <a:moveTo>
                    <a:pt x="f5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3" y="f17"/>
                    <a:pt x="f18" y="f19"/>
                    <a:pt x="f5" y="f5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782;p27">
              <a:extLst>
                <a:ext uri="{FF2B5EF4-FFF2-40B4-BE49-F238E27FC236}">
                  <a16:creationId xmlns:a16="http://schemas.microsoft.com/office/drawing/2014/main" id="{9FEEE04F-1111-4607-9DEF-0DFCB5BE441E}"/>
                </a:ext>
              </a:extLst>
            </p:cNvPr>
            <p:cNvSpPr/>
            <p:nvPr/>
          </p:nvSpPr>
          <p:spPr>
            <a:xfrm>
              <a:off x="1747409" y="2871097"/>
              <a:ext cx="129451" cy="120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01"/>
                <a:gd name="f4" fmla="val 1763"/>
                <a:gd name="f5" fmla="val 1"/>
                <a:gd name="f6" fmla="val 1739"/>
                <a:gd name="f7" fmla="val 47"/>
                <a:gd name="f8" fmla="val 1553"/>
                <a:gd name="f9" fmla="val 70"/>
                <a:gd name="f10" fmla="val 1368"/>
                <a:gd name="f11" fmla="val 94"/>
                <a:gd name="f12" fmla="val 1090"/>
                <a:gd name="f13" fmla="val 812"/>
                <a:gd name="f14" fmla="val 696"/>
                <a:gd name="f15" fmla="val 441"/>
                <a:gd name="f16" fmla="val 1252"/>
                <a:gd name="f17" fmla="val 1762"/>
                <a:gd name="f18" fmla="val 881"/>
                <a:gd name="f19" fmla="val 1530"/>
                <a:gd name="f20" fmla="val 1623"/>
                <a:gd name="f21" fmla="val 905"/>
                <a:gd name="f22" fmla="*/ f0 1 1901"/>
                <a:gd name="f23" fmla="*/ f1 1 1763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901"/>
                <a:gd name="f30" fmla="*/ f27 1 1763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901" h="1763">
                  <a:moveTo>
                    <a:pt x="f3" y="f5"/>
                  </a:moveTo>
                  <a:cubicBezTo>
                    <a:pt x="f6" y="f7"/>
                    <a:pt x="f8" y="f9"/>
                    <a:pt x="f10" y="f11"/>
                  </a:cubicBezTo>
                  <a:lnTo>
                    <a:pt x="f12" y="f11"/>
                  </a:lnTo>
                  <a:cubicBezTo>
                    <a:pt x="f13" y="f14"/>
                    <a:pt x="f15" y="f16"/>
                    <a:pt x="f5" y="f17"/>
                  </a:cubicBezTo>
                  <a:cubicBezTo>
                    <a:pt x="f18" y="f19"/>
                    <a:pt x="f20" y="f21"/>
                    <a:pt x="f3" y="f5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783;p27">
              <a:extLst>
                <a:ext uri="{FF2B5EF4-FFF2-40B4-BE49-F238E27FC236}">
                  <a16:creationId xmlns:a16="http://schemas.microsoft.com/office/drawing/2014/main" id="{879713A3-B3A8-459F-A992-F64C06BE3555}"/>
                </a:ext>
              </a:extLst>
            </p:cNvPr>
            <p:cNvSpPr/>
            <p:nvPr/>
          </p:nvSpPr>
          <p:spPr>
            <a:xfrm>
              <a:off x="1958909" y="2630591"/>
              <a:ext cx="362806" cy="272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328"/>
                <a:gd name="f4" fmla="val 4006"/>
                <a:gd name="f5" fmla="val 1260"/>
                <a:gd name="f6" fmla="val 1"/>
                <a:gd name="f7" fmla="val 1144"/>
                <a:gd name="f8" fmla="val 1032"/>
                <a:gd name="f9" fmla="val 4"/>
                <a:gd name="f10" fmla="val 927"/>
                <a:gd name="f11" fmla="val 10"/>
                <a:gd name="f12" fmla="val 904"/>
                <a:gd name="f13" fmla="val 33"/>
                <a:gd name="f14" fmla="val 57"/>
                <a:gd name="f15" fmla="val 881"/>
                <a:gd name="f16" fmla="val 1738"/>
                <a:gd name="f17" fmla="val 196"/>
                <a:gd name="f18" fmla="val 2526"/>
                <a:gd name="f19" fmla="val 520"/>
                <a:gd name="f20" fmla="val 2804"/>
                <a:gd name="f21" fmla="val 1238"/>
                <a:gd name="f22" fmla="val 3268"/>
                <a:gd name="f23" fmla="val 2444"/>
                <a:gd name="f24" fmla="val 2039"/>
                <a:gd name="f25" fmla="val 3278"/>
                <a:gd name="f26" fmla="val 1020"/>
                <a:gd name="f27" fmla="val 3486"/>
                <a:gd name="f28" fmla="val 795"/>
                <a:gd name="f29" fmla="val 3531"/>
                <a:gd name="f30" fmla="val 580"/>
                <a:gd name="f31" fmla="val 3557"/>
                <a:gd name="f32" fmla="val 363"/>
                <a:gd name="f33" fmla="val 243"/>
                <a:gd name="f34" fmla="val 123"/>
                <a:gd name="f35" fmla="val 3549"/>
                <a:gd name="f36" fmla="val 3533"/>
                <a:gd name="f37" fmla="val 706"/>
                <a:gd name="f38" fmla="val 3792"/>
                <a:gd name="f39" fmla="val 1597"/>
                <a:gd name="f40" fmla="val 4005"/>
                <a:gd name="f41" fmla="val 2419"/>
                <a:gd name="f42" fmla="val 3432"/>
                <a:gd name="f43" fmla="val 4338"/>
                <a:gd name="f44" fmla="val 3681"/>
                <a:gd name="f45" fmla="val 4658"/>
                <a:gd name="f46" fmla="val 2722"/>
                <a:gd name="f47" fmla="val 626"/>
                <a:gd name="f48" fmla="val 2856"/>
                <a:gd name="f49" fmla="*/ f0 1 5328"/>
                <a:gd name="f50" fmla="*/ f1 1 400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328"/>
                <a:gd name="f57" fmla="*/ f54 1 400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328" h="40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3"/>
                    <a:pt x="f12" y="f14"/>
                  </a:cubicBezTo>
                  <a:lnTo>
                    <a:pt x="f15" y="f14"/>
                  </a:ln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2" y="f36"/>
                  </a:cubicBezTo>
                  <a:lnTo>
                    <a:pt x="f2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3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7" name="Google Shape;784;p27">
            <a:extLst>
              <a:ext uri="{FF2B5EF4-FFF2-40B4-BE49-F238E27FC236}">
                <a16:creationId xmlns:a16="http://schemas.microsoft.com/office/drawing/2014/main" id="{33DB2510-B877-44AC-AB47-3B47C872BF70}"/>
              </a:ext>
            </a:extLst>
          </p:cNvPr>
          <p:cNvSpPr/>
          <p:nvPr/>
        </p:nvSpPr>
        <p:spPr>
          <a:xfrm>
            <a:off x="1478859" y="556988"/>
            <a:ext cx="973497" cy="973497"/>
          </a:xfrm>
          <a:custGeom>
            <a:avLst>
              <a:gd name="f10" fmla="val 23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*/ 0 0 1"/>
              <a:gd name="f10" fmla="val 23520"/>
              <a:gd name="f11" fmla="+- 0 0 -270"/>
              <a:gd name="f12" fmla="+- 0 0 -360"/>
              <a:gd name="f13" fmla="+- 0 0 -90"/>
              <a:gd name="f14" fmla="+- 0 0 -180"/>
              <a:gd name="f15" fmla="abs f4"/>
              <a:gd name="f16" fmla="abs f5"/>
              <a:gd name="f17" fmla="abs f6"/>
              <a:gd name="f18" fmla="val f7"/>
              <a:gd name="f19" fmla="val f10"/>
              <a:gd name="f20" fmla="*/ f11 f1 1"/>
              <a:gd name="f21" fmla="*/ f12 f1 1"/>
              <a:gd name="f22" fmla="*/ f13 f1 1"/>
              <a:gd name="f23" fmla="*/ f14 f1 1"/>
              <a:gd name="f24" fmla="?: f15 f4 1"/>
              <a:gd name="f25" fmla="?: f16 f5 1"/>
              <a:gd name="f26" fmla="?: f17 f6 1"/>
              <a:gd name="f27" fmla="*/ f20 1 f3"/>
              <a:gd name="f28" fmla="*/ f21 1 f3"/>
              <a:gd name="f29" fmla="*/ f22 1 f3"/>
              <a:gd name="f30" fmla="*/ f23 1 f3"/>
              <a:gd name="f31" fmla="*/ f24 1 21600"/>
              <a:gd name="f32" fmla="*/ f25 1 21600"/>
              <a:gd name="f33" fmla="*/ 21600 f24 1"/>
              <a:gd name="f34" fmla="*/ 21600 f25 1"/>
              <a:gd name="f35" fmla="+- f27 0 f2"/>
              <a:gd name="f36" fmla="+- f28 0 f2"/>
              <a:gd name="f37" fmla="+- f29 0 f2"/>
              <a:gd name="f38" fmla="+- f30 0 f2"/>
              <a:gd name="f39" fmla="min f32 f31"/>
              <a:gd name="f40" fmla="*/ f33 1 f26"/>
              <a:gd name="f41" fmla="*/ f34 1 f26"/>
              <a:gd name="f42" fmla="val f40"/>
              <a:gd name="f43" fmla="val f41"/>
              <a:gd name="f44" fmla="+- f43 0 f18"/>
              <a:gd name="f45" fmla="+- f42 0 f18"/>
              <a:gd name="f46" fmla="*/ f44 1 2"/>
              <a:gd name="f47" fmla="*/ f45 1 2"/>
              <a:gd name="f48" fmla="min f45 f44"/>
              <a:gd name="f49" fmla="+- 0 0 f45"/>
              <a:gd name="f50" fmla="+- 0 0 f44"/>
              <a:gd name="f51" fmla="*/ f45 f45 1"/>
              <a:gd name="f52" fmla="*/ f44 f44 1"/>
              <a:gd name="f53" fmla="+- f18 f46 0"/>
              <a:gd name="f54" fmla="+- f18 f47 0"/>
              <a:gd name="f55" fmla="*/ f48 f19 1"/>
              <a:gd name="f56" fmla="+- 0 0 f49"/>
              <a:gd name="f57" fmla="+- 0 0 f50"/>
              <a:gd name="f58" fmla="+- f51 f52 0"/>
              <a:gd name="f59" fmla="*/ f55 1 100000"/>
              <a:gd name="f60" fmla="at2 f56 f57"/>
              <a:gd name="f61" fmla="+- f58 f9 0"/>
              <a:gd name="f62" fmla="*/ f54 f39 1"/>
              <a:gd name="f63" fmla="*/ f53 f39 1"/>
              <a:gd name="f64" fmla="+- f60 f2 0"/>
              <a:gd name="f65" fmla="sqrt f61"/>
              <a:gd name="f66" fmla="*/ f64 f8 1"/>
              <a:gd name="f67" fmla="*/ f65 51965 1"/>
              <a:gd name="f68" fmla="*/ f66 1 f1"/>
              <a:gd name="f69" fmla="*/ f67 1 100000"/>
              <a:gd name="f70" fmla="+- 0 0 f68"/>
              <a:gd name="f71" fmla="+- f65 0 f69"/>
              <a:gd name="f72" fmla="val f70"/>
              <a:gd name="f73" fmla="+- 0 0 f72"/>
              <a:gd name="f74" fmla="*/ f73 f1 1"/>
              <a:gd name="f75" fmla="*/ f74 1 f8"/>
              <a:gd name="f76" fmla="+- f75 0 f2"/>
              <a:gd name="f77" fmla="+- f76 f2 0"/>
              <a:gd name="f78" fmla="*/ f77 f8 1"/>
              <a:gd name="f79" fmla="*/ f78 1 f1"/>
              <a:gd name="f80" fmla="+- 0 0 f79"/>
              <a:gd name="f81" fmla="+- 0 0 f80"/>
              <a:gd name="f82" fmla="*/ f81 f1 1"/>
              <a:gd name="f83" fmla="*/ f82 1 f8"/>
              <a:gd name="f84" fmla="+- f83 0 f2"/>
              <a:gd name="f85" fmla="sin 1 f84"/>
              <a:gd name="f86" fmla="cos 1 f84"/>
              <a:gd name="f87" fmla="tan 1 f84"/>
              <a:gd name="f88" fmla="+- 0 0 f85"/>
              <a:gd name="f89" fmla="+- 0 0 f86"/>
              <a:gd name="f90" fmla="*/ 1 1 f87"/>
              <a:gd name="f91" fmla="+- 0 0 f88"/>
              <a:gd name="f92" fmla="+- 0 0 f89"/>
              <a:gd name="f93" fmla="*/ 1 1 f90"/>
              <a:gd name="f94" fmla="val f91"/>
              <a:gd name="f95" fmla="val f92"/>
              <a:gd name="f96" fmla="*/ f95 f71 1"/>
              <a:gd name="f97" fmla="*/ f94 f71 1"/>
              <a:gd name="f98" fmla="*/ f94 f59 1"/>
              <a:gd name="f99" fmla="*/ f95 f59 1"/>
              <a:gd name="f100" fmla="*/ f96 1 2"/>
              <a:gd name="f101" fmla="*/ f97 1 2"/>
              <a:gd name="f102" fmla="*/ f98 1 2"/>
              <a:gd name="f103" fmla="*/ f99 1 2"/>
              <a:gd name="f104" fmla="+- f100 0 f102"/>
              <a:gd name="f105" fmla="+- f101 f103 0"/>
              <a:gd name="f106" fmla="+- f100 f102 0"/>
              <a:gd name="f107" fmla="+- f101 0 f103"/>
              <a:gd name="f108" fmla="+- f42 0 f100"/>
              <a:gd name="f109" fmla="+- f43 0 f101"/>
              <a:gd name="f110" fmla="*/ f100 f39 1"/>
              <a:gd name="f111" fmla="*/ f101 f39 1"/>
              <a:gd name="f112" fmla="+- f54 0 f106"/>
              <a:gd name="f113" fmla="+- f42 0 f106"/>
              <a:gd name="f114" fmla="+- f42 0 f104"/>
              <a:gd name="f115" fmla="+- f53 0 f105"/>
              <a:gd name="f116" fmla="+- f43 0 f105"/>
              <a:gd name="f117" fmla="+- f43 0 f107"/>
              <a:gd name="f118" fmla="*/ f104 f39 1"/>
              <a:gd name="f119" fmla="*/ f107 f39 1"/>
              <a:gd name="f120" fmla="*/ f105 f39 1"/>
              <a:gd name="f121" fmla="*/ f106 f39 1"/>
              <a:gd name="f122" fmla="*/ f108 f39 1"/>
              <a:gd name="f123" fmla="*/ f109 f39 1"/>
              <a:gd name="f124" fmla="*/ f112 f93 1"/>
              <a:gd name="f125" fmla="*/ f115 1 f93"/>
              <a:gd name="f126" fmla="*/ f114 f39 1"/>
              <a:gd name="f127" fmla="*/ f117 f39 1"/>
              <a:gd name="f128" fmla="*/ f113 f39 1"/>
              <a:gd name="f129" fmla="*/ f116 f39 1"/>
              <a:gd name="f130" fmla="+- f124 f107 0"/>
              <a:gd name="f131" fmla="+- f114 0 f125"/>
              <a:gd name="f132" fmla="+- f104 f125 0"/>
              <a:gd name="f133" fmla="+- f43 0 f130"/>
              <a:gd name="f134" fmla="*/ f130 f39 1"/>
              <a:gd name="f135" fmla="*/ f131 f39 1"/>
              <a:gd name="f136" fmla="*/ f132 f39 1"/>
              <a:gd name="f137" fmla="*/ f133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110" y="f111"/>
              </a:cxn>
              <a:cxn ang="f36">
                <a:pos x="f122" y="f111"/>
              </a:cxn>
              <a:cxn ang="f37">
                <a:pos x="f122" y="f123"/>
              </a:cxn>
              <a:cxn ang="f38">
                <a:pos x="f110" y="f123"/>
              </a:cxn>
            </a:cxnLst>
            <a:rect l="f118" t="f119" r="f126" b="f127"/>
            <a:pathLst>
              <a:path>
                <a:moveTo>
                  <a:pt x="f118" y="f120"/>
                </a:moveTo>
                <a:lnTo>
                  <a:pt x="f121" y="f119"/>
                </a:lnTo>
                <a:lnTo>
                  <a:pt x="f62" y="f134"/>
                </a:lnTo>
                <a:lnTo>
                  <a:pt x="f128" y="f119"/>
                </a:lnTo>
                <a:lnTo>
                  <a:pt x="f126" y="f120"/>
                </a:lnTo>
                <a:lnTo>
                  <a:pt x="f135" y="f63"/>
                </a:lnTo>
                <a:lnTo>
                  <a:pt x="f126" y="f129"/>
                </a:lnTo>
                <a:lnTo>
                  <a:pt x="f128" y="f127"/>
                </a:lnTo>
                <a:lnTo>
                  <a:pt x="f62" y="f137"/>
                </a:lnTo>
                <a:lnTo>
                  <a:pt x="f121" y="f127"/>
                </a:lnTo>
                <a:lnTo>
                  <a:pt x="f118" y="f129"/>
                </a:lnTo>
                <a:lnTo>
                  <a:pt x="f136" y="f63"/>
                </a:lnTo>
                <a:close/>
              </a:path>
            </a:pathLst>
          </a:custGeom>
          <a:noFill/>
          <a:ln w="76196" cap="flat">
            <a:solidFill>
              <a:srgbClr val="D0254D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17890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5">
            <a:extLst>
              <a:ext uri="{FF2B5EF4-FFF2-40B4-BE49-F238E27FC236}">
                <a16:creationId xmlns:a16="http://schemas.microsoft.com/office/drawing/2014/main" id="{4D5303C1-68F8-45E7-9D6E-5D07FBBC3DEF}"/>
              </a:ext>
            </a:extLst>
          </p:cNvPr>
          <p:cNvGrpSpPr/>
          <p:nvPr/>
        </p:nvGrpSpPr>
        <p:grpSpPr>
          <a:xfrm>
            <a:off x="4894207" y="4667033"/>
            <a:ext cx="4261469" cy="488673"/>
            <a:chOff x="4894207" y="4667033"/>
            <a:chExt cx="4261469" cy="488673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4B65BC67-94CE-4EF9-A2F3-A9431DFE5FF1}"/>
                </a:ext>
              </a:extLst>
            </p:cNvPr>
            <p:cNvSpPr/>
            <p:nvPr/>
          </p:nvSpPr>
          <p:spPr>
            <a:xfrm flipH="1">
              <a:off x="4894207" y="5041480"/>
              <a:ext cx="4254758" cy="109261"/>
            </a:xfrm>
            <a:prstGeom prst="rect">
              <a:avLst/>
            </a:prstGeom>
            <a:solidFill>
              <a:srgbClr val="E7206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640A05DF-5EC3-48AD-8A37-E014B5BBD246}"/>
                </a:ext>
              </a:extLst>
            </p:cNvPr>
            <p:cNvSpPr/>
            <p:nvPr/>
          </p:nvSpPr>
          <p:spPr>
            <a:xfrm flipH="1">
              <a:off x="7507178" y="4790166"/>
              <a:ext cx="1181413" cy="3655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93"/>
                <a:gd name="f7" fmla="val 279"/>
                <a:gd name="f8" fmla="val 889"/>
                <a:gd name="f9" fmla="val 265"/>
                <a:gd name="f10" fmla="val 847"/>
                <a:gd name="f11" fmla="val 181"/>
                <a:gd name="f12" fmla="val 805"/>
                <a:gd name="f13" fmla="val 98"/>
                <a:gd name="f14" fmla="val 763"/>
                <a:gd name="f15" fmla="val 14"/>
                <a:gd name="f16" fmla="val 759"/>
                <a:gd name="f17" fmla="val 7"/>
                <a:gd name="f18" fmla="val 757"/>
                <a:gd name="f19" fmla="val 746"/>
                <a:gd name="f20" fmla="val 633"/>
                <a:gd name="f21" fmla="val 1"/>
                <a:gd name="f22" fmla="val 520"/>
                <a:gd name="f23" fmla="val 407"/>
                <a:gd name="f24" fmla="val 2"/>
                <a:gd name="f25" fmla="val 397"/>
                <a:gd name="f26" fmla="val 10"/>
                <a:gd name="f27" fmla="val 405"/>
                <a:gd name="f28" fmla="val 17"/>
                <a:gd name="f29" fmla="val 408"/>
                <a:gd name="f30" fmla="val 24"/>
                <a:gd name="f31" fmla="val 431"/>
                <a:gd name="f32" fmla="val 67"/>
                <a:gd name="f33" fmla="val 454"/>
                <a:gd name="f34" fmla="val 110"/>
                <a:gd name="f35" fmla="val 475"/>
                <a:gd name="f36" fmla="val 154"/>
                <a:gd name="f37" fmla="val 478"/>
                <a:gd name="f38" fmla="val 161"/>
                <a:gd name="f39" fmla="val 486"/>
                <a:gd name="f40" fmla="val 167"/>
                <a:gd name="f41" fmla="val 480"/>
                <a:gd name="f42" fmla="val 176"/>
                <a:gd name="f43" fmla="val 472"/>
                <a:gd name="f44" fmla="val 464"/>
                <a:gd name="f45" fmla="val 179"/>
                <a:gd name="f46" fmla="val 456"/>
                <a:gd name="f47" fmla="val 411"/>
                <a:gd name="f48" fmla="val 365"/>
                <a:gd name="f49" fmla="val 319"/>
                <a:gd name="f50" fmla="val 315"/>
                <a:gd name="f51" fmla="val 312"/>
                <a:gd name="f52" fmla="val 309"/>
                <a:gd name="f53" fmla="val 302"/>
                <a:gd name="f54" fmla="val 296"/>
                <a:gd name="f55" fmla="val 289"/>
                <a:gd name="f56" fmla="val 281"/>
                <a:gd name="f57" fmla="val 172"/>
                <a:gd name="f58" fmla="val 270"/>
                <a:gd name="f59" fmla="val 174"/>
                <a:gd name="f60" fmla="val 259"/>
                <a:gd name="f61" fmla="val 185"/>
                <a:gd name="f62" fmla="val 173"/>
                <a:gd name="f63" fmla="val 111"/>
                <a:gd name="f64" fmla="val 38"/>
                <a:gd name="f65" fmla="val 30"/>
                <a:gd name="f66" fmla="val 22"/>
                <a:gd name="f67" fmla="val 6"/>
                <a:gd name="f68" fmla="val 178"/>
                <a:gd name="f69" fmla="val 184"/>
                <a:gd name="f70" fmla="val 192"/>
                <a:gd name="f71" fmla="val 12"/>
                <a:gd name="f72" fmla="val 219"/>
                <a:gd name="f73" fmla="val 20"/>
                <a:gd name="f74" fmla="val 247"/>
                <a:gd name="f75" fmla="val 44"/>
                <a:gd name="f76" fmla="val 267"/>
                <a:gd name="f77" fmla="val 43"/>
                <a:gd name="f78" fmla="val 269"/>
                <a:gd name="f79" fmla="val 271"/>
                <a:gd name="f80" fmla="val 45"/>
                <a:gd name="f81" fmla="val 272"/>
                <a:gd name="f82" fmla="val 57"/>
                <a:gd name="f83" fmla="val 273"/>
                <a:gd name="f84" fmla="val 68"/>
                <a:gd name="f85" fmla="val 79"/>
                <a:gd name="f86" fmla="val 177"/>
                <a:gd name="f87" fmla="val 275"/>
                <a:gd name="f88" fmla="val 373"/>
                <a:gd name="f89" fmla="val 374"/>
                <a:gd name="f90" fmla="val 274"/>
                <a:gd name="f91" fmla="val 375"/>
                <a:gd name="f92" fmla="val 376"/>
                <a:gd name="f93" fmla="val 477"/>
                <a:gd name="f94" fmla="val 276"/>
                <a:gd name="f95" fmla="val 578"/>
                <a:gd name="f96" fmla="val 678"/>
                <a:gd name="f97" fmla="val 690"/>
                <a:gd name="f98" fmla="val 702"/>
                <a:gd name="f99" fmla="val 714"/>
                <a:gd name="f100" fmla="val 278"/>
                <a:gd name="f101" fmla="val 767"/>
                <a:gd name="f102" fmla="val 820"/>
                <a:gd name="f103" fmla="val 873"/>
                <a:gd name="f104" fmla="val 881"/>
                <a:gd name="f105" fmla="val 888"/>
                <a:gd name="f106" fmla="val 892"/>
                <a:gd name="f107" fmla="val 890"/>
                <a:gd name="f108" fmla="+- 0 0 -90"/>
                <a:gd name="f109" fmla="*/ f3 1 893"/>
                <a:gd name="f110" fmla="*/ f4 1 279"/>
                <a:gd name="f111" fmla="val f5"/>
                <a:gd name="f112" fmla="val f6"/>
                <a:gd name="f113" fmla="val f7"/>
                <a:gd name="f114" fmla="*/ f108 f0 1"/>
                <a:gd name="f115" fmla="+- f113 0 f111"/>
                <a:gd name="f116" fmla="+- f112 0 f111"/>
                <a:gd name="f117" fmla="*/ f114 1 f2"/>
                <a:gd name="f118" fmla="*/ f116 1 893"/>
                <a:gd name="f119" fmla="*/ f115 1 279"/>
                <a:gd name="f120" fmla="*/ 889 f116 1"/>
                <a:gd name="f121" fmla="*/ 265 f115 1"/>
                <a:gd name="f122" fmla="*/ 763 f116 1"/>
                <a:gd name="f123" fmla="*/ 14 f115 1"/>
                <a:gd name="f124" fmla="*/ 746 f116 1"/>
                <a:gd name="f125" fmla="*/ 0 f115 1"/>
                <a:gd name="f126" fmla="*/ 407 f116 1"/>
                <a:gd name="f127" fmla="*/ 2 f115 1"/>
                <a:gd name="f128" fmla="*/ 408 f116 1"/>
                <a:gd name="f129" fmla="*/ 24 f115 1"/>
                <a:gd name="f130" fmla="*/ 475 f116 1"/>
                <a:gd name="f131" fmla="*/ 154 f115 1"/>
                <a:gd name="f132" fmla="*/ 480 f116 1"/>
                <a:gd name="f133" fmla="*/ 176 f115 1"/>
                <a:gd name="f134" fmla="*/ 456 f116 1"/>
                <a:gd name="f135" fmla="*/ 179 f115 1"/>
                <a:gd name="f136" fmla="*/ 319 f116 1"/>
                <a:gd name="f137" fmla="*/ 309 f116 1"/>
                <a:gd name="f138" fmla="*/ 181 f115 1"/>
                <a:gd name="f139" fmla="*/ 289 f116 1"/>
                <a:gd name="f140" fmla="*/ 259 f116 1"/>
                <a:gd name="f141" fmla="*/ 174 f115 1"/>
                <a:gd name="f142" fmla="*/ 38 f116 1"/>
                <a:gd name="f143" fmla="*/ 14 f116 1"/>
                <a:gd name="f144" fmla="*/ 2 f116 1"/>
                <a:gd name="f145" fmla="*/ 192 f115 1"/>
                <a:gd name="f146" fmla="*/ 44 f116 1"/>
                <a:gd name="f147" fmla="*/ 267 f115 1"/>
                <a:gd name="f148" fmla="*/ 45 f116 1"/>
                <a:gd name="f149" fmla="*/ 272 f115 1"/>
                <a:gd name="f150" fmla="*/ 79 f116 1"/>
                <a:gd name="f151" fmla="*/ 273 f115 1"/>
                <a:gd name="f152" fmla="*/ 373 f116 1"/>
                <a:gd name="f153" fmla="*/ 376 f116 1"/>
                <a:gd name="f154" fmla="*/ 274 f115 1"/>
                <a:gd name="f155" fmla="*/ 678 f116 1"/>
                <a:gd name="f156" fmla="*/ 275 f115 1"/>
                <a:gd name="f157" fmla="*/ 714 f116 1"/>
                <a:gd name="f158" fmla="*/ 278 f115 1"/>
                <a:gd name="f159" fmla="*/ 873 f116 1"/>
                <a:gd name="f160" fmla="*/ 279 f115 1"/>
                <a:gd name="f161" fmla="*/ 893 f116 1"/>
                <a:gd name="f162" fmla="+- f117 0 f1"/>
                <a:gd name="f163" fmla="*/ f120 1 893"/>
                <a:gd name="f164" fmla="*/ f121 1 279"/>
                <a:gd name="f165" fmla="*/ f122 1 893"/>
                <a:gd name="f166" fmla="*/ f123 1 279"/>
                <a:gd name="f167" fmla="*/ f124 1 893"/>
                <a:gd name="f168" fmla="*/ f125 1 279"/>
                <a:gd name="f169" fmla="*/ f126 1 893"/>
                <a:gd name="f170" fmla="*/ f127 1 279"/>
                <a:gd name="f171" fmla="*/ f128 1 893"/>
                <a:gd name="f172" fmla="*/ f129 1 279"/>
                <a:gd name="f173" fmla="*/ f130 1 893"/>
                <a:gd name="f174" fmla="*/ f131 1 279"/>
                <a:gd name="f175" fmla="*/ f132 1 893"/>
                <a:gd name="f176" fmla="*/ f133 1 279"/>
                <a:gd name="f177" fmla="*/ f134 1 893"/>
                <a:gd name="f178" fmla="*/ f135 1 279"/>
                <a:gd name="f179" fmla="*/ f136 1 893"/>
                <a:gd name="f180" fmla="*/ f137 1 893"/>
                <a:gd name="f181" fmla="*/ f138 1 279"/>
                <a:gd name="f182" fmla="*/ f139 1 893"/>
                <a:gd name="f183" fmla="*/ f140 1 893"/>
                <a:gd name="f184" fmla="*/ f141 1 279"/>
                <a:gd name="f185" fmla="*/ f142 1 893"/>
                <a:gd name="f186" fmla="*/ f143 1 893"/>
                <a:gd name="f187" fmla="*/ f144 1 893"/>
                <a:gd name="f188" fmla="*/ f145 1 279"/>
                <a:gd name="f189" fmla="*/ f146 1 893"/>
                <a:gd name="f190" fmla="*/ f147 1 279"/>
                <a:gd name="f191" fmla="*/ f148 1 893"/>
                <a:gd name="f192" fmla="*/ f149 1 279"/>
                <a:gd name="f193" fmla="*/ f150 1 893"/>
                <a:gd name="f194" fmla="*/ f151 1 279"/>
                <a:gd name="f195" fmla="*/ f152 1 893"/>
                <a:gd name="f196" fmla="*/ f153 1 893"/>
                <a:gd name="f197" fmla="*/ f154 1 279"/>
                <a:gd name="f198" fmla="*/ f155 1 893"/>
                <a:gd name="f199" fmla="*/ f156 1 279"/>
                <a:gd name="f200" fmla="*/ f157 1 893"/>
                <a:gd name="f201" fmla="*/ f158 1 279"/>
                <a:gd name="f202" fmla="*/ f159 1 893"/>
                <a:gd name="f203" fmla="*/ f160 1 279"/>
                <a:gd name="f204" fmla="*/ f161 1 893"/>
                <a:gd name="f205" fmla="*/ 0 1 f118"/>
                <a:gd name="f206" fmla="*/ f112 1 f118"/>
                <a:gd name="f207" fmla="*/ 0 1 f119"/>
                <a:gd name="f208" fmla="*/ f113 1 f119"/>
                <a:gd name="f209" fmla="*/ f163 1 f118"/>
                <a:gd name="f210" fmla="*/ f164 1 f119"/>
                <a:gd name="f211" fmla="*/ f165 1 f118"/>
                <a:gd name="f212" fmla="*/ f166 1 f119"/>
                <a:gd name="f213" fmla="*/ f167 1 f118"/>
                <a:gd name="f214" fmla="*/ f168 1 f119"/>
                <a:gd name="f215" fmla="*/ f169 1 f118"/>
                <a:gd name="f216" fmla="*/ f170 1 f119"/>
                <a:gd name="f217" fmla="*/ f171 1 f118"/>
                <a:gd name="f218" fmla="*/ f172 1 f119"/>
                <a:gd name="f219" fmla="*/ f173 1 f118"/>
                <a:gd name="f220" fmla="*/ f174 1 f119"/>
                <a:gd name="f221" fmla="*/ f175 1 f118"/>
                <a:gd name="f222" fmla="*/ f176 1 f119"/>
                <a:gd name="f223" fmla="*/ f177 1 f118"/>
                <a:gd name="f224" fmla="*/ f178 1 f119"/>
                <a:gd name="f225" fmla="*/ f179 1 f118"/>
                <a:gd name="f226" fmla="*/ f180 1 f118"/>
                <a:gd name="f227" fmla="*/ f181 1 f119"/>
                <a:gd name="f228" fmla="*/ f182 1 f118"/>
                <a:gd name="f229" fmla="*/ f183 1 f118"/>
                <a:gd name="f230" fmla="*/ f184 1 f119"/>
                <a:gd name="f231" fmla="*/ f185 1 f118"/>
                <a:gd name="f232" fmla="*/ f186 1 f118"/>
                <a:gd name="f233" fmla="*/ f187 1 f118"/>
                <a:gd name="f234" fmla="*/ f188 1 f119"/>
                <a:gd name="f235" fmla="*/ f189 1 f118"/>
                <a:gd name="f236" fmla="*/ f190 1 f119"/>
                <a:gd name="f237" fmla="*/ f191 1 f118"/>
                <a:gd name="f238" fmla="*/ f192 1 f119"/>
                <a:gd name="f239" fmla="*/ f193 1 f118"/>
                <a:gd name="f240" fmla="*/ f194 1 f119"/>
                <a:gd name="f241" fmla="*/ f195 1 f118"/>
                <a:gd name="f242" fmla="*/ f196 1 f118"/>
                <a:gd name="f243" fmla="*/ f197 1 f119"/>
                <a:gd name="f244" fmla="*/ f198 1 f118"/>
                <a:gd name="f245" fmla="*/ f199 1 f119"/>
                <a:gd name="f246" fmla="*/ f200 1 f118"/>
                <a:gd name="f247" fmla="*/ f201 1 f119"/>
                <a:gd name="f248" fmla="*/ f202 1 f118"/>
                <a:gd name="f249" fmla="*/ f203 1 f119"/>
                <a:gd name="f250" fmla="*/ f204 1 f118"/>
                <a:gd name="f251" fmla="*/ f205 f109 1"/>
                <a:gd name="f252" fmla="*/ f206 f109 1"/>
                <a:gd name="f253" fmla="*/ f208 f110 1"/>
                <a:gd name="f254" fmla="*/ f207 f110 1"/>
                <a:gd name="f255" fmla="*/ f209 f109 1"/>
                <a:gd name="f256" fmla="*/ f210 f110 1"/>
                <a:gd name="f257" fmla="*/ f211 f109 1"/>
                <a:gd name="f258" fmla="*/ f212 f110 1"/>
                <a:gd name="f259" fmla="*/ f213 f109 1"/>
                <a:gd name="f260" fmla="*/ f214 f110 1"/>
                <a:gd name="f261" fmla="*/ f215 f109 1"/>
                <a:gd name="f262" fmla="*/ f216 f110 1"/>
                <a:gd name="f263" fmla="*/ f217 f109 1"/>
                <a:gd name="f264" fmla="*/ f218 f110 1"/>
                <a:gd name="f265" fmla="*/ f219 f109 1"/>
                <a:gd name="f266" fmla="*/ f220 f110 1"/>
                <a:gd name="f267" fmla="*/ f221 f109 1"/>
                <a:gd name="f268" fmla="*/ f222 f110 1"/>
                <a:gd name="f269" fmla="*/ f223 f109 1"/>
                <a:gd name="f270" fmla="*/ f224 f110 1"/>
                <a:gd name="f271" fmla="*/ f225 f109 1"/>
                <a:gd name="f272" fmla="*/ f226 f109 1"/>
                <a:gd name="f273" fmla="*/ f227 f110 1"/>
                <a:gd name="f274" fmla="*/ f228 f109 1"/>
                <a:gd name="f275" fmla="*/ f229 f109 1"/>
                <a:gd name="f276" fmla="*/ f230 f110 1"/>
                <a:gd name="f277" fmla="*/ f231 f109 1"/>
                <a:gd name="f278" fmla="*/ f232 f109 1"/>
                <a:gd name="f279" fmla="*/ f233 f109 1"/>
                <a:gd name="f280" fmla="*/ f234 f110 1"/>
                <a:gd name="f281" fmla="*/ f235 f109 1"/>
                <a:gd name="f282" fmla="*/ f236 f110 1"/>
                <a:gd name="f283" fmla="*/ f237 f109 1"/>
                <a:gd name="f284" fmla="*/ f238 f110 1"/>
                <a:gd name="f285" fmla="*/ f239 f109 1"/>
                <a:gd name="f286" fmla="*/ f240 f110 1"/>
                <a:gd name="f287" fmla="*/ f241 f109 1"/>
                <a:gd name="f288" fmla="*/ f242 f109 1"/>
                <a:gd name="f289" fmla="*/ f243 f110 1"/>
                <a:gd name="f290" fmla="*/ f244 f109 1"/>
                <a:gd name="f291" fmla="*/ f245 f110 1"/>
                <a:gd name="f292" fmla="*/ f246 f109 1"/>
                <a:gd name="f293" fmla="*/ f247 f110 1"/>
                <a:gd name="f294" fmla="*/ f248 f109 1"/>
                <a:gd name="f295" fmla="*/ f249 f110 1"/>
                <a:gd name="f296" fmla="*/ f250 f10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2">
                  <a:pos x="f255" y="f256"/>
                </a:cxn>
                <a:cxn ang="f162">
                  <a:pos x="f257" y="f258"/>
                </a:cxn>
                <a:cxn ang="f162">
                  <a:pos x="f259" y="f260"/>
                </a:cxn>
                <a:cxn ang="f162">
                  <a:pos x="f261" y="f262"/>
                </a:cxn>
                <a:cxn ang="f162">
                  <a:pos x="f263" y="f264"/>
                </a:cxn>
                <a:cxn ang="f162">
                  <a:pos x="f265" y="f266"/>
                </a:cxn>
                <a:cxn ang="f162">
                  <a:pos x="f267" y="f268"/>
                </a:cxn>
                <a:cxn ang="f162">
                  <a:pos x="f269" y="f270"/>
                </a:cxn>
                <a:cxn ang="f162">
                  <a:pos x="f271" y="f270"/>
                </a:cxn>
                <a:cxn ang="f162">
                  <a:pos x="f272" y="f273"/>
                </a:cxn>
                <a:cxn ang="f162">
                  <a:pos x="f274" y="f273"/>
                </a:cxn>
                <a:cxn ang="f162">
                  <a:pos x="f275" y="f276"/>
                </a:cxn>
                <a:cxn ang="f162">
                  <a:pos x="f277" y="f276"/>
                </a:cxn>
                <a:cxn ang="f162">
                  <a:pos x="f278" y="f268"/>
                </a:cxn>
                <a:cxn ang="f162">
                  <a:pos x="f279" y="f280"/>
                </a:cxn>
                <a:cxn ang="f162">
                  <a:pos x="f281" y="f282"/>
                </a:cxn>
                <a:cxn ang="f162">
                  <a:pos x="f283" y="f284"/>
                </a:cxn>
                <a:cxn ang="f162">
                  <a:pos x="f285" y="f286"/>
                </a:cxn>
                <a:cxn ang="f162">
                  <a:pos x="f287" y="f286"/>
                </a:cxn>
                <a:cxn ang="f162">
                  <a:pos x="f288" y="f289"/>
                </a:cxn>
                <a:cxn ang="f162">
                  <a:pos x="f290" y="f291"/>
                </a:cxn>
                <a:cxn ang="f162">
                  <a:pos x="f292" y="f293"/>
                </a:cxn>
                <a:cxn ang="f162">
                  <a:pos x="f294" y="f295"/>
                </a:cxn>
                <a:cxn ang="f162">
                  <a:pos x="f296" y="f284"/>
                </a:cxn>
                <a:cxn ang="f162">
                  <a:pos x="f255" y="f256"/>
                </a:cxn>
              </a:cxnLst>
              <a:rect l="f251" t="f254" r="f252" b="f253"/>
              <a:pathLst>
                <a:path w="893" h="27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5"/>
                    <a:pt x="f19" y="f5"/>
                  </a:cubicBezTo>
                  <a:cubicBezTo>
                    <a:pt x="f20" y="f21"/>
                    <a:pt x="f22" y="f21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11"/>
                    <a:pt x="f44" y="f45"/>
                    <a:pt x="f46" y="f45"/>
                  </a:cubicBezTo>
                  <a:cubicBezTo>
                    <a:pt x="f47" y="f45"/>
                    <a:pt x="f48" y="f45"/>
                    <a:pt x="f49" y="f45"/>
                  </a:cubicBezTo>
                  <a:cubicBezTo>
                    <a:pt x="f50" y="f45"/>
                    <a:pt x="f51" y="f2"/>
                    <a:pt x="f52" y="f11"/>
                  </a:cubicBezTo>
                  <a:cubicBezTo>
                    <a:pt x="f53" y="f11"/>
                    <a:pt x="f54" y="f11"/>
                    <a:pt x="f55" y="f11"/>
                  </a:cubicBezTo>
                  <a:cubicBezTo>
                    <a:pt x="f56" y="f57"/>
                    <a:pt x="f58" y="f59"/>
                    <a:pt x="f60" y="f59"/>
                  </a:cubicBezTo>
                  <a:cubicBezTo>
                    <a:pt x="f61" y="f62"/>
                    <a:pt x="f63" y="f59"/>
                    <a:pt x="f64" y="f59"/>
                  </a:cubicBezTo>
                  <a:cubicBezTo>
                    <a:pt x="f65" y="f59"/>
                    <a:pt x="f66" y="f62"/>
                    <a:pt x="f15" y="f42"/>
                  </a:cubicBezTo>
                  <a:cubicBezTo>
                    <a:pt x="f67" y="f68"/>
                    <a:pt x="f5" y="f69"/>
                    <a:pt x="f24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5" y="f79"/>
                    <a:pt x="f80" y="f81"/>
                  </a:cubicBezTo>
                  <a:cubicBezTo>
                    <a:pt x="f82" y="f83"/>
                    <a:pt x="f84" y="f83"/>
                    <a:pt x="f85" y="f83"/>
                  </a:cubicBezTo>
                  <a:cubicBezTo>
                    <a:pt x="f86" y="f83"/>
                    <a:pt x="f87" y="f83"/>
                    <a:pt x="f88" y="f83"/>
                  </a:cubicBezTo>
                  <a:cubicBezTo>
                    <a:pt x="f89" y="f90"/>
                    <a:pt x="f91" y="f90"/>
                    <a:pt x="f92" y="f90"/>
                  </a:cubicBezTo>
                  <a:cubicBezTo>
                    <a:pt x="f93" y="f94"/>
                    <a:pt x="f95" y="f90"/>
                    <a:pt x="f96" y="f87"/>
                  </a:cubicBezTo>
                  <a:cubicBezTo>
                    <a:pt x="f97" y="f87"/>
                    <a:pt x="f98" y="f87"/>
                    <a:pt x="f99" y="f100"/>
                  </a:cubicBezTo>
                  <a:cubicBezTo>
                    <a:pt x="f101" y="f7"/>
                    <a:pt x="f102" y="f7"/>
                    <a:pt x="f103" y="f7"/>
                  </a:cubicBezTo>
                  <a:cubicBezTo>
                    <a:pt x="f104" y="f7"/>
                    <a:pt x="f105" y="f7"/>
                    <a:pt x="f6" y="f81"/>
                  </a:cubicBezTo>
                  <a:cubicBezTo>
                    <a:pt x="f106" y="f78"/>
                    <a:pt x="f107" y="f76"/>
                    <a:pt x="f8" y="f9"/>
                  </a:cubicBezTo>
                  <a:close/>
                </a:path>
              </a:pathLst>
            </a:custGeom>
            <a:solidFill>
              <a:srgbClr val="E7206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FD677CC1-EF50-4638-BD0D-0A279F8E701F}"/>
                </a:ext>
              </a:extLst>
            </p:cNvPr>
            <p:cNvSpPr/>
            <p:nvPr/>
          </p:nvSpPr>
          <p:spPr>
            <a:xfrm flipH="1">
              <a:off x="8036350" y="4790166"/>
              <a:ext cx="809426" cy="3567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2"/>
                <a:gd name="f7" fmla="val 272"/>
                <a:gd name="f8" fmla="val 569"/>
                <a:gd name="f9" fmla="val 93"/>
                <a:gd name="f10" fmla="val 555"/>
                <a:gd name="f11" fmla="val 62"/>
                <a:gd name="f12" fmla="val 536"/>
                <a:gd name="f13" fmla="val 34"/>
                <a:gd name="f14" fmla="val 526"/>
                <a:gd name="f15" fmla="val 2"/>
                <a:gd name="f16" fmla="val 524"/>
                <a:gd name="f17" fmla="val 1"/>
                <a:gd name="f18" fmla="val 522"/>
                <a:gd name="f19" fmla="val 521"/>
                <a:gd name="f20" fmla="val 426"/>
                <a:gd name="f21" fmla="val 332"/>
                <a:gd name="f22" fmla="val 237"/>
                <a:gd name="f23" fmla="val 229"/>
                <a:gd name="f24" fmla="val 13"/>
                <a:gd name="f25" fmla="val 241"/>
                <a:gd name="f26" fmla="val 21"/>
                <a:gd name="f27" fmla="val 244"/>
                <a:gd name="f28" fmla="val 31"/>
                <a:gd name="f29" fmla="val 250"/>
                <a:gd name="f30" fmla="val 39"/>
                <a:gd name="f31" fmla="val 253"/>
                <a:gd name="f32" fmla="val 49"/>
                <a:gd name="f33" fmla="val 259"/>
                <a:gd name="f34" fmla="val 58"/>
                <a:gd name="f35" fmla="val 262"/>
                <a:gd name="f36" fmla="val 63"/>
                <a:gd name="f37" fmla="val 264"/>
                <a:gd name="f38" fmla="val 71"/>
                <a:gd name="f39" fmla="val 69"/>
                <a:gd name="f40" fmla="val 70"/>
                <a:gd name="f41" fmla="val 279"/>
                <a:gd name="f42" fmla="val 85"/>
                <a:gd name="f43" fmla="val 286"/>
                <a:gd name="f44" fmla="val 101"/>
                <a:gd name="f45" fmla="val 293"/>
                <a:gd name="f46" fmla="val 116"/>
                <a:gd name="f47" fmla="val 302"/>
                <a:gd name="f48" fmla="val 138"/>
                <a:gd name="f49" fmla="val 139"/>
                <a:gd name="f50" fmla="val 278"/>
                <a:gd name="f51" fmla="val 223"/>
                <a:gd name="f52" fmla="val 137"/>
                <a:gd name="f53" fmla="val 196"/>
                <a:gd name="f54" fmla="val 136"/>
                <a:gd name="f55" fmla="val 145"/>
                <a:gd name="f56" fmla="val 134"/>
                <a:gd name="f57" fmla="val 94"/>
                <a:gd name="f58" fmla="val 135"/>
                <a:gd name="f59" fmla="val 43"/>
                <a:gd name="f60" fmla="val 133"/>
                <a:gd name="f61" fmla="val 19"/>
                <a:gd name="f62" fmla="val 7"/>
                <a:gd name="f63" fmla="val 4"/>
                <a:gd name="f64" fmla="val 142"/>
                <a:gd name="f65" fmla="val 152"/>
                <a:gd name="f66" fmla="val 3"/>
                <a:gd name="f67" fmla="val 158"/>
                <a:gd name="f68" fmla="val 6"/>
                <a:gd name="f69" fmla="val 164"/>
                <a:gd name="f70" fmla="val 22"/>
                <a:gd name="f71" fmla="val 197"/>
                <a:gd name="f72" fmla="val 38"/>
                <a:gd name="f73" fmla="val 230"/>
                <a:gd name="f74" fmla="val 56"/>
                <a:gd name="f75" fmla="val 266"/>
                <a:gd name="f76" fmla="val 61"/>
                <a:gd name="f77" fmla="val 270"/>
                <a:gd name="f78" fmla="val 66"/>
                <a:gd name="f79" fmla="val 99"/>
                <a:gd name="f80" fmla="val 131"/>
                <a:gd name="f81" fmla="val 267"/>
                <a:gd name="f82" fmla="val 265"/>
                <a:gd name="f83" fmla="val 154"/>
                <a:gd name="f84" fmla="val 245"/>
                <a:gd name="f85" fmla="val 143"/>
                <a:gd name="f86" fmla="val 225"/>
                <a:gd name="f87" fmla="val 205"/>
                <a:gd name="f88" fmla="val 121"/>
                <a:gd name="f89" fmla="val 181"/>
                <a:gd name="f90" fmla="val 147"/>
                <a:gd name="f91" fmla="val 234"/>
                <a:gd name="f92" fmla="val 321"/>
                <a:gd name="f93" fmla="val 408"/>
                <a:gd name="f94" fmla="val 410"/>
                <a:gd name="f95" fmla="val 182"/>
                <a:gd name="f96" fmla="val 412"/>
                <a:gd name="f97" fmla="val 183"/>
                <a:gd name="f98" fmla="val 415"/>
                <a:gd name="f99" fmla="val 184"/>
                <a:gd name="f100" fmla="val 423"/>
                <a:gd name="f101" fmla="val 431"/>
                <a:gd name="f102" fmla="val 439"/>
                <a:gd name="f103" fmla="val 490"/>
                <a:gd name="f104" fmla="val 542"/>
                <a:gd name="f105" fmla="val 593"/>
                <a:gd name="f106" fmla="val 599"/>
                <a:gd name="f107" fmla="val 606"/>
                <a:gd name="f108" fmla="val 185"/>
                <a:gd name="f109" fmla="val 600"/>
                <a:gd name="f110" fmla="val 150"/>
                <a:gd name="f111" fmla="val 583"/>
                <a:gd name="f112" fmla="val 122"/>
                <a:gd name="f113" fmla="+- 0 0 -90"/>
                <a:gd name="f114" fmla="*/ f3 1 612"/>
                <a:gd name="f115" fmla="*/ f4 1 272"/>
                <a:gd name="f116" fmla="val f5"/>
                <a:gd name="f117" fmla="val f6"/>
                <a:gd name="f118" fmla="val f7"/>
                <a:gd name="f119" fmla="*/ f113 f0 1"/>
                <a:gd name="f120" fmla="+- f118 0 f116"/>
                <a:gd name="f121" fmla="+- f117 0 f116"/>
                <a:gd name="f122" fmla="*/ f119 1 f2"/>
                <a:gd name="f123" fmla="*/ f121 1 612"/>
                <a:gd name="f124" fmla="*/ f120 1 272"/>
                <a:gd name="f125" fmla="*/ 569 f121 1"/>
                <a:gd name="f126" fmla="*/ 93 f120 1"/>
                <a:gd name="f127" fmla="*/ 526 f121 1"/>
                <a:gd name="f128" fmla="*/ 2 f120 1"/>
                <a:gd name="f129" fmla="*/ 521 f121 1"/>
                <a:gd name="f130" fmla="*/ 0 f120 1"/>
                <a:gd name="f131" fmla="*/ 237 f121 1"/>
                <a:gd name="f132" fmla="*/ 244 f121 1"/>
                <a:gd name="f133" fmla="*/ 31 f120 1"/>
                <a:gd name="f134" fmla="*/ 259 f121 1"/>
                <a:gd name="f135" fmla="*/ 58 f120 1"/>
                <a:gd name="f136" fmla="*/ 272 f121 1"/>
                <a:gd name="f137" fmla="*/ 69 f120 1"/>
                <a:gd name="f138" fmla="*/ 70 f120 1"/>
                <a:gd name="f139" fmla="*/ 293 f121 1"/>
                <a:gd name="f140" fmla="*/ 116 f120 1"/>
                <a:gd name="f141" fmla="*/ 278 f121 1"/>
                <a:gd name="f142" fmla="*/ 139 f120 1"/>
                <a:gd name="f143" fmla="*/ 196 f121 1"/>
                <a:gd name="f144" fmla="*/ 136 f120 1"/>
                <a:gd name="f145" fmla="*/ 43 f121 1"/>
                <a:gd name="f146" fmla="*/ 134 f120 1"/>
                <a:gd name="f147" fmla="*/ 7 f121 1"/>
                <a:gd name="f148" fmla="*/ 137 f120 1"/>
                <a:gd name="f149" fmla="*/ 1 f121 1"/>
                <a:gd name="f150" fmla="*/ 145 f120 1"/>
                <a:gd name="f151" fmla="*/ 6 f121 1"/>
                <a:gd name="f152" fmla="*/ 164 f120 1"/>
                <a:gd name="f153" fmla="*/ 56 f121 1"/>
                <a:gd name="f154" fmla="*/ 262 f120 1"/>
                <a:gd name="f155" fmla="*/ 66 f121 1"/>
                <a:gd name="f156" fmla="*/ 272 f120 1"/>
                <a:gd name="f157" fmla="*/ 164 f121 1"/>
                <a:gd name="f158" fmla="*/ 265 f120 1"/>
                <a:gd name="f159" fmla="*/ 133 f121 1"/>
                <a:gd name="f160" fmla="*/ 205 f120 1"/>
                <a:gd name="f161" fmla="*/ 147 f121 1"/>
                <a:gd name="f162" fmla="*/ 181 f120 1"/>
                <a:gd name="f163" fmla="*/ 408 f121 1"/>
                <a:gd name="f164" fmla="*/ 180 f120 1"/>
                <a:gd name="f165" fmla="*/ 415 f121 1"/>
                <a:gd name="f166" fmla="*/ 184 f120 1"/>
                <a:gd name="f167" fmla="*/ 439 f121 1"/>
                <a:gd name="f168" fmla="*/ 183 f120 1"/>
                <a:gd name="f169" fmla="*/ 593 f121 1"/>
                <a:gd name="f170" fmla="*/ 612 f121 1"/>
                <a:gd name="f171" fmla="+- f122 0 f1"/>
                <a:gd name="f172" fmla="*/ f125 1 612"/>
                <a:gd name="f173" fmla="*/ f126 1 272"/>
                <a:gd name="f174" fmla="*/ f127 1 612"/>
                <a:gd name="f175" fmla="*/ f128 1 272"/>
                <a:gd name="f176" fmla="*/ f129 1 612"/>
                <a:gd name="f177" fmla="*/ f130 1 272"/>
                <a:gd name="f178" fmla="*/ f131 1 612"/>
                <a:gd name="f179" fmla="*/ f132 1 612"/>
                <a:gd name="f180" fmla="*/ f133 1 272"/>
                <a:gd name="f181" fmla="*/ f134 1 612"/>
                <a:gd name="f182" fmla="*/ f135 1 272"/>
                <a:gd name="f183" fmla="*/ f136 1 612"/>
                <a:gd name="f184" fmla="*/ f137 1 272"/>
                <a:gd name="f185" fmla="*/ f138 1 272"/>
                <a:gd name="f186" fmla="*/ f139 1 612"/>
                <a:gd name="f187" fmla="*/ f140 1 272"/>
                <a:gd name="f188" fmla="*/ f141 1 612"/>
                <a:gd name="f189" fmla="*/ f142 1 272"/>
                <a:gd name="f190" fmla="*/ f143 1 612"/>
                <a:gd name="f191" fmla="*/ f144 1 272"/>
                <a:gd name="f192" fmla="*/ f145 1 612"/>
                <a:gd name="f193" fmla="*/ f146 1 272"/>
                <a:gd name="f194" fmla="*/ f147 1 612"/>
                <a:gd name="f195" fmla="*/ f148 1 272"/>
                <a:gd name="f196" fmla="*/ f149 1 612"/>
                <a:gd name="f197" fmla="*/ f150 1 272"/>
                <a:gd name="f198" fmla="*/ f151 1 612"/>
                <a:gd name="f199" fmla="*/ f152 1 272"/>
                <a:gd name="f200" fmla="*/ f153 1 612"/>
                <a:gd name="f201" fmla="*/ f154 1 272"/>
                <a:gd name="f202" fmla="*/ f155 1 612"/>
                <a:gd name="f203" fmla="*/ f156 1 272"/>
                <a:gd name="f204" fmla="*/ f157 1 612"/>
                <a:gd name="f205" fmla="*/ f158 1 272"/>
                <a:gd name="f206" fmla="*/ f159 1 612"/>
                <a:gd name="f207" fmla="*/ f160 1 272"/>
                <a:gd name="f208" fmla="*/ f161 1 612"/>
                <a:gd name="f209" fmla="*/ f162 1 272"/>
                <a:gd name="f210" fmla="*/ f163 1 612"/>
                <a:gd name="f211" fmla="*/ f164 1 272"/>
                <a:gd name="f212" fmla="*/ f165 1 612"/>
                <a:gd name="f213" fmla="*/ f166 1 272"/>
                <a:gd name="f214" fmla="*/ f167 1 612"/>
                <a:gd name="f215" fmla="*/ f168 1 272"/>
                <a:gd name="f216" fmla="*/ f169 1 612"/>
                <a:gd name="f217" fmla="*/ f170 1 612"/>
                <a:gd name="f218" fmla="*/ 0 1 f123"/>
                <a:gd name="f219" fmla="*/ f117 1 f123"/>
                <a:gd name="f220" fmla="*/ 0 1 f124"/>
                <a:gd name="f221" fmla="*/ f118 1 f124"/>
                <a:gd name="f222" fmla="*/ f172 1 f123"/>
                <a:gd name="f223" fmla="*/ f173 1 f124"/>
                <a:gd name="f224" fmla="*/ f174 1 f123"/>
                <a:gd name="f225" fmla="*/ f175 1 f124"/>
                <a:gd name="f226" fmla="*/ f176 1 f123"/>
                <a:gd name="f227" fmla="*/ f177 1 f124"/>
                <a:gd name="f228" fmla="*/ f178 1 f123"/>
                <a:gd name="f229" fmla="*/ f179 1 f123"/>
                <a:gd name="f230" fmla="*/ f180 1 f124"/>
                <a:gd name="f231" fmla="*/ f181 1 f123"/>
                <a:gd name="f232" fmla="*/ f182 1 f124"/>
                <a:gd name="f233" fmla="*/ f183 1 f123"/>
                <a:gd name="f234" fmla="*/ f184 1 f124"/>
                <a:gd name="f235" fmla="*/ f185 1 f124"/>
                <a:gd name="f236" fmla="*/ f186 1 f123"/>
                <a:gd name="f237" fmla="*/ f187 1 f124"/>
                <a:gd name="f238" fmla="*/ f188 1 f123"/>
                <a:gd name="f239" fmla="*/ f189 1 f124"/>
                <a:gd name="f240" fmla="*/ f190 1 f123"/>
                <a:gd name="f241" fmla="*/ f191 1 f124"/>
                <a:gd name="f242" fmla="*/ f192 1 f123"/>
                <a:gd name="f243" fmla="*/ f193 1 f124"/>
                <a:gd name="f244" fmla="*/ f194 1 f123"/>
                <a:gd name="f245" fmla="*/ f195 1 f124"/>
                <a:gd name="f246" fmla="*/ f196 1 f123"/>
                <a:gd name="f247" fmla="*/ f197 1 f124"/>
                <a:gd name="f248" fmla="*/ f198 1 f123"/>
                <a:gd name="f249" fmla="*/ f199 1 f124"/>
                <a:gd name="f250" fmla="*/ f200 1 f123"/>
                <a:gd name="f251" fmla="*/ f201 1 f124"/>
                <a:gd name="f252" fmla="*/ f202 1 f123"/>
                <a:gd name="f253" fmla="*/ f203 1 f124"/>
                <a:gd name="f254" fmla="*/ f204 1 f123"/>
                <a:gd name="f255" fmla="*/ f205 1 f124"/>
                <a:gd name="f256" fmla="*/ f206 1 f123"/>
                <a:gd name="f257" fmla="*/ f207 1 f124"/>
                <a:gd name="f258" fmla="*/ f208 1 f123"/>
                <a:gd name="f259" fmla="*/ f209 1 f124"/>
                <a:gd name="f260" fmla="*/ f210 1 f123"/>
                <a:gd name="f261" fmla="*/ f211 1 f124"/>
                <a:gd name="f262" fmla="*/ f212 1 f123"/>
                <a:gd name="f263" fmla="*/ f213 1 f124"/>
                <a:gd name="f264" fmla="*/ f214 1 f123"/>
                <a:gd name="f265" fmla="*/ f215 1 f124"/>
                <a:gd name="f266" fmla="*/ f216 1 f123"/>
                <a:gd name="f267" fmla="*/ f217 1 f123"/>
                <a:gd name="f268" fmla="*/ f218 f114 1"/>
                <a:gd name="f269" fmla="*/ f219 f114 1"/>
                <a:gd name="f270" fmla="*/ f221 f115 1"/>
                <a:gd name="f271" fmla="*/ f220 f115 1"/>
                <a:gd name="f272" fmla="*/ f222 f114 1"/>
                <a:gd name="f273" fmla="*/ f223 f115 1"/>
                <a:gd name="f274" fmla="*/ f224 f114 1"/>
                <a:gd name="f275" fmla="*/ f225 f115 1"/>
                <a:gd name="f276" fmla="*/ f226 f114 1"/>
                <a:gd name="f277" fmla="*/ f227 f115 1"/>
                <a:gd name="f278" fmla="*/ f228 f114 1"/>
                <a:gd name="f279" fmla="*/ f229 f114 1"/>
                <a:gd name="f280" fmla="*/ f230 f115 1"/>
                <a:gd name="f281" fmla="*/ f231 f114 1"/>
                <a:gd name="f282" fmla="*/ f232 f115 1"/>
                <a:gd name="f283" fmla="*/ f233 f114 1"/>
                <a:gd name="f284" fmla="*/ f234 f115 1"/>
                <a:gd name="f285" fmla="*/ f235 f115 1"/>
                <a:gd name="f286" fmla="*/ f236 f114 1"/>
                <a:gd name="f287" fmla="*/ f237 f115 1"/>
                <a:gd name="f288" fmla="*/ f238 f114 1"/>
                <a:gd name="f289" fmla="*/ f239 f115 1"/>
                <a:gd name="f290" fmla="*/ f240 f114 1"/>
                <a:gd name="f291" fmla="*/ f241 f115 1"/>
                <a:gd name="f292" fmla="*/ f242 f114 1"/>
                <a:gd name="f293" fmla="*/ f243 f115 1"/>
                <a:gd name="f294" fmla="*/ f244 f114 1"/>
                <a:gd name="f295" fmla="*/ f245 f115 1"/>
                <a:gd name="f296" fmla="*/ f246 f114 1"/>
                <a:gd name="f297" fmla="*/ f247 f115 1"/>
                <a:gd name="f298" fmla="*/ f248 f114 1"/>
                <a:gd name="f299" fmla="*/ f249 f115 1"/>
                <a:gd name="f300" fmla="*/ f250 f114 1"/>
                <a:gd name="f301" fmla="*/ f251 f115 1"/>
                <a:gd name="f302" fmla="*/ f252 f114 1"/>
                <a:gd name="f303" fmla="*/ f253 f115 1"/>
                <a:gd name="f304" fmla="*/ f254 f114 1"/>
                <a:gd name="f305" fmla="*/ f255 f115 1"/>
                <a:gd name="f306" fmla="*/ f256 f114 1"/>
                <a:gd name="f307" fmla="*/ f257 f115 1"/>
                <a:gd name="f308" fmla="*/ f258 f114 1"/>
                <a:gd name="f309" fmla="*/ f259 f115 1"/>
                <a:gd name="f310" fmla="*/ f260 f114 1"/>
                <a:gd name="f311" fmla="*/ f261 f115 1"/>
                <a:gd name="f312" fmla="*/ f262 f114 1"/>
                <a:gd name="f313" fmla="*/ f263 f115 1"/>
                <a:gd name="f314" fmla="*/ f264 f114 1"/>
                <a:gd name="f315" fmla="*/ f265 f115 1"/>
                <a:gd name="f316" fmla="*/ f266 f114 1"/>
                <a:gd name="f317" fmla="*/ f267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1">
                  <a:pos x="f272" y="f273"/>
                </a:cxn>
                <a:cxn ang="f171">
                  <a:pos x="f274" y="f275"/>
                </a:cxn>
                <a:cxn ang="f171">
                  <a:pos x="f276" y="f277"/>
                </a:cxn>
                <a:cxn ang="f171">
                  <a:pos x="f278" y="f277"/>
                </a:cxn>
                <a:cxn ang="f171">
                  <a:pos x="f279" y="f280"/>
                </a:cxn>
                <a:cxn ang="f171">
                  <a:pos x="f281" y="f282"/>
                </a:cxn>
                <a:cxn ang="f171">
                  <a:pos x="f283" y="f284"/>
                </a:cxn>
                <a:cxn ang="f171">
                  <a:pos x="f283" y="f285"/>
                </a:cxn>
                <a:cxn ang="f171">
                  <a:pos x="f286" y="f287"/>
                </a:cxn>
                <a:cxn ang="f171">
                  <a:pos x="f288" y="f289"/>
                </a:cxn>
                <a:cxn ang="f171">
                  <a:pos x="f290" y="f291"/>
                </a:cxn>
                <a:cxn ang="f171">
                  <a:pos x="f292" y="f293"/>
                </a:cxn>
                <a:cxn ang="f171">
                  <a:pos x="f294" y="f295"/>
                </a:cxn>
                <a:cxn ang="f171">
                  <a:pos x="f296" y="f297"/>
                </a:cxn>
                <a:cxn ang="f171">
                  <a:pos x="f298" y="f299"/>
                </a:cxn>
                <a:cxn ang="f171">
                  <a:pos x="f300" y="f301"/>
                </a:cxn>
                <a:cxn ang="f171">
                  <a:pos x="f302" y="f303"/>
                </a:cxn>
                <a:cxn ang="f171">
                  <a:pos x="f304" y="f303"/>
                </a:cxn>
                <a:cxn ang="f171">
                  <a:pos x="f304" y="f305"/>
                </a:cxn>
                <a:cxn ang="f171">
                  <a:pos x="f306" y="f307"/>
                </a:cxn>
                <a:cxn ang="f171">
                  <a:pos x="f308" y="f309"/>
                </a:cxn>
                <a:cxn ang="f171">
                  <a:pos x="f310" y="f309"/>
                </a:cxn>
                <a:cxn ang="f171">
                  <a:pos x="f310" y="f311"/>
                </a:cxn>
                <a:cxn ang="f171">
                  <a:pos x="f312" y="f313"/>
                </a:cxn>
                <a:cxn ang="f171">
                  <a:pos x="f314" y="f315"/>
                </a:cxn>
                <a:cxn ang="f171">
                  <a:pos x="f316" y="f315"/>
                </a:cxn>
                <a:cxn ang="f171">
                  <a:pos x="f317" y="f311"/>
                </a:cxn>
                <a:cxn ang="f171">
                  <a:pos x="f272" y="f273"/>
                </a:cxn>
              </a:cxnLst>
              <a:rect l="f268" t="f271" r="f269" b="f270"/>
              <a:pathLst>
                <a:path w="612" h="27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5"/>
                    <a:pt x="f19" y="f5"/>
                  </a:cubicBezTo>
                  <a:cubicBezTo>
                    <a:pt x="f20" y="f5"/>
                    <a:pt x="f21" y="f5"/>
                    <a:pt x="f22" y="f5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7" y="f39"/>
                  </a:cubicBezTo>
                  <a:cubicBezTo>
                    <a:pt x="f7" y="f39"/>
                    <a:pt x="f7" y="f39"/>
                    <a:pt x="f7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7" y="f49"/>
                    <a:pt x="f50" y="f49"/>
                  </a:cubicBezTo>
                  <a:cubicBezTo>
                    <a:pt x="f29" y="f49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56"/>
                  </a:cubicBezTo>
                  <a:cubicBezTo>
                    <a:pt x="f28" y="f60"/>
                    <a:pt x="f61" y="f56"/>
                    <a:pt x="f62" y="f52"/>
                  </a:cubicBezTo>
                  <a:cubicBezTo>
                    <a:pt x="f63" y="f49"/>
                    <a:pt x="f15" y="f64"/>
                    <a:pt x="f17" y="f55"/>
                  </a:cubicBezTo>
                  <a:cubicBezTo>
                    <a:pt x="f5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35"/>
                  </a:cubicBezTo>
                  <a:cubicBezTo>
                    <a:pt x="f34" y="f75"/>
                    <a:pt x="f76" y="f77"/>
                    <a:pt x="f78" y="f7"/>
                  </a:cubicBezTo>
                  <a:cubicBezTo>
                    <a:pt x="f79" y="f7"/>
                    <a:pt x="f80" y="f7"/>
                    <a:pt x="f69" y="f7"/>
                  </a:cubicBezTo>
                  <a:cubicBezTo>
                    <a:pt x="f69" y="f77"/>
                    <a:pt x="f69" y="f81"/>
                    <a:pt x="f69" y="f82"/>
                  </a:cubicBezTo>
                  <a:cubicBezTo>
                    <a:pt x="f83" y="f84"/>
                    <a:pt x="f85" y="f86"/>
                    <a:pt x="f60" y="f87"/>
                  </a:cubicBezTo>
                  <a:cubicBezTo>
                    <a:pt x="f88" y="f89"/>
                    <a:pt x="f88" y="f89"/>
                    <a:pt x="f90" y="f89"/>
                  </a:cubicBezTo>
                  <a:cubicBezTo>
                    <a:pt x="f91" y="f89"/>
                    <a:pt x="f92" y="f89"/>
                    <a:pt x="f93" y="f89"/>
                  </a:cubicBezTo>
                  <a:cubicBezTo>
                    <a:pt x="f93" y="f89"/>
                    <a:pt x="f93" y="f89"/>
                    <a:pt x="f93" y="f2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97"/>
                    <a:pt x="f101" y="f97"/>
                    <a:pt x="f102" y="f97"/>
                  </a:cubicBezTo>
                  <a:cubicBezTo>
                    <a:pt x="f103" y="f97"/>
                    <a:pt x="f104" y="f97"/>
                    <a:pt x="f105" y="f97"/>
                  </a:cubicBezTo>
                  <a:cubicBezTo>
                    <a:pt x="f106" y="f97"/>
                    <a:pt x="f107" y="f108"/>
                    <a:pt x="f6" y="f2"/>
                  </a:cubicBezTo>
                  <a:cubicBezTo>
                    <a:pt x="f109" y="f110"/>
                    <a:pt x="f111" y="f112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1A8B25C1-6331-4E7D-82BF-6C1C05E0BC3B}"/>
                </a:ext>
              </a:extLst>
            </p:cNvPr>
            <p:cNvSpPr/>
            <p:nvPr/>
          </p:nvSpPr>
          <p:spPr>
            <a:xfrm flipH="1">
              <a:off x="8443587" y="4667033"/>
              <a:ext cx="712089" cy="47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8"/>
                <a:gd name="f7" fmla="val 366"/>
                <a:gd name="f8" fmla="val 534"/>
                <a:gd name="f9" fmla="val 218"/>
                <a:gd name="f10" fmla="val 216"/>
                <a:gd name="f11" fmla="val 533"/>
                <a:gd name="f12" fmla="val 215"/>
                <a:gd name="f13" fmla="val 214"/>
                <a:gd name="f14" fmla="val 528"/>
                <a:gd name="f15" fmla="val 195"/>
                <a:gd name="f16" fmla="val 522"/>
                <a:gd name="f17" fmla="val 177"/>
                <a:gd name="f18" fmla="val 506"/>
                <a:gd name="f19" fmla="val 164"/>
                <a:gd name="f20" fmla="val 498"/>
                <a:gd name="f21" fmla="val 150"/>
                <a:gd name="f22" fmla="val 490"/>
                <a:gd name="f23" fmla="val 136"/>
                <a:gd name="f24" fmla="val 482"/>
                <a:gd name="f25" fmla="val 123"/>
                <a:gd name="f26" fmla="val 479"/>
                <a:gd name="f27" fmla="val 113"/>
                <a:gd name="f28" fmla="val 475"/>
                <a:gd name="f29" fmla="val 104"/>
                <a:gd name="f30" fmla="val 471"/>
                <a:gd name="f31" fmla="val 94"/>
                <a:gd name="f32" fmla="val 458"/>
                <a:gd name="f33" fmla="val 69"/>
                <a:gd name="f34" fmla="val 444"/>
                <a:gd name="f35" fmla="val 44"/>
                <a:gd name="f36" fmla="val 430"/>
                <a:gd name="f37" fmla="val 19"/>
                <a:gd name="f38" fmla="val 427"/>
                <a:gd name="f39" fmla="val 6"/>
                <a:gd name="f40" fmla="val 417"/>
                <a:gd name="f41" fmla="val 11"/>
                <a:gd name="f42" fmla="val 409"/>
                <a:gd name="f43" fmla="val 346"/>
                <a:gd name="f44" fmla="val 10"/>
                <a:gd name="f45" fmla="val 282"/>
                <a:gd name="f46" fmla="val 219"/>
                <a:gd name="f47" fmla="val 197"/>
                <a:gd name="f48" fmla="val 176"/>
                <a:gd name="f49" fmla="val 154"/>
                <a:gd name="f50" fmla="val 144"/>
                <a:gd name="f51" fmla="val 133"/>
                <a:gd name="f52" fmla="val 12"/>
                <a:gd name="f53" fmla="val 122"/>
                <a:gd name="f54" fmla="val 120"/>
                <a:gd name="f55" fmla="val 119"/>
                <a:gd name="f56" fmla="val 81"/>
                <a:gd name="f57" fmla="val 42"/>
                <a:gd name="f58" fmla="val 3"/>
                <a:gd name="f59" fmla="val 39"/>
                <a:gd name="f60" fmla="val 1"/>
                <a:gd name="f61" fmla="val 67"/>
                <a:gd name="f62" fmla="val 95"/>
                <a:gd name="f63" fmla="val 138"/>
                <a:gd name="f64" fmla="val 181"/>
                <a:gd name="f65" fmla="val 224"/>
                <a:gd name="f66" fmla="val 7"/>
                <a:gd name="f67" fmla="val 263"/>
                <a:gd name="f68" fmla="val 4"/>
                <a:gd name="f69" fmla="val 303"/>
                <a:gd name="f70" fmla="val 5"/>
                <a:gd name="f71" fmla="val 342"/>
                <a:gd name="f72" fmla="val 365"/>
                <a:gd name="f73" fmla="val 28"/>
                <a:gd name="f74" fmla="val 111"/>
                <a:gd name="f75" fmla="val 193"/>
                <a:gd name="f76" fmla="val 276"/>
                <a:gd name="f77" fmla="val 281"/>
                <a:gd name="f78" fmla="val 286"/>
                <a:gd name="f79" fmla="val 291"/>
                <a:gd name="f80" fmla="val 364"/>
                <a:gd name="f81" fmla="val 296"/>
                <a:gd name="f82" fmla="val 363"/>
                <a:gd name="f83" fmla="val 297"/>
                <a:gd name="f84" fmla="val 359"/>
                <a:gd name="f85" fmla="val 294"/>
                <a:gd name="f86" fmla="val 355"/>
                <a:gd name="f87" fmla="val 317"/>
                <a:gd name="f88" fmla="val 257"/>
                <a:gd name="f89" fmla="val 280"/>
                <a:gd name="f90" fmla="val 238"/>
                <a:gd name="f91" fmla="val 243"/>
                <a:gd name="f92" fmla="val 240"/>
                <a:gd name="f93" fmla="val 237"/>
                <a:gd name="f94" fmla="val 235"/>
                <a:gd name="f95" fmla="val 310"/>
                <a:gd name="f96" fmla="val 381"/>
                <a:gd name="f97" fmla="val 452"/>
                <a:gd name="f98" fmla="val 453"/>
                <a:gd name="f99" fmla="val 454"/>
                <a:gd name="f100" fmla="val 455"/>
                <a:gd name="f101" fmla="val 236"/>
                <a:gd name="f102" fmla="val 495"/>
                <a:gd name="f103" fmla="val 515"/>
                <a:gd name="f104" fmla="val 518"/>
                <a:gd name="f105" fmla="val 521"/>
                <a:gd name="f106" fmla="val 524"/>
                <a:gd name="f107" fmla="val 529"/>
                <a:gd name="f108" fmla="val 536"/>
                <a:gd name="f109" fmla="val 231"/>
                <a:gd name="f110" fmla="val 226"/>
                <a:gd name="f111" fmla="val 222"/>
                <a:gd name="f112" fmla="+- 0 0 -90"/>
                <a:gd name="f113" fmla="*/ f3 1 538"/>
                <a:gd name="f114" fmla="*/ f4 1 366"/>
                <a:gd name="f115" fmla="val f5"/>
                <a:gd name="f116" fmla="val f6"/>
                <a:gd name="f117" fmla="val f7"/>
                <a:gd name="f118" fmla="*/ f112 f0 1"/>
                <a:gd name="f119" fmla="+- f117 0 f115"/>
                <a:gd name="f120" fmla="+- f116 0 f115"/>
                <a:gd name="f121" fmla="*/ f118 1 f2"/>
                <a:gd name="f122" fmla="*/ f120 1 538"/>
                <a:gd name="f123" fmla="*/ f119 1 366"/>
                <a:gd name="f124" fmla="*/ 534 f120 1"/>
                <a:gd name="f125" fmla="*/ 218 f119 1"/>
                <a:gd name="f126" fmla="*/ 533 f120 1"/>
                <a:gd name="f127" fmla="*/ 214 f119 1"/>
                <a:gd name="f128" fmla="*/ 506 f120 1"/>
                <a:gd name="f129" fmla="*/ 164 f119 1"/>
                <a:gd name="f130" fmla="*/ 482 f120 1"/>
                <a:gd name="f131" fmla="*/ 123 f119 1"/>
                <a:gd name="f132" fmla="*/ 471 f120 1"/>
                <a:gd name="f133" fmla="*/ 94 f119 1"/>
                <a:gd name="f134" fmla="*/ 430 f120 1"/>
                <a:gd name="f135" fmla="*/ 19 f119 1"/>
                <a:gd name="f136" fmla="*/ 409 f120 1"/>
                <a:gd name="f137" fmla="*/ 11 f119 1"/>
                <a:gd name="f138" fmla="*/ 219 f120 1"/>
                <a:gd name="f139" fmla="*/ 10 f119 1"/>
                <a:gd name="f140" fmla="*/ 154 f120 1"/>
                <a:gd name="f141" fmla="*/ 123 f120 1"/>
                <a:gd name="f142" fmla="*/ 12 f119 1"/>
                <a:gd name="f143" fmla="*/ 119 f120 1"/>
                <a:gd name="f144" fmla="*/ 3 f120 1"/>
                <a:gd name="f145" fmla="*/ 95 f119 1"/>
                <a:gd name="f146" fmla="*/ 224 f119 1"/>
                <a:gd name="f147" fmla="*/ 5 f120 1"/>
                <a:gd name="f148" fmla="*/ 342 f119 1"/>
                <a:gd name="f149" fmla="*/ 28 f120 1"/>
                <a:gd name="f150" fmla="*/ 365 f119 1"/>
                <a:gd name="f151" fmla="*/ 276 f120 1"/>
                <a:gd name="f152" fmla="*/ 291 f120 1"/>
                <a:gd name="f153" fmla="*/ 364 f119 1"/>
                <a:gd name="f154" fmla="*/ 294 f120 1"/>
                <a:gd name="f155" fmla="*/ 355 f119 1"/>
                <a:gd name="f156" fmla="*/ 238 f120 1"/>
                <a:gd name="f157" fmla="*/ 243 f119 1"/>
                <a:gd name="f158" fmla="*/ 235 f119 1"/>
                <a:gd name="f159" fmla="*/ 452 f120 1"/>
                <a:gd name="f160" fmla="*/ 455 f120 1"/>
                <a:gd name="f161" fmla="*/ 236 f119 1"/>
                <a:gd name="f162" fmla="*/ 515 f120 1"/>
                <a:gd name="f163" fmla="*/ 237 f119 1"/>
                <a:gd name="f164" fmla="*/ 524 f120 1"/>
                <a:gd name="f165" fmla="*/ 536 f120 1"/>
                <a:gd name="f166" fmla="*/ 231 f119 1"/>
                <a:gd name="f167" fmla="+- f121 0 f1"/>
                <a:gd name="f168" fmla="*/ f124 1 538"/>
                <a:gd name="f169" fmla="*/ f125 1 366"/>
                <a:gd name="f170" fmla="*/ f126 1 538"/>
                <a:gd name="f171" fmla="*/ f127 1 366"/>
                <a:gd name="f172" fmla="*/ f128 1 538"/>
                <a:gd name="f173" fmla="*/ f129 1 366"/>
                <a:gd name="f174" fmla="*/ f130 1 538"/>
                <a:gd name="f175" fmla="*/ f131 1 366"/>
                <a:gd name="f176" fmla="*/ f132 1 538"/>
                <a:gd name="f177" fmla="*/ f133 1 366"/>
                <a:gd name="f178" fmla="*/ f134 1 538"/>
                <a:gd name="f179" fmla="*/ f135 1 366"/>
                <a:gd name="f180" fmla="*/ f136 1 538"/>
                <a:gd name="f181" fmla="*/ f137 1 366"/>
                <a:gd name="f182" fmla="*/ f138 1 538"/>
                <a:gd name="f183" fmla="*/ f139 1 366"/>
                <a:gd name="f184" fmla="*/ f140 1 538"/>
                <a:gd name="f185" fmla="*/ f141 1 538"/>
                <a:gd name="f186" fmla="*/ f142 1 366"/>
                <a:gd name="f187" fmla="*/ f143 1 538"/>
                <a:gd name="f188" fmla="*/ f144 1 538"/>
                <a:gd name="f189" fmla="*/ f145 1 366"/>
                <a:gd name="f190" fmla="*/ f146 1 366"/>
                <a:gd name="f191" fmla="*/ f147 1 538"/>
                <a:gd name="f192" fmla="*/ f148 1 366"/>
                <a:gd name="f193" fmla="*/ f149 1 538"/>
                <a:gd name="f194" fmla="*/ f150 1 366"/>
                <a:gd name="f195" fmla="*/ f151 1 538"/>
                <a:gd name="f196" fmla="*/ f152 1 538"/>
                <a:gd name="f197" fmla="*/ f153 1 366"/>
                <a:gd name="f198" fmla="*/ f154 1 538"/>
                <a:gd name="f199" fmla="*/ f155 1 366"/>
                <a:gd name="f200" fmla="*/ f156 1 538"/>
                <a:gd name="f201" fmla="*/ f157 1 366"/>
                <a:gd name="f202" fmla="*/ f158 1 366"/>
                <a:gd name="f203" fmla="*/ f159 1 538"/>
                <a:gd name="f204" fmla="*/ f160 1 538"/>
                <a:gd name="f205" fmla="*/ f161 1 366"/>
                <a:gd name="f206" fmla="*/ f162 1 538"/>
                <a:gd name="f207" fmla="*/ f163 1 366"/>
                <a:gd name="f208" fmla="*/ f164 1 538"/>
                <a:gd name="f209" fmla="*/ f165 1 538"/>
                <a:gd name="f210" fmla="*/ f166 1 366"/>
                <a:gd name="f211" fmla="*/ 0 1 f122"/>
                <a:gd name="f212" fmla="*/ f116 1 f122"/>
                <a:gd name="f213" fmla="*/ 0 1 f123"/>
                <a:gd name="f214" fmla="*/ f117 1 f123"/>
                <a:gd name="f215" fmla="*/ f168 1 f122"/>
                <a:gd name="f216" fmla="*/ f169 1 f123"/>
                <a:gd name="f217" fmla="*/ f170 1 f122"/>
                <a:gd name="f218" fmla="*/ f171 1 f123"/>
                <a:gd name="f219" fmla="*/ f172 1 f122"/>
                <a:gd name="f220" fmla="*/ f173 1 f123"/>
                <a:gd name="f221" fmla="*/ f174 1 f122"/>
                <a:gd name="f222" fmla="*/ f175 1 f123"/>
                <a:gd name="f223" fmla="*/ f176 1 f122"/>
                <a:gd name="f224" fmla="*/ f177 1 f123"/>
                <a:gd name="f225" fmla="*/ f178 1 f122"/>
                <a:gd name="f226" fmla="*/ f179 1 f123"/>
                <a:gd name="f227" fmla="*/ f180 1 f122"/>
                <a:gd name="f228" fmla="*/ f181 1 f123"/>
                <a:gd name="f229" fmla="*/ f182 1 f122"/>
                <a:gd name="f230" fmla="*/ f183 1 f123"/>
                <a:gd name="f231" fmla="*/ f184 1 f122"/>
                <a:gd name="f232" fmla="*/ f185 1 f122"/>
                <a:gd name="f233" fmla="*/ f186 1 f123"/>
                <a:gd name="f234" fmla="*/ f187 1 f122"/>
                <a:gd name="f235" fmla="*/ f188 1 f122"/>
                <a:gd name="f236" fmla="*/ f189 1 f123"/>
                <a:gd name="f237" fmla="*/ f190 1 f123"/>
                <a:gd name="f238" fmla="*/ f191 1 f122"/>
                <a:gd name="f239" fmla="*/ f192 1 f123"/>
                <a:gd name="f240" fmla="*/ f193 1 f122"/>
                <a:gd name="f241" fmla="*/ f194 1 f123"/>
                <a:gd name="f242" fmla="*/ f195 1 f122"/>
                <a:gd name="f243" fmla="*/ f196 1 f122"/>
                <a:gd name="f244" fmla="*/ f197 1 f123"/>
                <a:gd name="f245" fmla="*/ f198 1 f122"/>
                <a:gd name="f246" fmla="*/ f199 1 f123"/>
                <a:gd name="f247" fmla="*/ f200 1 f122"/>
                <a:gd name="f248" fmla="*/ f201 1 f123"/>
                <a:gd name="f249" fmla="*/ f202 1 f123"/>
                <a:gd name="f250" fmla="*/ f203 1 f122"/>
                <a:gd name="f251" fmla="*/ f204 1 f122"/>
                <a:gd name="f252" fmla="*/ f205 1 f123"/>
                <a:gd name="f253" fmla="*/ f206 1 f122"/>
                <a:gd name="f254" fmla="*/ f207 1 f123"/>
                <a:gd name="f255" fmla="*/ f208 1 f122"/>
                <a:gd name="f256" fmla="*/ f209 1 f122"/>
                <a:gd name="f257" fmla="*/ f210 1 f123"/>
                <a:gd name="f258" fmla="*/ f211 f113 1"/>
                <a:gd name="f259" fmla="*/ f212 f113 1"/>
                <a:gd name="f260" fmla="*/ f214 f114 1"/>
                <a:gd name="f261" fmla="*/ f213 f114 1"/>
                <a:gd name="f262" fmla="*/ f215 f113 1"/>
                <a:gd name="f263" fmla="*/ f216 f114 1"/>
                <a:gd name="f264" fmla="*/ f217 f113 1"/>
                <a:gd name="f265" fmla="*/ f218 f114 1"/>
                <a:gd name="f266" fmla="*/ f219 f113 1"/>
                <a:gd name="f267" fmla="*/ f220 f114 1"/>
                <a:gd name="f268" fmla="*/ f221 f113 1"/>
                <a:gd name="f269" fmla="*/ f222 f114 1"/>
                <a:gd name="f270" fmla="*/ f223 f113 1"/>
                <a:gd name="f271" fmla="*/ f224 f114 1"/>
                <a:gd name="f272" fmla="*/ f225 f113 1"/>
                <a:gd name="f273" fmla="*/ f226 f114 1"/>
                <a:gd name="f274" fmla="*/ f227 f113 1"/>
                <a:gd name="f275" fmla="*/ f228 f114 1"/>
                <a:gd name="f276" fmla="*/ f229 f113 1"/>
                <a:gd name="f277" fmla="*/ f230 f114 1"/>
                <a:gd name="f278" fmla="*/ f231 f113 1"/>
                <a:gd name="f279" fmla="*/ f232 f113 1"/>
                <a:gd name="f280" fmla="*/ f233 f114 1"/>
                <a:gd name="f281" fmla="*/ f234 f113 1"/>
                <a:gd name="f282" fmla="*/ f235 f113 1"/>
                <a:gd name="f283" fmla="*/ f236 f114 1"/>
                <a:gd name="f284" fmla="*/ f237 f114 1"/>
                <a:gd name="f285" fmla="*/ f238 f113 1"/>
                <a:gd name="f286" fmla="*/ f239 f114 1"/>
                <a:gd name="f287" fmla="*/ f240 f113 1"/>
                <a:gd name="f288" fmla="*/ f241 f114 1"/>
                <a:gd name="f289" fmla="*/ f242 f113 1"/>
                <a:gd name="f290" fmla="*/ f243 f113 1"/>
                <a:gd name="f291" fmla="*/ f244 f114 1"/>
                <a:gd name="f292" fmla="*/ f245 f113 1"/>
                <a:gd name="f293" fmla="*/ f246 f114 1"/>
                <a:gd name="f294" fmla="*/ f247 f113 1"/>
                <a:gd name="f295" fmla="*/ f248 f114 1"/>
                <a:gd name="f296" fmla="*/ f249 f114 1"/>
                <a:gd name="f297" fmla="*/ f250 f113 1"/>
                <a:gd name="f298" fmla="*/ f251 f113 1"/>
                <a:gd name="f299" fmla="*/ f252 f114 1"/>
                <a:gd name="f300" fmla="*/ f253 f113 1"/>
                <a:gd name="f301" fmla="*/ f254 f114 1"/>
                <a:gd name="f302" fmla="*/ f255 f113 1"/>
                <a:gd name="f303" fmla="*/ f256 f113 1"/>
                <a:gd name="f304" fmla="*/ f257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7">
                  <a:pos x="f262" y="f263"/>
                </a:cxn>
                <a:cxn ang="f167">
                  <a:pos x="f264" y="f265"/>
                </a:cxn>
                <a:cxn ang="f167">
                  <a:pos x="f266" y="f267"/>
                </a:cxn>
                <a:cxn ang="f167">
                  <a:pos x="f268" y="f269"/>
                </a:cxn>
                <a:cxn ang="f167">
                  <a:pos x="f270" y="f271"/>
                </a:cxn>
                <a:cxn ang="f167">
                  <a:pos x="f272" y="f273"/>
                </a:cxn>
                <a:cxn ang="f167">
                  <a:pos x="f272" y="f273"/>
                </a:cxn>
                <a:cxn ang="f167">
                  <a:pos x="f272" y="f273"/>
                </a:cxn>
                <a:cxn ang="f167">
                  <a:pos x="f274" y="f275"/>
                </a:cxn>
                <a:cxn ang="f167">
                  <a:pos x="f276" y="f277"/>
                </a:cxn>
                <a:cxn ang="f167">
                  <a:pos x="f278" y="f277"/>
                </a:cxn>
                <a:cxn ang="f167">
                  <a:pos x="f279" y="f280"/>
                </a:cxn>
                <a:cxn ang="f167">
                  <a:pos x="f281" y="f277"/>
                </a:cxn>
                <a:cxn ang="f167">
                  <a:pos x="f282" y="f275"/>
                </a:cxn>
                <a:cxn ang="f167">
                  <a:pos x="f282" y="f283"/>
                </a:cxn>
                <a:cxn ang="f167">
                  <a:pos x="f282" y="f284"/>
                </a:cxn>
                <a:cxn ang="f167">
                  <a:pos x="f285" y="f286"/>
                </a:cxn>
                <a:cxn ang="f167">
                  <a:pos x="f287" y="f288"/>
                </a:cxn>
                <a:cxn ang="f167">
                  <a:pos x="f289" y="f288"/>
                </a:cxn>
                <a:cxn ang="f167">
                  <a:pos x="f290" y="f291"/>
                </a:cxn>
                <a:cxn ang="f167">
                  <a:pos x="f292" y="f293"/>
                </a:cxn>
                <a:cxn ang="f167">
                  <a:pos x="f294" y="f295"/>
                </a:cxn>
                <a:cxn ang="f167">
                  <a:pos x="f294" y="f295"/>
                </a:cxn>
                <a:cxn ang="f167">
                  <a:pos x="f294" y="f295"/>
                </a:cxn>
                <a:cxn ang="f167">
                  <a:pos x="f294" y="f296"/>
                </a:cxn>
                <a:cxn ang="f167">
                  <a:pos x="f297" y="f296"/>
                </a:cxn>
                <a:cxn ang="f167">
                  <a:pos x="f298" y="f299"/>
                </a:cxn>
                <a:cxn ang="f167">
                  <a:pos x="f300" y="f301"/>
                </a:cxn>
                <a:cxn ang="f167">
                  <a:pos x="f302" y="f296"/>
                </a:cxn>
                <a:cxn ang="f167">
                  <a:pos x="f303" y="f304"/>
                </a:cxn>
                <a:cxn ang="f167">
                  <a:pos x="f262" y="f263"/>
                </a:cxn>
              </a:cxnLst>
              <a:rect l="f258" t="f261" r="f259" b="f260"/>
              <a:pathLst>
                <a:path w="538" h="366">
                  <a:moveTo>
                    <a:pt x="f8" y="f9"/>
                  </a:moveTo>
                  <a:cubicBezTo>
                    <a:pt x="f8" y="f10"/>
                    <a:pt x="f11" y="f12"/>
                    <a:pt x="f11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6" y="f37"/>
                    <a:pt x="f36" y="f37"/>
                    <a:pt x="f36" y="f37"/>
                  </a:cubicBezTo>
                  <a:cubicBezTo>
                    <a:pt x="f36" y="f37"/>
                    <a:pt x="f36" y="f37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4"/>
                    <a:pt x="f45" y="f44"/>
                    <a:pt x="f46" y="f44"/>
                  </a:cubicBezTo>
                  <a:cubicBezTo>
                    <a:pt x="f47" y="f5"/>
                    <a:pt x="f48" y="f5"/>
                    <a:pt x="f49" y="f44"/>
                  </a:cubicBezTo>
                  <a:cubicBezTo>
                    <a:pt x="f50" y="f44"/>
                    <a:pt x="f51" y="f41"/>
                    <a:pt x="f25" y="f52"/>
                  </a:cubicBezTo>
                  <a:cubicBezTo>
                    <a:pt x="f53" y="f41"/>
                    <a:pt x="f54" y="f44"/>
                    <a:pt x="f55" y="f44"/>
                  </a:cubicBezTo>
                  <a:cubicBezTo>
                    <a:pt x="f56" y="f44"/>
                    <a:pt x="f57" y="f41"/>
                    <a:pt x="f58" y="f41"/>
                  </a:cubicBezTo>
                  <a:cubicBezTo>
                    <a:pt x="f5" y="f59"/>
                    <a:pt x="f60" y="f61"/>
                    <a:pt x="f58" y="f62"/>
                  </a:cubicBezTo>
                  <a:cubicBezTo>
                    <a:pt x="f58" y="f63"/>
                    <a:pt x="f58" y="f64"/>
                    <a:pt x="f58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0" y="f72"/>
                    <a:pt x="f70" y="f72"/>
                    <a:pt x="f73" y="f72"/>
                  </a:cubicBezTo>
                  <a:cubicBezTo>
                    <a:pt x="f74" y="f72"/>
                    <a:pt x="f75" y="f72"/>
                    <a:pt x="f76" y="f72"/>
                  </a:cubicBezTo>
                  <a:cubicBezTo>
                    <a:pt x="f77" y="f72"/>
                    <a:pt x="f78" y="f7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76" y="f87"/>
                    <a:pt x="f88" y="f89"/>
                    <a:pt x="f90" y="f91"/>
                  </a:cubicBezTo>
                  <a:cubicBezTo>
                    <a:pt x="f90" y="f91"/>
                    <a:pt x="f90" y="f91"/>
                    <a:pt x="f90" y="f91"/>
                  </a:cubicBezTo>
                  <a:cubicBezTo>
                    <a:pt x="f90" y="f91"/>
                    <a:pt x="f90" y="f91"/>
                    <a:pt x="f90" y="f91"/>
                  </a:cubicBezTo>
                  <a:cubicBezTo>
                    <a:pt x="f90" y="f92"/>
                    <a:pt x="f90" y="f93"/>
                    <a:pt x="f90" y="f94"/>
                  </a:cubicBezTo>
                  <a:cubicBezTo>
                    <a:pt x="f95" y="f94"/>
                    <a:pt x="f96" y="f94"/>
                    <a:pt x="f97" y="f94"/>
                  </a:cubicBezTo>
                  <a:cubicBezTo>
                    <a:pt x="f98" y="f94"/>
                    <a:pt x="f99" y="f94"/>
                    <a:pt x="f100" y="f101"/>
                  </a:cubicBezTo>
                  <a:cubicBezTo>
                    <a:pt x="f28" y="f90"/>
                    <a:pt x="f102" y="f93"/>
                    <a:pt x="f103" y="f93"/>
                  </a:cubicBezTo>
                  <a:cubicBezTo>
                    <a:pt x="f104" y="f93"/>
                    <a:pt x="f105" y="f101"/>
                    <a:pt x="f106" y="f94"/>
                  </a:cubicBezTo>
                  <a:cubicBezTo>
                    <a:pt x="f107" y="f101"/>
                    <a:pt x="f8" y="f101"/>
                    <a:pt x="f108" y="f109"/>
                  </a:cubicBezTo>
                  <a:cubicBezTo>
                    <a:pt x="f6" y="f110"/>
                    <a:pt x="f108" y="f111"/>
                    <a:pt x="f8" y="f9"/>
                  </a:cubicBezTo>
                  <a:close/>
                </a:path>
              </a:pathLst>
            </a:custGeom>
            <a:solidFill>
              <a:srgbClr val="E7206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16604B7-8F62-4E8A-BCF0-71A09D5A6D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5956" y="414204"/>
            <a:ext cx="6615619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262626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38DC8B26-6E8B-414C-B1AA-AD42F852410D}"/>
              </a:ext>
            </a:extLst>
          </p:cNvPr>
          <p:cNvSpPr/>
          <p:nvPr/>
        </p:nvSpPr>
        <p:spPr>
          <a:xfrm>
            <a:off x="0" y="6345"/>
            <a:ext cx="9144000" cy="135889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Rectángulo 2">
            <a:extLst>
              <a:ext uri="{FF2B5EF4-FFF2-40B4-BE49-F238E27FC236}">
                <a16:creationId xmlns:a16="http://schemas.microsoft.com/office/drawing/2014/main" id="{6760A151-478F-445B-9612-67CA92150E6D}"/>
              </a:ext>
            </a:extLst>
          </p:cNvPr>
          <p:cNvSpPr/>
          <p:nvPr/>
        </p:nvSpPr>
        <p:spPr>
          <a:xfrm>
            <a:off x="0" y="5040629"/>
            <a:ext cx="5231821" cy="102870"/>
          </a:xfrm>
          <a:prstGeom prst="rect">
            <a:avLst/>
          </a:prstGeom>
          <a:solidFill>
            <a:srgbClr val="D519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50109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lantillaspowerpoint.org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ED7ED"/>
            </a:gs>
            <a:gs pos="100000">
              <a:srgbClr val="E4F2FF"/>
            </a:gs>
          </a:gsLst>
          <a:lin ang="161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550DB7C7-E3F4-4A13-BC07-DE905A6430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539523"/>
            <a:ext cx="7717499" cy="478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8DBEFDB7-0BE5-406A-8E31-000D7E8A1D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3222" y="1297396"/>
            <a:ext cx="7717499" cy="32715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ángulo 1">
            <a:extLst>
              <a:ext uri="{FF2B5EF4-FFF2-40B4-BE49-F238E27FC236}">
                <a16:creationId xmlns:a16="http://schemas.microsoft.com/office/drawing/2014/main" id="{93790320-19C6-4C6E-B630-AD66A5CCABA5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TextBox 11"/>
          <p:cNvSpPr txBox="1"/>
          <p:nvPr userDrawn="1"/>
        </p:nvSpPr>
        <p:spPr>
          <a:xfrm rot="16200000">
            <a:off x="-2381830" y="1310502"/>
            <a:ext cx="44460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9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9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9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3"/>
              </a:rPr>
              <a:t>plantillaspowerpoint.org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33255" y="4064600"/>
            <a:ext cx="1148870" cy="3175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</p:sldLayoutIdLst>
  <p:transition/>
  <p:txStyles>
    <p:titleStyle>
      <a:lvl1pPr marL="0" marR="0" lvl="0" indent="0" algn="ctr" defTabSz="914400" rtl="0" fontAlgn="auto" hangingPunct="1">
        <a:lnSpc>
          <a:spcPct val="100000"/>
        </a:lnSpc>
        <a:spcBef>
          <a:spcPct val="0"/>
        </a:spcBef>
        <a:spcAft>
          <a:spcPct val="0"/>
        </a:spcAft>
        <a:buNone/>
        <a:defRPr lang="es-PE" sz="3200" b="1" i="0" u="none" strike="noStrike" kern="0" cap="none" spc="0" baseline="0">
          <a:solidFill>
            <a:srgbClr val="000000"/>
          </a:solidFill>
          <a:uFillTx/>
          <a:latin typeface="Staatliches"/>
          <a:ea typeface="Staatliches"/>
          <a:cs typeface="Staatliches"/>
        </a:defRPr>
      </a:lvl1pPr>
    </p:titleStyle>
    <p:bodyStyle>
      <a:lvl1pPr marL="457200" marR="0" lvl="0" indent="-317497" algn="l" defTabSz="914400" rtl="0" fontAlgn="auto" hangingPunct="1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ts val="1400"/>
        <a:buFont typeface="Open Sans"/>
        <a:buChar char="●"/>
        <a:defRPr lang="es-PE" sz="1400" b="0" i="0" u="none" strike="noStrike" kern="0" cap="none" spc="0" baseline="0">
          <a:solidFill>
            <a:srgbClr val="000000"/>
          </a:solidFill>
          <a:uFillTx/>
          <a:latin typeface="Open Sans"/>
          <a:ea typeface="Open Sans"/>
          <a:cs typeface="Open San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openxmlformats.org/officeDocument/2006/relationships/image" Target="../media/image8.png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0">
            <a:extLst>
              <a:ext uri="{FF2B5EF4-FFF2-40B4-BE49-F238E27FC236}">
                <a16:creationId xmlns:a16="http://schemas.microsoft.com/office/drawing/2014/main" id="{FDB1AC2D-5B1F-4402-A8F7-3F00771938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0" y="0"/>
            <a:ext cx="9144000" cy="51457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aralelogramo 17">
            <a:extLst>
              <a:ext uri="{FF2B5EF4-FFF2-40B4-BE49-F238E27FC236}">
                <a16:creationId xmlns:a16="http://schemas.microsoft.com/office/drawing/2014/main" id="{4B0941A5-EB78-42FB-8295-FD7E02E91DE0}"/>
              </a:ext>
            </a:extLst>
          </p:cNvPr>
          <p:cNvSpPr/>
          <p:nvPr/>
        </p:nvSpPr>
        <p:spPr>
          <a:xfrm>
            <a:off x="0" y="0"/>
            <a:ext cx="4194755" cy="5143499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DAA4CE">
              <a:alpha val="66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3418FA4-A816-496D-AD72-48E48073DBAF}"/>
              </a:ext>
            </a:extLst>
          </p:cNvPr>
          <p:cNvSpPr txBox="1"/>
          <p:nvPr/>
        </p:nvSpPr>
        <p:spPr>
          <a:xfrm>
            <a:off x="6101132" y="3581147"/>
            <a:ext cx="1343491" cy="25391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 Free Template</a:t>
            </a:r>
            <a:endParaRPr lang="en-US" sz="1050" b="1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직사각형 4">
            <a:extLst>
              <a:ext uri="{FF2B5EF4-FFF2-40B4-BE49-F238E27FC236}">
                <a16:creationId xmlns:a16="http://schemas.microsoft.com/office/drawing/2014/main" id="{7C40200A-5D76-4D93-8457-53236B60C846}"/>
              </a:ext>
            </a:extLst>
          </p:cNvPr>
          <p:cNvSpPr/>
          <p:nvPr/>
        </p:nvSpPr>
        <p:spPr>
          <a:xfrm>
            <a:off x="0" y="4403896"/>
            <a:ext cx="2684833" cy="323167"/>
          </a:xfrm>
          <a:prstGeom prst="rect">
            <a:avLst/>
          </a:prstGeom>
          <a:solidFill>
            <a:srgbClr val="E7206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 dirty="0" smtClean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plantillaspowerpoint.org</a:t>
            </a:r>
            <a:endParaRPr lang="en-US" sz="15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Triángulo rectángulo 25">
            <a:extLst>
              <a:ext uri="{FF2B5EF4-FFF2-40B4-BE49-F238E27FC236}">
                <a16:creationId xmlns:a16="http://schemas.microsoft.com/office/drawing/2014/main" id="{6E3BECF4-E8F4-4312-858A-E57EF6669DF5}"/>
              </a:ext>
            </a:extLst>
          </p:cNvPr>
          <p:cNvSpPr/>
          <p:nvPr/>
        </p:nvSpPr>
        <p:spPr>
          <a:xfrm rot="10799991">
            <a:off x="4509124" y="4278"/>
            <a:ext cx="4634865" cy="3943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9F408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riángulo rectángulo 26">
            <a:extLst>
              <a:ext uri="{FF2B5EF4-FFF2-40B4-BE49-F238E27FC236}">
                <a16:creationId xmlns:a16="http://schemas.microsoft.com/office/drawing/2014/main" id="{392C9114-0183-4C35-BD79-830C60938712}"/>
              </a:ext>
            </a:extLst>
          </p:cNvPr>
          <p:cNvSpPr/>
          <p:nvPr/>
        </p:nvSpPr>
        <p:spPr>
          <a:xfrm>
            <a:off x="0" y="4931743"/>
            <a:ext cx="4662068" cy="2140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9F408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7E44C16B-447A-4E49-98BD-232C4536D6E3}"/>
              </a:ext>
            </a:extLst>
          </p:cNvPr>
          <p:cNvSpPr txBox="1"/>
          <p:nvPr/>
        </p:nvSpPr>
        <p:spPr>
          <a:xfrm>
            <a:off x="5618155" y="3939344"/>
            <a:ext cx="230944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</a:t>
            </a:r>
          </a:p>
        </p:txBody>
      </p:sp>
      <p:pic>
        <p:nvPicPr>
          <p:cNvPr id="10" name="Marcador de posición de imagen 6">
            <a:extLst>
              <a:ext uri="{FF2B5EF4-FFF2-40B4-BE49-F238E27FC236}">
                <a16:creationId xmlns:a16="http://schemas.microsoft.com/office/drawing/2014/main" id="{EE83BA1A-E45B-4921-A594-EE3EE7AC1FF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tile tx="0" ty="0" sx="100000" sy="100000" flip="none" algn="tl"/>
        </p:blipFill>
        <p:spPr>
          <a:xfrm>
            <a:off x="784555" y="555351"/>
            <a:ext cx="3643865" cy="3643856"/>
          </a:xfrm>
          <a:blipFill>
            <a:blip r:embed="rId5"/>
            <a:tile tx="0" ty="0" sx="100000" sy="100000" flip="none" algn="tl"/>
          </a:blipFill>
          <a:ln w="57150">
            <a:solidFill>
              <a:srgbClr val="FFFFFF"/>
            </a:solidFill>
            <a:prstDash val="solid"/>
          </a:ln>
        </p:spPr>
      </p:pic>
      <p:pic>
        <p:nvPicPr>
          <p:cNvPr id="11" name="Imagen 8">
            <a:extLst>
              <a:ext uri="{FF2B5EF4-FFF2-40B4-BE49-F238E27FC236}">
                <a16:creationId xmlns:a16="http://schemas.microsoft.com/office/drawing/2014/main" id="{65231B56-7C2A-4908-9A18-79CF62EE30F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7821" b="21504"/>
          <a:stretch>
            <a:fillRect/>
          </a:stretch>
        </p:blipFill>
        <p:spPr>
          <a:xfrm>
            <a:off x="4300276" y="1131149"/>
            <a:ext cx="4738192" cy="2401077"/>
          </a:xfrm>
          <a:prstGeom prst="rect">
            <a:avLst/>
          </a:prstGeom>
          <a:noFill/>
          <a:ln cap="flat">
            <a:noFill/>
          </a:ln>
          <a:effectLst>
            <a:outerShdw dist="38103" algn="tl">
              <a:srgbClr val="9C1C3A">
                <a:alpha val="40000"/>
              </a:srgbClr>
            </a:outerShdw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00492F-6089-48D4-A2D3-AF5737475F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412147" y="323359"/>
            <a:ext cx="6615619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050" b="1">
                <a:solidFill>
                  <a:srgbClr val="C268AE"/>
                </a:solidFill>
                <a:latin typeface="Arial"/>
                <a:cs typeface="Arial" panose="020B0604020202020204" pitchFamily="34" charset="0"/>
              </a:rPr>
              <a:t>Infographic Style</a:t>
            </a:r>
          </a:p>
        </p:txBody>
      </p:sp>
      <p:cxnSp>
        <p:nvCxnSpPr>
          <p:cNvPr id="3" name="Straight Connector 70">
            <a:extLst>
              <a:ext uri="{FF2B5EF4-FFF2-40B4-BE49-F238E27FC236}">
                <a16:creationId xmlns:a16="http://schemas.microsoft.com/office/drawing/2014/main" id="{4B6EE241-6B92-436E-90B6-2B7033C2E51E}"/>
              </a:ext>
            </a:extLst>
          </p:cNvPr>
          <p:cNvCxnSpPr/>
          <p:nvPr/>
        </p:nvCxnSpPr>
        <p:spPr>
          <a:xfrm flipH="1">
            <a:off x="-832" y="3061530"/>
            <a:ext cx="5404396" cy="0"/>
          </a:xfrm>
          <a:prstGeom prst="straightConnector1">
            <a:avLst/>
          </a:prstGeom>
          <a:noFill/>
          <a:ln w="44448" cap="flat">
            <a:solidFill>
              <a:srgbClr val="E7206F"/>
            </a:solidFill>
            <a:prstDash val="solid"/>
          </a:ln>
        </p:spPr>
      </p:cxnSp>
      <p:sp>
        <p:nvSpPr>
          <p:cNvPr id="4" name="Oval 72">
            <a:extLst>
              <a:ext uri="{FF2B5EF4-FFF2-40B4-BE49-F238E27FC236}">
                <a16:creationId xmlns:a16="http://schemas.microsoft.com/office/drawing/2014/main" id="{14A89575-5AC1-458A-9743-DA96957A5E1A}"/>
              </a:ext>
            </a:extLst>
          </p:cNvPr>
          <p:cNvSpPr/>
          <p:nvPr/>
        </p:nvSpPr>
        <p:spPr>
          <a:xfrm flipH="1">
            <a:off x="4949409" y="1508778"/>
            <a:ext cx="454164" cy="45416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E7206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Freeform 31">
            <a:extLst>
              <a:ext uri="{FF2B5EF4-FFF2-40B4-BE49-F238E27FC236}">
                <a16:creationId xmlns:a16="http://schemas.microsoft.com/office/drawing/2014/main" id="{6A4ED467-2C1F-45E8-974D-7167FE4B19BB}"/>
              </a:ext>
            </a:extLst>
          </p:cNvPr>
          <p:cNvSpPr/>
          <p:nvPr/>
        </p:nvSpPr>
        <p:spPr>
          <a:xfrm rot="8579997">
            <a:off x="5054878" y="1614564"/>
            <a:ext cx="243230" cy="242581"/>
          </a:xfrm>
          <a:custGeom>
            <a:avLst/>
            <a:gdLst>
              <a:gd name="f0" fmla="val w"/>
              <a:gd name="f1" fmla="val h"/>
              <a:gd name="f2" fmla="val 0"/>
              <a:gd name="f3" fmla="val 3872365"/>
              <a:gd name="f4" fmla="val 3862045"/>
              <a:gd name="f5" fmla="val 1786489"/>
              <a:gd name="f6" fmla="val 808318"/>
              <a:gd name="f7" fmla="val 1525809"/>
              <a:gd name="f8" fmla="val 610106"/>
              <a:gd name="f9" fmla="val 1257124"/>
              <a:gd name="f10" fmla="val 397966"/>
              <a:gd name="f11" fmla="val 1040385"/>
              <a:gd name="f12" fmla="val 230829"/>
              <a:gd name="f13" fmla="val 1905215"/>
              <a:gd name="f14" fmla="val -194386"/>
              <a:gd name="f15" fmla="val 2650439"/>
              <a:gd name="f16" fmla="val 24572"/>
              <a:gd name="f17" fmla="val 3162062"/>
              <a:gd name="f18" fmla="val 429660"/>
              <a:gd name="f19" fmla="val 3007351"/>
              <a:gd name="f20" fmla="val 875340"/>
              <a:gd name="f21" fmla="val 2905932"/>
              <a:gd name="f22" fmla="val 1443216"/>
              <a:gd name="f23" fmla="val 2745609"/>
              <a:gd name="f24" fmla="val 1410478"/>
              <a:gd name="f25" fmla="val 2633182"/>
              <a:gd name="f26" fmla="val 1430335"/>
              <a:gd name="f27" fmla="val 2220955"/>
              <a:gd name="f28" fmla="val 1138671"/>
              <a:gd name="f29" fmla="val 2701004"/>
              <a:gd name="f30" fmla="val 2590217"/>
              <a:gd name="f31" fmla="val 2682933"/>
              <a:gd name="f32" fmla="val 2576481"/>
              <a:gd name="f33" fmla="val 2672282"/>
              <a:gd name="f34" fmla="val 2559744"/>
              <a:gd name="f35" fmla="val 2670336"/>
              <a:gd name="f36" fmla="val 2539383"/>
              <a:gd name="f37" fmla="val 2587360"/>
              <a:gd name="f38" fmla="val 2376647"/>
              <a:gd name="f39" fmla="val 3042640"/>
              <a:gd name="f40" fmla="val 1246798"/>
              <a:gd name="f41" fmla="val 3299881"/>
              <a:gd name="f42" fmla="val 563773"/>
              <a:gd name="f43" fmla="val 3959368"/>
              <a:gd name="f44" fmla="val 1266493"/>
              <a:gd name="f45" fmla="val 3967860"/>
              <a:gd name="f46" fmla="val 2043171"/>
              <a:gd name="f47" fmla="val 3730056"/>
              <a:gd name="f48" fmla="val 2650875"/>
              <a:gd name="f49" fmla="val 3317547"/>
              <a:gd name="f50" fmla="val 2635434"/>
              <a:gd name="f51" fmla="val 2827499"/>
              <a:gd name="f52" fmla="val 2686366"/>
              <a:gd name="f53" fmla="val 19691"/>
              <a:gd name="f54" fmla="val 2248546"/>
              <a:gd name="f55" fmla="val -100797"/>
              <a:gd name="f56" fmla="val 1292396"/>
              <a:gd name="f57" fmla="val 348853"/>
              <a:gd name="f58" fmla="val 659059"/>
              <a:gd name="f59" fmla="val 898439"/>
              <a:gd name="f60" fmla="val 307194"/>
              <a:gd name="f61" fmla="val 1269469"/>
              <a:gd name="f62" fmla="val 598575"/>
              <a:gd name="f63" fmla="val 1773388"/>
              <a:gd name="f64" fmla="val 879352"/>
              <a:gd name="f65" fmla="val 1690237"/>
              <a:gd name="f66" fmla="val 1020281"/>
              <a:gd name="f67" fmla="val 1661713"/>
              <a:gd name="f68" fmla="val 1200709"/>
              <a:gd name="f69" fmla="val 629275"/>
              <a:gd name="f70" fmla="val 1847170"/>
              <a:gd name="f71" fmla="val 1805382"/>
              <a:gd name="f72" fmla="val 3858278"/>
              <a:gd name="f73" fmla="val 1676483"/>
              <a:gd name="f74" fmla="val 3404460"/>
              <a:gd name="f75" fmla="val 1433840"/>
              <a:gd name="f76" fmla="val 2881111"/>
              <a:gd name="f77" fmla="val 1583946"/>
              <a:gd name="f78" fmla="val 2815971"/>
              <a:gd name="f79" fmla="val 1713076"/>
              <a:gd name="f80" fmla="val 2686769"/>
              <a:gd name="f81" fmla="val 2928316"/>
              <a:gd name="f82" fmla="val 2770622"/>
              <a:gd name="f83" fmla="val 3657403"/>
              <a:gd name="f84" fmla="val 2804207"/>
              <a:gd name="f85" fmla="val 3192869"/>
              <a:gd name="f86" fmla="val 3648569"/>
              <a:gd name="f87" fmla="val 2456828"/>
              <a:gd name="f88" fmla="val 3896652"/>
              <a:gd name="f89" fmla="val 762284"/>
              <a:gd name="f90" fmla="val 3480575"/>
              <a:gd name="f91" fmla="val 380940"/>
              <a:gd name="f92" fmla="val 3198297"/>
              <a:gd name="f93" fmla="val 161300"/>
              <a:gd name="f94" fmla="val 2806810"/>
              <a:gd name="f95" fmla="val 58293"/>
              <a:gd name="f96" fmla="val 2412172"/>
              <a:gd name="f97" fmla="val 450067"/>
              <a:gd name="f98" fmla="val 2149344"/>
              <a:gd name="f99" fmla="val 872820"/>
              <a:gd name="f100" fmla="val 1756853"/>
              <a:gd name="f101" fmla="val 981158"/>
              <a:gd name="f102" fmla="val 1879484"/>
              <a:gd name="f103" fmla="val 1143940"/>
              <a:gd name="f104" fmla="val 1962367"/>
              <a:gd name="f105" fmla="val 1439720"/>
              <a:gd name="f106" fmla="val 3144041"/>
              <a:gd name="f107" fmla="val 1633080"/>
              <a:gd name="f108" fmla="val 3847823"/>
              <a:gd name="f109" fmla="val 1278110"/>
              <a:gd name="f110" fmla="val 3779994"/>
              <a:gd name="f111" fmla="val 991090"/>
              <a:gd name="f112" fmla="val 3649942"/>
              <a:gd name="f113" fmla="*/ f0 1 3872365"/>
              <a:gd name="f114" fmla="*/ f1 1 3862045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3872365"/>
              <a:gd name="f121" fmla="*/ f118 1 3862045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3872365" h="386204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53" y="f54"/>
                </a:cubicBezTo>
                <a:close/>
                <a:moveTo>
                  <a:pt x="f71" y="f72"/>
                </a:move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71" y="f72"/>
                </a:cubicBezTo>
                <a:close/>
                <a:moveTo>
                  <a:pt x="f89" y="f90"/>
                </a:move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89" y="f90"/>
                </a:cubicBezTo>
                <a:close/>
              </a:path>
            </a:pathLst>
          </a:custGeom>
          <a:solidFill>
            <a:srgbClr val="E7206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40404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6" name="Group 74">
            <a:extLst>
              <a:ext uri="{FF2B5EF4-FFF2-40B4-BE49-F238E27FC236}">
                <a16:creationId xmlns:a16="http://schemas.microsoft.com/office/drawing/2014/main" id="{22629F7B-147A-4287-8C38-4CCF6372DE9D}"/>
              </a:ext>
            </a:extLst>
          </p:cNvPr>
          <p:cNvGrpSpPr/>
          <p:nvPr/>
        </p:nvGrpSpPr>
        <p:grpSpPr>
          <a:xfrm>
            <a:off x="1276209" y="1470400"/>
            <a:ext cx="3551840" cy="553999"/>
            <a:chOff x="1276209" y="1470400"/>
            <a:chExt cx="3551840" cy="553999"/>
          </a:xfrm>
        </p:grpSpPr>
        <p:sp>
          <p:nvSpPr>
            <p:cNvPr id="7" name="TextBox 75">
              <a:extLst>
                <a:ext uri="{FF2B5EF4-FFF2-40B4-BE49-F238E27FC236}">
                  <a16:creationId xmlns:a16="http://schemas.microsoft.com/office/drawing/2014/main" id="{E375D99D-6041-4B35-9B01-F86771266F34}"/>
                </a:ext>
              </a:extLst>
            </p:cNvPr>
            <p:cNvSpPr txBox="1"/>
            <p:nvPr/>
          </p:nvSpPr>
          <p:spPr>
            <a:xfrm>
              <a:off x="1276209" y="1655064"/>
              <a:ext cx="3551840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8" name="TextBox 76">
              <a:extLst>
                <a:ext uri="{FF2B5EF4-FFF2-40B4-BE49-F238E27FC236}">
                  <a16:creationId xmlns:a16="http://schemas.microsoft.com/office/drawing/2014/main" id="{409EAF1C-0993-4929-A145-659756275E1F}"/>
                </a:ext>
              </a:extLst>
            </p:cNvPr>
            <p:cNvSpPr txBox="1"/>
            <p:nvPr/>
          </p:nvSpPr>
          <p:spPr>
            <a:xfrm>
              <a:off x="1276209" y="1470400"/>
              <a:ext cx="35518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Contents Title</a:t>
              </a:r>
            </a:p>
          </p:txBody>
        </p:sp>
      </p:grpSp>
      <p:sp>
        <p:nvSpPr>
          <p:cNvPr id="9" name="Oval 78">
            <a:extLst>
              <a:ext uri="{FF2B5EF4-FFF2-40B4-BE49-F238E27FC236}">
                <a16:creationId xmlns:a16="http://schemas.microsoft.com/office/drawing/2014/main" id="{47EC2B21-421D-4DCC-9CE6-20818AFBFF1E}"/>
              </a:ext>
            </a:extLst>
          </p:cNvPr>
          <p:cNvSpPr/>
          <p:nvPr/>
        </p:nvSpPr>
        <p:spPr>
          <a:xfrm flipH="1">
            <a:off x="4949409" y="4110182"/>
            <a:ext cx="454164" cy="45416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E7206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F7A46959-539B-4698-8262-A6A502DE5DB7}"/>
              </a:ext>
            </a:extLst>
          </p:cNvPr>
          <p:cNvSpPr/>
          <p:nvPr/>
        </p:nvSpPr>
        <p:spPr>
          <a:xfrm>
            <a:off x="5066443" y="4227435"/>
            <a:ext cx="220096" cy="219666"/>
          </a:xfrm>
          <a:custGeom>
            <a:avLst/>
            <a:gdLst>
              <a:gd name="f0" fmla="val w"/>
              <a:gd name="f1" fmla="val h"/>
              <a:gd name="f2" fmla="val 0"/>
              <a:gd name="f3" fmla="val 4020621"/>
              <a:gd name="f4" fmla="val 4012920"/>
              <a:gd name="f5" fmla="val 780213"/>
              <a:gd name="f6" fmla="val 3724888"/>
              <a:gd name="f7" fmla="val 2868445"/>
              <a:gd name="f8" fmla="val 2152587"/>
              <a:gd name="f9" fmla="val 3448731"/>
              <a:gd name="f10" fmla="val 3903908"/>
              <a:gd name="f11" fmla="val 3386593"/>
              <a:gd name="f12" fmla="val 2214725"/>
              <a:gd name="f13" fmla="val 1582587"/>
              <a:gd name="f14" fmla="val 1544569"/>
              <a:gd name="f15" fmla="val 1525677"/>
              <a:gd name="f16" fmla="val 1652847"/>
              <a:gd name="f17" fmla="val 1434945"/>
              <a:gd name="f18" fmla="val 1739939"/>
              <a:gd name="f19" fmla="val 1324158"/>
              <a:gd name="f20" fmla="val 1792547"/>
              <a:gd name="f21" fmla="val 1790243"/>
              <a:gd name="f22" fmla="val 1708293"/>
              <a:gd name="f23" fmla="val 1721838"/>
              <a:gd name="f24" fmla="val 1638004"/>
              <a:gd name="f25" fmla="val 1638154"/>
              <a:gd name="f26" fmla="val 1238323"/>
              <a:gd name="f27" fmla="val 1312673"/>
              <a:gd name="f28" fmla="val 1173622"/>
              <a:gd name="f29" fmla="val 1121172"/>
              <a:gd name="f30" fmla="val 1365123"/>
              <a:gd name="f31" fmla="val 1429824"/>
              <a:gd name="f32" fmla="val 1494525"/>
              <a:gd name="f33" fmla="val 1546975"/>
              <a:gd name="f34" fmla="val 1303024"/>
              <a:gd name="f35" fmla="val 1355474"/>
              <a:gd name="f36" fmla="val 870057"/>
              <a:gd name="f37" fmla="val 805356"/>
              <a:gd name="f38" fmla="val 752906"/>
              <a:gd name="f39" fmla="val 934758"/>
              <a:gd name="f40" fmla="val 987208"/>
              <a:gd name="f41" fmla="val 2775838"/>
              <a:gd name="f42" fmla="val 1127627"/>
              <a:gd name="f43" fmla="val 2666578"/>
              <a:gd name="f44" fmla="val 2578006"/>
              <a:gd name="f45" fmla="val 1216199"/>
              <a:gd name="f46" fmla="val 1325459"/>
              <a:gd name="f47" fmla="val 1434719"/>
              <a:gd name="f48" fmla="val 1523291"/>
              <a:gd name="f49" fmla="val 2885098"/>
              <a:gd name="f50" fmla="val 2973670"/>
              <a:gd name="f51" fmla="val 2153949"/>
              <a:gd name="f52" fmla="val 2044689"/>
              <a:gd name="f53" fmla="val 1956117"/>
              <a:gd name="f54" fmla="val 2263209"/>
              <a:gd name="f55" fmla="val 2351781"/>
              <a:gd name="f56" fmla="val 956510"/>
              <a:gd name="f57" fmla="val 1008960"/>
              <a:gd name="f58" fmla="val 1073661"/>
              <a:gd name="f59" fmla="val 1138362"/>
              <a:gd name="f60" fmla="val 1190812"/>
              <a:gd name="f61" fmla="val 526176"/>
              <a:gd name="f62" fmla="val 614748"/>
              <a:gd name="f63" fmla="val 724008"/>
              <a:gd name="f64" fmla="val 833268"/>
              <a:gd name="f65" fmla="val 921840"/>
              <a:gd name="f66" fmla="val 2464893"/>
              <a:gd name="f67" fmla="val 3030837"/>
              <a:gd name="f68" fmla="val 3489626"/>
              <a:gd name="f69" fmla="val 458789"/>
              <a:gd name="f70" fmla="val 1024733"/>
              <a:gd name="f71" fmla="val 1442455"/>
              <a:gd name="f72" fmla="val 3239684"/>
              <a:gd name="f73" fmla="val 1801800"/>
              <a:gd name="f74" fmla="val 2880320"/>
              <a:gd name="f75" fmla="val 1959209"/>
              <a:gd name="f76" fmla="val 2008571"/>
              <a:gd name="f77" fmla="val 3250857"/>
              <a:gd name="f78" fmla="val 2359970"/>
              <a:gd name="f79" fmla="val 3437294"/>
              <a:gd name="f80" fmla="val 2360694"/>
              <a:gd name="f81" fmla="val 3852060"/>
              <a:gd name="f82" fmla="val 2233461"/>
              <a:gd name="f83" fmla="val 3367858"/>
              <a:gd name="f84" fmla="val 3240624"/>
              <a:gd name="f85" fmla="val 3241349"/>
              <a:gd name="f86" fmla="val 3633063"/>
              <a:gd name="f87" fmla="val 298529"/>
              <a:gd name="f88" fmla="val 2431730"/>
              <a:gd name="f89" fmla="val 792088"/>
              <a:gd name="f90" fmla="val 1796817"/>
              <a:gd name="f91" fmla="val 587745"/>
              <a:gd name="f92" fmla="val 1700755"/>
              <a:gd name="f93" fmla="val 447370"/>
              <a:gd name="f94" fmla="val 1492642"/>
              <a:gd name="f95" fmla="val 1251742"/>
              <a:gd name="f96" fmla="val 916605"/>
              <a:gd name="f97" fmla="val 719053"/>
              <a:gd name="f98" fmla="val 644923"/>
              <a:gd name="f99" fmla="val 1054190"/>
              <a:gd name="f100" fmla="val 1212753"/>
              <a:gd name="f101" fmla="val 1357112"/>
              <a:gd name="f102" fmla="val 705740"/>
              <a:gd name="f103" fmla="val 1463939"/>
              <a:gd name="f104" fmla="val 806702"/>
              <a:gd name="f105" fmla="val 1563407"/>
              <a:gd name="f106" fmla="val 345444"/>
              <a:gd name="f107" fmla="val 1973809"/>
              <a:gd name="f108" fmla="*/ f0 1 4020621"/>
              <a:gd name="f109" fmla="*/ f1 1 4012920"/>
              <a:gd name="f110" fmla="val f2"/>
              <a:gd name="f111" fmla="val f3"/>
              <a:gd name="f112" fmla="val f4"/>
              <a:gd name="f113" fmla="+- f112 0 f110"/>
              <a:gd name="f114" fmla="+- f111 0 f110"/>
              <a:gd name="f115" fmla="*/ f114 1 4020621"/>
              <a:gd name="f116" fmla="*/ f113 1 4012920"/>
              <a:gd name="f117" fmla="*/ f110 1 f115"/>
              <a:gd name="f118" fmla="*/ f111 1 f115"/>
              <a:gd name="f119" fmla="*/ f110 1 f116"/>
              <a:gd name="f120" fmla="*/ f112 1 f116"/>
              <a:gd name="f121" fmla="*/ f117 f108 1"/>
              <a:gd name="f122" fmla="*/ f118 f108 1"/>
              <a:gd name="f123" fmla="*/ f120 f109 1"/>
              <a:gd name="f124" fmla="*/ f119 f10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1" t="f124" r="f122" b="f123"/>
            <a:pathLst>
              <a:path w="4020621" h="4012920">
                <a:moveTo>
                  <a:pt x="f5" y="f6"/>
                </a:moveTo>
                <a:lnTo>
                  <a:pt x="f7" y="f6"/>
                </a:lnTo>
                <a:lnTo>
                  <a:pt x="f7" y="f4"/>
                </a:lnTo>
                <a:lnTo>
                  <a:pt x="f5" y="f4"/>
                </a:lnTo>
                <a:close/>
                <a:moveTo>
                  <a:pt x="f3" y="f8"/>
                </a:moveTo>
                <a:lnTo>
                  <a:pt x="f3" y="f9"/>
                </a:lnTo>
                <a:lnTo>
                  <a:pt x="f10" y="f11"/>
                </a:lnTo>
                <a:lnTo>
                  <a:pt x="f10" y="f12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lnTo>
                  <a:pt x="f21" y="f20"/>
                </a:lnTo>
                <a:cubicBezTo>
                  <a:pt x="f22" y="f23"/>
                  <a:pt x="f24" y="f25"/>
                  <a:pt x="f13" y="f14"/>
                </a:cubicBezTo>
                <a:close/>
                <a:moveTo>
                  <a:pt x="f26" y="f27"/>
                </a:moveTo>
                <a:cubicBezTo>
                  <a:pt x="f28" y="f27"/>
                  <a:pt x="f29" y="f30"/>
                  <a:pt x="f29" y="f31"/>
                </a:cubicBezTo>
                <a:cubicBezTo>
                  <a:pt x="f29" y="f32"/>
                  <a:pt x="f28" y="f33"/>
                  <a:pt x="f26" y="f33"/>
                </a:cubicBezTo>
                <a:cubicBezTo>
                  <a:pt x="f34" y="f33"/>
                  <a:pt x="f35" y="f32"/>
                  <a:pt x="f35" y="f31"/>
                </a:cubicBezTo>
                <a:cubicBezTo>
                  <a:pt x="f35" y="f30"/>
                  <a:pt x="f34" y="f27"/>
                  <a:pt x="f26" y="f27"/>
                </a:cubicBezTo>
                <a:close/>
                <a:moveTo>
                  <a:pt x="f36" y="f27"/>
                </a:moveTo>
                <a:cubicBezTo>
                  <a:pt x="f37" y="f27"/>
                  <a:pt x="f38" y="f30"/>
                  <a:pt x="f38" y="f31"/>
                </a:cubicBezTo>
                <a:cubicBezTo>
                  <a:pt x="f38" y="f32"/>
                  <a:pt x="f37" y="f33"/>
                  <a:pt x="f36" y="f33"/>
                </a:cubicBezTo>
                <a:cubicBezTo>
                  <a:pt x="f39" y="f33"/>
                  <a:pt x="f40" y="f32"/>
                  <a:pt x="f40" y="f31"/>
                </a:cubicBezTo>
                <a:cubicBezTo>
                  <a:pt x="f40" y="f30"/>
                  <a:pt x="f39" y="f27"/>
                  <a:pt x="f36" y="f27"/>
                </a:cubicBezTo>
                <a:close/>
                <a:moveTo>
                  <a:pt x="f41" y="f42"/>
                </a:moveTo>
                <a:cubicBezTo>
                  <a:pt x="f43" y="f42"/>
                  <a:pt x="f44" y="f45"/>
                  <a:pt x="f44" y="f46"/>
                </a:cubicBezTo>
                <a:cubicBezTo>
                  <a:pt x="f44" y="f47"/>
                  <a:pt x="f43" y="f48"/>
                  <a:pt x="f41" y="f48"/>
                </a:cubicBezTo>
                <a:cubicBezTo>
                  <a:pt x="f49" y="f48"/>
                  <a:pt x="f50" y="f47"/>
                  <a:pt x="f50" y="f46"/>
                </a:cubicBezTo>
                <a:cubicBezTo>
                  <a:pt x="f50" y="f45"/>
                  <a:pt x="f49" y="f42"/>
                  <a:pt x="f41" y="f42"/>
                </a:cubicBezTo>
                <a:close/>
                <a:moveTo>
                  <a:pt x="f51" y="f42"/>
                </a:moveTo>
                <a:cubicBezTo>
                  <a:pt x="f52" y="f42"/>
                  <a:pt x="f53" y="f45"/>
                  <a:pt x="f53" y="f46"/>
                </a:cubicBezTo>
                <a:cubicBezTo>
                  <a:pt x="f53" y="f47"/>
                  <a:pt x="f52" y="f48"/>
                  <a:pt x="f51" y="f48"/>
                </a:cubicBezTo>
                <a:cubicBezTo>
                  <a:pt x="f54" y="f48"/>
                  <a:pt x="f55" y="f47"/>
                  <a:pt x="f55" y="f46"/>
                </a:cubicBezTo>
                <a:cubicBezTo>
                  <a:pt x="f55" y="f45"/>
                  <a:pt x="f54" y="f42"/>
                  <a:pt x="f51" y="f42"/>
                </a:cubicBezTo>
                <a:close/>
                <a:moveTo>
                  <a:pt x="f26" y="f56"/>
                </a:moveTo>
                <a:cubicBezTo>
                  <a:pt x="f28" y="f56"/>
                  <a:pt x="f29" y="f57"/>
                  <a:pt x="f29" y="f58"/>
                </a:cubicBezTo>
                <a:cubicBezTo>
                  <a:pt x="f29" y="f59"/>
                  <a:pt x="f28" y="f60"/>
                  <a:pt x="f26" y="f60"/>
                </a:cubicBezTo>
                <a:cubicBezTo>
                  <a:pt x="f34" y="f60"/>
                  <a:pt x="f35" y="f59"/>
                  <a:pt x="f35" y="f58"/>
                </a:cubicBezTo>
                <a:cubicBezTo>
                  <a:pt x="f35" y="f57"/>
                  <a:pt x="f34" y="f56"/>
                  <a:pt x="f26" y="f56"/>
                </a:cubicBezTo>
                <a:close/>
                <a:moveTo>
                  <a:pt x="f36" y="f56"/>
                </a:moveTo>
                <a:cubicBezTo>
                  <a:pt x="f37" y="f56"/>
                  <a:pt x="f38" y="f57"/>
                  <a:pt x="f38" y="f58"/>
                </a:cubicBezTo>
                <a:cubicBezTo>
                  <a:pt x="f38" y="f59"/>
                  <a:pt x="f37" y="f60"/>
                  <a:pt x="f36" y="f60"/>
                </a:cubicBezTo>
                <a:cubicBezTo>
                  <a:pt x="f39" y="f60"/>
                  <a:pt x="f40" y="f59"/>
                  <a:pt x="f40" y="f58"/>
                </a:cubicBezTo>
                <a:cubicBezTo>
                  <a:pt x="f40" y="f57"/>
                  <a:pt x="f39" y="f56"/>
                  <a:pt x="f36" y="f56"/>
                </a:cubicBezTo>
                <a:close/>
                <a:moveTo>
                  <a:pt x="f41" y="f61"/>
                </a:moveTo>
                <a:cubicBezTo>
                  <a:pt x="f43" y="f61"/>
                  <a:pt x="f44" y="f62"/>
                  <a:pt x="f44" y="f63"/>
                </a:cubicBezTo>
                <a:cubicBezTo>
                  <a:pt x="f44" y="f64"/>
                  <a:pt x="f43" y="f65"/>
                  <a:pt x="f41" y="f65"/>
                </a:cubicBezTo>
                <a:cubicBezTo>
                  <a:pt x="f49" y="f65"/>
                  <a:pt x="f50" y="f64"/>
                  <a:pt x="f50" y="f63"/>
                </a:cubicBezTo>
                <a:cubicBezTo>
                  <a:pt x="f50" y="f62"/>
                  <a:pt x="f49" y="f61"/>
                  <a:pt x="f41" y="f61"/>
                </a:cubicBezTo>
                <a:close/>
                <a:moveTo>
                  <a:pt x="f51" y="f61"/>
                </a:moveTo>
                <a:cubicBezTo>
                  <a:pt x="f52" y="f61"/>
                  <a:pt x="f53" y="f62"/>
                  <a:pt x="f53" y="f63"/>
                </a:cubicBezTo>
                <a:cubicBezTo>
                  <a:pt x="f53" y="f64"/>
                  <a:pt x="f52" y="f65"/>
                  <a:pt x="f51" y="f65"/>
                </a:cubicBezTo>
                <a:cubicBezTo>
                  <a:pt x="f54" y="f65"/>
                  <a:pt x="f55" y="f64"/>
                  <a:pt x="f55" y="f63"/>
                </a:cubicBezTo>
                <a:cubicBezTo>
                  <a:pt x="f55" y="f62"/>
                  <a:pt x="f54" y="f61"/>
                  <a:pt x="f51" y="f61"/>
                </a:cubicBezTo>
                <a:close/>
                <a:moveTo>
                  <a:pt x="f66" y="f2"/>
                </a:moveTo>
                <a:cubicBezTo>
                  <a:pt x="f67" y="f2"/>
                  <a:pt x="f68" y="f69"/>
                  <a:pt x="f68" y="f70"/>
                </a:cubicBezTo>
                <a:cubicBezTo>
                  <a:pt x="f68" y="f71"/>
                  <a:pt x="f72" y="f73"/>
                  <a:pt x="f74" y="f75"/>
                </a:cubicBezTo>
                <a:lnTo>
                  <a:pt x="f74" y="f76"/>
                </a:lnTo>
                <a:lnTo>
                  <a:pt x="f77" y="f76"/>
                </a:lnTo>
                <a:lnTo>
                  <a:pt x="f77" y="f78"/>
                </a:lnTo>
                <a:lnTo>
                  <a:pt x="f79" y="f78"/>
                </a:lnTo>
                <a:lnTo>
                  <a:pt x="f79" y="f80"/>
                </a:lnTo>
                <a:lnTo>
                  <a:pt x="f81" y="f82"/>
                </a:lnTo>
                <a:lnTo>
                  <a:pt x="f81" y="f83"/>
                </a:lnTo>
                <a:lnTo>
                  <a:pt x="f79" y="f84"/>
                </a:lnTo>
                <a:lnTo>
                  <a:pt x="f79" y="f85"/>
                </a:lnTo>
                <a:lnTo>
                  <a:pt x="f77" y="f85"/>
                </a:lnTo>
                <a:lnTo>
                  <a:pt x="f77" y="f86"/>
                </a:lnTo>
                <a:lnTo>
                  <a:pt x="f87" y="f86"/>
                </a:lnTo>
                <a:lnTo>
                  <a:pt x="f87" y="f88"/>
                </a:lnTo>
                <a:lnTo>
                  <a:pt x="f2" y="f76"/>
                </a:lnTo>
                <a:lnTo>
                  <a:pt x="f87" y="f76"/>
                </a:lnTo>
                <a:lnTo>
                  <a:pt x="f89" y="f76"/>
                </a:lnTo>
                <a:lnTo>
                  <a:pt x="f89" y="f90"/>
                </a:lnTo>
                <a:cubicBezTo>
                  <a:pt x="f91" y="f92"/>
                  <a:pt x="f93" y="f94"/>
                  <a:pt x="f93" y="f95"/>
                </a:cubicBezTo>
                <a:cubicBezTo>
                  <a:pt x="f93" y="f96"/>
                  <a:pt x="f97" y="f98"/>
                  <a:pt x="f99" y="f98"/>
                </a:cubicBezTo>
                <a:cubicBezTo>
                  <a:pt x="f100" y="f98"/>
                  <a:pt x="f101" y="f102"/>
                  <a:pt x="f103" y="f104"/>
                </a:cubicBezTo>
                <a:cubicBezTo>
                  <a:pt x="f105" y="f106"/>
                  <a:pt x="f107" y="f2"/>
                  <a:pt x="f66" y="f2"/>
                </a:cubicBezTo>
                <a:close/>
              </a:path>
            </a:pathLst>
          </a:custGeom>
          <a:solidFill>
            <a:srgbClr val="E7206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40404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1" name="Group 80">
            <a:extLst>
              <a:ext uri="{FF2B5EF4-FFF2-40B4-BE49-F238E27FC236}">
                <a16:creationId xmlns:a16="http://schemas.microsoft.com/office/drawing/2014/main" id="{866EFCF6-74DD-4958-B01B-37C7CBC2CF83}"/>
              </a:ext>
            </a:extLst>
          </p:cNvPr>
          <p:cNvGrpSpPr/>
          <p:nvPr/>
        </p:nvGrpSpPr>
        <p:grpSpPr>
          <a:xfrm>
            <a:off x="1276209" y="4071814"/>
            <a:ext cx="3551840" cy="553998"/>
            <a:chOff x="1276209" y="4071814"/>
            <a:chExt cx="3551840" cy="553998"/>
          </a:xfrm>
        </p:grpSpPr>
        <p:sp>
          <p:nvSpPr>
            <p:cNvPr id="12" name="TextBox 81">
              <a:extLst>
                <a:ext uri="{FF2B5EF4-FFF2-40B4-BE49-F238E27FC236}">
                  <a16:creationId xmlns:a16="http://schemas.microsoft.com/office/drawing/2014/main" id="{A8E8BAAE-A395-4488-84A8-4CE91F651F90}"/>
                </a:ext>
              </a:extLst>
            </p:cNvPr>
            <p:cNvSpPr txBox="1"/>
            <p:nvPr/>
          </p:nvSpPr>
          <p:spPr>
            <a:xfrm>
              <a:off x="1276209" y="4256477"/>
              <a:ext cx="3551840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3" name="TextBox 82">
              <a:extLst>
                <a:ext uri="{FF2B5EF4-FFF2-40B4-BE49-F238E27FC236}">
                  <a16:creationId xmlns:a16="http://schemas.microsoft.com/office/drawing/2014/main" id="{8D2D50CB-9EF7-4C22-9A9A-5F18F1A7C524}"/>
                </a:ext>
              </a:extLst>
            </p:cNvPr>
            <p:cNvSpPr txBox="1"/>
            <p:nvPr/>
          </p:nvSpPr>
          <p:spPr>
            <a:xfrm>
              <a:off x="1276209" y="4071814"/>
              <a:ext cx="35518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Contents Title</a:t>
              </a:r>
            </a:p>
          </p:txBody>
        </p:sp>
      </p:grpSp>
      <p:sp>
        <p:nvSpPr>
          <p:cNvPr id="14" name="Oval 84">
            <a:extLst>
              <a:ext uri="{FF2B5EF4-FFF2-40B4-BE49-F238E27FC236}">
                <a16:creationId xmlns:a16="http://schemas.microsoft.com/office/drawing/2014/main" id="{76C6932C-939E-4F38-A17C-B600025FD709}"/>
              </a:ext>
            </a:extLst>
          </p:cNvPr>
          <p:cNvSpPr/>
          <p:nvPr/>
        </p:nvSpPr>
        <p:spPr>
          <a:xfrm flipH="1">
            <a:off x="4022582" y="3277831"/>
            <a:ext cx="454164" cy="45416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E7206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E7C1A07B-6C87-48A0-A523-13EA9E9E7C72}"/>
              </a:ext>
            </a:extLst>
          </p:cNvPr>
          <p:cNvSpPr/>
          <p:nvPr/>
        </p:nvSpPr>
        <p:spPr>
          <a:xfrm>
            <a:off x="4143996" y="3399254"/>
            <a:ext cx="211326" cy="211326"/>
          </a:xfrm>
          <a:custGeom>
            <a:avLst/>
            <a:gdLst>
              <a:gd name="f0" fmla="val w"/>
              <a:gd name="f1" fmla="val h"/>
              <a:gd name="f2" fmla="val 0"/>
              <a:gd name="f3" fmla="val 3960440"/>
              <a:gd name="f4" fmla="val 3960000"/>
              <a:gd name="f5" fmla="val 1588743"/>
              <a:gd name="f6" fmla="val 1414211"/>
              <a:gd name="f7" fmla="val 1540407"/>
              <a:gd name="f8" fmla="val 1411706"/>
              <a:gd name="f9" fmla="val 1506842"/>
              <a:gd name="f10" fmla="val 1440258"/>
              <a:gd name="f11" fmla="val 1478573"/>
              <a:gd name="f12" fmla="val 2462752"/>
              <a:gd name="f13" fmla="val 2484086"/>
              <a:gd name="f14" fmla="val 1516471"/>
              <a:gd name="f15" fmla="val 2503171"/>
              <a:gd name="f16" fmla="val 1532201"/>
              <a:gd name="f17" fmla="val 2515206"/>
              <a:gd name="f18" fmla="val 1552351"/>
              <a:gd name="f19" fmla="val 2541621"/>
              <a:gd name="f20" fmla="val 1589483"/>
              <a:gd name="f21" fmla="val 2548946"/>
              <a:gd name="f22" fmla="val 1619199"/>
              <a:gd name="f23" fmla="val 2531790"/>
              <a:gd name="f24" fmla="val 2471524"/>
              <a:gd name="f25" fmla="val 2039700"/>
              <a:gd name="f26" fmla="val 2509339"/>
              <a:gd name="f27" fmla="val 2017643"/>
              <a:gd name="f28" fmla="val 2509577"/>
              <a:gd name="f29" fmla="val 1945490"/>
              <a:gd name="f30" fmla="val 2464719"/>
              <a:gd name="f31" fmla="val 1913406"/>
              <a:gd name="f32" fmla="val 2315501"/>
              <a:gd name="f33" fmla="val 1808322"/>
              <a:gd name="f34" fmla="val 1748389"/>
              <a:gd name="f35" fmla="val 1486683"/>
              <a:gd name="f36" fmla="val 1982320"/>
              <a:gd name="f37" fmla="val 904379"/>
              <a:gd name="f38" fmla="val 2575020"/>
              <a:gd name="f39" fmla="val 3055498"/>
              <a:gd name="f40" fmla="val 1384857"/>
              <a:gd name="f41" fmla="val 1977557"/>
              <a:gd name="f42" fmla="val 2570257"/>
              <a:gd name="f43" fmla="val 3050735"/>
              <a:gd name="f44" fmla="val 1389620"/>
              <a:gd name="f45" fmla="val 909142"/>
              <a:gd name="f46" fmla="val 537397"/>
              <a:gd name="f47" fmla="val 1186942"/>
              <a:gd name="f48" fmla="val 542160"/>
              <a:gd name="f49" fmla="val 1182179"/>
              <a:gd name="f50" fmla="val 2772935"/>
              <a:gd name="f51" fmla="val 3417717"/>
              <a:gd name="f52" fmla="val 2777698"/>
              <a:gd name="f53" fmla="val 3422480"/>
              <a:gd name="f54" fmla="val 436907"/>
              <a:gd name="f55" fmla="val 3523533"/>
              <a:gd name="f56" fmla="val 3764830"/>
              <a:gd name="f57" fmla="val 195610"/>
              <a:gd name="f58" fmla="val 3523093"/>
              <a:gd name="f59" fmla="val 3764390"/>
              <a:gd name="f60" fmla="*/ f0 1 3960440"/>
              <a:gd name="f61" fmla="*/ f1 1 3960000"/>
              <a:gd name="f62" fmla="val f2"/>
              <a:gd name="f63" fmla="val f3"/>
              <a:gd name="f64" fmla="val f4"/>
              <a:gd name="f65" fmla="+- f64 0 f62"/>
              <a:gd name="f66" fmla="+- f63 0 f62"/>
              <a:gd name="f67" fmla="*/ f66 1 3960440"/>
              <a:gd name="f68" fmla="*/ f65 1 3960000"/>
              <a:gd name="f69" fmla="*/ f62 1 f67"/>
              <a:gd name="f70" fmla="*/ f63 1 f67"/>
              <a:gd name="f71" fmla="*/ f62 1 f68"/>
              <a:gd name="f72" fmla="*/ f64 1 f68"/>
              <a:gd name="f73" fmla="*/ f69 f60 1"/>
              <a:gd name="f74" fmla="*/ f70 f60 1"/>
              <a:gd name="f75" fmla="*/ f72 f61 1"/>
              <a:gd name="f76" fmla="*/ f71 f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3" t="f76" r="f74" b="f75"/>
            <a:pathLst>
              <a:path w="3960440" h="3960000">
                <a:moveTo>
                  <a:pt x="f5" y="f6"/>
                </a:moveTo>
                <a:cubicBezTo>
                  <a:pt x="f7" y="f8"/>
                  <a:pt x="f9" y="f10"/>
                  <a:pt x="f9" y="f11"/>
                </a:cubicBezTo>
                <a:lnTo>
                  <a:pt x="f9" y="f12"/>
                </a:lnTo>
                <a:cubicBezTo>
                  <a:pt x="f9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5" y="f6"/>
                </a:cubicBezTo>
                <a:close/>
                <a:moveTo>
                  <a:pt x="f36" y="f37"/>
                </a:moveTo>
                <a:cubicBezTo>
                  <a:pt x="f38" y="f37"/>
                  <a:pt x="f39" y="f40"/>
                  <a:pt x="f39" y="f41"/>
                </a:cubicBezTo>
                <a:cubicBezTo>
                  <a:pt x="f39" y="f42"/>
                  <a:pt x="f38" y="f43"/>
                  <a:pt x="f36" y="f43"/>
                </a:cubicBezTo>
                <a:cubicBezTo>
                  <a:pt x="f44" y="f43"/>
                  <a:pt x="f45" y="f42"/>
                  <a:pt x="f45" y="f41"/>
                </a:cubicBezTo>
                <a:cubicBezTo>
                  <a:pt x="f45" y="f40"/>
                  <a:pt x="f44" y="f37"/>
                  <a:pt x="f36" y="f37"/>
                </a:cubicBezTo>
                <a:close/>
                <a:moveTo>
                  <a:pt x="f36" y="f46"/>
                </a:moveTo>
                <a:cubicBezTo>
                  <a:pt x="f47" y="f46"/>
                  <a:pt x="f48" y="f49"/>
                  <a:pt x="f48" y="f41"/>
                </a:cubicBezTo>
                <a:cubicBezTo>
                  <a:pt x="f48" y="f50"/>
                  <a:pt x="f47" y="f51"/>
                  <a:pt x="f36" y="f51"/>
                </a:cubicBezTo>
                <a:cubicBezTo>
                  <a:pt x="f52" y="f51"/>
                  <a:pt x="f53" y="f50"/>
                  <a:pt x="f53" y="f41"/>
                </a:cubicBezTo>
                <a:cubicBezTo>
                  <a:pt x="f53" y="f49"/>
                  <a:pt x="f52" y="f46"/>
                  <a:pt x="f36" y="f46"/>
                </a:cubicBezTo>
                <a:close/>
                <a:moveTo>
                  <a:pt x="f54" y="f2"/>
                </a:moveTo>
                <a:lnTo>
                  <a:pt x="f55" y="f2"/>
                </a:lnTo>
                <a:cubicBezTo>
                  <a:pt x="f56" y="f2"/>
                  <a:pt x="f3" y="f57"/>
                  <a:pt x="f3" y="f54"/>
                </a:cubicBezTo>
                <a:lnTo>
                  <a:pt x="f3" y="f58"/>
                </a:lnTo>
                <a:cubicBezTo>
                  <a:pt x="f3" y="f59"/>
                  <a:pt x="f56" y="f4"/>
                  <a:pt x="f55" y="f4"/>
                </a:cubicBezTo>
                <a:lnTo>
                  <a:pt x="f54" y="f4"/>
                </a:lnTo>
                <a:cubicBezTo>
                  <a:pt x="f57" y="f4"/>
                  <a:pt x="f2" y="f59"/>
                  <a:pt x="f2" y="f58"/>
                </a:cubicBezTo>
                <a:lnTo>
                  <a:pt x="f2" y="f54"/>
                </a:lnTo>
                <a:cubicBezTo>
                  <a:pt x="f2" y="f57"/>
                  <a:pt x="f57" y="f2"/>
                  <a:pt x="f54" y="f2"/>
                </a:cubicBezTo>
                <a:close/>
              </a:path>
            </a:pathLst>
          </a:custGeom>
          <a:solidFill>
            <a:srgbClr val="E7206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40404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6" name="Group 86">
            <a:extLst>
              <a:ext uri="{FF2B5EF4-FFF2-40B4-BE49-F238E27FC236}">
                <a16:creationId xmlns:a16="http://schemas.microsoft.com/office/drawing/2014/main" id="{BF0785AC-B58E-4FEE-AE4B-41781CD6C562}"/>
              </a:ext>
            </a:extLst>
          </p:cNvPr>
          <p:cNvGrpSpPr/>
          <p:nvPr/>
        </p:nvGrpSpPr>
        <p:grpSpPr>
          <a:xfrm>
            <a:off x="349383" y="3239463"/>
            <a:ext cx="3551840" cy="553998"/>
            <a:chOff x="349383" y="3239463"/>
            <a:chExt cx="3551840" cy="553998"/>
          </a:xfrm>
        </p:grpSpPr>
        <p:sp>
          <p:nvSpPr>
            <p:cNvPr id="17" name="TextBox 87">
              <a:extLst>
                <a:ext uri="{FF2B5EF4-FFF2-40B4-BE49-F238E27FC236}">
                  <a16:creationId xmlns:a16="http://schemas.microsoft.com/office/drawing/2014/main" id="{C73B94A2-698F-4608-8E45-0D6338C2E827}"/>
                </a:ext>
              </a:extLst>
            </p:cNvPr>
            <p:cNvSpPr txBox="1"/>
            <p:nvPr/>
          </p:nvSpPr>
          <p:spPr>
            <a:xfrm>
              <a:off x="349383" y="3424126"/>
              <a:ext cx="3551840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88">
              <a:extLst>
                <a:ext uri="{FF2B5EF4-FFF2-40B4-BE49-F238E27FC236}">
                  <a16:creationId xmlns:a16="http://schemas.microsoft.com/office/drawing/2014/main" id="{B274D30F-6269-4F4D-A5F0-09D2C28D9EAC}"/>
                </a:ext>
              </a:extLst>
            </p:cNvPr>
            <p:cNvSpPr txBox="1"/>
            <p:nvPr/>
          </p:nvSpPr>
          <p:spPr>
            <a:xfrm>
              <a:off x="349383" y="3239463"/>
              <a:ext cx="35518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Contents Title</a:t>
              </a:r>
            </a:p>
          </p:txBody>
        </p:sp>
      </p:grpSp>
      <p:sp>
        <p:nvSpPr>
          <p:cNvPr id="19" name="Oval 90">
            <a:extLst>
              <a:ext uri="{FF2B5EF4-FFF2-40B4-BE49-F238E27FC236}">
                <a16:creationId xmlns:a16="http://schemas.microsoft.com/office/drawing/2014/main" id="{F25B12E3-0CE9-4FCB-8DCB-0BE871E97AC8}"/>
              </a:ext>
            </a:extLst>
          </p:cNvPr>
          <p:cNvSpPr/>
          <p:nvPr/>
        </p:nvSpPr>
        <p:spPr>
          <a:xfrm flipH="1">
            <a:off x="4022582" y="2341129"/>
            <a:ext cx="454164" cy="45416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E7206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0" name="Donut 6">
            <a:extLst>
              <a:ext uri="{FF2B5EF4-FFF2-40B4-BE49-F238E27FC236}">
                <a16:creationId xmlns:a16="http://schemas.microsoft.com/office/drawing/2014/main" id="{7CEFF4B8-B3C4-43FA-B585-BF0B8B19973E}"/>
              </a:ext>
            </a:extLst>
          </p:cNvPr>
          <p:cNvSpPr/>
          <p:nvPr/>
        </p:nvSpPr>
        <p:spPr>
          <a:xfrm>
            <a:off x="4119884" y="2438430"/>
            <a:ext cx="259561" cy="259561"/>
          </a:xfrm>
          <a:custGeom>
            <a:avLst/>
            <a:gdLst>
              <a:gd name="f0" fmla="val w"/>
              <a:gd name="f1" fmla="val h"/>
              <a:gd name="f2" fmla="val 0"/>
              <a:gd name="f3" fmla="val 3960000"/>
              <a:gd name="f4" fmla="val 1980000"/>
              <a:gd name="f5" fmla="val 1260000"/>
              <a:gd name="f6" fmla="val 2377645"/>
              <a:gd name="f7" fmla="val 2700000"/>
              <a:gd name="f8" fmla="val 1582355"/>
              <a:gd name="f9" fmla="val 2490424"/>
              <a:gd name="f10" fmla="val 1258488"/>
              <a:gd name="f11" fmla="val 3822407"/>
              <a:gd name="f12" fmla="val 3911854"/>
              <a:gd name="f13" fmla="val 1481555"/>
              <a:gd name="f14" fmla="val 1725155"/>
              <a:gd name="f15" fmla="val 3073524"/>
              <a:gd name="f16" fmla="val 1852759"/>
              <a:gd name="f17" fmla="val 3953575"/>
              <a:gd name="f18" fmla="val 2729076"/>
              <a:gd name="f19" fmla="val 2455486"/>
              <a:gd name="f20" fmla="val 2726868"/>
              <a:gd name="f21" fmla="val 2454194"/>
              <a:gd name="f22" fmla="val 2814857"/>
              <a:gd name="f23" fmla="val 2317465"/>
              <a:gd name="f24" fmla="val 2865416"/>
              <a:gd name="f25" fmla="val 2154637"/>
              <a:gd name="f26" fmla="val 1681504"/>
              <a:gd name="f27" fmla="val 2717708"/>
              <a:gd name="f28" fmla="val 1417508"/>
              <a:gd name="f29" fmla="val 334727"/>
              <a:gd name="f30" fmla="val 878603"/>
              <a:gd name="f31" fmla="val 1154753"/>
              <a:gd name="f32" fmla="val 2298930"/>
              <a:gd name="f33" fmla="val 1281989"/>
              <a:gd name="f34" fmla="val 2630497"/>
              <a:gd name="f35" fmla="val 1603560"/>
              <a:gd name="f36" fmla="val 2123408"/>
              <a:gd name="f37" fmla="val 2258854"/>
              <a:gd name="f38" fmla="val 2831322"/>
              <a:gd name="f39" fmla="val 2378271"/>
              <a:gd name="f40" fmla="val 2770003"/>
              <a:gd name="f41" fmla="val 1695481"/>
              <a:gd name="f42" fmla="val 3937251"/>
              <a:gd name="f43" fmla="val 736579"/>
              <a:gd name="f44" fmla="val 3801546"/>
              <a:gd name="f45" fmla="val 2976792"/>
              <a:gd name="f46" fmla="val 1572291"/>
              <a:gd name="f47" fmla="val 123228"/>
              <a:gd name="f48" fmla="val 1193364"/>
              <a:gd name="f49" fmla="val 2762762"/>
              <a:gd name="f50" fmla="val 3439434"/>
              <a:gd name="f51" fmla="val 454224"/>
              <a:gd name="f52" fmla="val 3758731"/>
              <a:gd name="f53" fmla="val 1114488"/>
              <a:gd name="f54" fmla="val 2165892"/>
              <a:gd name="f55" fmla="val 2106002"/>
              <a:gd name="f56" fmla="val 1101330"/>
              <a:gd name="f57" fmla="val 2043789"/>
              <a:gd name="f58" fmla="val 1094584"/>
              <a:gd name="f59" fmla="val 1916211"/>
              <a:gd name="f60" fmla="val 1853998"/>
              <a:gd name="f61" fmla="val 1794108"/>
              <a:gd name="f62" fmla="val 1774506"/>
              <a:gd name="f63" fmla="val 1119528"/>
              <a:gd name="f64" fmla="val 1405645"/>
              <a:gd name="f65" fmla="val 1206316"/>
              <a:gd name="f66" fmla="val 1126346"/>
              <a:gd name="f67" fmla="val 1524537"/>
              <a:gd name="f68" fmla="val 1097987"/>
              <a:gd name="f69" fmla="val 1912608"/>
              <a:gd name="f70" fmla="val 428214"/>
              <a:gd name="f71" fmla="val 752526"/>
              <a:gd name="f72" fmla="val 789694"/>
              <a:gd name="f73" fmla="val 293724"/>
              <a:gd name="f74" fmla="val 1350545"/>
              <a:gd name="f75" fmla="*/ f0 1 3960000"/>
              <a:gd name="f76" fmla="*/ f1 1 3960000"/>
              <a:gd name="f77" fmla="val f2"/>
              <a:gd name="f78" fmla="val f3"/>
              <a:gd name="f79" fmla="+- f78 0 f77"/>
              <a:gd name="f80" fmla="*/ f79 1 3960000"/>
              <a:gd name="f81" fmla="*/ f77 1 f80"/>
              <a:gd name="f82" fmla="*/ f78 1 f80"/>
              <a:gd name="f83" fmla="*/ f81 f75 1"/>
              <a:gd name="f84" fmla="*/ f82 f75 1"/>
              <a:gd name="f85" fmla="*/ f82 f76 1"/>
              <a:gd name="f86" fmla="*/ f81 f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3" t="f86" r="f84" b="f85"/>
            <a:pathLst>
              <a:path w="3960000" h="3960000">
                <a:moveTo>
                  <a:pt x="f4" y="f5"/>
                </a:moveTo>
                <a:cubicBezTo>
                  <a:pt x="f6" y="f5"/>
                  <a:pt x="f7" y="f8"/>
                  <a:pt x="f7" y="f4"/>
                </a:cubicBezTo>
                <a:cubicBezTo>
                  <a:pt x="f7" y="f6"/>
                  <a:pt x="f6" y="f7"/>
                  <a:pt x="f4" y="f7"/>
                </a:cubicBezTo>
                <a:cubicBezTo>
                  <a:pt x="f8" y="f7"/>
                  <a:pt x="f5" y="f6"/>
                  <a:pt x="f5" y="f4"/>
                </a:cubicBezTo>
                <a:cubicBezTo>
                  <a:pt x="f5" y="f8"/>
                  <a:pt x="f8" y="f5"/>
                  <a:pt x="f4" y="f5"/>
                </a:cubicBezTo>
                <a:close/>
                <a:moveTo>
                  <a:pt x="f9" y="f10"/>
                </a:moveTo>
                <a:lnTo>
                  <a:pt x="f11" y="f10"/>
                </a:lnTo>
                <a:cubicBezTo>
                  <a:pt x="f12" y="f13"/>
                  <a:pt x="f3" y="f14"/>
                  <a:pt x="f3" y="f4"/>
                </a:cubicBezTo>
                <a:cubicBezTo>
                  <a:pt x="f3" y="f15"/>
                  <a:pt x="f15" y="f3"/>
                  <a:pt x="f4" y="f3"/>
                </a:cubicBez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ubicBezTo>
                  <a:pt x="f22" y="f23"/>
                  <a:pt x="f24" y="f25"/>
                  <a:pt x="f24" y="f4"/>
                </a:cubicBezTo>
                <a:cubicBezTo>
                  <a:pt x="f24" y="f26"/>
                  <a:pt x="f27" y="f28"/>
                  <a:pt x="f9" y="f10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24"/>
                  <a:pt x="f4" y="f24"/>
                </a:cubicBezTo>
                <a:cubicBezTo>
                  <a:pt x="f36" y="f24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2" y="f45"/>
                  <a:pt x="f2" y="f4"/>
                </a:cubicBezTo>
                <a:cubicBezTo>
                  <a:pt x="f2" y="f46"/>
                  <a:pt x="f47" y="f48"/>
                  <a:pt x="f29" y="f30"/>
                </a:cubicBezTo>
                <a:close/>
                <a:moveTo>
                  <a:pt x="f4" y="f2"/>
                </a:moveTo>
                <a:cubicBezTo>
                  <a:pt x="f49" y="f2"/>
                  <a:pt x="f50" y="f51"/>
                  <a:pt x="f52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4" y="f58"/>
                </a:cubicBezTo>
                <a:cubicBezTo>
                  <a:pt x="f59" y="f58"/>
                  <a:pt x="f60" y="f56"/>
                  <a:pt x="f61" y="f53"/>
                </a:cubicBezTo>
                <a:lnTo>
                  <a:pt x="f62" y="f53"/>
                </a:lnTo>
                <a:lnTo>
                  <a:pt x="f62" y="f63"/>
                </a:lnTo>
                <a:cubicBezTo>
                  <a:pt x="f64" y="f65"/>
                  <a:pt x="f66" y="f67"/>
                  <a:pt x="f68" y="f69"/>
                </a:cubicBezTo>
                <a:lnTo>
                  <a:pt x="f70" y="f71"/>
                </a:lnTo>
                <a:cubicBezTo>
                  <a:pt x="f72" y="f73"/>
                  <a:pt x="f74" y="f2"/>
                  <a:pt x="f4" y="f2"/>
                </a:cubicBezTo>
                <a:close/>
              </a:path>
            </a:pathLst>
          </a:custGeom>
          <a:solidFill>
            <a:srgbClr val="E7206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40404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21" name="Group 92">
            <a:extLst>
              <a:ext uri="{FF2B5EF4-FFF2-40B4-BE49-F238E27FC236}">
                <a16:creationId xmlns:a16="http://schemas.microsoft.com/office/drawing/2014/main" id="{D372C87C-9362-48BB-BD16-973007E89F35}"/>
              </a:ext>
            </a:extLst>
          </p:cNvPr>
          <p:cNvGrpSpPr/>
          <p:nvPr/>
        </p:nvGrpSpPr>
        <p:grpSpPr>
          <a:xfrm>
            <a:off x="349383" y="2302751"/>
            <a:ext cx="3551849" cy="553998"/>
            <a:chOff x="349383" y="2302751"/>
            <a:chExt cx="3551849" cy="553998"/>
          </a:xfrm>
        </p:grpSpPr>
        <p:sp>
          <p:nvSpPr>
            <p:cNvPr id="22" name="TextBox 93">
              <a:extLst>
                <a:ext uri="{FF2B5EF4-FFF2-40B4-BE49-F238E27FC236}">
                  <a16:creationId xmlns:a16="http://schemas.microsoft.com/office/drawing/2014/main" id="{D4CFCD62-49CB-43EE-812A-1D9BD746728D}"/>
                </a:ext>
              </a:extLst>
            </p:cNvPr>
            <p:cNvSpPr txBox="1"/>
            <p:nvPr/>
          </p:nvSpPr>
          <p:spPr>
            <a:xfrm>
              <a:off x="349383" y="2487414"/>
              <a:ext cx="3551840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23" name="TextBox 94">
              <a:extLst>
                <a:ext uri="{FF2B5EF4-FFF2-40B4-BE49-F238E27FC236}">
                  <a16:creationId xmlns:a16="http://schemas.microsoft.com/office/drawing/2014/main" id="{F8AB5858-4502-4666-B175-327F18CE8264}"/>
                </a:ext>
              </a:extLst>
            </p:cNvPr>
            <p:cNvSpPr txBox="1"/>
            <p:nvPr/>
          </p:nvSpPr>
          <p:spPr>
            <a:xfrm>
              <a:off x="349392" y="2302751"/>
              <a:ext cx="35518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Contents Title</a:t>
              </a:r>
            </a:p>
          </p:txBody>
        </p:sp>
      </p:grpSp>
      <p:sp>
        <p:nvSpPr>
          <p:cNvPr id="24" name="Elipse 33">
            <a:extLst>
              <a:ext uri="{FF2B5EF4-FFF2-40B4-BE49-F238E27FC236}">
                <a16:creationId xmlns:a16="http://schemas.microsoft.com/office/drawing/2014/main" id="{E97EF1B7-A6FD-4131-82A0-E9C0CB635C3E}"/>
              </a:ext>
            </a:extLst>
          </p:cNvPr>
          <p:cNvSpPr/>
          <p:nvPr/>
        </p:nvSpPr>
        <p:spPr>
          <a:xfrm>
            <a:off x="5346615" y="918112"/>
            <a:ext cx="3497351" cy="336144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76196" cap="flat">
            <a:solidFill>
              <a:srgbClr val="E7206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5" name="Imagen 3">
            <a:extLst>
              <a:ext uri="{FF2B5EF4-FFF2-40B4-BE49-F238E27FC236}">
                <a16:creationId xmlns:a16="http://schemas.microsoft.com/office/drawing/2014/main" id="{EA49CD10-F73D-4B42-AEB6-3E48F44C0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161" y="425077"/>
            <a:ext cx="4286249" cy="42862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12;p44">
            <a:extLst>
              <a:ext uri="{FF2B5EF4-FFF2-40B4-BE49-F238E27FC236}">
                <a16:creationId xmlns:a16="http://schemas.microsoft.com/office/drawing/2014/main" id="{74B28B02-9381-4413-8312-5890DBD5AF08}"/>
              </a:ext>
            </a:extLst>
          </p:cNvPr>
          <p:cNvSpPr/>
          <p:nvPr/>
        </p:nvSpPr>
        <p:spPr>
          <a:xfrm>
            <a:off x="1725299" y="636897"/>
            <a:ext cx="1422303" cy="1414201"/>
          </a:xfrm>
          <a:custGeom>
            <a:avLst>
              <a:gd name="f5" fmla="val 25000"/>
            </a:avLst>
            <a:gdLst>
              <a:gd name="f1" fmla="val w"/>
              <a:gd name="f2" fmla="val h"/>
              <a:gd name="f3" fmla="val ss"/>
              <a:gd name="f4" fmla="val 0"/>
              <a:gd name="f5" fmla="val 2500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+- f25 0 f24"/>
              <a:gd name="f30" fmla="*/ f28 f10 1"/>
              <a:gd name="f31" fmla="*/ f30 1 100000"/>
              <a:gd name="f32" fmla="+- f21 0 f31"/>
              <a:gd name="f33" fmla="+- f22 0 f31"/>
              <a:gd name="f34" fmla="?: f29 f9 f31"/>
              <a:gd name="f35" fmla="?: f29 f31 f9"/>
              <a:gd name="f36" fmla="*/ f31 f18 1"/>
              <a:gd name="f37" fmla="?: f29 f21 f32"/>
              <a:gd name="f38" fmla="?: f29 f33 f22"/>
              <a:gd name="f39" fmla="*/ f34 f18 1"/>
              <a:gd name="f40" fmla="*/ f35 f18 1"/>
              <a:gd name="f41" fmla="*/ f32 f18 1"/>
              <a:gd name="f42" fmla="*/ f33 f18 1"/>
              <a:gd name="f43" fmla="*/ f37 f18 1"/>
              <a:gd name="f44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40" r="f43" b="f44"/>
            <a:pathLst>
              <a:path>
                <a:moveTo>
                  <a:pt x="f23" y="f36"/>
                </a:moveTo>
                <a:lnTo>
                  <a:pt x="f36" y="f36"/>
                </a:lnTo>
                <a:lnTo>
                  <a:pt x="f36" y="f23"/>
                </a:lnTo>
                <a:lnTo>
                  <a:pt x="f41" y="f23"/>
                </a:lnTo>
                <a:lnTo>
                  <a:pt x="f41" y="f36"/>
                </a:lnTo>
                <a:lnTo>
                  <a:pt x="f26" y="f36"/>
                </a:lnTo>
                <a:lnTo>
                  <a:pt x="f26" y="f42"/>
                </a:lnTo>
                <a:lnTo>
                  <a:pt x="f41" y="f42"/>
                </a:lnTo>
                <a:lnTo>
                  <a:pt x="f41" y="f27"/>
                </a:lnTo>
                <a:lnTo>
                  <a:pt x="f36" y="f27"/>
                </a:lnTo>
                <a:lnTo>
                  <a:pt x="f36" y="f42"/>
                </a:lnTo>
                <a:lnTo>
                  <a:pt x="f23" y="f42"/>
                </a:lnTo>
                <a:close/>
              </a:path>
            </a:pathLst>
          </a:custGeom>
          <a:noFill/>
          <a:ln w="76196" cap="flat">
            <a:solidFill>
              <a:srgbClr val="6AA84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313;p44">
            <a:extLst>
              <a:ext uri="{FF2B5EF4-FFF2-40B4-BE49-F238E27FC236}">
                <a16:creationId xmlns:a16="http://schemas.microsoft.com/office/drawing/2014/main" id="{B4C301AE-7F4F-4679-91FF-6038E1067A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0327" y="1711052"/>
            <a:ext cx="5800770" cy="1721403"/>
          </a:xfrm>
        </p:spPr>
        <p:txBody>
          <a:bodyPr/>
          <a:lstStyle/>
          <a:p>
            <a:pPr lvl="0">
              <a:lnSpc>
                <a:spcPct val="85000"/>
              </a:lnSpc>
            </a:pPr>
            <a:r>
              <a:rPr lang="en-US" sz="4800"/>
              <a:t>MARKET ANALYSIS</a:t>
            </a:r>
          </a:p>
        </p:txBody>
      </p:sp>
      <p:sp>
        <p:nvSpPr>
          <p:cNvPr id="4" name="Google Shape;1314;p44">
            <a:extLst>
              <a:ext uri="{FF2B5EF4-FFF2-40B4-BE49-F238E27FC236}">
                <a16:creationId xmlns:a16="http://schemas.microsoft.com/office/drawing/2014/main" id="{C3BD8F17-88A7-4226-818C-0CF757D4F4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54954" y="976954"/>
            <a:ext cx="1563002" cy="734098"/>
          </a:xfrm>
        </p:spPr>
        <p:txBody>
          <a:bodyPr anchor="ctr"/>
          <a:lstStyle/>
          <a:p>
            <a:pPr lvl="0"/>
            <a:r>
              <a:rPr lang="en-US" sz="5500"/>
              <a:t>02</a:t>
            </a:r>
          </a:p>
        </p:txBody>
      </p:sp>
      <p:sp>
        <p:nvSpPr>
          <p:cNvPr id="5" name="Google Shape;1315;p44">
            <a:extLst>
              <a:ext uri="{FF2B5EF4-FFF2-40B4-BE49-F238E27FC236}">
                <a16:creationId xmlns:a16="http://schemas.microsoft.com/office/drawing/2014/main" id="{432E4059-E34F-4C89-A974-FA5BB3F7327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3325" y="2927972"/>
            <a:ext cx="2962198" cy="626098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1700"/>
              <a:t>You can enter a subtitle here if you need it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82F477-AB38-4509-97BF-4595569A6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993" y="1545354"/>
            <a:ext cx="4606006" cy="31397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90;p45">
            <a:extLst>
              <a:ext uri="{FF2B5EF4-FFF2-40B4-BE49-F238E27FC236}">
                <a16:creationId xmlns:a16="http://schemas.microsoft.com/office/drawing/2014/main" id="{841F5D37-1EB5-439F-A49B-061767954F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lvl="0"/>
            <a:r>
              <a:rPr lang="en-US"/>
              <a:t>MARKET SHARE</a:t>
            </a:r>
          </a:p>
        </p:txBody>
      </p:sp>
      <p:sp>
        <p:nvSpPr>
          <p:cNvPr id="3" name="Google Shape;1391;p45">
            <a:extLst>
              <a:ext uri="{FF2B5EF4-FFF2-40B4-BE49-F238E27FC236}">
                <a16:creationId xmlns:a16="http://schemas.microsoft.com/office/drawing/2014/main" id="{942BE7B7-689A-47B7-B1BC-DEB2BDAB5019}"/>
              </a:ext>
            </a:extLst>
          </p:cNvPr>
          <p:cNvSpPr txBox="1"/>
          <p:nvPr/>
        </p:nvSpPr>
        <p:spPr>
          <a:xfrm>
            <a:off x="1597877" y="1580576"/>
            <a:ext cx="1680603" cy="300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D0254D"/>
                </a:solidFill>
                <a:uFillTx/>
                <a:latin typeface="Staatliches"/>
                <a:ea typeface="Staatliches"/>
                <a:cs typeface="Staatliches"/>
              </a:rPr>
              <a:t>NEPTUNE</a:t>
            </a:r>
          </a:p>
        </p:txBody>
      </p:sp>
      <p:sp>
        <p:nvSpPr>
          <p:cNvPr id="4" name="Google Shape;1392;p45">
            <a:extLst>
              <a:ext uri="{FF2B5EF4-FFF2-40B4-BE49-F238E27FC236}">
                <a16:creationId xmlns:a16="http://schemas.microsoft.com/office/drawing/2014/main" id="{08F1325C-7B3D-4F2D-8146-3DB639AFD519}"/>
              </a:ext>
            </a:extLst>
          </p:cNvPr>
          <p:cNvSpPr txBox="1"/>
          <p:nvPr/>
        </p:nvSpPr>
        <p:spPr>
          <a:xfrm>
            <a:off x="1597877" y="1897526"/>
            <a:ext cx="1680603" cy="528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It’s an ice giant and it’s very far </a:t>
            </a:r>
          </a:p>
        </p:txBody>
      </p:sp>
      <p:sp>
        <p:nvSpPr>
          <p:cNvPr id="5" name="Google Shape;1393;p45">
            <a:extLst>
              <a:ext uri="{FF2B5EF4-FFF2-40B4-BE49-F238E27FC236}">
                <a16:creationId xmlns:a16="http://schemas.microsoft.com/office/drawing/2014/main" id="{A1DEFF70-D0BF-4D77-B355-E86A3E4EA648}"/>
              </a:ext>
            </a:extLst>
          </p:cNvPr>
          <p:cNvSpPr txBox="1"/>
          <p:nvPr/>
        </p:nvSpPr>
        <p:spPr>
          <a:xfrm>
            <a:off x="719998" y="4181304"/>
            <a:ext cx="7717499" cy="346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 dirty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Follow the link in the graph to modify its data and then paste the new one here</a:t>
            </a:r>
            <a:r>
              <a:rPr lang="en-US" sz="1200" b="0" i="0" u="none" strike="noStrike" kern="0" cap="none" spc="0" baseline="0" dirty="0" smtClean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.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Open Sans SemiBold"/>
              <a:ea typeface="Open Sans SemiBold"/>
              <a:cs typeface="Open Sans SemiBold"/>
            </a:endParaRPr>
          </a:p>
        </p:txBody>
      </p:sp>
      <p:sp>
        <p:nvSpPr>
          <p:cNvPr id="6" name="Google Shape;1394;p45">
            <a:extLst>
              <a:ext uri="{FF2B5EF4-FFF2-40B4-BE49-F238E27FC236}">
                <a16:creationId xmlns:a16="http://schemas.microsoft.com/office/drawing/2014/main" id="{2D785F78-0D46-444E-9D13-45A1E6BE368A}"/>
              </a:ext>
            </a:extLst>
          </p:cNvPr>
          <p:cNvSpPr/>
          <p:nvPr/>
        </p:nvSpPr>
        <p:spPr>
          <a:xfrm>
            <a:off x="719998" y="1580860"/>
            <a:ext cx="801599" cy="797100"/>
          </a:xfrm>
          <a:custGeom>
            <a:avLst>
              <a:gd name="f5" fmla="val 25000"/>
            </a:avLst>
            <a:gdLst>
              <a:gd name="f1" fmla="val w"/>
              <a:gd name="f2" fmla="val h"/>
              <a:gd name="f3" fmla="val ss"/>
              <a:gd name="f4" fmla="val 0"/>
              <a:gd name="f5" fmla="val 2500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+- f25 0 f24"/>
              <a:gd name="f30" fmla="*/ f28 f10 1"/>
              <a:gd name="f31" fmla="*/ f30 1 100000"/>
              <a:gd name="f32" fmla="+- f21 0 f31"/>
              <a:gd name="f33" fmla="+- f22 0 f31"/>
              <a:gd name="f34" fmla="?: f29 f9 f31"/>
              <a:gd name="f35" fmla="?: f29 f31 f9"/>
              <a:gd name="f36" fmla="*/ f31 f18 1"/>
              <a:gd name="f37" fmla="?: f29 f21 f32"/>
              <a:gd name="f38" fmla="?: f29 f33 f22"/>
              <a:gd name="f39" fmla="*/ f34 f18 1"/>
              <a:gd name="f40" fmla="*/ f35 f18 1"/>
              <a:gd name="f41" fmla="*/ f32 f18 1"/>
              <a:gd name="f42" fmla="*/ f33 f18 1"/>
              <a:gd name="f43" fmla="*/ f37 f18 1"/>
              <a:gd name="f44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40" r="f43" b="f44"/>
            <a:pathLst>
              <a:path>
                <a:moveTo>
                  <a:pt x="f23" y="f36"/>
                </a:moveTo>
                <a:lnTo>
                  <a:pt x="f36" y="f36"/>
                </a:lnTo>
                <a:lnTo>
                  <a:pt x="f36" y="f23"/>
                </a:lnTo>
                <a:lnTo>
                  <a:pt x="f41" y="f23"/>
                </a:lnTo>
                <a:lnTo>
                  <a:pt x="f41" y="f36"/>
                </a:lnTo>
                <a:lnTo>
                  <a:pt x="f26" y="f36"/>
                </a:lnTo>
                <a:lnTo>
                  <a:pt x="f26" y="f42"/>
                </a:lnTo>
                <a:lnTo>
                  <a:pt x="f41" y="f42"/>
                </a:lnTo>
                <a:lnTo>
                  <a:pt x="f41" y="f27"/>
                </a:lnTo>
                <a:lnTo>
                  <a:pt x="f36" y="f27"/>
                </a:lnTo>
                <a:lnTo>
                  <a:pt x="f36" y="f42"/>
                </a:lnTo>
                <a:lnTo>
                  <a:pt x="f23" y="f42"/>
                </a:lnTo>
                <a:close/>
              </a:path>
            </a:pathLst>
          </a:custGeom>
          <a:noFill/>
          <a:ln w="38103" cap="flat">
            <a:solidFill>
              <a:srgbClr val="F1C23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396;p45">
            <a:extLst>
              <a:ext uri="{FF2B5EF4-FFF2-40B4-BE49-F238E27FC236}">
                <a16:creationId xmlns:a16="http://schemas.microsoft.com/office/drawing/2014/main" id="{9A49F510-B76B-4671-8FD2-070772B5A995}"/>
              </a:ext>
            </a:extLst>
          </p:cNvPr>
          <p:cNvSpPr txBox="1"/>
          <p:nvPr/>
        </p:nvSpPr>
        <p:spPr>
          <a:xfrm>
            <a:off x="1597877" y="2887702"/>
            <a:ext cx="1680603" cy="300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D0254D"/>
                </a:solidFill>
                <a:uFillTx/>
                <a:latin typeface="Staatliches"/>
                <a:ea typeface="Staatliches"/>
                <a:cs typeface="Staatliches"/>
              </a:rPr>
              <a:t>Jupiter</a:t>
            </a:r>
          </a:p>
        </p:txBody>
      </p:sp>
      <p:sp>
        <p:nvSpPr>
          <p:cNvPr id="8" name="Google Shape;1397;p45">
            <a:extLst>
              <a:ext uri="{FF2B5EF4-FFF2-40B4-BE49-F238E27FC236}">
                <a16:creationId xmlns:a16="http://schemas.microsoft.com/office/drawing/2014/main" id="{9370A5F3-99ED-4182-9CA8-7B59F1314EA1}"/>
              </a:ext>
            </a:extLst>
          </p:cNvPr>
          <p:cNvSpPr txBox="1"/>
          <p:nvPr/>
        </p:nvSpPr>
        <p:spPr>
          <a:xfrm>
            <a:off x="1597877" y="3204651"/>
            <a:ext cx="1680603" cy="528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Planet Jupiter is a gas giant</a:t>
            </a:r>
          </a:p>
        </p:txBody>
      </p:sp>
      <p:sp>
        <p:nvSpPr>
          <p:cNvPr id="9" name="Google Shape;1398;p45">
            <a:extLst>
              <a:ext uri="{FF2B5EF4-FFF2-40B4-BE49-F238E27FC236}">
                <a16:creationId xmlns:a16="http://schemas.microsoft.com/office/drawing/2014/main" id="{D0EA65A4-8641-4E18-8718-5774B3CAA197}"/>
              </a:ext>
            </a:extLst>
          </p:cNvPr>
          <p:cNvSpPr/>
          <p:nvPr/>
        </p:nvSpPr>
        <p:spPr>
          <a:xfrm>
            <a:off x="719998" y="2887986"/>
            <a:ext cx="801599" cy="797100"/>
          </a:xfrm>
          <a:custGeom>
            <a:avLst>
              <a:gd name="f5" fmla="val 25000"/>
            </a:avLst>
            <a:gdLst>
              <a:gd name="f1" fmla="val w"/>
              <a:gd name="f2" fmla="val h"/>
              <a:gd name="f3" fmla="val ss"/>
              <a:gd name="f4" fmla="val 0"/>
              <a:gd name="f5" fmla="val 2500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+- f25 0 f24"/>
              <a:gd name="f30" fmla="*/ f28 f10 1"/>
              <a:gd name="f31" fmla="*/ f30 1 100000"/>
              <a:gd name="f32" fmla="+- f21 0 f31"/>
              <a:gd name="f33" fmla="+- f22 0 f31"/>
              <a:gd name="f34" fmla="?: f29 f9 f31"/>
              <a:gd name="f35" fmla="?: f29 f31 f9"/>
              <a:gd name="f36" fmla="*/ f31 f18 1"/>
              <a:gd name="f37" fmla="?: f29 f21 f32"/>
              <a:gd name="f38" fmla="?: f29 f33 f22"/>
              <a:gd name="f39" fmla="*/ f34 f18 1"/>
              <a:gd name="f40" fmla="*/ f35 f18 1"/>
              <a:gd name="f41" fmla="*/ f32 f18 1"/>
              <a:gd name="f42" fmla="*/ f33 f18 1"/>
              <a:gd name="f43" fmla="*/ f37 f18 1"/>
              <a:gd name="f44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40" r="f43" b="f44"/>
            <a:pathLst>
              <a:path>
                <a:moveTo>
                  <a:pt x="f23" y="f36"/>
                </a:moveTo>
                <a:lnTo>
                  <a:pt x="f36" y="f36"/>
                </a:lnTo>
                <a:lnTo>
                  <a:pt x="f36" y="f23"/>
                </a:lnTo>
                <a:lnTo>
                  <a:pt x="f41" y="f23"/>
                </a:lnTo>
                <a:lnTo>
                  <a:pt x="f41" y="f36"/>
                </a:lnTo>
                <a:lnTo>
                  <a:pt x="f26" y="f36"/>
                </a:lnTo>
                <a:lnTo>
                  <a:pt x="f26" y="f42"/>
                </a:lnTo>
                <a:lnTo>
                  <a:pt x="f41" y="f42"/>
                </a:lnTo>
                <a:lnTo>
                  <a:pt x="f41" y="f27"/>
                </a:lnTo>
                <a:lnTo>
                  <a:pt x="f36" y="f27"/>
                </a:lnTo>
                <a:lnTo>
                  <a:pt x="f36" y="f42"/>
                </a:lnTo>
                <a:lnTo>
                  <a:pt x="f23" y="f42"/>
                </a:lnTo>
                <a:close/>
              </a:path>
            </a:pathLst>
          </a:custGeom>
          <a:noFill/>
          <a:ln w="38103" cap="flat">
            <a:solidFill>
              <a:srgbClr val="6FA8DC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400;p45">
            <a:extLst>
              <a:ext uri="{FF2B5EF4-FFF2-40B4-BE49-F238E27FC236}">
                <a16:creationId xmlns:a16="http://schemas.microsoft.com/office/drawing/2014/main" id="{B509FF4A-0955-4CB4-A8FB-42BC48B49292}"/>
              </a:ext>
            </a:extLst>
          </p:cNvPr>
          <p:cNvSpPr txBox="1"/>
          <p:nvPr/>
        </p:nvSpPr>
        <p:spPr>
          <a:xfrm>
            <a:off x="5872249" y="1580576"/>
            <a:ext cx="1680603" cy="300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D0254D"/>
                </a:solidFill>
                <a:uFillTx/>
                <a:latin typeface="Staatliches"/>
                <a:ea typeface="Staatliches"/>
                <a:cs typeface="Staatliches"/>
              </a:rPr>
              <a:t>Saturn</a:t>
            </a:r>
          </a:p>
        </p:txBody>
      </p:sp>
      <p:sp>
        <p:nvSpPr>
          <p:cNvPr id="11" name="Google Shape;1401;p45">
            <a:extLst>
              <a:ext uri="{FF2B5EF4-FFF2-40B4-BE49-F238E27FC236}">
                <a16:creationId xmlns:a16="http://schemas.microsoft.com/office/drawing/2014/main" id="{81B3CF74-F1BA-410F-A1AD-4A8591353042}"/>
              </a:ext>
            </a:extLst>
          </p:cNvPr>
          <p:cNvSpPr txBox="1"/>
          <p:nvPr/>
        </p:nvSpPr>
        <p:spPr>
          <a:xfrm>
            <a:off x="5872249" y="1897526"/>
            <a:ext cx="1680603" cy="528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Saturn is a gas giant with rings</a:t>
            </a:r>
          </a:p>
        </p:txBody>
      </p:sp>
      <p:sp>
        <p:nvSpPr>
          <p:cNvPr id="12" name="Google Shape;1402;p45">
            <a:extLst>
              <a:ext uri="{FF2B5EF4-FFF2-40B4-BE49-F238E27FC236}">
                <a16:creationId xmlns:a16="http://schemas.microsoft.com/office/drawing/2014/main" id="{14A2017D-1B4E-4B1B-8D5B-2CD026589B05}"/>
              </a:ext>
            </a:extLst>
          </p:cNvPr>
          <p:cNvSpPr/>
          <p:nvPr/>
        </p:nvSpPr>
        <p:spPr>
          <a:xfrm flipH="1">
            <a:off x="7629122" y="1580860"/>
            <a:ext cx="801599" cy="797100"/>
          </a:xfrm>
          <a:custGeom>
            <a:avLst>
              <a:gd name="f5" fmla="val 25000"/>
            </a:avLst>
            <a:gdLst>
              <a:gd name="f1" fmla="val w"/>
              <a:gd name="f2" fmla="val h"/>
              <a:gd name="f3" fmla="val ss"/>
              <a:gd name="f4" fmla="val 0"/>
              <a:gd name="f5" fmla="val 2500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+- f25 0 f24"/>
              <a:gd name="f30" fmla="*/ f28 f10 1"/>
              <a:gd name="f31" fmla="*/ f30 1 100000"/>
              <a:gd name="f32" fmla="+- f21 0 f31"/>
              <a:gd name="f33" fmla="+- f22 0 f31"/>
              <a:gd name="f34" fmla="?: f29 f9 f31"/>
              <a:gd name="f35" fmla="?: f29 f31 f9"/>
              <a:gd name="f36" fmla="*/ f31 f18 1"/>
              <a:gd name="f37" fmla="?: f29 f21 f32"/>
              <a:gd name="f38" fmla="?: f29 f33 f22"/>
              <a:gd name="f39" fmla="*/ f34 f18 1"/>
              <a:gd name="f40" fmla="*/ f35 f18 1"/>
              <a:gd name="f41" fmla="*/ f32 f18 1"/>
              <a:gd name="f42" fmla="*/ f33 f18 1"/>
              <a:gd name="f43" fmla="*/ f37 f18 1"/>
              <a:gd name="f44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40" r="f43" b="f44"/>
            <a:pathLst>
              <a:path>
                <a:moveTo>
                  <a:pt x="f23" y="f36"/>
                </a:moveTo>
                <a:lnTo>
                  <a:pt x="f36" y="f36"/>
                </a:lnTo>
                <a:lnTo>
                  <a:pt x="f36" y="f23"/>
                </a:lnTo>
                <a:lnTo>
                  <a:pt x="f41" y="f23"/>
                </a:lnTo>
                <a:lnTo>
                  <a:pt x="f41" y="f36"/>
                </a:lnTo>
                <a:lnTo>
                  <a:pt x="f26" y="f36"/>
                </a:lnTo>
                <a:lnTo>
                  <a:pt x="f26" y="f42"/>
                </a:lnTo>
                <a:lnTo>
                  <a:pt x="f41" y="f42"/>
                </a:lnTo>
                <a:lnTo>
                  <a:pt x="f41" y="f27"/>
                </a:lnTo>
                <a:lnTo>
                  <a:pt x="f36" y="f27"/>
                </a:lnTo>
                <a:lnTo>
                  <a:pt x="f36" y="f42"/>
                </a:lnTo>
                <a:lnTo>
                  <a:pt x="f23" y="f42"/>
                </a:lnTo>
                <a:close/>
              </a:path>
            </a:pathLst>
          </a:custGeom>
          <a:noFill/>
          <a:ln w="38103" cap="flat">
            <a:solidFill>
              <a:srgbClr val="6AA84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404;p45">
            <a:extLst>
              <a:ext uri="{FF2B5EF4-FFF2-40B4-BE49-F238E27FC236}">
                <a16:creationId xmlns:a16="http://schemas.microsoft.com/office/drawing/2014/main" id="{593140A2-CECC-4221-866C-FAB3AC515E03}"/>
              </a:ext>
            </a:extLst>
          </p:cNvPr>
          <p:cNvSpPr txBox="1"/>
          <p:nvPr/>
        </p:nvSpPr>
        <p:spPr>
          <a:xfrm>
            <a:off x="5872249" y="2887702"/>
            <a:ext cx="1680603" cy="300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D0254D"/>
                </a:solidFill>
                <a:uFillTx/>
                <a:latin typeface="Staatliches"/>
                <a:ea typeface="Staatliches"/>
                <a:cs typeface="Staatliches"/>
              </a:rPr>
              <a:t>VENUS</a:t>
            </a:r>
          </a:p>
        </p:txBody>
      </p:sp>
      <p:sp>
        <p:nvSpPr>
          <p:cNvPr id="14" name="Google Shape;1405;p45">
            <a:extLst>
              <a:ext uri="{FF2B5EF4-FFF2-40B4-BE49-F238E27FC236}">
                <a16:creationId xmlns:a16="http://schemas.microsoft.com/office/drawing/2014/main" id="{326D1B35-B786-44CC-A44C-927E5BB845A3}"/>
              </a:ext>
            </a:extLst>
          </p:cNvPr>
          <p:cNvSpPr txBox="1"/>
          <p:nvPr/>
        </p:nvSpPr>
        <p:spPr>
          <a:xfrm>
            <a:off x="5872249" y="3204651"/>
            <a:ext cx="1680603" cy="528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Venus is cold despite being red</a:t>
            </a:r>
          </a:p>
        </p:txBody>
      </p:sp>
      <p:sp>
        <p:nvSpPr>
          <p:cNvPr id="15" name="Google Shape;1406;p45">
            <a:extLst>
              <a:ext uri="{FF2B5EF4-FFF2-40B4-BE49-F238E27FC236}">
                <a16:creationId xmlns:a16="http://schemas.microsoft.com/office/drawing/2014/main" id="{38854081-927D-48DA-8385-4D9B72F98359}"/>
              </a:ext>
            </a:extLst>
          </p:cNvPr>
          <p:cNvSpPr/>
          <p:nvPr/>
        </p:nvSpPr>
        <p:spPr>
          <a:xfrm flipH="1">
            <a:off x="7629122" y="2887986"/>
            <a:ext cx="801599" cy="797100"/>
          </a:xfrm>
          <a:custGeom>
            <a:avLst>
              <a:gd name="f5" fmla="val 25000"/>
            </a:avLst>
            <a:gdLst>
              <a:gd name="f1" fmla="val w"/>
              <a:gd name="f2" fmla="val h"/>
              <a:gd name="f3" fmla="val ss"/>
              <a:gd name="f4" fmla="val 0"/>
              <a:gd name="f5" fmla="val 2500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+- f25 0 f24"/>
              <a:gd name="f30" fmla="*/ f28 f10 1"/>
              <a:gd name="f31" fmla="*/ f30 1 100000"/>
              <a:gd name="f32" fmla="+- f21 0 f31"/>
              <a:gd name="f33" fmla="+- f22 0 f31"/>
              <a:gd name="f34" fmla="?: f29 f9 f31"/>
              <a:gd name="f35" fmla="?: f29 f31 f9"/>
              <a:gd name="f36" fmla="*/ f31 f18 1"/>
              <a:gd name="f37" fmla="?: f29 f21 f32"/>
              <a:gd name="f38" fmla="?: f29 f33 f22"/>
              <a:gd name="f39" fmla="*/ f34 f18 1"/>
              <a:gd name="f40" fmla="*/ f35 f18 1"/>
              <a:gd name="f41" fmla="*/ f32 f18 1"/>
              <a:gd name="f42" fmla="*/ f33 f18 1"/>
              <a:gd name="f43" fmla="*/ f37 f18 1"/>
              <a:gd name="f44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40" r="f43" b="f44"/>
            <a:pathLst>
              <a:path>
                <a:moveTo>
                  <a:pt x="f23" y="f36"/>
                </a:moveTo>
                <a:lnTo>
                  <a:pt x="f36" y="f36"/>
                </a:lnTo>
                <a:lnTo>
                  <a:pt x="f36" y="f23"/>
                </a:lnTo>
                <a:lnTo>
                  <a:pt x="f41" y="f23"/>
                </a:lnTo>
                <a:lnTo>
                  <a:pt x="f41" y="f36"/>
                </a:lnTo>
                <a:lnTo>
                  <a:pt x="f26" y="f36"/>
                </a:lnTo>
                <a:lnTo>
                  <a:pt x="f26" y="f42"/>
                </a:lnTo>
                <a:lnTo>
                  <a:pt x="f41" y="f42"/>
                </a:lnTo>
                <a:lnTo>
                  <a:pt x="f41" y="f27"/>
                </a:lnTo>
                <a:lnTo>
                  <a:pt x="f36" y="f27"/>
                </a:lnTo>
                <a:lnTo>
                  <a:pt x="f36" y="f42"/>
                </a:lnTo>
                <a:lnTo>
                  <a:pt x="f23" y="f42"/>
                </a:lnTo>
                <a:close/>
              </a:path>
            </a:pathLst>
          </a:custGeom>
          <a:noFill/>
          <a:ln w="38103" cap="flat">
            <a:solidFill>
              <a:srgbClr val="C268AE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6" name="Imagen 1">
            <a:extLst>
              <a:ext uri="{FF2B5EF4-FFF2-40B4-BE49-F238E27FC236}">
                <a16:creationId xmlns:a16="http://schemas.microsoft.com/office/drawing/2014/main" id="{E335E63A-B0CF-41B9-BA38-5B04F97F9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629" y="1597895"/>
            <a:ext cx="2748686" cy="244633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cheurón 25">
            <a:extLst>
              <a:ext uri="{FF2B5EF4-FFF2-40B4-BE49-F238E27FC236}">
                <a16:creationId xmlns:a16="http://schemas.microsoft.com/office/drawing/2014/main" id="{98D28069-B468-4852-9AD6-13FCFA6E21F6}"/>
              </a:ext>
            </a:extLst>
          </p:cNvPr>
          <p:cNvSpPr/>
          <p:nvPr/>
        </p:nvSpPr>
        <p:spPr>
          <a:xfrm>
            <a:off x="0" y="0"/>
            <a:ext cx="4406895" cy="51434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DAA4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aralelogramo 26">
            <a:extLst>
              <a:ext uri="{FF2B5EF4-FFF2-40B4-BE49-F238E27FC236}">
                <a16:creationId xmlns:a16="http://schemas.microsoft.com/office/drawing/2014/main" id="{26B3A49A-9044-46A6-AE35-D86CDE263204}"/>
              </a:ext>
            </a:extLst>
          </p:cNvPr>
          <p:cNvSpPr/>
          <p:nvPr/>
        </p:nvSpPr>
        <p:spPr>
          <a:xfrm>
            <a:off x="850904" y="0"/>
            <a:ext cx="3086099" cy="5143499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C268A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446A6CA8-23F7-4740-9DC2-D8C1DFBB243F}"/>
              </a:ext>
            </a:extLst>
          </p:cNvPr>
          <p:cNvSpPr txBox="1"/>
          <p:nvPr/>
        </p:nvSpPr>
        <p:spPr>
          <a:xfrm>
            <a:off x="1455029" y="1315867"/>
            <a:ext cx="3669258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Simple PowerPoint Presentation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B7E95E0C-49C2-4A58-8D4B-80C43578EAF4}"/>
              </a:ext>
            </a:extLst>
          </p:cNvPr>
          <p:cNvGrpSpPr/>
          <p:nvPr/>
        </p:nvGrpSpPr>
        <p:grpSpPr>
          <a:xfrm>
            <a:off x="5465588" y="1869856"/>
            <a:ext cx="3535875" cy="556613"/>
            <a:chOff x="5465588" y="1869856"/>
            <a:chExt cx="3535875" cy="556613"/>
          </a:xfrm>
        </p:grpSpPr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36612369-E346-4C7B-8F40-592C7DCF76AB}"/>
                </a:ext>
              </a:extLst>
            </p:cNvPr>
            <p:cNvSpPr txBox="1"/>
            <p:nvPr/>
          </p:nvSpPr>
          <p:spPr>
            <a:xfrm>
              <a:off x="5473141" y="2057134"/>
              <a:ext cx="3528322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      </a:t>
              </a: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E79B2F1A-C1FA-466F-BB9C-557C4733FC83}"/>
                </a:ext>
              </a:extLst>
            </p:cNvPr>
            <p:cNvSpPr txBox="1"/>
            <p:nvPr/>
          </p:nvSpPr>
          <p:spPr>
            <a:xfrm>
              <a:off x="5465588" y="1869856"/>
              <a:ext cx="3535875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D7972A6B-4A2F-423A-8C9F-B484531702B6}"/>
              </a:ext>
            </a:extLst>
          </p:cNvPr>
          <p:cNvGrpSpPr/>
          <p:nvPr/>
        </p:nvGrpSpPr>
        <p:grpSpPr>
          <a:xfrm>
            <a:off x="5465588" y="2533756"/>
            <a:ext cx="3535875" cy="556613"/>
            <a:chOff x="5465588" y="2533756"/>
            <a:chExt cx="3535875" cy="556613"/>
          </a:xfrm>
        </p:grpSpPr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5D7E2277-DE8E-4FE8-A36F-F4E5F4EBB72A}"/>
                </a:ext>
              </a:extLst>
            </p:cNvPr>
            <p:cNvSpPr txBox="1"/>
            <p:nvPr/>
          </p:nvSpPr>
          <p:spPr>
            <a:xfrm>
              <a:off x="5473141" y="2721034"/>
              <a:ext cx="3528322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3B78D1AB-B584-4FB6-81DC-145AD88750DF}"/>
                </a:ext>
              </a:extLst>
            </p:cNvPr>
            <p:cNvSpPr txBox="1"/>
            <p:nvPr/>
          </p:nvSpPr>
          <p:spPr>
            <a:xfrm>
              <a:off x="5465588" y="2533756"/>
              <a:ext cx="3535875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5724CAAE-9219-41E9-8D41-90ECD05AFF1B}"/>
              </a:ext>
            </a:extLst>
          </p:cNvPr>
          <p:cNvGrpSpPr/>
          <p:nvPr/>
        </p:nvGrpSpPr>
        <p:grpSpPr>
          <a:xfrm>
            <a:off x="5465588" y="3197656"/>
            <a:ext cx="3535875" cy="556614"/>
            <a:chOff x="5465588" y="3197656"/>
            <a:chExt cx="3535875" cy="556614"/>
          </a:xfrm>
        </p:grpSpPr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327FBE23-49E6-4B13-A879-82BF65B09D20}"/>
                </a:ext>
              </a:extLst>
            </p:cNvPr>
            <p:cNvSpPr txBox="1"/>
            <p:nvPr/>
          </p:nvSpPr>
          <p:spPr>
            <a:xfrm>
              <a:off x="5473141" y="3384935"/>
              <a:ext cx="3528322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E52728D5-1EBF-4BE7-A3C9-BC51D936E63F}"/>
                </a:ext>
              </a:extLst>
            </p:cNvPr>
            <p:cNvSpPr txBox="1"/>
            <p:nvPr/>
          </p:nvSpPr>
          <p:spPr>
            <a:xfrm>
              <a:off x="5465588" y="3197656"/>
              <a:ext cx="3535875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sp>
        <p:nvSpPr>
          <p:cNvPr id="14" name="Oval 12">
            <a:extLst>
              <a:ext uri="{FF2B5EF4-FFF2-40B4-BE49-F238E27FC236}">
                <a16:creationId xmlns:a16="http://schemas.microsoft.com/office/drawing/2014/main" id="{9D8E5693-C3C3-429B-87AA-B8121A658929}"/>
              </a:ext>
            </a:extLst>
          </p:cNvPr>
          <p:cNvSpPr/>
          <p:nvPr/>
        </p:nvSpPr>
        <p:spPr>
          <a:xfrm>
            <a:off x="4776286" y="1893603"/>
            <a:ext cx="486058" cy="48605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E7206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5F45CB4C-8BCD-43C9-A223-498EADFCF57F}"/>
              </a:ext>
            </a:extLst>
          </p:cNvPr>
          <p:cNvSpPr/>
          <p:nvPr/>
        </p:nvSpPr>
        <p:spPr>
          <a:xfrm>
            <a:off x="4776286" y="2557494"/>
            <a:ext cx="486058" cy="48605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E7206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14A3C88B-EFF6-4056-A770-C3949F573D6C}"/>
              </a:ext>
            </a:extLst>
          </p:cNvPr>
          <p:cNvSpPr/>
          <p:nvPr/>
        </p:nvSpPr>
        <p:spPr>
          <a:xfrm>
            <a:off x="4776286" y="3221394"/>
            <a:ext cx="486058" cy="48605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E7206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oup 15">
            <a:extLst>
              <a:ext uri="{FF2B5EF4-FFF2-40B4-BE49-F238E27FC236}">
                <a16:creationId xmlns:a16="http://schemas.microsoft.com/office/drawing/2014/main" id="{C54D1551-FAE2-4D51-93C7-020DFCA9495C}"/>
              </a:ext>
            </a:extLst>
          </p:cNvPr>
          <p:cNvGrpSpPr/>
          <p:nvPr/>
        </p:nvGrpSpPr>
        <p:grpSpPr>
          <a:xfrm>
            <a:off x="5465588" y="3861547"/>
            <a:ext cx="3535875" cy="556614"/>
            <a:chOff x="5465588" y="3861547"/>
            <a:chExt cx="3535875" cy="556614"/>
          </a:xfrm>
        </p:grpSpPr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299199E8-0B2C-4622-B7A5-61A843FF8D8A}"/>
                </a:ext>
              </a:extLst>
            </p:cNvPr>
            <p:cNvSpPr txBox="1"/>
            <p:nvPr/>
          </p:nvSpPr>
          <p:spPr>
            <a:xfrm>
              <a:off x="5473141" y="4048826"/>
              <a:ext cx="3528322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id="{9264D682-2E6A-4DDB-B8AB-3AF097D20F2D}"/>
                </a:ext>
              </a:extLst>
            </p:cNvPr>
            <p:cNvSpPr txBox="1"/>
            <p:nvPr/>
          </p:nvSpPr>
          <p:spPr>
            <a:xfrm>
              <a:off x="5465588" y="3861547"/>
              <a:ext cx="3535875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sp>
        <p:nvSpPr>
          <p:cNvPr id="20" name="Oval 18">
            <a:extLst>
              <a:ext uri="{FF2B5EF4-FFF2-40B4-BE49-F238E27FC236}">
                <a16:creationId xmlns:a16="http://schemas.microsoft.com/office/drawing/2014/main" id="{000F9683-BD1C-4493-B26A-F3BAADF518B5}"/>
              </a:ext>
            </a:extLst>
          </p:cNvPr>
          <p:cNvSpPr/>
          <p:nvPr/>
        </p:nvSpPr>
        <p:spPr>
          <a:xfrm>
            <a:off x="4776286" y="3885285"/>
            <a:ext cx="486058" cy="48605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E7206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93DD1298-640C-43E7-AB4E-C156B5B79246}"/>
              </a:ext>
            </a:extLst>
          </p:cNvPr>
          <p:cNvSpPr/>
          <p:nvPr/>
        </p:nvSpPr>
        <p:spPr>
          <a:xfrm>
            <a:off x="4914333" y="2663098"/>
            <a:ext cx="209955" cy="295369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753"/>
              <a:gd name="f8" fmla="val 3873"/>
              <a:gd name="f9" fmla="val 2122"/>
              <a:gd name="f10" fmla="val 555"/>
              <a:gd name="f11" fmla="val 2180"/>
              <a:gd name="f12" fmla="val 557"/>
              <a:gd name="f13" fmla="val 2231"/>
              <a:gd name="f14" fmla="val 560"/>
              <a:gd name="f15" fmla="val 2275"/>
              <a:gd name="f16" fmla="val 568"/>
              <a:gd name="f17" fmla="val 2311"/>
              <a:gd name="f18" fmla="val 580"/>
              <a:gd name="f19" fmla="val 2346"/>
              <a:gd name="f20" fmla="val 598"/>
              <a:gd name="f21" fmla="val 2375"/>
              <a:gd name="f22" fmla="val 626"/>
              <a:gd name="f23" fmla="val 2399"/>
              <a:gd name="f24" fmla="val 658"/>
              <a:gd name="f25" fmla="val 2419"/>
              <a:gd name="f26" fmla="val 695"/>
              <a:gd name="f27" fmla="val 2433"/>
              <a:gd name="f28" fmla="val 735"/>
              <a:gd name="f29" fmla="val 2442"/>
              <a:gd name="f30" fmla="val 777"/>
              <a:gd name="f31" fmla="val 2444"/>
              <a:gd name="f32" fmla="val 820"/>
              <a:gd name="f33" fmla="val 2440"/>
              <a:gd name="f34" fmla="val 864"/>
              <a:gd name="f35" fmla="val 2431"/>
              <a:gd name="f36" fmla="val 908"/>
              <a:gd name="f37" fmla="val 2415"/>
              <a:gd name="f38" fmla="val 948"/>
              <a:gd name="f39" fmla="val 2391"/>
              <a:gd name="f40" fmla="val 984"/>
              <a:gd name="f41" fmla="val 2364"/>
              <a:gd name="f42" fmla="val 1013"/>
              <a:gd name="f43" fmla="val 2331"/>
              <a:gd name="f44" fmla="val 1037"/>
              <a:gd name="f45" fmla="val 2293"/>
              <a:gd name="f46" fmla="val 1057"/>
              <a:gd name="f47" fmla="val 2253"/>
              <a:gd name="f48" fmla="val 1073"/>
              <a:gd name="f49" fmla="val 2211"/>
              <a:gd name="f50" fmla="val 1086"/>
              <a:gd name="f51" fmla="val 2166"/>
              <a:gd name="f52" fmla="val 1098"/>
              <a:gd name="f53" fmla="val 1111"/>
              <a:gd name="f54" fmla="val 2079"/>
              <a:gd name="f55" fmla="val 1124"/>
              <a:gd name="f56" fmla="val 2037"/>
              <a:gd name="f57" fmla="val 1138"/>
              <a:gd name="f58" fmla="val 1999"/>
              <a:gd name="f59" fmla="val 1157"/>
              <a:gd name="f60" fmla="val 1962"/>
              <a:gd name="f61" fmla="val 1178"/>
              <a:gd name="f62" fmla="val 1931"/>
              <a:gd name="f63" fmla="val 1204"/>
              <a:gd name="f64" fmla="val 1935"/>
              <a:gd name="f65" fmla="val 1235"/>
              <a:gd name="f66" fmla="val 1946"/>
              <a:gd name="f67" fmla="val 1260"/>
              <a:gd name="f68" fmla="val 1959"/>
              <a:gd name="f69" fmla="val 1282"/>
              <a:gd name="f70" fmla="val 1977"/>
              <a:gd name="f71" fmla="val 1302"/>
              <a:gd name="f72" fmla="val 1997"/>
              <a:gd name="f73" fmla="val 1318"/>
              <a:gd name="f74" fmla="val 2019"/>
              <a:gd name="f75" fmla="val 1333"/>
              <a:gd name="f76" fmla="val 2039"/>
              <a:gd name="f77" fmla="val 1346"/>
              <a:gd name="f78" fmla="val 2060"/>
              <a:gd name="f79" fmla="val 1360"/>
              <a:gd name="f80" fmla="val 2159"/>
              <a:gd name="f81" fmla="val 1433"/>
              <a:gd name="f82" fmla="val 2248"/>
              <a:gd name="f83" fmla="val 1509"/>
              <a:gd name="f84" fmla="val 2328"/>
              <a:gd name="f85" fmla="val 1588"/>
              <a:gd name="f86" fmla="val 2400"/>
              <a:gd name="f87" fmla="val 1671"/>
              <a:gd name="f88" fmla="val 2464"/>
              <a:gd name="f89" fmla="val 1757"/>
              <a:gd name="f90" fmla="val 2522"/>
              <a:gd name="f91" fmla="val 1844"/>
              <a:gd name="f92" fmla="val 2571"/>
              <a:gd name="f93" fmla="val 1933"/>
              <a:gd name="f94" fmla="val 2613"/>
              <a:gd name="f95" fmla="val 2026"/>
              <a:gd name="f96" fmla="val 2649"/>
              <a:gd name="f97" fmla="val 2118"/>
              <a:gd name="f98" fmla="val 2679"/>
              <a:gd name="f99" fmla="val 2704"/>
              <a:gd name="f100" fmla="val 2304"/>
              <a:gd name="f101" fmla="val 2722"/>
              <a:gd name="f102" fmla="val 2398"/>
              <a:gd name="f103" fmla="val 2737"/>
              <a:gd name="f104" fmla="val 2493"/>
              <a:gd name="f105" fmla="val 2746"/>
              <a:gd name="f106" fmla="val 2586"/>
              <a:gd name="f107" fmla="val 2751"/>
              <a:gd name="f108" fmla="val 2677"/>
              <a:gd name="f109" fmla="val 2768"/>
              <a:gd name="f110" fmla="val 2857"/>
              <a:gd name="f111" fmla="val 2942"/>
              <a:gd name="f112" fmla="val 2739"/>
              <a:gd name="f113" fmla="val 3028"/>
              <a:gd name="f114" fmla="val 2728"/>
              <a:gd name="f115" fmla="val 3108"/>
              <a:gd name="f116" fmla="val 2715"/>
              <a:gd name="f117" fmla="val 3186"/>
              <a:gd name="f118" fmla="val 2702"/>
              <a:gd name="f119" fmla="val 3260"/>
              <a:gd name="f120" fmla="val 2688"/>
              <a:gd name="f121" fmla="val 3331"/>
              <a:gd name="f122" fmla="val 2671"/>
              <a:gd name="f123" fmla="val 3397"/>
              <a:gd name="f124" fmla="val 2657"/>
              <a:gd name="f125" fmla="val 3458"/>
              <a:gd name="f126" fmla="val 2640"/>
              <a:gd name="f127" fmla="val 3515"/>
              <a:gd name="f128" fmla="val 2624"/>
              <a:gd name="f129" fmla="val 3564"/>
              <a:gd name="f130" fmla="val 2609"/>
              <a:gd name="f131" fmla="val 3609"/>
              <a:gd name="f132" fmla="val 2597"/>
              <a:gd name="f133" fmla="val 3648"/>
              <a:gd name="f134" fmla="val 2584"/>
              <a:gd name="f135" fmla="val 3680"/>
              <a:gd name="f136" fmla="val 2573"/>
              <a:gd name="f137" fmla="val 3704"/>
              <a:gd name="f138" fmla="val 2566"/>
              <a:gd name="f139" fmla="val 3722"/>
              <a:gd name="f140" fmla="val 2560"/>
              <a:gd name="f141" fmla="val 3733"/>
              <a:gd name="f142" fmla="val 2533"/>
              <a:gd name="f143" fmla="val 3764"/>
              <a:gd name="f144" fmla="val 2499"/>
              <a:gd name="f145" fmla="val 3789"/>
              <a:gd name="f146" fmla="val 2459"/>
              <a:gd name="f147" fmla="val 3811"/>
              <a:gd name="f148" fmla="val 3829"/>
              <a:gd name="f149" fmla="val 2368"/>
              <a:gd name="f150" fmla="val 3844"/>
              <a:gd name="f151" fmla="val 2319"/>
              <a:gd name="f152" fmla="val 3855"/>
              <a:gd name="f153" fmla="val 2269"/>
              <a:gd name="f154" fmla="val 3862"/>
              <a:gd name="f155" fmla="val 2220"/>
              <a:gd name="f156" fmla="val 3868"/>
              <a:gd name="f157" fmla="val 2133"/>
              <a:gd name="f158" fmla="val 2046"/>
              <a:gd name="f159" fmla="val 1871"/>
              <a:gd name="f160" fmla="val 1784"/>
              <a:gd name="f161" fmla="val 3838"/>
              <a:gd name="f162" fmla="val 1699"/>
              <a:gd name="f163" fmla="val 3818"/>
              <a:gd name="f164" fmla="val 1613"/>
              <a:gd name="f165" fmla="val 3795"/>
              <a:gd name="f166" fmla="val 1531"/>
              <a:gd name="f167" fmla="val 3768"/>
              <a:gd name="f168" fmla="val 1449"/>
              <a:gd name="f169" fmla="val 3737"/>
              <a:gd name="f170" fmla="val 1369"/>
              <a:gd name="f171" fmla="val 1293"/>
              <a:gd name="f172" fmla="val 3669"/>
              <a:gd name="f173" fmla="val 1219"/>
              <a:gd name="f174" fmla="val 3635"/>
              <a:gd name="f175" fmla="val 1146"/>
              <a:gd name="f176" fmla="val 3597"/>
              <a:gd name="f177" fmla="val 1079"/>
              <a:gd name="f178" fmla="val 3560"/>
              <a:gd name="f179" fmla="val 1015"/>
              <a:gd name="f180" fmla="val 3524"/>
              <a:gd name="f181" fmla="val 953"/>
              <a:gd name="f182" fmla="val 3488"/>
              <a:gd name="f183" fmla="val 899"/>
              <a:gd name="f184" fmla="val 3453"/>
              <a:gd name="f185" fmla="val 846"/>
              <a:gd name="f186" fmla="val 3420"/>
              <a:gd name="f187" fmla="val 800"/>
              <a:gd name="f188" fmla="val 3389"/>
              <a:gd name="f189" fmla="val 759"/>
              <a:gd name="f190" fmla="val 3360"/>
              <a:gd name="f191" fmla="val 722"/>
              <a:gd name="f192" fmla="val 3335"/>
              <a:gd name="f193" fmla="val 693"/>
              <a:gd name="f194" fmla="val 3313"/>
              <a:gd name="f195" fmla="val 669"/>
              <a:gd name="f196" fmla="val 3297"/>
              <a:gd name="f197" fmla="val 653"/>
              <a:gd name="f198" fmla="val 3284"/>
              <a:gd name="f199" fmla="val 642"/>
              <a:gd name="f200" fmla="val 3275"/>
              <a:gd name="f201" fmla="val 640"/>
              <a:gd name="f202" fmla="val 3273"/>
              <a:gd name="f203" fmla="val 644"/>
              <a:gd name="f204" fmla="val 3277"/>
              <a:gd name="f205" fmla="val 562"/>
              <a:gd name="f206" fmla="val 3206"/>
              <a:gd name="f207" fmla="val 482"/>
              <a:gd name="f208" fmla="val 3124"/>
              <a:gd name="f209" fmla="val 402"/>
              <a:gd name="f210" fmla="val 3033"/>
              <a:gd name="f211" fmla="val 326"/>
              <a:gd name="f212" fmla="val 2935"/>
              <a:gd name="f213" fmla="val 255"/>
              <a:gd name="f214" fmla="val 2829"/>
              <a:gd name="f215" fmla="val 189"/>
              <a:gd name="f216" fmla="val 2718"/>
              <a:gd name="f217" fmla="val 131"/>
              <a:gd name="f218" fmla="val 2604"/>
              <a:gd name="f219" fmla="val 82"/>
              <a:gd name="f220" fmla="val 2484"/>
              <a:gd name="f221" fmla="val 40"/>
              <a:gd name="f222" fmla="val 2362"/>
              <a:gd name="f223" fmla="val 11"/>
              <a:gd name="f224" fmla="val 2240"/>
              <a:gd name="f225" fmla="val 2148"/>
              <a:gd name="f226" fmla="val 2057"/>
              <a:gd name="f227" fmla="val 9"/>
              <a:gd name="f228" fmla="val 1969"/>
              <a:gd name="f229" fmla="val 26"/>
              <a:gd name="f230" fmla="val 1886"/>
              <a:gd name="f231" fmla="val 51"/>
              <a:gd name="f232" fmla="val 1804"/>
              <a:gd name="f233" fmla="val 79"/>
              <a:gd name="f234" fmla="val 1729"/>
              <a:gd name="f235" fmla="val 111"/>
              <a:gd name="f236" fmla="val 1658"/>
              <a:gd name="f237" fmla="val 146"/>
              <a:gd name="f238" fmla="val 1595"/>
              <a:gd name="f239" fmla="val 1537"/>
              <a:gd name="f240" fmla="val 197"/>
              <a:gd name="f241" fmla="val 1513"/>
              <a:gd name="f242" fmla="val 217"/>
              <a:gd name="f243" fmla="val 1491"/>
              <a:gd name="f244" fmla="val 237"/>
              <a:gd name="f245" fmla="val 1471"/>
              <a:gd name="f246" fmla="val 259"/>
              <a:gd name="f247" fmla="val 1451"/>
              <a:gd name="f248" fmla="val 279"/>
              <a:gd name="f249" fmla="val 1429"/>
              <a:gd name="f250" fmla="val 300"/>
              <a:gd name="f251" fmla="val 1406"/>
              <a:gd name="f252" fmla="val 319"/>
              <a:gd name="f253" fmla="val 1380"/>
              <a:gd name="f254" fmla="val 335"/>
              <a:gd name="f255" fmla="val 1349"/>
              <a:gd name="f256" fmla="val 349"/>
              <a:gd name="f257" fmla="val 1313"/>
              <a:gd name="f258" fmla="val 359"/>
              <a:gd name="f259" fmla="val 1269"/>
              <a:gd name="f260" fmla="val 364"/>
              <a:gd name="f261" fmla="val 1220"/>
              <a:gd name="f262" fmla="val 368"/>
              <a:gd name="f263" fmla="val 1135"/>
              <a:gd name="f264" fmla="val 366"/>
              <a:gd name="f265" fmla="val 1058"/>
              <a:gd name="f266" fmla="val 989"/>
              <a:gd name="f267" fmla="val 929"/>
              <a:gd name="f268" fmla="val 357"/>
              <a:gd name="f269" fmla="val 877"/>
              <a:gd name="f270" fmla="val 353"/>
              <a:gd name="f271" fmla="val 831"/>
              <a:gd name="f272" fmla="val 789"/>
              <a:gd name="f273" fmla="val 355"/>
              <a:gd name="f274" fmla="val 755"/>
              <a:gd name="f275" fmla="val 724"/>
              <a:gd name="f276" fmla="val 369"/>
              <a:gd name="f277" fmla="val 698"/>
              <a:gd name="f278" fmla="val 384"/>
              <a:gd name="f279" fmla="val 675"/>
              <a:gd name="f280" fmla="val 406"/>
              <a:gd name="f281" fmla="val 435"/>
              <a:gd name="f282" fmla="val 635"/>
              <a:gd name="f283" fmla="val 473"/>
              <a:gd name="f284" fmla="val 617"/>
              <a:gd name="f285" fmla="val 520"/>
              <a:gd name="f286" fmla="val 600"/>
              <a:gd name="f287" fmla="val 559"/>
              <a:gd name="f288" fmla="val 591"/>
              <a:gd name="f289" fmla="val 593"/>
              <a:gd name="f290" fmla="val 624"/>
              <a:gd name="f291" fmla="val 651"/>
              <a:gd name="f292" fmla="val 615"/>
              <a:gd name="f293" fmla="val 677"/>
              <a:gd name="f294" fmla="val 699"/>
              <a:gd name="f295" fmla="val 664"/>
              <a:gd name="f296" fmla="val 717"/>
              <a:gd name="f297" fmla="val 697"/>
              <a:gd name="f298" fmla="val 733"/>
              <a:gd name="f299" fmla="val 748"/>
              <a:gd name="f300" fmla="val 775"/>
              <a:gd name="f301" fmla="val 760"/>
              <a:gd name="f302" fmla="val 818"/>
              <a:gd name="f303" fmla="val 769"/>
              <a:gd name="f304" fmla="val 866"/>
              <a:gd name="f305" fmla="val 915"/>
              <a:gd name="f306" fmla="val 782"/>
              <a:gd name="f307" fmla="val 964"/>
              <a:gd name="f308" fmla="val 788"/>
              <a:gd name="f309" fmla="val 1066"/>
              <a:gd name="f310" fmla="val 791"/>
              <a:gd name="f311" fmla="val 1115"/>
              <a:gd name="f312" fmla="val 1164"/>
              <a:gd name="f313" fmla="val 1420"/>
              <a:gd name="f314" fmla="val 884"/>
              <a:gd name="f315" fmla="val 1224"/>
              <a:gd name="f316" fmla="val 942"/>
              <a:gd name="f317" fmla="val 1137"/>
              <a:gd name="f318" fmla="val 1008"/>
              <a:gd name="f319" fmla="val 1053"/>
              <a:gd name="f320" fmla="val 1080"/>
              <a:gd name="f321" fmla="val 969"/>
              <a:gd name="f322" fmla="val 1160"/>
              <a:gd name="f323" fmla="val 893"/>
              <a:gd name="f324" fmla="val 1248"/>
              <a:gd name="f325" fmla="val 1339"/>
              <a:gd name="f326" fmla="val 757"/>
              <a:gd name="f327" fmla="val 700"/>
              <a:gd name="f328" fmla="val 657"/>
              <a:gd name="f329" fmla="val 1573"/>
              <a:gd name="f330" fmla="val 1622"/>
              <a:gd name="f331" fmla="val 628"/>
              <a:gd name="f332" fmla="val 1679"/>
              <a:gd name="f333" fmla="val 613"/>
              <a:gd name="f334" fmla="val 1737"/>
              <a:gd name="f335" fmla="val 1800"/>
              <a:gd name="f336" fmla="val 588"/>
              <a:gd name="f337" fmla="val 1866"/>
              <a:gd name="f338" fmla="val 577"/>
              <a:gd name="f339" fmla="val 2062"/>
              <a:gd name="f340" fmla="val 1200"/>
              <a:gd name="f341" fmla="val 1231"/>
              <a:gd name="f342" fmla="val 2"/>
              <a:gd name="f343" fmla="val 1257"/>
              <a:gd name="f344" fmla="val 8"/>
              <a:gd name="f345" fmla="val 1277"/>
              <a:gd name="f346" fmla="val 18"/>
              <a:gd name="f347" fmla="val 1291"/>
              <a:gd name="f348" fmla="val 31"/>
              <a:gd name="f349" fmla="val 1300"/>
              <a:gd name="f350" fmla="val 48"/>
              <a:gd name="f351" fmla="val 1308"/>
              <a:gd name="f352" fmla="val 68"/>
              <a:gd name="f353" fmla="val 1311"/>
              <a:gd name="f354" fmla="val 89"/>
              <a:gd name="f355" fmla="val 1315"/>
              <a:gd name="f356" fmla="val 137"/>
              <a:gd name="f357" fmla="val 1317"/>
              <a:gd name="f358" fmla="val 160"/>
              <a:gd name="f359" fmla="val 1320"/>
              <a:gd name="f360" fmla="val 186"/>
              <a:gd name="f361" fmla="val 1324"/>
              <a:gd name="f362" fmla="val 208"/>
              <a:gd name="f363" fmla="val 1329"/>
              <a:gd name="f364" fmla="val 229"/>
              <a:gd name="f365" fmla="val 249"/>
              <a:gd name="f366" fmla="val 266"/>
              <a:gd name="f367" fmla="val 1364"/>
              <a:gd name="f368" fmla="val 278"/>
              <a:gd name="f369" fmla="val 1375"/>
              <a:gd name="f370" fmla="val 1389"/>
              <a:gd name="f371" fmla="val 1400"/>
              <a:gd name="f372" fmla="val 280"/>
              <a:gd name="f373" fmla="val 246"/>
              <a:gd name="f374" fmla="val 1439"/>
              <a:gd name="f375" fmla="val 209"/>
              <a:gd name="f376" fmla="val 1455"/>
              <a:gd name="f377" fmla="val 173"/>
              <a:gd name="f378" fmla="val 138"/>
              <a:gd name="f379" fmla="val 1489"/>
              <a:gd name="f380" fmla="val 104"/>
              <a:gd name="f381" fmla="val 1511"/>
              <a:gd name="f382" fmla="val 71"/>
              <a:gd name="f383" fmla="val 42"/>
              <a:gd name="f384" fmla="val 1568"/>
              <a:gd name="f385" fmla="val 1600"/>
              <a:gd name="f386" fmla="val 22"/>
              <a:gd name="f387" fmla="val 1626"/>
              <a:gd name="f388" fmla="val 29"/>
              <a:gd name="f389" fmla="val 1646"/>
              <a:gd name="f390" fmla="val 44"/>
              <a:gd name="f391" fmla="val 1659"/>
              <a:gd name="f392" fmla="val 62"/>
              <a:gd name="f393" fmla="val 1668"/>
              <a:gd name="f394" fmla="val 108"/>
              <a:gd name="f395" fmla="val 1673"/>
              <a:gd name="f396" fmla="val 133"/>
              <a:gd name="f397" fmla="val 1669"/>
              <a:gd name="f398" fmla="val 162"/>
              <a:gd name="f399" fmla="val 1664"/>
              <a:gd name="f400" fmla="val 191"/>
              <a:gd name="f401" fmla="val 1657"/>
              <a:gd name="f402" fmla="val 220"/>
              <a:gd name="f403" fmla="val 1649"/>
              <a:gd name="f404" fmla="val 1640"/>
              <a:gd name="f405" fmla="val 1633"/>
              <a:gd name="f406" fmla="val 304"/>
              <a:gd name="f407" fmla="val 329"/>
              <a:gd name="f408" fmla="val 1620"/>
              <a:gd name="f409" fmla="val 1666"/>
              <a:gd name="f410" fmla="val 408"/>
              <a:gd name="f411" fmla="val 1717"/>
              <a:gd name="f412" fmla="val 458"/>
              <a:gd name="f413" fmla="val 1771"/>
              <a:gd name="f414" fmla="val 502"/>
              <a:gd name="f415" fmla="val 1773"/>
              <a:gd name="f416" fmla="val 504"/>
              <a:gd name="f417" fmla="val 508"/>
              <a:gd name="f418" fmla="val 1775"/>
              <a:gd name="f419" fmla="val 511"/>
              <a:gd name="f420" fmla="val 515"/>
              <a:gd name="f421" fmla="val 1777"/>
              <a:gd name="f422" fmla="val 517"/>
              <a:gd name="f423" fmla="val 1686"/>
              <a:gd name="f424" fmla="val 535"/>
              <a:gd name="f425" fmla="val 1604"/>
              <a:gd name="f426" fmla="val 1529"/>
              <a:gd name="f427" fmla="val 1462"/>
              <a:gd name="f428" fmla="val 606"/>
              <a:gd name="f429" fmla="val 1342"/>
              <a:gd name="f430" fmla="val 666"/>
              <a:gd name="f431" fmla="val 1289"/>
              <a:gd name="f432" fmla="val 1239"/>
              <a:gd name="f433" fmla="val 1189"/>
              <a:gd name="f434" fmla="val 773"/>
              <a:gd name="f435" fmla="val 1140"/>
              <a:gd name="f436" fmla="val 813"/>
              <a:gd name="f437" fmla="val 1091"/>
              <a:gd name="f438" fmla="val 857"/>
              <a:gd name="f439" fmla="val 1039"/>
              <a:gd name="f440" fmla="val 995"/>
              <a:gd name="f441" fmla="val 958"/>
              <a:gd name="f442" fmla="val 955"/>
              <a:gd name="f443" fmla="val 1009"/>
              <a:gd name="f444" fmla="val 919"/>
              <a:gd name="f445" fmla="val 1060"/>
              <a:gd name="f446" fmla="val 880"/>
              <a:gd name="f447" fmla="val 871"/>
              <a:gd name="f448" fmla="val 860"/>
              <a:gd name="f449" fmla="val 855"/>
              <a:gd name="f450" fmla="val 1153"/>
              <a:gd name="f451" fmla="val 851"/>
              <a:gd name="f452" fmla="val 1100"/>
              <a:gd name="f453" fmla="val 1038"/>
              <a:gd name="f454" fmla="val 977"/>
              <a:gd name="f455" fmla="val 844"/>
              <a:gd name="f456" fmla="val 913"/>
              <a:gd name="f457" fmla="val 835"/>
              <a:gd name="f458" fmla="val 853"/>
              <a:gd name="f459" fmla="val 826"/>
              <a:gd name="f460" fmla="val 798"/>
              <a:gd name="f461" fmla="val 751"/>
              <a:gd name="f462" fmla="val 713"/>
              <a:gd name="f463" fmla="val 809"/>
              <a:gd name="f464" fmla="val 822"/>
              <a:gd name="f465" fmla="val 678"/>
              <a:gd name="f466" fmla="val 837"/>
              <a:gd name="f467" fmla="val 637"/>
              <a:gd name="f468" fmla="val 869"/>
              <a:gd name="f469" fmla="val 882"/>
              <a:gd name="f470" fmla="val 891"/>
              <a:gd name="f471" fmla="val 573"/>
              <a:gd name="f472" fmla="val 897"/>
              <a:gd name="f473" fmla="val 540"/>
              <a:gd name="f474" fmla="val 840"/>
              <a:gd name="f475" fmla="val 484"/>
              <a:gd name="f476" fmla="val 742"/>
              <a:gd name="f477" fmla="val 460"/>
              <a:gd name="f478" fmla="val 704"/>
              <a:gd name="f479" fmla="val 437"/>
              <a:gd name="f480" fmla="val 415"/>
              <a:gd name="f481" fmla="val 393"/>
              <a:gd name="f482" fmla="val 371"/>
              <a:gd name="f483" fmla="val 348"/>
              <a:gd name="f484" fmla="val 609"/>
              <a:gd name="f485" fmla="val 320"/>
              <a:gd name="f486" fmla="val 291"/>
              <a:gd name="f487" fmla="val 258"/>
              <a:gd name="f488" fmla="val 646"/>
              <a:gd name="f489" fmla="val 233"/>
              <a:gd name="f490" fmla="val 215"/>
              <a:gd name="f491" fmla="val 691"/>
              <a:gd name="f492" fmla="val 206"/>
              <a:gd name="f493" fmla="val 720"/>
              <a:gd name="f494" fmla="val 202"/>
              <a:gd name="f495" fmla="val 793"/>
              <a:gd name="f496" fmla="val 231"/>
              <a:gd name="f497" fmla="val 886"/>
              <a:gd name="f498" fmla="val 251"/>
              <a:gd name="f499" fmla="val 940"/>
              <a:gd name="f500" fmla="val 277"/>
              <a:gd name="f501" fmla="val 1000"/>
              <a:gd name="f502" fmla="val 308"/>
              <a:gd name="f503" fmla="val 340"/>
              <a:gd name="f504" fmla="val 378"/>
              <a:gd name="f505" fmla="val 1144"/>
              <a:gd name="f506" fmla="val 375"/>
              <a:gd name="f507" fmla="val 1142"/>
              <a:gd name="f508" fmla="val 338"/>
              <a:gd name="f509" fmla="val 302"/>
              <a:gd name="f510" fmla="val 1129"/>
              <a:gd name="f511" fmla="val 264"/>
              <a:gd name="f512" fmla="val 1122"/>
              <a:gd name="f513" fmla="val 228"/>
              <a:gd name="f514" fmla="val 1109"/>
              <a:gd name="f515" fmla="val 155"/>
              <a:gd name="f516" fmla="val 1106"/>
              <a:gd name="f517" fmla="val 120"/>
              <a:gd name="f518" fmla="val 1120"/>
              <a:gd name="f519" fmla="val 38"/>
              <a:gd name="f520" fmla="val 4"/>
              <a:gd name="f521" fmla="+- 0 0 -90"/>
              <a:gd name="f522" fmla="*/ f4 1 2753"/>
              <a:gd name="f523" fmla="*/ f5 1 3873"/>
              <a:gd name="f524" fmla="val f6"/>
              <a:gd name="f525" fmla="val f7"/>
              <a:gd name="f526" fmla="val f8"/>
              <a:gd name="f527" fmla="*/ f521 f0 1"/>
              <a:gd name="f528" fmla="+- f526 0 f524"/>
              <a:gd name="f529" fmla="+- f525 0 f524"/>
              <a:gd name="f530" fmla="*/ f527 1 f3"/>
              <a:gd name="f531" fmla="*/ f529 1 2753"/>
              <a:gd name="f532" fmla="*/ f528 1 3873"/>
              <a:gd name="f533" fmla="*/ 2311 f529 1"/>
              <a:gd name="f534" fmla="*/ 580 f528 1"/>
              <a:gd name="f535" fmla="*/ 2433 f529 1"/>
              <a:gd name="f536" fmla="*/ 735 f528 1"/>
              <a:gd name="f537" fmla="*/ 2415 f529 1"/>
              <a:gd name="f538" fmla="*/ 948 f528 1"/>
              <a:gd name="f539" fmla="*/ 2253 f529 1"/>
              <a:gd name="f540" fmla="*/ 1073 f528 1"/>
              <a:gd name="f541" fmla="*/ 2037 f529 1"/>
              <a:gd name="f542" fmla="*/ 1138 f528 1"/>
              <a:gd name="f543" fmla="*/ 1946 f529 1"/>
              <a:gd name="f544" fmla="*/ 1260 f528 1"/>
              <a:gd name="f545" fmla="*/ 2039 f529 1"/>
              <a:gd name="f546" fmla="*/ 1346 f528 1"/>
              <a:gd name="f547" fmla="*/ 2400 f529 1"/>
              <a:gd name="f548" fmla="*/ 1671 f528 1"/>
              <a:gd name="f549" fmla="*/ 2649 f529 1"/>
              <a:gd name="f550" fmla="*/ 2118 f528 1"/>
              <a:gd name="f551" fmla="*/ 2746 f529 1"/>
              <a:gd name="f552" fmla="*/ 2586 f528 1"/>
              <a:gd name="f553" fmla="*/ 2739 f529 1"/>
              <a:gd name="f554" fmla="*/ 3028 f528 1"/>
              <a:gd name="f555" fmla="*/ 2671 f529 1"/>
              <a:gd name="f556" fmla="*/ 3397 f528 1"/>
              <a:gd name="f557" fmla="*/ 2597 f529 1"/>
              <a:gd name="f558" fmla="*/ 3648 f528 1"/>
              <a:gd name="f559" fmla="*/ 2533 f529 1"/>
              <a:gd name="f560" fmla="*/ 3764 f528 1"/>
              <a:gd name="f561" fmla="*/ 2319 f529 1"/>
              <a:gd name="f562" fmla="*/ 3855 f528 1"/>
              <a:gd name="f563" fmla="*/ 1959 f529 1"/>
              <a:gd name="f564" fmla="*/ 3868 f528 1"/>
              <a:gd name="f565" fmla="*/ 1531 f529 1"/>
              <a:gd name="f566" fmla="*/ 3768 f528 1"/>
              <a:gd name="f567" fmla="*/ 1146 f529 1"/>
              <a:gd name="f568" fmla="*/ 3597 f528 1"/>
              <a:gd name="f569" fmla="*/ 846 f529 1"/>
              <a:gd name="f570" fmla="*/ 3420 f528 1"/>
              <a:gd name="f571" fmla="*/ 669 f529 1"/>
              <a:gd name="f572" fmla="*/ 3297 f528 1"/>
              <a:gd name="f573" fmla="*/ 562 f529 1"/>
              <a:gd name="f574" fmla="*/ 3206 f528 1"/>
              <a:gd name="f575" fmla="*/ 189 f529 1"/>
              <a:gd name="f576" fmla="*/ 2718 f528 1"/>
              <a:gd name="f577" fmla="*/ 0 f529 1"/>
              <a:gd name="f578" fmla="*/ 2148 f528 1"/>
              <a:gd name="f579" fmla="*/ 79 f529 1"/>
              <a:gd name="f580" fmla="*/ 1729 f528 1"/>
              <a:gd name="f581" fmla="*/ 217 f529 1"/>
              <a:gd name="f582" fmla="*/ 1491 f528 1"/>
              <a:gd name="f583" fmla="*/ 319 f529 1"/>
              <a:gd name="f584" fmla="*/ 1380 f528 1"/>
              <a:gd name="f585" fmla="*/ 368 f529 1"/>
              <a:gd name="f586" fmla="*/ 1135 f528 1"/>
              <a:gd name="f587" fmla="*/ 353 f529 1"/>
              <a:gd name="f588" fmla="*/ 831 f528 1"/>
              <a:gd name="f589" fmla="*/ 384 f529 1"/>
              <a:gd name="f590" fmla="*/ 675 f528 1"/>
              <a:gd name="f591" fmla="*/ 559 f529 1"/>
              <a:gd name="f592" fmla="*/ 591 f528 1"/>
              <a:gd name="f593" fmla="*/ 699 f529 1"/>
              <a:gd name="f594" fmla="*/ 664 f528 1"/>
              <a:gd name="f595" fmla="*/ 769 f529 1"/>
              <a:gd name="f596" fmla="*/ 866 f528 1"/>
              <a:gd name="f597" fmla="*/ 791 f529 1"/>
              <a:gd name="f598" fmla="*/ 1115 f528 1"/>
              <a:gd name="f599" fmla="*/ 1008 f529 1"/>
              <a:gd name="f600" fmla="*/ 1053 f528 1"/>
              <a:gd name="f601" fmla="*/ 1433 f529 1"/>
              <a:gd name="f602" fmla="*/ 700 f528 1"/>
              <a:gd name="f603" fmla="*/ 1737 f529 1"/>
              <a:gd name="f604" fmla="*/ 600 f528 1"/>
              <a:gd name="f605" fmla="*/ 2062 f529 1"/>
              <a:gd name="f606" fmla="*/ 557 f528 1"/>
              <a:gd name="f607" fmla="*/ 1277 f529 1"/>
              <a:gd name="f608" fmla="*/ 18 f528 1"/>
              <a:gd name="f609" fmla="*/ 1315 f529 1"/>
              <a:gd name="f610" fmla="*/ 111 f528 1"/>
              <a:gd name="f611" fmla="*/ 1329 f529 1"/>
              <a:gd name="f612" fmla="*/ 229 f528 1"/>
              <a:gd name="f613" fmla="*/ 1389 f529 1"/>
              <a:gd name="f614" fmla="*/ 278 f528 1"/>
              <a:gd name="f615" fmla="*/ 1471 f529 1"/>
              <a:gd name="f616" fmla="*/ 138 f528 1"/>
              <a:gd name="f617" fmla="*/ 1600 f529 1"/>
              <a:gd name="f618" fmla="*/ 22 f528 1"/>
              <a:gd name="f619" fmla="*/ 1671 f529 1"/>
              <a:gd name="f620" fmla="*/ 108 f528 1"/>
              <a:gd name="f621" fmla="*/ 1649 f529 1"/>
              <a:gd name="f622" fmla="*/ 249 f528 1"/>
              <a:gd name="f623" fmla="*/ 1666 f529 1"/>
              <a:gd name="f624" fmla="*/ 408 f528 1"/>
              <a:gd name="f625" fmla="*/ 1775 f529 1"/>
              <a:gd name="f626" fmla="*/ 511 f528 1"/>
              <a:gd name="f627" fmla="*/ 1529 f529 1"/>
              <a:gd name="f628" fmla="*/ 1239 f529 1"/>
              <a:gd name="f629" fmla="*/ 995 f529 1"/>
              <a:gd name="f630" fmla="*/ 958 f528 1"/>
              <a:gd name="f631" fmla="*/ 871 f529 1"/>
              <a:gd name="f632" fmla="*/ 1124 f528 1"/>
              <a:gd name="f633" fmla="*/ 855 f529 1"/>
              <a:gd name="f634" fmla="*/ 1100 f528 1"/>
              <a:gd name="f635" fmla="*/ 826 f529 1"/>
              <a:gd name="f636" fmla="*/ 798 f528 1"/>
              <a:gd name="f637" fmla="*/ 837 f529 1"/>
              <a:gd name="f638" fmla="*/ 658 f528 1"/>
              <a:gd name="f639" fmla="*/ 897 f529 1"/>
              <a:gd name="f640" fmla="*/ 555 f528 1"/>
              <a:gd name="f641" fmla="*/ 704 f529 1"/>
              <a:gd name="f642" fmla="*/ 437 f528 1"/>
              <a:gd name="f643" fmla="*/ 609 f529 1"/>
              <a:gd name="f644" fmla="*/ 320 f528 1"/>
              <a:gd name="f645" fmla="*/ 691 f529 1"/>
              <a:gd name="f646" fmla="*/ 206 f528 1"/>
              <a:gd name="f647" fmla="*/ 886 f529 1"/>
              <a:gd name="f648" fmla="*/ 251 f528 1"/>
              <a:gd name="f649" fmla="*/ 1144 f529 1"/>
              <a:gd name="f650" fmla="*/ 375 f528 1"/>
              <a:gd name="f651" fmla="*/ 1115 f529 1"/>
              <a:gd name="f652" fmla="*/ 189 f528 1"/>
              <a:gd name="f653" fmla="*/ 1120 f529 1"/>
              <a:gd name="f654" fmla="*/ 38 f528 1"/>
              <a:gd name="f655" fmla="+- f530 0 f1"/>
              <a:gd name="f656" fmla="*/ f533 1 2753"/>
              <a:gd name="f657" fmla="*/ f534 1 3873"/>
              <a:gd name="f658" fmla="*/ f535 1 2753"/>
              <a:gd name="f659" fmla="*/ f536 1 3873"/>
              <a:gd name="f660" fmla="*/ f537 1 2753"/>
              <a:gd name="f661" fmla="*/ f538 1 3873"/>
              <a:gd name="f662" fmla="*/ f539 1 2753"/>
              <a:gd name="f663" fmla="*/ f540 1 3873"/>
              <a:gd name="f664" fmla="*/ f541 1 2753"/>
              <a:gd name="f665" fmla="*/ f542 1 3873"/>
              <a:gd name="f666" fmla="*/ f543 1 2753"/>
              <a:gd name="f667" fmla="*/ f544 1 3873"/>
              <a:gd name="f668" fmla="*/ f545 1 2753"/>
              <a:gd name="f669" fmla="*/ f546 1 3873"/>
              <a:gd name="f670" fmla="*/ f547 1 2753"/>
              <a:gd name="f671" fmla="*/ f548 1 3873"/>
              <a:gd name="f672" fmla="*/ f549 1 2753"/>
              <a:gd name="f673" fmla="*/ f550 1 3873"/>
              <a:gd name="f674" fmla="*/ f551 1 2753"/>
              <a:gd name="f675" fmla="*/ f552 1 3873"/>
              <a:gd name="f676" fmla="*/ f553 1 2753"/>
              <a:gd name="f677" fmla="*/ f554 1 3873"/>
              <a:gd name="f678" fmla="*/ f555 1 2753"/>
              <a:gd name="f679" fmla="*/ f556 1 3873"/>
              <a:gd name="f680" fmla="*/ f557 1 2753"/>
              <a:gd name="f681" fmla="*/ f558 1 3873"/>
              <a:gd name="f682" fmla="*/ f559 1 2753"/>
              <a:gd name="f683" fmla="*/ f560 1 3873"/>
              <a:gd name="f684" fmla="*/ f561 1 2753"/>
              <a:gd name="f685" fmla="*/ f562 1 3873"/>
              <a:gd name="f686" fmla="*/ f563 1 2753"/>
              <a:gd name="f687" fmla="*/ f564 1 3873"/>
              <a:gd name="f688" fmla="*/ f565 1 2753"/>
              <a:gd name="f689" fmla="*/ f566 1 3873"/>
              <a:gd name="f690" fmla="*/ f567 1 2753"/>
              <a:gd name="f691" fmla="*/ f568 1 3873"/>
              <a:gd name="f692" fmla="*/ f569 1 2753"/>
              <a:gd name="f693" fmla="*/ f570 1 3873"/>
              <a:gd name="f694" fmla="*/ f571 1 2753"/>
              <a:gd name="f695" fmla="*/ f572 1 3873"/>
              <a:gd name="f696" fmla="*/ f573 1 2753"/>
              <a:gd name="f697" fmla="*/ f574 1 3873"/>
              <a:gd name="f698" fmla="*/ f575 1 2753"/>
              <a:gd name="f699" fmla="*/ f576 1 3873"/>
              <a:gd name="f700" fmla="*/ f577 1 2753"/>
              <a:gd name="f701" fmla="*/ f578 1 3873"/>
              <a:gd name="f702" fmla="*/ f579 1 2753"/>
              <a:gd name="f703" fmla="*/ f580 1 3873"/>
              <a:gd name="f704" fmla="*/ f581 1 2753"/>
              <a:gd name="f705" fmla="*/ f582 1 3873"/>
              <a:gd name="f706" fmla="*/ f583 1 2753"/>
              <a:gd name="f707" fmla="*/ f584 1 3873"/>
              <a:gd name="f708" fmla="*/ f585 1 2753"/>
              <a:gd name="f709" fmla="*/ f586 1 3873"/>
              <a:gd name="f710" fmla="*/ f587 1 2753"/>
              <a:gd name="f711" fmla="*/ f588 1 3873"/>
              <a:gd name="f712" fmla="*/ f589 1 2753"/>
              <a:gd name="f713" fmla="*/ f590 1 3873"/>
              <a:gd name="f714" fmla="*/ f591 1 2753"/>
              <a:gd name="f715" fmla="*/ f592 1 3873"/>
              <a:gd name="f716" fmla="*/ f593 1 2753"/>
              <a:gd name="f717" fmla="*/ f594 1 3873"/>
              <a:gd name="f718" fmla="*/ f595 1 2753"/>
              <a:gd name="f719" fmla="*/ f596 1 3873"/>
              <a:gd name="f720" fmla="*/ f597 1 2753"/>
              <a:gd name="f721" fmla="*/ f598 1 3873"/>
              <a:gd name="f722" fmla="*/ f599 1 2753"/>
              <a:gd name="f723" fmla="*/ f600 1 3873"/>
              <a:gd name="f724" fmla="*/ f601 1 2753"/>
              <a:gd name="f725" fmla="*/ f602 1 3873"/>
              <a:gd name="f726" fmla="*/ f603 1 2753"/>
              <a:gd name="f727" fmla="*/ f604 1 3873"/>
              <a:gd name="f728" fmla="*/ f605 1 2753"/>
              <a:gd name="f729" fmla="*/ f606 1 3873"/>
              <a:gd name="f730" fmla="*/ f607 1 2753"/>
              <a:gd name="f731" fmla="*/ f608 1 3873"/>
              <a:gd name="f732" fmla="*/ f609 1 2753"/>
              <a:gd name="f733" fmla="*/ f610 1 3873"/>
              <a:gd name="f734" fmla="*/ f611 1 2753"/>
              <a:gd name="f735" fmla="*/ f612 1 3873"/>
              <a:gd name="f736" fmla="*/ f613 1 2753"/>
              <a:gd name="f737" fmla="*/ f614 1 3873"/>
              <a:gd name="f738" fmla="*/ f615 1 2753"/>
              <a:gd name="f739" fmla="*/ f616 1 3873"/>
              <a:gd name="f740" fmla="*/ f617 1 2753"/>
              <a:gd name="f741" fmla="*/ f618 1 3873"/>
              <a:gd name="f742" fmla="*/ f619 1 2753"/>
              <a:gd name="f743" fmla="*/ f620 1 3873"/>
              <a:gd name="f744" fmla="*/ f621 1 2753"/>
              <a:gd name="f745" fmla="*/ f622 1 3873"/>
              <a:gd name="f746" fmla="*/ f623 1 2753"/>
              <a:gd name="f747" fmla="*/ f624 1 3873"/>
              <a:gd name="f748" fmla="*/ f625 1 2753"/>
              <a:gd name="f749" fmla="*/ f626 1 3873"/>
              <a:gd name="f750" fmla="*/ f627 1 2753"/>
              <a:gd name="f751" fmla="*/ f628 1 2753"/>
              <a:gd name="f752" fmla="*/ f629 1 2753"/>
              <a:gd name="f753" fmla="*/ f630 1 3873"/>
              <a:gd name="f754" fmla="*/ f631 1 2753"/>
              <a:gd name="f755" fmla="*/ f632 1 3873"/>
              <a:gd name="f756" fmla="*/ f633 1 2753"/>
              <a:gd name="f757" fmla="*/ f634 1 3873"/>
              <a:gd name="f758" fmla="*/ f635 1 2753"/>
              <a:gd name="f759" fmla="*/ f636 1 3873"/>
              <a:gd name="f760" fmla="*/ f637 1 2753"/>
              <a:gd name="f761" fmla="*/ f638 1 3873"/>
              <a:gd name="f762" fmla="*/ f639 1 2753"/>
              <a:gd name="f763" fmla="*/ f640 1 3873"/>
              <a:gd name="f764" fmla="*/ f641 1 2753"/>
              <a:gd name="f765" fmla="*/ f642 1 3873"/>
              <a:gd name="f766" fmla="*/ f643 1 2753"/>
              <a:gd name="f767" fmla="*/ f644 1 3873"/>
              <a:gd name="f768" fmla="*/ f645 1 2753"/>
              <a:gd name="f769" fmla="*/ f646 1 3873"/>
              <a:gd name="f770" fmla="*/ f647 1 2753"/>
              <a:gd name="f771" fmla="*/ f648 1 3873"/>
              <a:gd name="f772" fmla="*/ f649 1 2753"/>
              <a:gd name="f773" fmla="*/ f650 1 3873"/>
              <a:gd name="f774" fmla="*/ f651 1 2753"/>
              <a:gd name="f775" fmla="*/ f652 1 3873"/>
              <a:gd name="f776" fmla="*/ f653 1 2753"/>
              <a:gd name="f777" fmla="*/ f654 1 3873"/>
              <a:gd name="f778" fmla="*/ 0 1 f531"/>
              <a:gd name="f779" fmla="*/ f525 1 f531"/>
              <a:gd name="f780" fmla="*/ 0 1 f532"/>
              <a:gd name="f781" fmla="*/ f526 1 f532"/>
              <a:gd name="f782" fmla="*/ f656 1 f531"/>
              <a:gd name="f783" fmla="*/ f657 1 f532"/>
              <a:gd name="f784" fmla="*/ f658 1 f531"/>
              <a:gd name="f785" fmla="*/ f659 1 f532"/>
              <a:gd name="f786" fmla="*/ f660 1 f531"/>
              <a:gd name="f787" fmla="*/ f661 1 f532"/>
              <a:gd name="f788" fmla="*/ f662 1 f531"/>
              <a:gd name="f789" fmla="*/ f663 1 f532"/>
              <a:gd name="f790" fmla="*/ f664 1 f531"/>
              <a:gd name="f791" fmla="*/ f665 1 f532"/>
              <a:gd name="f792" fmla="*/ f666 1 f531"/>
              <a:gd name="f793" fmla="*/ f667 1 f532"/>
              <a:gd name="f794" fmla="*/ f668 1 f531"/>
              <a:gd name="f795" fmla="*/ f669 1 f532"/>
              <a:gd name="f796" fmla="*/ f670 1 f531"/>
              <a:gd name="f797" fmla="*/ f671 1 f532"/>
              <a:gd name="f798" fmla="*/ f672 1 f531"/>
              <a:gd name="f799" fmla="*/ f673 1 f532"/>
              <a:gd name="f800" fmla="*/ f674 1 f531"/>
              <a:gd name="f801" fmla="*/ f675 1 f532"/>
              <a:gd name="f802" fmla="*/ f676 1 f531"/>
              <a:gd name="f803" fmla="*/ f677 1 f532"/>
              <a:gd name="f804" fmla="*/ f678 1 f531"/>
              <a:gd name="f805" fmla="*/ f679 1 f532"/>
              <a:gd name="f806" fmla="*/ f680 1 f531"/>
              <a:gd name="f807" fmla="*/ f681 1 f532"/>
              <a:gd name="f808" fmla="*/ f682 1 f531"/>
              <a:gd name="f809" fmla="*/ f683 1 f532"/>
              <a:gd name="f810" fmla="*/ f684 1 f531"/>
              <a:gd name="f811" fmla="*/ f685 1 f532"/>
              <a:gd name="f812" fmla="*/ f686 1 f531"/>
              <a:gd name="f813" fmla="*/ f687 1 f532"/>
              <a:gd name="f814" fmla="*/ f688 1 f531"/>
              <a:gd name="f815" fmla="*/ f689 1 f532"/>
              <a:gd name="f816" fmla="*/ f690 1 f531"/>
              <a:gd name="f817" fmla="*/ f691 1 f532"/>
              <a:gd name="f818" fmla="*/ f692 1 f531"/>
              <a:gd name="f819" fmla="*/ f693 1 f532"/>
              <a:gd name="f820" fmla="*/ f694 1 f531"/>
              <a:gd name="f821" fmla="*/ f695 1 f532"/>
              <a:gd name="f822" fmla="*/ f696 1 f531"/>
              <a:gd name="f823" fmla="*/ f697 1 f532"/>
              <a:gd name="f824" fmla="*/ f698 1 f531"/>
              <a:gd name="f825" fmla="*/ f699 1 f532"/>
              <a:gd name="f826" fmla="*/ f700 1 f531"/>
              <a:gd name="f827" fmla="*/ f701 1 f532"/>
              <a:gd name="f828" fmla="*/ f702 1 f531"/>
              <a:gd name="f829" fmla="*/ f703 1 f532"/>
              <a:gd name="f830" fmla="*/ f704 1 f531"/>
              <a:gd name="f831" fmla="*/ f705 1 f532"/>
              <a:gd name="f832" fmla="*/ f706 1 f531"/>
              <a:gd name="f833" fmla="*/ f707 1 f532"/>
              <a:gd name="f834" fmla="*/ f708 1 f531"/>
              <a:gd name="f835" fmla="*/ f709 1 f532"/>
              <a:gd name="f836" fmla="*/ f710 1 f531"/>
              <a:gd name="f837" fmla="*/ f711 1 f532"/>
              <a:gd name="f838" fmla="*/ f712 1 f531"/>
              <a:gd name="f839" fmla="*/ f713 1 f532"/>
              <a:gd name="f840" fmla="*/ f714 1 f531"/>
              <a:gd name="f841" fmla="*/ f715 1 f532"/>
              <a:gd name="f842" fmla="*/ f716 1 f531"/>
              <a:gd name="f843" fmla="*/ f717 1 f532"/>
              <a:gd name="f844" fmla="*/ f718 1 f531"/>
              <a:gd name="f845" fmla="*/ f719 1 f532"/>
              <a:gd name="f846" fmla="*/ f720 1 f531"/>
              <a:gd name="f847" fmla="*/ f721 1 f532"/>
              <a:gd name="f848" fmla="*/ f722 1 f531"/>
              <a:gd name="f849" fmla="*/ f723 1 f532"/>
              <a:gd name="f850" fmla="*/ f724 1 f531"/>
              <a:gd name="f851" fmla="*/ f725 1 f532"/>
              <a:gd name="f852" fmla="*/ f726 1 f531"/>
              <a:gd name="f853" fmla="*/ f727 1 f532"/>
              <a:gd name="f854" fmla="*/ f728 1 f531"/>
              <a:gd name="f855" fmla="*/ f729 1 f532"/>
              <a:gd name="f856" fmla="*/ f730 1 f531"/>
              <a:gd name="f857" fmla="*/ f731 1 f532"/>
              <a:gd name="f858" fmla="*/ f732 1 f531"/>
              <a:gd name="f859" fmla="*/ f733 1 f532"/>
              <a:gd name="f860" fmla="*/ f734 1 f531"/>
              <a:gd name="f861" fmla="*/ f735 1 f532"/>
              <a:gd name="f862" fmla="*/ f736 1 f531"/>
              <a:gd name="f863" fmla="*/ f737 1 f532"/>
              <a:gd name="f864" fmla="*/ f738 1 f531"/>
              <a:gd name="f865" fmla="*/ f739 1 f532"/>
              <a:gd name="f866" fmla="*/ f740 1 f531"/>
              <a:gd name="f867" fmla="*/ f741 1 f532"/>
              <a:gd name="f868" fmla="*/ f742 1 f531"/>
              <a:gd name="f869" fmla="*/ f743 1 f532"/>
              <a:gd name="f870" fmla="*/ f744 1 f531"/>
              <a:gd name="f871" fmla="*/ f745 1 f532"/>
              <a:gd name="f872" fmla="*/ f746 1 f531"/>
              <a:gd name="f873" fmla="*/ f747 1 f532"/>
              <a:gd name="f874" fmla="*/ f748 1 f531"/>
              <a:gd name="f875" fmla="*/ f749 1 f532"/>
              <a:gd name="f876" fmla="*/ f750 1 f531"/>
              <a:gd name="f877" fmla="*/ f751 1 f531"/>
              <a:gd name="f878" fmla="*/ f752 1 f531"/>
              <a:gd name="f879" fmla="*/ f753 1 f532"/>
              <a:gd name="f880" fmla="*/ f754 1 f531"/>
              <a:gd name="f881" fmla="*/ f755 1 f532"/>
              <a:gd name="f882" fmla="*/ f756 1 f531"/>
              <a:gd name="f883" fmla="*/ f757 1 f532"/>
              <a:gd name="f884" fmla="*/ f758 1 f531"/>
              <a:gd name="f885" fmla="*/ f759 1 f532"/>
              <a:gd name="f886" fmla="*/ f760 1 f531"/>
              <a:gd name="f887" fmla="*/ f761 1 f532"/>
              <a:gd name="f888" fmla="*/ f762 1 f531"/>
              <a:gd name="f889" fmla="*/ f763 1 f532"/>
              <a:gd name="f890" fmla="*/ f764 1 f531"/>
              <a:gd name="f891" fmla="*/ f765 1 f532"/>
              <a:gd name="f892" fmla="*/ f766 1 f531"/>
              <a:gd name="f893" fmla="*/ f767 1 f532"/>
              <a:gd name="f894" fmla="*/ f768 1 f531"/>
              <a:gd name="f895" fmla="*/ f769 1 f532"/>
              <a:gd name="f896" fmla="*/ f770 1 f531"/>
              <a:gd name="f897" fmla="*/ f771 1 f532"/>
              <a:gd name="f898" fmla="*/ f772 1 f531"/>
              <a:gd name="f899" fmla="*/ f773 1 f532"/>
              <a:gd name="f900" fmla="*/ f774 1 f531"/>
              <a:gd name="f901" fmla="*/ f775 1 f532"/>
              <a:gd name="f902" fmla="*/ f776 1 f531"/>
              <a:gd name="f903" fmla="*/ f777 1 f532"/>
              <a:gd name="f904" fmla="*/ f778 f522 1"/>
              <a:gd name="f905" fmla="*/ f779 f522 1"/>
              <a:gd name="f906" fmla="*/ f781 f523 1"/>
              <a:gd name="f907" fmla="*/ f780 f523 1"/>
              <a:gd name="f908" fmla="*/ f782 f522 1"/>
              <a:gd name="f909" fmla="*/ f783 f523 1"/>
              <a:gd name="f910" fmla="*/ f784 f522 1"/>
              <a:gd name="f911" fmla="*/ f785 f523 1"/>
              <a:gd name="f912" fmla="*/ f786 f522 1"/>
              <a:gd name="f913" fmla="*/ f787 f523 1"/>
              <a:gd name="f914" fmla="*/ f788 f522 1"/>
              <a:gd name="f915" fmla="*/ f789 f523 1"/>
              <a:gd name="f916" fmla="*/ f790 f522 1"/>
              <a:gd name="f917" fmla="*/ f791 f523 1"/>
              <a:gd name="f918" fmla="*/ f792 f522 1"/>
              <a:gd name="f919" fmla="*/ f793 f523 1"/>
              <a:gd name="f920" fmla="*/ f794 f522 1"/>
              <a:gd name="f921" fmla="*/ f795 f523 1"/>
              <a:gd name="f922" fmla="*/ f796 f522 1"/>
              <a:gd name="f923" fmla="*/ f797 f523 1"/>
              <a:gd name="f924" fmla="*/ f798 f522 1"/>
              <a:gd name="f925" fmla="*/ f799 f523 1"/>
              <a:gd name="f926" fmla="*/ f800 f522 1"/>
              <a:gd name="f927" fmla="*/ f801 f523 1"/>
              <a:gd name="f928" fmla="*/ f802 f522 1"/>
              <a:gd name="f929" fmla="*/ f803 f523 1"/>
              <a:gd name="f930" fmla="*/ f804 f522 1"/>
              <a:gd name="f931" fmla="*/ f805 f523 1"/>
              <a:gd name="f932" fmla="*/ f806 f522 1"/>
              <a:gd name="f933" fmla="*/ f807 f523 1"/>
              <a:gd name="f934" fmla="*/ f808 f522 1"/>
              <a:gd name="f935" fmla="*/ f809 f523 1"/>
              <a:gd name="f936" fmla="*/ f810 f522 1"/>
              <a:gd name="f937" fmla="*/ f811 f523 1"/>
              <a:gd name="f938" fmla="*/ f812 f522 1"/>
              <a:gd name="f939" fmla="*/ f813 f523 1"/>
              <a:gd name="f940" fmla="*/ f814 f522 1"/>
              <a:gd name="f941" fmla="*/ f815 f523 1"/>
              <a:gd name="f942" fmla="*/ f816 f522 1"/>
              <a:gd name="f943" fmla="*/ f817 f523 1"/>
              <a:gd name="f944" fmla="*/ f818 f522 1"/>
              <a:gd name="f945" fmla="*/ f819 f523 1"/>
              <a:gd name="f946" fmla="*/ f820 f522 1"/>
              <a:gd name="f947" fmla="*/ f821 f523 1"/>
              <a:gd name="f948" fmla="*/ f822 f522 1"/>
              <a:gd name="f949" fmla="*/ f823 f523 1"/>
              <a:gd name="f950" fmla="*/ f824 f522 1"/>
              <a:gd name="f951" fmla="*/ f825 f523 1"/>
              <a:gd name="f952" fmla="*/ f826 f522 1"/>
              <a:gd name="f953" fmla="*/ f827 f523 1"/>
              <a:gd name="f954" fmla="*/ f828 f522 1"/>
              <a:gd name="f955" fmla="*/ f829 f523 1"/>
              <a:gd name="f956" fmla="*/ f830 f522 1"/>
              <a:gd name="f957" fmla="*/ f831 f523 1"/>
              <a:gd name="f958" fmla="*/ f832 f522 1"/>
              <a:gd name="f959" fmla="*/ f833 f523 1"/>
              <a:gd name="f960" fmla="*/ f834 f522 1"/>
              <a:gd name="f961" fmla="*/ f835 f523 1"/>
              <a:gd name="f962" fmla="*/ f836 f522 1"/>
              <a:gd name="f963" fmla="*/ f837 f523 1"/>
              <a:gd name="f964" fmla="*/ f838 f522 1"/>
              <a:gd name="f965" fmla="*/ f839 f523 1"/>
              <a:gd name="f966" fmla="*/ f840 f522 1"/>
              <a:gd name="f967" fmla="*/ f841 f523 1"/>
              <a:gd name="f968" fmla="*/ f842 f522 1"/>
              <a:gd name="f969" fmla="*/ f843 f523 1"/>
              <a:gd name="f970" fmla="*/ f844 f522 1"/>
              <a:gd name="f971" fmla="*/ f845 f523 1"/>
              <a:gd name="f972" fmla="*/ f846 f522 1"/>
              <a:gd name="f973" fmla="*/ f847 f523 1"/>
              <a:gd name="f974" fmla="*/ f848 f522 1"/>
              <a:gd name="f975" fmla="*/ f849 f523 1"/>
              <a:gd name="f976" fmla="*/ f850 f522 1"/>
              <a:gd name="f977" fmla="*/ f851 f523 1"/>
              <a:gd name="f978" fmla="*/ f852 f522 1"/>
              <a:gd name="f979" fmla="*/ f853 f523 1"/>
              <a:gd name="f980" fmla="*/ f854 f522 1"/>
              <a:gd name="f981" fmla="*/ f855 f523 1"/>
              <a:gd name="f982" fmla="*/ f856 f522 1"/>
              <a:gd name="f983" fmla="*/ f857 f523 1"/>
              <a:gd name="f984" fmla="*/ f858 f522 1"/>
              <a:gd name="f985" fmla="*/ f859 f523 1"/>
              <a:gd name="f986" fmla="*/ f860 f522 1"/>
              <a:gd name="f987" fmla="*/ f861 f523 1"/>
              <a:gd name="f988" fmla="*/ f862 f522 1"/>
              <a:gd name="f989" fmla="*/ f863 f523 1"/>
              <a:gd name="f990" fmla="*/ f864 f522 1"/>
              <a:gd name="f991" fmla="*/ f865 f523 1"/>
              <a:gd name="f992" fmla="*/ f866 f522 1"/>
              <a:gd name="f993" fmla="*/ f867 f523 1"/>
              <a:gd name="f994" fmla="*/ f868 f522 1"/>
              <a:gd name="f995" fmla="*/ f869 f523 1"/>
              <a:gd name="f996" fmla="*/ f870 f522 1"/>
              <a:gd name="f997" fmla="*/ f871 f523 1"/>
              <a:gd name="f998" fmla="*/ f872 f522 1"/>
              <a:gd name="f999" fmla="*/ f873 f523 1"/>
              <a:gd name="f1000" fmla="*/ f874 f522 1"/>
              <a:gd name="f1001" fmla="*/ f875 f523 1"/>
              <a:gd name="f1002" fmla="*/ f876 f522 1"/>
              <a:gd name="f1003" fmla="*/ f877 f522 1"/>
              <a:gd name="f1004" fmla="*/ f878 f522 1"/>
              <a:gd name="f1005" fmla="*/ f879 f523 1"/>
              <a:gd name="f1006" fmla="*/ f880 f522 1"/>
              <a:gd name="f1007" fmla="*/ f881 f523 1"/>
              <a:gd name="f1008" fmla="*/ f882 f522 1"/>
              <a:gd name="f1009" fmla="*/ f883 f523 1"/>
              <a:gd name="f1010" fmla="*/ f884 f522 1"/>
              <a:gd name="f1011" fmla="*/ f885 f523 1"/>
              <a:gd name="f1012" fmla="*/ f886 f522 1"/>
              <a:gd name="f1013" fmla="*/ f887 f523 1"/>
              <a:gd name="f1014" fmla="*/ f888 f522 1"/>
              <a:gd name="f1015" fmla="*/ f889 f523 1"/>
              <a:gd name="f1016" fmla="*/ f890 f522 1"/>
              <a:gd name="f1017" fmla="*/ f891 f523 1"/>
              <a:gd name="f1018" fmla="*/ f892 f522 1"/>
              <a:gd name="f1019" fmla="*/ f893 f523 1"/>
              <a:gd name="f1020" fmla="*/ f894 f522 1"/>
              <a:gd name="f1021" fmla="*/ f895 f523 1"/>
              <a:gd name="f1022" fmla="*/ f896 f522 1"/>
              <a:gd name="f1023" fmla="*/ f897 f523 1"/>
              <a:gd name="f1024" fmla="*/ f898 f522 1"/>
              <a:gd name="f1025" fmla="*/ f899 f523 1"/>
              <a:gd name="f1026" fmla="*/ f900 f522 1"/>
              <a:gd name="f1027" fmla="*/ f901 f523 1"/>
              <a:gd name="f1028" fmla="*/ f902 f522 1"/>
              <a:gd name="f1029" fmla="*/ f903 f5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55">
                <a:pos x="f908" y="f909"/>
              </a:cxn>
              <a:cxn ang="f655">
                <a:pos x="f910" y="f911"/>
              </a:cxn>
              <a:cxn ang="f655">
                <a:pos x="f912" y="f913"/>
              </a:cxn>
              <a:cxn ang="f655">
                <a:pos x="f914" y="f915"/>
              </a:cxn>
              <a:cxn ang="f655">
                <a:pos x="f916" y="f917"/>
              </a:cxn>
              <a:cxn ang="f655">
                <a:pos x="f918" y="f919"/>
              </a:cxn>
              <a:cxn ang="f655">
                <a:pos x="f920" y="f921"/>
              </a:cxn>
              <a:cxn ang="f655">
                <a:pos x="f922" y="f923"/>
              </a:cxn>
              <a:cxn ang="f655">
                <a:pos x="f924" y="f925"/>
              </a:cxn>
              <a:cxn ang="f655">
                <a:pos x="f926" y="f927"/>
              </a:cxn>
              <a:cxn ang="f655">
                <a:pos x="f928" y="f929"/>
              </a:cxn>
              <a:cxn ang="f655">
                <a:pos x="f930" y="f931"/>
              </a:cxn>
              <a:cxn ang="f655">
                <a:pos x="f932" y="f933"/>
              </a:cxn>
              <a:cxn ang="f655">
                <a:pos x="f934" y="f935"/>
              </a:cxn>
              <a:cxn ang="f655">
                <a:pos x="f936" y="f937"/>
              </a:cxn>
              <a:cxn ang="f655">
                <a:pos x="f938" y="f939"/>
              </a:cxn>
              <a:cxn ang="f655">
                <a:pos x="f940" y="f941"/>
              </a:cxn>
              <a:cxn ang="f655">
                <a:pos x="f942" y="f943"/>
              </a:cxn>
              <a:cxn ang="f655">
                <a:pos x="f944" y="f945"/>
              </a:cxn>
              <a:cxn ang="f655">
                <a:pos x="f946" y="f947"/>
              </a:cxn>
              <a:cxn ang="f655">
                <a:pos x="f948" y="f949"/>
              </a:cxn>
              <a:cxn ang="f655">
                <a:pos x="f950" y="f951"/>
              </a:cxn>
              <a:cxn ang="f655">
                <a:pos x="f952" y="f953"/>
              </a:cxn>
              <a:cxn ang="f655">
                <a:pos x="f954" y="f955"/>
              </a:cxn>
              <a:cxn ang="f655">
                <a:pos x="f956" y="f957"/>
              </a:cxn>
              <a:cxn ang="f655">
                <a:pos x="f958" y="f959"/>
              </a:cxn>
              <a:cxn ang="f655">
                <a:pos x="f960" y="f961"/>
              </a:cxn>
              <a:cxn ang="f655">
                <a:pos x="f962" y="f963"/>
              </a:cxn>
              <a:cxn ang="f655">
                <a:pos x="f964" y="f965"/>
              </a:cxn>
              <a:cxn ang="f655">
                <a:pos x="f966" y="f967"/>
              </a:cxn>
              <a:cxn ang="f655">
                <a:pos x="f968" y="f969"/>
              </a:cxn>
              <a:cxn ang="f655">
                <a:pos x="f970" y="f971"/>
              </a:cxn>
              <a:cxn ang="f655">
                <a:pos x="f972" y="f973"/>
              </a:cxn>
              <a:cxn ang="f655">
                <a:pos x="f974" y="f975"/>
              </a:cxn>
              <a:cxn ang="f655">
                <a:pos x="f976" y="f977"/>
              </a:cxn>
              <a:cxn ang="f655">
                <a:pos x="f978" y="f979"/>
              </a:cxn>
              <a:cxn ang="f655">
                <a:pos x="f980" y="f981"/>
              </a:cxn>
              <a:cxn ang="f655">
                <a:pos x="f982" y="f983"/>
              </a:cxn>
              <a:cxn ang="f655">
                <a:pos x="f984" y="f985"/>
              </a:cxn>
              <a:cxn ang="f655">
                <a:pos x="f986" y="f987"/>
              </a:cxn>
              <a:cxn ang="f655">
                <a:pos x="f988" y="f989"/>
              </a:cxn>
              <a:cxn ang="f655">
                <a:pos x="f990" y="f991"/>
              </a:cxn>
              <a:cxn ang="f655">
                <a:pos x="f992" y="f993"/>
              </a:cxn>
              <a:cxn ang="f655">
                <a:pos x="f994" y="f995"/>
              </a:cxn>
              <a:cxn ang="f655">
                <a:pos x="f996" y="f997"/>
              </a:cxn>
              <a:cxn ang="f655">
                <a:pos x="f998" y="f999"/>
              </a:cxn>
              <a:cxn ang="f655">
                <a:pos x="f1000" y="f1001"/>
              </a:cxn>
              <a:cxn ang="f655">
                <a:pos x="f1002" y="f909"/>
              </a:cxn>
              <a:cxn ang="f655">
                <a:pos x="f1003" y="f911"/>
              </a:cxn>
              <a:cxn ang="f655">
                <a:pos x="f1004" y="f1005"/>
              </a:cxn>
              <a:cxn ang="f655">
                <a:pos x="f1006" y="f1007"/>
              </a:cxn>
              <a:cxn ang="f655">
                <a:pos x="f1008" y="f1009"/>
              </a:cxn>
              <a:cxn ang="f655">
                <a:pos x="f1010" y="f1011"/>
              </a:cxn>
              <a:cxn ang="f655">
                <a:pos x="f1012" y="f1013"/>
              </a:cxn>
              <a:cxn ang="f655">
                <a:pos x="f1014" y="f1015"/>
              </a:cxn>
              <a:cxn ang="f655">
                <a:pos x="f1016" y="f1017"/>
              </a:cxn>
              <a:cxn ang="f655">
                <a:pos x="f1018" y="f1019"/>
              </a:cxn>
              <a:cxn ang="f655">
                <a:pos x="f1020" y="f1021"/>
              </a:cxn>
              <a:cxn ang="f655">
                <a:pos x="f1022" y="f1023"/>
              </a:cxn>
              <a:cxn ang="f655">
                <a:pos x="f1024" y="f1025"/>
              </a:cxn>
              <a:cxn ang="f655">
                <a:pos x="f1026" y="f1027"/>
              </a:cxn>
              <a:cxn ang="f655">
                <a:pos x="f1028" y="f1029"/>
              </a:cxn>
            </a:cxnLst>
            <a:rect l="f904" t="f907" r="f905" b="f906"/>
            <a:pathLst>
              <a:path w="2753" h="3873">
                <a:moveTo>
                  <a:pt x="f9" y="f10"/>
                </a:move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9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49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7" y="f109"/>
                </a:lnTo>
                <a:lnTo>
                  <a:pt x="f107" y="f110"/>
                </a:lnTo>
                <a:lnTo>
                  <a:pt x="f105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lnTo>
                  <a:pt x="f126" y="f127"/>
                </a:lnTo>
                <a:lnTo>
                  <a:pt x="f128" y="f129"/>
                </a:lnTo>
                <a:lnTo>
                  <a:pt x="f130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42" y="f143"/>
                </a:lnTo>
                <a:lnTo>
                  <a:pt x="f144" y="f145"/>
                </a:lnTo>
                <a:lnTo>
                  <a:pt x="f146" y="f147"/>
                </a:lnTo>
                <a:lnTo>
                  <a:pt x="f37" y="f148"/>
                </a:lnTo>
                <a:lnTo>
                  <a:pt x="f149" y="f150"/>
                </a:lnTo>
                <a:lnTo>
                  <a:pt x="f151" y="f152"/>
                </a:lnTo>
                <a:lnTo>
                  <a:pt x="f153" y="f154"/>
                </a:lnTo>
                <a:lnTo>
                  <a:pt x="f155" y="f156"/>
                </a:lnTo>
                <a:lnTo>
                  <a:pt x="f157" y="f8"/>
                </a:lnTo>
                <a:lnTo>
                  <a:pt x="f158" y="f8"/>
                </a:lnTo>
                <a:lnTo>
                  <a:pt x="f68" y="f156"/>
                </a:lnTo>
                <a:lnTo>
                  <a:pt x="f159" y="f152"/>
                </a:lnTo>
                <a:lnTo>
                  <a:pt x="f160" y="f161"/>
                </a:ln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69"/>
                </a:lnTo>
                <a:lnTo>
                  <a:pt x="f170" y="f137"/>
                </a:lnTo>
                <a:lnTo>
                  <a:pt x="f171" y="f172"/>
                </a:lnTo>
                <a:lnTo>
                  <a:pt x="f173" y="f174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186"/>
                </a:lnTo>
                <a:lnTo>
                  <a:pt x="f187" y="f188"/>
                </a:lnTo>
                <a:lnTo>
                  <a:pt x="f189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9" y="f200"/>
                </a:lnTo>
                <a:lnTo>
                  <a:pt x="f201" y="f202"/>
                </a:lnTo>
                <a:lnTo>
                  <a:pt x="f203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9" y="f210"/>
                </a:lnTo>
                <a:lnTo>
                  <a:pt x="f211" y="f212"/>
                </a:lnTo>
                <a:lnTo>
                  <a:pt x="f213" y="f214"/>
                </a:lnTo>
                <a:lnTo>
                  <a:pt x="f215" y="f216"/>
                </a:lnTo>
                <a:lnTo>
                  <a:pt x="f217" y="f218"/>
                </a:lnTo>
                <a:lnTo>
                  <a:pt x="f219" y="f220"/>
                </a:lnTo>
                <a:lnTo>
                  <a:pt x="f221" y="f222"/>
                </a:lnTo>
                <a:lnTo>
                  <a:pt x="f223" y="f224"/>
                </a:lnTo>
                <a:lnTo>
                  <a:pt x="f6" y="f225"/>
                </a:lnTo>
                <a:lnTo>
                  <a:pt x="f6" y="f226"/>
                </a:lnTo>
                <a:lnTo>
                  <a:pt x="f227" y="f228"/>
                </a:lnTo>
                <a:lnTo>
                  <a:pt x="f229" y="f230"/>
                </a:lnTo>
                <a:lnTo>
                  <a:pt x="f231" y="f232"/>
                </a:lnTo>
                <a:lnTo>
                  <a:pt x="f233" y="f234"/>
                </a:lnTo>
                <a:lnTo>
                  <a:pt x="f235" y="f236"/>
                </a:lnTo>
                <a:lnTo>
                  <a:pt x="f237" y="f238"/>
                </a:lnTo>
                <a:lnTo>
                  <a:pt x="f3" y="f239"/>
                </a:lnTo>
                <a:lnTo>
                  <a:pt x="f240" y="f241"/>
                </a:lnTo>
                <a:lnTo>
                  <a:pt x="f242" y="f243"/>
                </a:lnTo>
                <a:lnTo>
                  <a:pt x="f244" y="f245"/>
                </a:lnTo>
                <a:lnTo>
                  <a:pt x="f246" y="f247"/>
                </a:lnTo>
                <a:lnTo>
                  <a:pt x="f248" y="f249"/>
                </a:lnTo>
                <a:lnTo>
                  <a:pt x="f250" y="f251"/>
                </a:lnTo>
                <a:lnTo>
                  <a:pt x="f252" y="f253"/>
                </a:lnTo>
                <a:lnTo>
                  <a:pt x="f254" y="f255"/>
                </a:lnTo>
                <a:lnTo>
                  <a:pt x="f256" y="f257"/>
                </a:lnTo>
                <a:lnTo>
                  <a:pt x="f258" y="f259"/>
                </a:lnTo>
                <a:lnTo>
                  <a:pt x="f260" y="f261"/>
                </a:lnTo>
                <a:lnTo>
                  <a:pt x="f262" y="f263"/>
                </a:lnTo>
                <a:lnTo>
                  <a:pt x="f264" y="f265"/>
                </a:lnTo>
                <a:lnTo>
                  <a:pt x="f260" y="f266"/>
                </a:lnTo>
                <a:lnTo>
                  <a:pt x="f2" y="f267"/>
                </a:lnTo>
                <a:lnTo>
                  <a:pt x="f268" y="f269"/>
                </a:lnTo>
                <a:lnTo>
                  <a:pt x="f270" y="f271"/>
                </a:lnTo>
                <a:lnTo>
                  <a:pt x="f270" y="f272"/>
                </a:lnTo>
                <a:lnTo>
                  <a:pt x="f273" y="f274"/>
                </a:lnTo>
                <a:lnTo>
                  <a:pt x="f258" y="f275"/>
                </a:lnTo>
                <a:lnTo>
                  <a:pt x="f276" y="f277"/>
                </a:lnTo>
                <a:lnTo>
                  <a:pt x="f278" y="f279"/>
                </a:lnTo>
                <a:lnTo>
                  <a:pt x="f280" y="f197"/>
                </a:lnTo>
                <a:lnTo>
                  <a:pt x="f281" y="f282"/>
                </a:lnTo>
                <a:lnTo>
                  <a:pt x="f283" y="f284"/>
                </a:lnTo>
                <a:lnTo>
                  <a:pt x="f285" y="f286"/>
                </a:lnTo>
                <a:lnTo>
                  <a:pt x="f287" y="f288"/>
                </a:lnTo>
                <a:lnTo>
                  <a:pt x="f289" y="f288"/>
                </a:lnTo>
                <a:lnTo>
                  <a:pt x="f290" y="f20"/>
                </a:lnTo>
                <a:lnTo>
                  <a:pt x="f291" y="f292"/>
                </a:lnTo>
                <a:lnTo>
                  <a:pt x="f293" y="f282"/>
                </a:lnTo>
                <a:lnTo>
                  <a:pt x="f294" y="f295"/>
                </a:lnTo>
                <a:lnTo>
                  <a:pt x="f296" y="f297"/>
                </a:lnTo>
                <a:lnTo>
                  <a:pt x="f298" y="f298"/>
                </a:lnTo>
                <a:lnTo>
                  <a:pt x="f299" y="f300"/>
                </a:lnTo>
                <a:lnTo>
                  <a:pt x="f301" y="f302"/>
                </a:lnTo>
                <a:lnTo>
                  <a:pt x="f303" y="f304"/>
                </a:lnTo>
                <a:lnTo>
                  <a:pt x="f30" y="f305"/>
                </a:lnTo>
                <a:lnTo>
                  <a:pt x="f306" y="f307"/>
                </a:lnTo>
                <a:lnTo>
                  <a:pt x="f308" y="f179"/>
                </a:lnTo>
                <a:lnTo>
                  <a:pt x="f272" y="f309"/>
                </a:lnTo>
                <a:lnTo>
                  <a:pt x="f310" y="f311"/>
                </a:lnTo>
                <a:lnTo>
                  <a:pt x="f310" y="f312"/>
                </a:lnTo>
                <a:lnTo>
                  <a:pt x="f310" y="f313"/>
                </a:lnTo>
                <a:lnTo>
                  <a:pt x="f314" y="f315"/>
                </a:lnTo>
                <a:lnTo>
                  <a:pt x="f316" y="f317"/>
                </a:lnTo>
                <a:lnTo>
                  <a:pt x="f318" y="f319"/>
                </a:lnTo>
                <a:lnTo>
                  <a:pt x="f320" y="f321"/>
                </a:lnTo>
                <a:lnTo>
                  <a:pt x="f322" y="f323"/>
                </a:lnTo>
                <a:lnTo>
                  <a:pt x="f324" y="f32"/>
                </a:lnTo>
                <a:lnTo>
                  <a:pt x="f325" y="f326"/>
                </a:lnTo>
                <a:lnTo>
                  <a:pt x="f81" y="f327"/>
                </a:lnTo>
                <a:lnTo>
                  <a:pt x="f166" y="f328"/>
                </a:lnTo>
                <a:lnTo>
                  <a:pt x="f329" y="f199"/>
                </a:lnTo>
                <a:lnTo>
                  <a:pt x="f330" y="f331"/>
                </a:lnTo>
                <a:lnTo>
                  <a:pt x="f332" y="f333"/>
                </a:lnTo>
                <a:lnTo>
                  <a:pt x="f334" y="f286"/>
                </a:lnTo>
                <a:lnTo>
                  <a:pt x="f335" y="f336"/>
                </a:lnTo>
                <a:lnTo>
                  <a:pt x="f337" y="f338"/>
                </a:lnTo>
                <a:lnTo>
                  <a:pt x="f62" y="f16"/>
                </a:lnTo>
                <a:lnTo>
                  <a:pt x="f58" y="f205"/>
                </a:lnTo>
                <a:lnTo>
                  <a:pt x="f339" y="f12"/>
                </a:lnTo>
                <a:lnTo>
                  <a:pt x="f9" y="f10"/>
                </a:lnTo>
                <a:close/>
                <a:moveTo>
                  <a:pt x="f340" y="f6"/>
                </a:moveTo>
                <a:lnTo>
                  <a:pt x="f341" y="f342"/>
                </a:lnTo>
                <a:lnTo>
                  <a:pt x="f343" y="f344"/>
                </a:lnTo>
                <a:lnTo>
                  <a:pt x="f345" y="f346"/>
                </a:lnTo>
                <a:lnTo>
                  <a:pt x="f347" y="f348"/>
                </a:lnTo>
                <a:lnTo>
                  <a:pt x="f349" y="f350"/>
                </a:lnTo>
                <a:lnTo>
                  <a:pt x="f351" y="f352"/>
                </a:lnTo>
                <a:lnTo>
                  <a:pt x="f353" y="f354"/>
                </a:lnTo>
                <a:lnTo>
                  <a:pt x="f355" y="f235"/>
                </a:lnTo>
                <a:lnTo>
                  <a:pt x="f355" y="f356"/>
                </a:lnTo>
                <a:lnTo>
                  <a:pt x="f357" y="f358"/>
                </a:lnTo>
                <a:lnTo>
                  <a:pt x="f359" y="f360"/>
                </a:lnTo>
                <a:lnTo>
                  <a:pt x="f361" y="f362"/>
                </a:lnTo>
                <a:lnTo>
                  <a:pt x="f363" y="f364"/>
                </a:lnTo>
                <a:lnTo>
                  <a:pt x="f325" y="f365"/>
                </a:lnTo>
                <a:lnTo>
                  <a:pt x="f255" y="f366"/>
                </a:lnTo>
                <a:lnTo>
                  <a:pt x="f367" y="f368"/>
                </a:lnTo>
                <a:lnTo>
                  <a:pt x="f369" y="f368"/>
                </a:lnTo>
                <a:lnTo>
                  <a:pt x="f370" y="f368"/>
                </a:lnTo>
                <a:lnTo>
                  <a:pt x="f371" y="f372"/>
                </a:lnTo>
                <a:lnTo>
                  <a:pt x="f313" y="f373"/>
                </a:lnTo>
                <a:lnTo>
                  <a:pt x="f374" y="f375"/>
                </a:lnTo>
                <a:lnTo>
                  <a:pt x="f376" y="f377"/>
                </a:lnTo>
                <a:lnTo>
                  <a:pt x="f245" y="f378"/>
                </a:lnTo>
                <a:lnTo>
                  <a:pt x="f379" y="f380"/>
                </a:lnTo>
                <a:lnTo>
                  <a:pt x="f381" y="f382"/>
                </a:lnTo>
                <a:lnTo>
                  <a:pt x="f239" y="f383"/>
                </a:lnTo>
                <a:lnTo>
                  <a:pt x="f384" y="f346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lnTo>
                  <a:pt x="f391" y="f392"/>
                </a:lnTo>
                <a:lnTo>
                  <a:pt x="f393" y="f219"/>
                </a:lnTo>
                <a:lnTo>
                  <a:pt x="f87" y="f394"/>
                </a:lnTo>
                <a:lnTo>
                  <a:pt x="f395" y="f396"/>
                </a:ln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365"/>
                </a:lnTo>
                <a:lnTo>
                  <a:pt x="f404" y="f368"/>
                </a:lnTo>
                <a:lnTo>
                  <a:pt x="f405" y="f406"/>
                </a:lnTo>
                <a:lnTo>
                  <a:pt x="f387" y="f407"/>
                </a:lnTo>
                <a:lnTo>
                  <a:pt x="f408" y="f256"/>
                </a:lnTo>
                <a:lnTo>
                  <a:pt x="f409" y="f410"/>
                </a:lnTo>
                <a:lnTo>
                  <a:pt x="f411" y="f412"/>
                </a:lnTo>
                <a:lnTo>
                  <a:pt x="f413" y="f414"/>
                </a:lnTo>
                <a:lnTo>
                  <a:pt x="f415" y="f416"/>
                </a:lnTo>
                <a:lnTo>
                  <a:pt x="f415" y="f417"/>
                </a:lnTo>
                <a:lnTo>
                  <a:pt x="f418" y="f419"/>
                </a:lnTo>
                <a:lnTo>
                  <a:pt x="f418" y="f420"/>
                </a:lnTo>
                <a:lnTo>
                  <a:pt x="f421" y="f422"/>
                </a:lnTo>
                <a:lnTo>
                  <a:pt x="f423" y="f424"/>
                </a:lnTo>
                <a:lnTo>
                  <a:pt x="f425" y="f12"/>
                </a:lnTo>
                <a:lnTo>
                  <a:pt x="f426" y="f18"/>
                </a:lnTo>
                <a:lnTo>
                  <a:pt x="f427" y="f428"/>
                </a:lnTo>
                <a:lnTo>
                  <a:pt x="f371" y="f282"/>
                </a:lnTo>
                <a:lnTo>
                  <a:pt x="f429" y="f430"/>
                </a:lnTo>
                <a:lnTo>
                  <a:pt x="f431" y="f327"/>
                </a:lnTo>
                <a:lnTo>
                  <a:pt x="f432" y="f28"/>
                </a:lnTo>
                <a:lnTo>
                  <a:pt x="f433" y="f434"/>
                </a:lnTo>
                <a:lnTo>
                  <a:pt x="f435" y="f436"/>
                </a:lnTo>
                <a:lnTo>
                  <a:pt x="f437" y="f438"/>
                </a:lnTo>
                <a:lnTo>
                  <a:pt x="f439" y="f36"/>
                </a:lnTo>
                <a:lnTo>
                  <a:pt x="f440" y="f441"/>
                </a:lnTo>
                <a:lnTo>
                  <a:pt x="f442" y="f443"/>
                </a:lnTo>
                <a:lnTo>
                  <a:pt x="f444" y="f445"/>
                </a:lnTo>
                <a:lnTo>
                  <a:pt x="f446" y="f53"/>
                </a:lnTo>
                <a:lnTo>
                  <a:pt x="f269" y="f311"/>
                </a:lnTo>
                <a:lnTo>
                  <a:pt x="f447" y="f55"/>
                </a:lnTo>
                <a:lnTo>
                  <a:pt x="f304" y="f263"/>
                </a:lnTo>
                <a:lnTo>
                  <a:pt x="f448" y="f175"/>
                </a:lnTo>
                <a:lnTo>
                  <a:pt x="f449" y="f450"/>
                </a:lnTo>
                <a:lnTo>
                  <a:pt x="f451" y="f59"/>
                </a:lnTo>
                <a:lnTo>
                  <a:pt x="f449" y="f452"/>
                </a:lnTo>
                <a:lnTo>
                  <a:pt x="f449" y="f453"/>
                </a:lnTo>
                <a:lnTo>
                  <a:pt x="f451" y="f454"/>
                </a:lnTo>
                <a:lnTo>
                  <a:pt x="f455" y="f456"/>
                </a:lnTo>
                <a:lnTo>
                  <a:pt x="f457" y="f458"/>
                </a:lnTo>
                <a:lnTo>
                  <a:pt x="f459" y="f460"/>
                </a:lnTo>
                <a:lnTo>
                  <a:pt x="f436" y="f461"/>
                </a:lnTo>
                <a:lnTo>
                  <a:pt x="f187" y="f462"/>
                </a:lnTo>
                <a:lnTo>
                  <a:pt x="f463" y="f277"/>
                </a:lnTo>
                <a:lnTo>
                  <a:pt x="f464" y="f465"/>
                </a:lnTo>
                <a:lnTo>
                  <a:pt x="f466" y="f24"/>
                </a:lnTo>
                <a:lnTo>
                  <a:pt x="f458" y="f467"/>
                </a:lnTo>
                <a:lnTo>
                  <a:pt x="f468" y="f292"/>
                </a:lnTo>
                <a:lnTo>
                  <a:pt x="f469" y="f289"/>
                </a:lnTo>
                <a:lnTo>
                  <a:pt x="f470" y="f471"/>
                </a:lnTo>
                <a:lnTo>
                  <a:pt x="f472" y="f10"/>
                </a:lnTo>
                <a:lnTo>
                  <a:pt x="f472" y="f473"/>
                </a:lnTo>
                <a:lnTo>
                  <a:pt x="f474" y="f419"/>
                </a:lnTo>
                <a:lnTo>
                  <a:pt x="f308" y="f475"/>
                </a:lnTo>
                <a:lnTo>
                  <a:pt x="f476" y="f477"/>
                </a:lnTo>
                <a:lnTo>
                  <a:pt x="f478" y="f479"/>
                </a:lnTo>
                <a:lnTo>
                  <a:pt x="f195" y="f480"/>
                </a:lnTo>
                <a:lnTo>
                  <a:pt x="f203" y="f481"/>
                </a:lnTo>
                <a:lnTo>
                  <a:pt x="f290" y="f482"/>
                </a:lnTo>
                <a:lnTo>
                  <a:pt x="f333" y="f483"/>
                </a:lnTo>
                <a:lnTo>
                  <a:pt x="f484" y="f485"/>
                </a:lnTo>
                <a:lnTo>
                  <a:pt x="f292" y="f486"/>
                </a:lnTo>
                <a:lnTo>
                  <a:pt x="f331" y="f487"/>
                </a:lnTo>
                <a:lnTo>
                  <a:pt x="f488" y="f489"/>
                </a:lnTo>
                <a:lnTo>
                  <a:pt x="f430" y="f490"/>
                </a:lnTo>
                <a:lnTo>
                  <a:pt x="f491" y="f492"/>
                </a:lnTo>
                <a:lnTo>
                  <a:pt x="f493" y="f494"/>
                </a:lnTo>
                <a:lnTo>
                  <a:pt x="f274" y="f492"/>
                </a:lnTo>
                <a:lnTo>
                  <a:pt x="f495" y="f490"/>
                </a:lnTo>
                <a:lnTo>
                  <a:pt x="f466" y="f496"/>
                </a:lnTo>
                <a:lnTo>
                  <a:pt x="f497" y="f498"/>
                </a:lnTo>
                <a:lnTo>
                  <a:pt x="f499" y="f500"/>
                </a:lnTo>
                <a:lnTo>
                  <a:pt x="f501" y="f502"/>
                </a:lnTo>
                <a:lnTo>
                  <a:pt x="f309" y="f503"/>
                </a:lnTo>
                <a:lnTo>
                  <a:pt x="f317" y="f504"/>
                </a:lnTo>
                <a:lnTo>
                  <a:pt x="f505" y="f506"/>
                </a:lnTo>
                <a:lnTo>
                  <a:pt x="f507" y="f508"/>
                </a:lnTo>
                <a:lnTo>
                  <a:pt x="f317" y="f509"/>
                </a:lnTo>
                <a:lnTo>
                  <a:pt x="f510" y="f511"/>
                </a:lnTo>
                <a:lnTo>
                  <a:pt x="f512" y="f513"/>
                </a:lnTo>
                <a:lnTo>
                  <a:pt x="f311" y="f215"/>
                </a:lnTo>
                <a:lnTo>
                  <a:pt x="f514" y="f515"/>
                </a:lnTo>
                <a:lnTo>
                  <a:pt x="f516" y="f517"/>
                </a:lnTo>
                <a:lnTo>
                  <a:pt x="f516" y="f354"/>
                </a:lnTo>
                <a:lnTo>
                  <a:pt x="f53" y="f392"/>
                </a:lnTo>
                <a:lnTo>
                  <a:pt x="f518" y="f519"/>
                </a:lnTo>
                <a:lnTo>
                  <a:pt x="f317" y="f346"/>
                </a:lnTo>
                <a:lnTo>
                  <a:pt x="f322" y="f520"/>
                </a:lnTo>
                <a:lnTo>
                  <a:pt x="f340" y="f6"/>
                </a:lnTo>
                <a:close/>
              </a:path>
            </a:pathLst>
          </a:custGeom>
          <a:solidFill>
            <a:srgbClr val="355427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355427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1A71436D-E73C-4443-855D-67AA731F79A6}"/>
              </a:ext>
            </a:extLst>
          </p:cNvPr>
          <p:cNvSpPr/>
          <p:nvPr/>
        </p:nvSpPr>
        <p:spPr>
          <a:xfrm>
            <a:off x="4828534" y="2021592"/>
            <a:ext cx="381560" cy="26759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4436"/>
              <a:gd name="f8" fmla="val 3111"/>
              <a:gd name="f9" fmla="val 951"/>
              <a:gd name="f10" fmla="val 956"/>
              <a:gd name="f11" fmla="val 1005"/>
              <a:gd name="f12" fmla="val 964"/>
              <a:gd name="f13" fmla="val 1056"/>
              <a:gd name="f14" fmla="val 978"/>
              <a:gd name="f15" fmla="val 1104"/>
              <a:gd name="f16" fmla="val 1002"/>
              <a:gd name="f17" fmla="val 1144"/>
              <a:gd name="f18" fmla="val 1029"/>
              <a:gd name="f19" fmla="val 1182"/>
              <a:gd name="f20" fmla="val 1064"/>
              <a:gd name="f21" fmla="val 1213"/>
              <a:gd name="f22" fmla="val 1240"/>
              <a:gd name="f23" fmla="val 1147"/>
              <a:gd name="f24" fmla="val 1264"/>
              <a:gd name="f25" fmla="val 1196"/>
              <a:gd name="f26" fmla="val 1282"/>
              <a:gd name="f27" fmla="val 1245"/>
              <a:gd name="f28" fmla="val 1295"/>
              <a:gd name="f29" fmla="val 1298"/>
              <a:gd name="f30" fmla="val 1302"/>
              <a:gd name="f31" fmla="val 1351"/>
              <a:gd name="f32" fmla="val 1304"/>
              <a:gd name="f33" fmla="val 1404"/>
              <a:gd name="f34" fmla="val 1458"/>
              <a:gd name="f35" fmla="val 1293"/>
              <a:gd name="f36" fmla="val 1509"/>
              <a:gd name="f37" fmla="val 1280"/>
              <a:gd name="f38" fmla="val 1560"/>
              <a:gd name="f39" fmla="val 1262"/>
              <a:gd name="f40" fmla="val 1605"/>
              <a:gd name="f41" fmla="val 1236"/>
              <a:gd name="f42" fmla="val 1649"/>
              <a:gd name="f43" fmla="val 1207"/>
              <a:gd name="f44" fmla="val 1689"/>
              <a:gd name="f45" fmla="val 1173"/>
              <a:gd name="f46" fmla="val 1724"/>
              <a:gd name="f47" fmla="val 1131"/>
              <a:gd name="f48" fmla="val 1751"/>
              <a:gd name="f49" fmla="val 1084"/>
              <a:gd name="f50" fmla="val 1773"/>
              <a:gd name="f51" fmla="val 1033"/>
              <a:gd name="f52" fmla="val 1787"/>
              <a:gd name="f53" fmla="val 976"/>
              <a:gd name="f54" fmla="val 1793"/>
              <a:gd name="f55" fmla="val 922"/>
              <a:gd name="f56" fmla="val 1785"/>
              <a:gd name="f57" fmla="val 871"/>
              <a:gd name="f58" fmla="val 1771"/>
              <a:gd name="f59" fmla="val 822"/>
              <a:gd name="f60" fmla="val 1747"/>
              <a:gd name="f61" fmla="val 778"/>
              <a:gd name="f62" fmla="val 1715"/>
              <a:gd name="f63" fmla="val 738"/>
              <a:gd name="f64" fmla="val 1676"/>
              <a:gd name="f65" fmla="val 702"/>
              <a:gd name="f66" fmla="val 1633"/>
              <a:gd name="f67" fmla="val 671"/>
              <a:gd name="f68" fmla="val 1584"/>
              <a:gd name="f69" fmla="val 645"/>
              <a:gd name="f70" fmla="val 1531"/>
              <a:gd name="f71" fmla="val 627"/>
              <a:gd name="f72" fmla="val 1475"/>
              <a:gd name="f73" fmla="val 615"/>
              <a:gd name="f74" fmla="val 1418"/>
              <a:gd name="f75" fmla="val 609"/>
              <a:gd name="f76" fmla="val 1360"/>
              <a:gd name="f77" fmla="val 611"/>
              <a:gd name="f78" fmla="val 1300"/>
              <a:gd name="f79" fmla="val 620"/>
              <a:gd name="f80" fmla="val 1244"/>
              <a:gd name="f81" fmla="val 636"/>
              <a:gd name="f82" fmla="val 1185"/>
              <a:gd name="f83" fmla="val 656"/>
              <a:gd name="f84" fmla="val 1135"/>
              <a:gd name="f85" fmla="val 680"/>
              <a:gd name="f86" fmla="val 1093"/>
              <a:gd name="f87" fmla="val 709"/>
              <a:gd name="f88" fmla="val 744"/>
              <a:gd name="f89" fmla="val 1027"/>
              <a:gd name="f90" fmla="val 785"/>
              <a:gd name="f91" fmla="val 835"/>
              <a:gd name="f92" fmla="val 893"/>
              <a:gd name="f93" fmla="val 960"/>
              <a:gd name="f94" fmla="val 3504"/>
              <a:gd name="f95" fmla="val 955"/>
              <a:gd name="f96" fmla="val 3564"/>
              <a:gd name="f97" fmla="val 958"/>
              <a:gd name="f98" fmla="val 3616"/>
              <a:gd name="f99" fmla="val 969"/>
              <a:gd name="f100" fmla="val 3664"/>
              <a:gd name="f101" fmla="val 987"/>
              <a:gd name="f102" fmla="val 3705"/>
              <a:gd name="f103" fmla="val 1011"/>
              <a:gd name="f104" fmla="val 3742"/>
              <a:gd name="f105" fmla="val 1040"/>
              <a:gd name="f106" fmla="val 3773"/>
              <a:gd name="f107" fmla="val 1075"/>
              <a:gd name="f108" fmla="val 3798"/>
              <a:gd name="f109" fmla="val 1113"/>
              <a:gd name="f110" fmla="val 3818"/>
              <a:gd name="f111" fmla="val 1155"/>
              <a:gd name="f112" fmla="val 3835"/>
              <a:gd name="f113" fmla="val 1200"/>
              <a:gd name="f114" fmla="val 3845"/>
              <a:gd name="f115" fmla="val 1247"/>
              <a:gd name="f116" fmla="val 3853"/>
              <a:gd name="f117" fmla="val 1296"/>
              <a:gd name="f118" fmla="val 1347"/>
              <a:gd name="f119" fmla="val 3851"/>
              <a:gd name="f120" fmla="val 1396"/>
              <a:gd name="f121" fmla="val 3844"/>
              <a:gd name="f122" fmla="val 1447"/>
              <a:gd name="f123" fmla="val 3833"/>
              <a:gd name="f124" fmla="val 1496"/>
              <a:gd name="f125" fmla="val 1544"/>
              <a:gd name="f126" fmla="val 1589"/>
              <a:gd name="f127" fmla="val 3775"/>
              <a:gd name="f128" fmla="val 3749"/>
              <a:gd name="f129" fmla="val 1671"/>
              <a:gd name="f130" fmla="val 3718"/>
              <a:gd name="f131" fmla="val 1705"/>
              <a:gd name="f132" fmla="val 3685"/>
              <a:gd name="f133" fmla="val 1736"/>
              <a:gd name="f134" fmla="val 3649"/>
              <a:gd name="f135" fmla="val 1760"/>
              <a:gd name="f136" fmla="val 3609"/>
              <a:gd name="f137" fmla="val 1778"/>
              <a:gd name="f138" fmla="val 3565"/>
              <a:gd name="f139" fmla="val 1791"/>
              <a:gd name="f140" fmla="val 3520"/>
              <a:gd name="f141" fmla="val 1795"/>
              <a:gd name="f142" fmla="val 3473"/>
              <a:gd name="f143" fmla="val 3413"/>
              <a:gd name="f144" fmla="val 1776"/>
              <a:gd name="f145" fmla="val 3360"/>
              <a:gd name="f146" fmla="val 1755"/>
              <a:gd name="f147" fmla="val 3313"/>
              <a:gd name="f148" fmla="val 3271"/>
              <a:gd name="f149" fmla="val 1687"/>
              <a:gd name="f150" fmla="val 3235"/>
              <a:gd name="f151" fmla="val 1644"/>
              <a:gd name="f152" fmla="val 3205"/>
              <a:gd name="f153" fmla="val 1596"/>
              <a:gd name="f154" fmla="val 3184"/>
              <a:gd name="f155" fmla="val 3169"/>
              <a:gd name="f156" fmla="val 1487"/>
              <a:gd name="f157" fmla="val 3160"/>
              <a:gd name="f158" fmla="val 1427"/>
              <a:gd name="f159" fmla="val 1365"/>
              <a:gd name="f160" fmla="val 3167"/>
              <a:gd name="f161" fmla="val 1238"/>
              <a:gd name="f162" fmla="val 3207"/>
              <a:gd name="f163" fmla="val 1175"/>
              <a:gd name="f164" fmla="val 3233"/>
              <a:gd name="f165" fmla="val 1127"/>
              <a:gd name="f166" fmla="val 3260"/>
              <a:gd name="f167" fmla="val 1087"/>
              <a:gd name="f168" fmla="val 3291"/>
              <a:gd name="f169" fmla="val 1053"/>
              <a:gd name="f170" fmla="val 3325"/>
              <a:gd name="f171" fmla="val 3362"/>
              <a:gd name="f172" fmla="val 1004"/>
              <a:gd name="f173" fmla="val 3405"/>
              <a:gd name="f174" fmla="val 985"/>
              <a:gd name="f175" fmla="val 3451"/>
              <a:gd name="f176" fmla="val 2253"/>
              <a:gd name="f177" fmla="val 2318"/>
              <a:gd name="f178" fmla="val 2"/>
              <a:gd name="f179" fmla="val 2378"/>
              <a:gd name="f180" fmla="val 9"/>
              <a:gd name="f181" fmla="val 2433"/>
              <a:gd name="f182" fmla="val 22"/>
              <a:gd name="f183" fmla="val 2482"/>
              <a:gd name="f184" fmla="val 38"/>
              <a:gd name="f185" fmla="val 2529"/>
              <a:gd name="f186" fmla="val 58"/>
              <a:gd name="f187" fmla="val 2571"/>
              <a:gd name="f188" fmla="val 80"/>
              <a:gd name="f189" fmla="val 2613"/>
              <a:gd name="f190" fmla="val 102"/>
              <a:gd name="f191" fmla="val 2653"/>
              <a:gd name="f192" fmla="val 127"/>
              <a:gd name="f193" fmla="val 2693"/>
              <a:gd name="f194" fmla="val 151"/>
              <a:gd name="f195" fmla="val 2735"/>
              <a:gd name="f196" fmla="val 175"/>
              <a:gd name="f197" fmla="val 2776"/>
              <a:gd name="f198" fmla="val 196"/>
              <a:gd name="f199" fmla="val 2822"/>
              <a:gd name="f200" fmla="val 216"/>
              <a:gd name="f201" fmla="val 2871"/>
              <a:gd name="f202" fmla="val 233"/>
              <a:gd name="f203" fmla="val 2924"/>
              <a:gd name="f204" fmla="val 247"/>
              <a:gd name="f205" fmla="val 2982"/>
              <a:gd name="f206" fmla="val 255"/>
              <a:gd name="f207" fmla="val 3042"/>
              <a:gd name="f208" fmla="val 253"/>
              <a:gd name="f209" fmla="val 3100"/>
              <a:gd name="f210" fmla="val 245"/>
              <a:gd name="f211" fmla="val 3158"/>
              <a:gd name="f212" fmla="val 3215"/>
              <a:gd name="f213" fmla="val 218"/>
              <a:gd name="f214" fmla="val 3267"/>
              <a:gd name="f215" fmla="val 204"/>
              <a:gd name="f216" fmla="val 3316"/>
              <a:gd name="f217" fmla="val 191"/>
              <a:gd name="f218" fmla="val 3393"/>
              <a:gd name="f219" fmla="val 162"/>
              <a:gd name="f220" fmla="val 3556"/>
              <a:gd name="f221" fmla="val 155"/>
              <a:gd name="f222" fmla="val 3642"/>
              <a:gd name="f223" fmla="val 153"/>
              <a:gd name="f224" fmla="val 3727"/>
              <a:gd name="f225" fmla="val 156"/>
              <a:gd name="f226" fmla="val 3809"/>
              <a:gd name="f227" fmla="val 164"/>
              <a:gd name="f228" fmla="val 3887"/>
              <a:gd name="f229" fmla="val 176"/>
              <a:gd name="f230" fmla="val 3960"/>
              <a:gd name="f231" fmla="val 195"/>
              <a:gd name="f232" fmla="val 4022"/>
              <a:gd name="f233" fmla="val 4082"/>
              <a:gd name="f234" fmla="val 240"/>
              <a:gd name="f235" fmla="val 4138"/>
              <a:gd name="f236" fmla="val 269"/>
              <a:gd name="f237" fmla="val 4193"/>
              <a:gd name="f238" fmla="val 300"/>
              <a:gd name="f239" fmla="val 4244"/>
              <a:gd name="f240" fmla="val 335"/>
              <a:gd name="f241" fmla="val 4289"/>
              <a:gd name="f242" fmla="val 375"/>
              <a:gd name="f243" fmla="val 4329"/>
              <a:gd name="f244" fmla="val 418"/>
              <a:gd name="f245" fmla="val 4364"/>
              <a:gd name="f246" fmla="val 467"/>
              <a:gd name="f247" fmla="val 4398"/>
              <a:gd name="f248" fmla="val 533"/>
              <a:gd name="f249" fmla="val 4420"/>
              <a:gd name="f250" fmla="val 602"/>
              <a:gd name="f251" fmla="val 4433"/>
              <a:gd name="f252" fmla="val 742"/>
              <a:gd name="f253" fmla="val 4431"/>
              <a:gd name="f254" fmla="val 813"/>
              <a:gd name="f255" fmla="val 4418"/>
              <a:gd name="f256" fmla="val 884"/>
              <a:gd name="f257" fmla="val 4371"/>
              <a:gd name="f258" fmla="val 1024"/>
              <a:gd name="f259" fmla="val 4340"/>
              <a:gd name="f260" fmla="val 1091"/>
              <a:gd name="f261" fmla="val 4304"/>
              <a:gd name="f262" fmla="val 1158"/>
              <a:gd name="f263" fmla="val 4265"/>
              <a:gd name="f264" fmla="val 1222"/>
              <a:gd name="f265" fmla="val 4222"/>
              <a:gd name="f266" fmla="val 1284"/>
              <a:gd name="f267" fmla="val 4178"/>
              <a:gd name="f268" fmla="val 1342"/>
              <a:gd name="f269" fmla="val 4133"/>
              <a:gd name="f270" fmla="val 4087"/>
              <a:gd name="f271" fmla="val 1445"/>
              <a:gd name="f272" fmla="val 4042"/>
              <a:gd name="f273" fmla="val 1491"/>
              <a:gd name="f274" fmla="val 3996"/>
              <a:gd name="f275" fmla="val 3955"/>
              <a:gd name="f276" fmla="val 1565"/>
              <a:gd name="f277" fmla="val 3916"/>
              <a:gd name="f278" fmla="val 1595"/>
              <a:gd name="f279" fmla="val 3904"/>
              <a:gd name="f280" fmla="val 1591"/>
              <a:gd name="f281" fmla="val 3924"/>
              <a:gd name="f282" fmla="val 3936"/>
              <a:gd name="f283" fmla="val 1467"/>
              <a:gd name="f284" fmla="val 3944"/>
              <a:gd name="f285" fmla="val 1400"/>
              <a:gd name="f286" fmla="val 1333"/>
              <a:gd name="f287" fmla="val 3940"/>
              <a:gd name="f288" fmla="val 1265"/>
              <a:gd name="f289" fmla="val 3933"/>
              <a:gd name="f290" fmla="val 3918"/>
              <a:gd name="f291" fmla="val 1138"/>
              <a:gd name="f292" fmla="val 3902"/>
              <a:gd name="f293" fmla="val 1080"/>
              <a:gd name="f294" fmla="val 3880"/>
              <a:gd name="f295" fmla="val 1025"/>
              <a:gd name="f296" fmla="val 3993"/>
              <a:gd name="f297" fmla="val 4033"/>
              <a:gd name="f298" fmla="val 4071"/>
              <a:gd name="f299" fmla="val 1022"/>
              <a:gd name="f300" fmla="val 4107"/>
              <a:gd name="f301" fmla="val 1016"/>
              <a:gd name="f302" fmla="val 4140"/>
              <a:gd name="f303" fmla="val 4171"/>
              <a:gd name="f304" fmla="val 993"/>
              <a:gd name="f305" fmla="val 4195"/>
              <a:gd name="f306" fmla="val 4213"/>
              <a:gd name="f307" fmla="val 4236"/>
              <a:gd name="f308" fmla="val 831"/>
              <a:gd name="f309" fmla="val 4242"/>
              <a:gd name="f310" fmla="val 775"/>
              <a:gd name="f311" fmla="val 4240"/>
              <a:gd name="f312" fmla="val 724"/>
              <a:gd name="f313" fmla="val 4231"/>
              <a:gd name="f314" fmla="val 676"/>
              <a:gd name="f315" fmla="val 4215"/>
              <a:gd name="f316" fmla="val 635"/>
              <a:gd name="f317" fmla="val 596"/>
              <a:gd name="f318" fmla="val 4167"/>
              <a:gd name="f319" fmla="val 562"/>
              <a:gd name="f320" fmla="val 4136"/>
              <a:gd name="f321" fmla="val 4102"/>
              <a:gd name="f322" fmla="val 505"/>
              <a:gd name="f323" fmla="val 4065"/>
              <a:gd name="f324" fmla="val 484"/>
              <a:gd name="f325" fmla="val 4027"/>
              <a:gd name="f326" fmla="val 465"/>
              <a:gd name="f327" fmla="val 3987"/>
              <a:gd name="f328" fmla="val 451"/>
              <a:gd name="f329" fmla="val 3938"/>
              <a:gd name="f330" fmla="val 438"/>
              <a:gd name="f331" fmla="val 3884"/>
              <a:gd name="f332" fmla="val 427"/>
              <a:gd name="f333" fmla="val 3824"/>
              <a:gd name="f334" fmla="val 422"/>
              <a:gd name="f335" fmla="val 3762"/>
              <a:gd name="f336" fmla="val 3700"/>
              <a:gd name="f337" fmla="val 3640"/>
              <a:gd name="f338" fmla="val 424"/>
              <a:gd name="f339" fmla="val 3584"/>
              <a:gd name="f340" fmla="val 431"/>
              <a:gd name="f341" fmla="val 3500"/>
              <a:gd name="f342" fmla="val 449"/>
              <a:gd name="f343" fmla="val 3424"/>
              <a:gd name="f344" fmla="val 3351"/>
              <a:gd name="f345" fmla="val 491"/>
              <a:gd name="f346" fmla="val 3284"/>
              <a:gd name="f347" fmla="val 516"/>
              <a:gd name="f348" fmla="val 3222"/>
              <a:gd name="f349" fmla="val 547"/>
              <a:gd name="f350" fmla="val 3165"/>
              <a:gd name="f351" fmla="val 582"/>
              <a:gd name="f352" fmla="val 3113"/>
              <a:gd name="f353" fmla="val 622"/>
              <a:gd name="f354" fmla="val 3067"/>
              <a:gd name="f355" fmla="val 669"/>
              <a:gd name="f356" fmla="val 3025"/>
              <a:gd name="f357" fmla="val 720"/>
              <a:gd name="f358" fmla="val 2989"/>
              <a:gd name="f359" fmla="val 780"/>
              <a:gd name="f360" fmla="val 2958"/>
              <a:gd name="f361" fmla="val 845"/>
              <a:gd name="f362" fmla="val 2933"/>
              <a:gd name="f363" fmla="val 918"/>
              <a:gd name="f364" fmla="val 2913"/>
              <a:gd name="f365" fmla="val 2900"/>
              <a:gd name="f366" fmla="val 1069"/>
              <a:gd name="f367" fmla="val 2889"/>
              <a:gd name="f368" fmla="val 1151"/>
              <a:gd name="f369" fmla="val 2882"/>
              <a:gd name="f370" fmla="val 1231"/>
              <a:gd name="f371" fmla="val 2875"/>
              <a:gd name="f372" fmla="val 1315"/>
              <a:gd name="f373" fmla="val 2865"/>
              <a:gd name="f374" fmla="val 2856"/>
              <a:gd name="f375" fmla="val 1476"/>
              <a:gd name="f376" fmla="val 2844"/>
              <a:gd name="f377" fmla="val 1555"/>
              <a:gd name="f378" fmla="val 2827"/>
              <a:gd name="f379" fmla="val 1629"/>
              <a:gd name="f380" fmla="val 2804"/>
              <a:gd name="f381" fmla="val 1698"/>
              <a:gd name="f382" fmla="val 2773"/>
              <a:gd name="f383" fmla="val 1775"/>
              <a:gd name="f384" fmla="val 2738"/>
              <a:gd name="f385" fmla="val 1847"/>
              <a:gd name="f386" fmla="val 2702"/>
              <a:gd name="f387" fmla="val 1918"/>
              <a:gd name="f388" fmla="val 2664"/>
              <a:gd name="f389" fmla="val 1987"/>
              <a:gd name="f390" fmla="val 2625"/>
              <a:gd name="f391" fmla="val 2056"/>
              <a:gd name="f392" fmla="val 2587"/>
              <a:gd name="f393" fmla="val 2124"/>
              <a:gd name="f394" fmla="val 2549"/>
              <a:gd name="f395" fmla="val 2193"/>
              <a:gd name="f396" fmla="val 2513"/>
              <a:gd name="f397" fmla="val 2264"/>
              <a:gd name="f398" fmla="val 2476"/>
              <a:gd name="f399" fmla="val 2335"/>
              <a:gd name="f400" fmla="val 2444"/>
              <a:gd name="f401" fmla="val 2409"/>
              <a:gd name="f402" fmla="val 2415"/>
              <a:gd name="f403" fmla="val 2485"/>
              <a:gd name="f404" fmla="val 2387"/>
              <a:gd name="f405" fmla="val 2565"/>
              <a:gd name="f406" fmla="val 2365"/>
              <a:gd name="f407" fmla="val 2649"/>
              <a:gd name="f408" fmla="val 2347"/>
              <a:gd name="f409" fmla="val 2336"/>
              <a:gd name="f410" fmla="val 2833"/>
              <a:gd name="f411" fmla="val 2331"/>
              <a:gd name="f412" fmla="val 2333"/>
              <a:gd name="f413" fmla="val 3038"/>
              <a:gd name="f414" fmla="val 2324"/>
              <a:gd name="f415" fmla="val 3056"/>
              <a:gd name="f416" fmla="val 2316"/>
              <a:gd name="f417" fmla="val 3071"/>
              <a:gd name="f418" fmla="val 2309"/>
              <a:gd name="f419" fmla="val 3084"/>
              <a:gd name="f420" fmla="val 2300"/>
              <a:gd name="f421" fmla="val 3095"/>
              <a:gd name="f422" fmla="val 2287"/>
              <a:gd name="f423" fmla="val 3104"/>
              <a:gd name="f424" fmla="val 2269"/>
              <a:gd name="f425" fmla="val 3109"/>
              <a:gd name="f426" fmla="val 2244"/>
              <a:gd name="f427" fmla="val 2218"/>
              <a:gd name="f428" fmla="val 2198"/>
              <a:gd name="f429" fmla="val 2184"/>
              <a:gd name="f430" fmla="val 3096"/>
              <a:gd name="f431" fmla="val 2173"/>
              <a:gd name="f432" fmla="val 3085"/>
              <a:gd name="f433" fmla="val 2165"/>
              <a:gd name="f434" fmla="val 3073"/>
              <a:gd name="f435" fmla="val 2160"/>
              <a:gd name="f436" fmla="val 3060"/>
              <a:gd name="f437" fmla="val 2156"/>
              <a:gd name="f438" fmla="val 3047"/>
              <a:gd name="f439" fmla="val 2155"/>
              <a:gd name="f440" fmla="val 2942"/>
              <a:gd name="f441" fmla="val 2147"/>
              <a:gd name="f442" fmla="val 2133"/>
              <a:gd name="f443" fmla="val 2749"/>
              <a:gd name="f444" fmla="val 2115"/>
              <a:gd name="f445" fmla="val 2662"/>
              <a:gd name="f446" fmla="val 2089"/>
              <a:gd name="f447" fmla="val 2578"/>
              <a:gd name="f448" fmla="val 2062"/>
              <a:gd name="f449" fmla="val 2498"/>
              <a:gd name="f450" fmla="val 2029"/>
              <a:gd name="f451" fmla="val 2424"/>
              <a:gd name="f452" fmla="val 1995"/>
              <a:gd name="f453" fmla="val 2349"/>
              <a:gd name="f454" fmla="val 1956"/>
              <a:gd name="f455" fmla="val 2278"/>
              <a:gd name="f456" fmla="val 2209"/>
              <a:gd name="f457" fmla="val 1878"/>
              <a:gd name="f458" fmla="val 2142"/>
              <a:gd name="f459" fmla="val 1838"/>
              <a:gd name="f460" fmla="val 2073"/>
              <a:gd name="f461" fmla="val 1798"/>
              <a:gd name="f462" fmla="val 2005"/>
              <a:gd name="f463" fmla="val 1936"/>
              <a:gd name="f464" fmla="val 1865"/>
              <a:gd name="f465" fmla="val 1656"/>
              <a:gd name="f466" fmla="val 1720"/>
              <a:gd name="f467" fmla="val 1653"/>
              <a:gd name="f468" fmla="val 1615"/>
              <a:gd name="f469" fmla="val 1600"/>
              <a:gd name="f470" fmla="val 1507"/>
              <a:gd name="f471" fmla="val 1587"/>
              <a:gd name="f472" fmla="val 1429"/>
              <a:gd name="f473" fmla="val 1575"/>
              <a:gd name="f474" fmla="val 1349"/>
              <a:gd name="f475" fmla="val 1267"/>
              <a:gd name="f476" fmla="val 1542"/>
              <a:gd name="f477" fmla="val 1105"/>
              <a:gd name="f478" fmla="val 1529"/>
              <a:gd name="f479" fmla="val 1515"/>
              <a:gd name="f480" fmla="val 949"/>
              <a:gd name="f481" fmla="val 1495"/>
              <a:gd name="f482" fmla="val 876"/>
              <a:gd name="f483" fmla="val 1471"/>
              <a:gd name="f484" fmla="val 809"/>
              <a:gd name="f485" fmla="val 1442"/>
              <a:gd name="f486" fmla="val 745"/>
              <a:gd name="f487" fmla="val 1407"/>
              <a:gd name="f488" fmla="val 691"/>
              <a:gd name="f489" fmla="val 1369"/>
              <a:gd name="f490" fmla="val 644"/>
              <a:gd name="f491" fmla="val 1324"/>
              <a:gd name="f492" fmla="val 1273"/>
              <a:gd name="f493" fmla="val 1216"/>
              <a:gd name="f494" fmla="val 529"/>
              <a:gd name="f495" fmla="val 1156"/>
              <a:gd name="f496" fmla="val 500"/>
              <a:gd name="f497" fmla="val 475"/>
              <a:gd name="f498" fmla="val 453"/>
              <a:gd name="f499" fmla="val 435"/>
              <a:gd name="f500" fmla="val 800"/>
              <a:gd name="f501" fmla="val 749"/>
              <a:gd name="f502" fmla="val 695"/>
              <a:gd name="f503" fmla="val 640"/>
              <a:gd name="f504" fmla="val 585"/>
              <a:gd name="f505" fmla="val 433"/>
              <a:gd name="f506" fmla="val 536"/>
              <a:gd name="f507" fmla="val 444"/>
              <a:gd name="f508" fmla="val 493"/>
              <a:gd name="f509" fmla="val 455"/>
              <a:gd name="f510" fmla="val 447"/>
              <a:gd name="f511" fmla="val 471"/>
              <a:gd name="f512" fmla="val 402"/>
              <a:gd name="f513" fmla="val 489"/>
              <a:gd name="f514" fmla="val 509"/>
              <a:gd name="f515" fmla="val 320"/>
              <a:gd name="f516" fmla="val 535"/>
              <a:gd name="f517" fmla="val 284"/>
              <a:gd name="f518" fmla="val 251"/>
              <a:gd name="f519" fmla="val 595"/>
              <a:gd name="f520" fmla="val 224"/>
              <a:gd name="f521" fmla="val 631"/>
              <a:gd name="f522" fmla="val 715"/>
              <a:gd name="f523" fmla="val 187"/>
              <a:gd name="f524" fmla="val 760"/>
              <a:gd name="f525" fmla="val 805"/>
              <a:gd name="f526" fmla="val 202"/>
              <a:gd name="f527" fmla="val 849"/>
              <a:gd name="f528" fmla="val 236"/>
              <a:gd name="f529" fmla="val 931"/>
              <a:gd name="f530" fmla="val 260"/>
              <a:gd name="f531" fmla="val 965"/>
              <a:gd name="f532" fmla="val 285"/>
              <a:gd name="f533" fmla="val 996"/>
              <a:gd name="f534" fmla="val 313"/>
              <a:gd name="f535" fmla="val 1020"/>
              <a:gd name="f536" fmla="val 340"/>
              <a:gd name="f537" fmla="val 1035"/>
              <a:gd name="f538" fmla="val 378"/>
              <a:gd name="f539" fmla="val 1045"/>
              <a:gd name="f540" fmla="val 415"/>
              <a:gd name="f541" fmla="val 1047"/>
              <a:gd name="f542" fmla="val 1044"/>
              <a:gd name="f543" fmla="val 487"/>
              <a:gd name="f544" fmla="val 1036"/>
              <a:gd name="f545" fmla="val 522"/>
              <a:gd name="f546" fmla="val 555"/>
              <a:gd name="f547" fmla="val 1018"/>
              <a:gd name="f548" fmla="val 587"/>
              <a:gd name="f549" fmla="val 527"/>
              <a:gd name="f550" fmla="val 513"/>
              <a:gd name="f551" fmla="val 511"/>
              <a:gd name="f552" fmla="val 1416"/>
              <a:gd name="f553" fmla="val 520"/>
              <a:gd name="f554" fmla="val 1484"/>
              <a:gd name="f555" fmla="val 1547"/>
              <a:gd name="f556" fmla="val 1607"/>
              <a:gd name="f557" fmla="val 482"/>
              <a:gd name="f558" fmla="val 420"/>
              <a:gd name="f559" fmla="val 1451"/>
              <a:gd name="f560" fmla="val 305"/>
              <a:gd name="f561" fmla="val 1391"/>
              <a:gd name="f562" fmla="val 1327"/>
              <a:gd name="f563" fmla="val 165"/>
              <a:gd name="f564" fmla="val 1209"/>
              <a:gd name="f565" fmla="val 129"/>
              <a:gd name="f566" fmla="val 96"/>
              <a:gd name="f567" fmla="val 1095"/>
              <a:gd name="f568" fmla="val 65"/>
              <a:gd name="f569" fmla="val 40"/>
              <a:gd name="f570" fmla="val 967"/>
              <a:gd name="f571" fmla="val 16"/>
              <a:gd name="f572" fmla="val 889"/>
              <a:gd name="f573" fmla="val 4"/>
              <a:gd name="f574" fmla="val 5"/>
              <a:gd name="f575" fmla="val 675"/>
              <a:gd name="f576" fmla="val 18"/>
              <a:gd name="f577" fmla="val 549"/>
              <a:gd name="f578" fmla="val 69"/>
              <a:gd name="f579" fmla="val 105"/>
              <a:gd name="f580" fmla="val 440"/>
              <a:gd name="f581" fmla="val 147"/>
              <a:gd name="f582" fmla="val 393"/>
              <a:gd name="f583" fmla="val 347"/>
              <a:gd name="f584" fmla="val 249"/>
              <a:gd name="f585" fmla="val 307"/>
              <a:gd name="f586" fmla="val 273"/>
              <a:gd name="f587" fmla="val 371"/>
              <a:gd name="f588" fmla="val 436"/>
              <a:gd name="f589" fmla="val 213"/>
              <a:gd name="f590" fmla="val 507"/>
              <a:gd name="f591" fmla="val 580"/>
              <a:gd name="f592" fmla="val 173"/>
              <a:gd name="f593" fmla="val 158"/>
              <a:gd name="f594" fmla="val 735"/>
              <a:gd name="f595" fmla="val 815"/>
              <a:gd name="f596" fmla="val 145"/>
              <a:gd name="f597" fmla="val 895"/>
              <a:gd name="f598" fmla="val 975"/>
              <a:gd name="f599" fmla="val 200"/>
              <a:gd name="f600" fmla="val 215"/>
              <a:gd name="f601" fmla="val 1385"/>
              <a:gd name="f602" fmla="val 231"/>
              <a:gd name="f603" fmla="val 1444"/>
              <a:gd name="f604" fmla="val 244"/>
              <a:gd name="f605" fmla="val 1502"/>
              <a:gd name="f606" fmla="val 1562"/>
              <a:gd name="f607" fmla="val 1624"/>
              <a:gd name="f608" fmla="val 1669"/>
              <a:gd name="f609" fmla="val 235"/>
              <a:gd name="f610" fmla="val 1709"/>
              <a:gd name="f611" fmla="val 220"/>
              <a:gd name="f612" fmla="val 1745"/>
              <a:gd name="f613" fmla="val 1780"/>
              <a:gd name="f614" fmla="val 182"/>
              <a:gd name="f615" fmla="val 1813"/>
              <a:gd name="f616" fmla="val 160"/>
              <a:gd name="f617" fmla="val 1844"/>
              <a:gd name="f618" fmla="val 136"/>
              <a:gd name="f619" fmla="val 1876"/>
              <a:gd name="f620" fmla="val 115"/>
              <a:gd name="f621" fmla="val 1909"/>
              <a:gd name="f622" fmla="val 93"/>
              <a:gd name="f623" fmla="val 1944"/>
              <a:gd name="f624" fmla="val 71"/>
              <a:gd name="f625" fmla="val 1982"/>
              <a:gd name="f626" fmla="val 51"/>
              <a:gd name="f627" fmla="val 2025"/>
              <a:gd name="f628" fmla="val 35"/>
              <a:gd name="f629" fmla="val 20"/>
              <a:gd name="f630" fmla="val 2125"/>
              <a:gd name="f631" fmla="val 2185"/>
              <a:gd name="f632" fmla="+- 0 0 -90"/>
              <a:gd name="f633" fmla="*/ f4 1 4436"/>
              <a:gd name="f634" fmla="*/ f5 1 3111"/>
              <a:gd name="f635" fmla="val f6"/>
              <a:gd name="f636" fmla="val f7"/>
              <a:gd name="f637" fmla="val f8"/>
              <a:gd name="f638" fmla="*/ f632 f0 1"/>
              <a:gd name="f639" fmla="+- f637 0 f635"/>
              <a:gd name="f640" fmla="+- f636 0 f635"/>
              <a:gd name="f641" fmla="*/ f638 1 f3"/>
              <a:gd name="f642" fmla="*/ f640 1 4436"/>
              <a:gd name="f643" fmla="*/ f639 1 3111"/>
              <a:gd name="f644" fmla="*/ 1182 f640 1"/>
              <a:gd name="f645" fmla="*/ 1064 f639 1"/>
              <a:gd name="f646" fmla="*/ 1302 f640 1"/>
              <a:gd name="f647" fmla="*/ 1351 f639 1"/>
              <a:gd name="f648" fmla="*/ 1236 f640 1"/>
              <a:gd name="f649" fmla="*/ 1649 f639 1"/>
              <a:gd name="f650" fmla="*/ 976 f640 1"/>
              <a:gd name="f651" fmla="*/ 1793 f639 1"/>
              <a:gd name="f652" fmla="*/ 702 f640 1"/>
              <a:gd name="f653" fmla="*/ 1633 f639 1"/>
              <a:gd name="f654" fmla="*/ 611 f640 1"/>
              <a:gd name="f655" fmla="*/ 1300 f639 1"/>
              <a:gd name="f656" fmla="*/ 744 f640 1"/>
              <a:gd name="f657" fmla="*/ 1027 f639 1"/>
              <a:gd name="f658" fmla="*/ 3564 f640 1"/>
              <a:gd name="f659" fmla="*/ 958 f639 1"/>
              <a:gd name="f660" fmla="*/ 3798 f640 1"/>
              <a:gd name="f661" fmla="*/ 1113 f639 1"/>
              <a:gd name="f662" fmla="*/ 3851 f640 1"/>
              <a:gd name="f663" fmla="*/ 1396 f639 1"/>
              <a:gd name="f664" fmla="*/ 3749 f640 1"/>
              <a:gd name="f665" fmla="*/ 1671 f639 1"/>
              <a:gd name="f666" fmla="*/ 3520 f640 1"/>
              <a:gd name="f667" fmla="*/ 1795 f639 1"/>
              <a:gd name="f668" fmla="*/ 3235 f640 1"/>
              <a:gd name="f669" fmla="*/ 1644 f639 1"/>
              <a:gd name="f670" fmla="*/ 3167 f640 1"/>
              <a:gd name="f671" fmla="*/ 1302 f639 1"/>
              <a:gd name="f672" fmla="*/ 3325 f640 1"/>
              <a:gd name="f673" fmla="*/ 2318 f640 1"/>
              <a:gd name="f674" fmla="*/ 2 f639 1"/>
              <a:gd name="f675" fmla="*/ 2613 f640 1"/>
              <a:gd name="f676" fmla="*/ 102 f639 1"/>
              <a:gd name="f677" fmla="*/ 2871 f640 1"/>
              <a:gd name="f678" fmla="*/ 233 f639 1"/>
              <a:gd name="f679" fmla="*/ 3215 f640 1"/>
              <a:gd name="f680" fmla="*/ 218 f639 1"/>
              <a:gd name="f681" fmla="*/ 3642 f640 1"/>
              <a:gd name="f682" fmla="*/ 153 f639 1"/>
              <a:gd name="f683" fmla="*/ 4082 f640 1"/>
              <a:gd name="f684" fmla="*/ 240 f639 1"/>
              <a:gd name="f685" fmla="*/ 4364 f640 1"/>
              <a:gd name="f686" fmla="*/ 467 f639 1"/>
              <a:gd name="f687" fmla="*/ 4418 f640 1"/>
              <a:gd name="f688" fmla="*/ 884 f639 1"/>
              <a:gd name="f689" fmla="*/ 4222 f640 1"/>
              <a:gd name="f690" fmla="*/ 1284 f639 1"/>
              <a:gd name="f691" fmla="*/ 3955 f640 1"/>
              <a:gd name="f692" fmla="*/ 1565 f639 1"/>
              <a:gd name="f693" fmla="*/ 3944 f640 1"/>
              <a:gd name="f694" fmla="*/ 1400 f639 1"/>
              <a:gd name="f695" fmla="*/ 3880 f640 1"/>
              <a:gd name="f696" fmla="*/ 4071 f640 1"/>
              <a:gd name="f697" fmla="*/ 1022 f639 1"/>
              <a:gd name="f698" fmla="*/ 4236 f640 1"/>
              <a:gd name="f699" fmla="*/ 831 f639 1"/>
              <a:gd name="f700" fmla="*/ 4167 f640 1"/>
              <a:gd name="f701" fmla="*/ 562 f639 1"/>
              <a:gd name="f702" fmla="*/ 3938 f640 1"/>
              <a:gd name="f703" fmla="*/ 438 f639 1"/>
              <a:gd name="f704" fmla="*/ 3584 f640 1"/>
              <a:gd name="f705" fmla="*/ 431 f639 1"/>
              <a:gd name="f706" fmla="*/ 3165 f640 1"/>
              <a:gd name="f707" fmla="*/ 582 f639 1"/>
              <a:gd name="f708" fmla="*/ 2933 f640 1"/>
              <a:gd name="f709" fmla="*/ 918 f639 1"/>
              <a:gd name="f710" fmla="*/ 2865 f640 1"/>
              <a:gd name="f711" fmla="*/ 2738 f640 1"/>
              <a:gd name="f712" fmla="*/ 1847 f639 1"/>
              <a:gd name="f713" fmla="*/ 2513 f640 1"/>
              <a:gd name="f714" fmla="*/ 2264 f639 1"/>
              <a:gd name="f715" fmla="*/ 2347 f640 1"/>
              <a:gd name="f716" fmla="*/ 2738 f639 1"/>
              <a:gd name="f717" fmla="*/ 2309 f640 1"/>
              <a:gd name="f718" fmla="*/ 3084 f639 1"/>
              <a:gd name="f719" fmla="*/ 2198 f640 1"/>
              <a:gd name="f720" fmla="*/ 3104 f639 1"/>
              <a:gd name="f721" fmla="*/ 2155 f640 1"/>
              <a:gd name="f722" fmla="*/ 2942 f639 1"/>
              <a:gd name="f723" fmla="*/ 2029 f640 1"/>
              <a:gd name="f724" fmla="*/ 2424 f639 1"/>
              <a:gd name="f725" fmla="*/ 1798 f640 1"/>
              <a:gd name="f726" fmla="*/ 2005 f639 1"/>
              <a:gd name="f727" fmla="*/ 1615 f640 1"/>
              <a:gd name="f728" fmla="*/ 1584 f639 1"/>
              <a:gd name="f729" fmla="*/ 1542 f640 1"/>
              <a:gd name="f730" fmla="*/ 1105 f639 1"/>
              <a:gd name="f731" fmla="*/ 1407 f640 1"/>
              <a:gd name="f732" fmla="*/ 691 f639 1"/>
              <a:gd name="f733" fmla="*/ 1093 f640 1"/>
              <a:gd name="f734" fmla="*/ 475 f639 1"/>
              <a:gd name="f735" fmla="*/ 640 f640 1"/>
              <a:gd name="f736" fmla="*/ 424 f639 1"/>
              <a:gd name="f737" fmla="*/ 360 f640 1"/>
              <a:gd name="f738" fmla="*/ 509 f639 1"/>
              <a:gd name="f739" fmla="*/ 191 f640 1"/>
              <a:gd name="f740" fmla="*/ 715 f639 1"/>
              <a:gd name="f741" fmla="*/ 260 f640 1"/>
              <a:gd name="f742" fmla="*/ 965 f639 1"/>
              <a:gd name="f743" fmla="*/ 451 f640 1"/>
              <a:gd name="f744" fmla="*/ 1044 f639 1"/>
              <a:gd name="f745" fmla="*/ 513 f640 1"/>
              <a:gd name="f746" fmla="*/ 1213 f639 1"/>
              <a:gd name="f747" fmla="*/ 547 f640 1"/>
              <a:gd name="f748" fmla="*/ 1607 f639 1"/>
              <a:gd name="f749" fmla="*/ 204 f640 1"/>
              <a:gd name="f750" fmla="*/ 1264 f639 1"/>
              <a:gd name="f751" fmla="*/ 16 f640 1"/>
              <a:gd name="f752" fmla="*/ 889 f639 1"/>
              <a:gd name="f753" fmla="*/ 69 f640 1"/>
              <a:gd name="f754" fmla="*/ 493 f639 1"/>
              <a:gd name="f755" fmla="*/ 371 f640 1"/>
              <a:gd name="f756" fmla="*/ 815 f640 1"/>
              <a:gd name="f757" fmla="*/ 145 f639 1"/>
              <a:gd name="f758" fmla="*/ 1333 f640 1"/>
              <a:gd name="f759" fmla="*/ 215 f639 1"/>
              <a:gd name="f760" fmla="*/ 1669 f640 1"/>
              <a:gd name="f761" fmla="*/ 235 f639 1"/>
              <a:gd name="f762" fmla="*/ 1876 f640 1"/>
              <a:gd name="f763" fmla="*/ 115 f639 1"/>
              <a:gd name="f764" fmla="*/ 2125 f640 1"/>
              <a:gd name="f765" fmla="*/ 9 f639 1"/>
              <a:gd name="f766" fmla="+- f641 0 f1"/>
              <a:gd name="f767" fmla="*/ f644 1 4436"/>
              <a:gd name="f768" fmla="*/ f645 1 3111"/>
              <a:gd name="f769" fmla="*/ f646 1 4436"/>
              <a:gd name="f770" fmla="*/ f647 1 3111"/>
              <a:gd name="f771" fmla="*/ f648 1 4436"/>
              <a:gd name="f772" fmla="*/ f649 1 3111"/>
              <a:gd name="f773" fmla="*/ f650 1 4436"/>
              <a:gd name="f774" fmla="*/ f651 1 3111"/>
              <a:gd name="f775" fmla="*/ f652 1 4436"/>
              <a:gd name="f776" fmla="*/ f653 1 3111"/>
              <a:gd name="f777" fmla="*/ f654 1 4436"/>
              <a:gd name="f778" fmla="*/ f655 1 3111"/>
              <a:gd name="f779" fmla="*/ f656 1 4436"/>
              <a:gd name="f780" fmla="*/ f657 1 3111"/>
              <a:gd name="f781" fmla="*/ f658 1 4436"/>
              <a:gd name="f782" fmla="*/ f659 1 3111"/>
              <a:gd name="f783" fmla="*/ f660 1 4436"/>
              <a:gd name="f784" fmla="*/ f661 1 3111"/>
              <a:gd name="f785" fmla="*/ f662 1 4436"/>
              <a:gd name="f786" fmla="*/ f663 1 3111"/>
              <a:gd name="f787" fmla="*/ f664 1 4436"/>
              <a:gd name="f788" fmla="*/ f665 1 3111"/>
              <a:gd name="f789" fmla="*/ f666 1 4436"/>
              <a:gd name="f790" fmla="*/ f667 1 3111"/>
              <a:gd name="f791" fmla="*/ f668 1 4436"/>
              <a:gd name="f792" fmla="*/ f669 1 3111"/>
              <a:gd name="f793" fmla="*/ f670 1 4436"/>
              <a:gd name="f794" fmla="*/ f671 1 3111"/>
              <a:gd name="f795" fmla="*/ f672 1 4436"/>
              <a:gd name="f796" fmla="*/ f673 1 4436"/>
              <a:gd name="f797" fmla="*/ f674 1 3111"/>
              <a:gd name="f798" fmla="*/ f675 1 4436"/>
              <a:gd name="f799" fmla="*/ f676 1 3111"/>
              <a:gd name="f800" fmla="*/ f677 1 4436"/>
              <a:gd name="f801" fmla="*/ f678 1 3111"/>
              <a:gd name="f802" fmla="*/ f679 1 4436"/>
              <a:gd name="f803" fmla="*/ f680 1 3111"/>
              <a:gd name="f804" fmla="*/ f681 1 4436"/>
              <a:gd name="f805" fmla="*/ f682 1 3111"/>
              <a:gd name="f806" fmla="*/ f683 1 4436"/>
              <a:gd name="f807" fmla="*/ f684 1 3111"/>
              <a:gd name="f808" fmla="*/ f685 1 4436"/>
              <a:gd name="f809" fmla="*/ f686 1 3111"/>
              <a:gd name="f810" fmla="*/ f687 1 4436"/>
              <a:gd name="f811" fmla="*/ f688 1 3111"/>
              <a:gd name="f812" fmla="*/ f689 1 4436"/>
              <a:gd name="f813" fmla="*/ f690 1 3111"/>
              <a:gd name="f814" fmla="*/ f691 1 4436"/>
              <a:gd name="f815" fmla="*/ f692 1 3111"/>
              <a:gd name="f816" fmla="*/ f693 1 4436"/>
              <a:gd name="f817" fmla="*/ f694 1 3111"/>
              <a:gd name="f818" fmla="*/ f695 1 4436"/>
              <a:gd name="f819" fmla="*/ f696 1 4436"/>
              <a:gd name="f820" fmla="*/ f697 1 3111"/>
              <a:gd name="f821" fmla="*/ f698 1 4436"/>
              <a:gd name="f822" fmla="*/ f699 1 3111"/>
              <a:gd name="f823" fmla="*/ f700 1 4436"/>
              <a:gd name="f824" fmla="*/ f701 1 3111"/>
              <a:gd name="f825" fmla="*/ f702 1 4436"/>
              <a:gd name="f826" fmla="*/ f703 1 3111"/>
              <a:gd name="f827" fmla="*/ f704 1 4436"/>
              <a:gd name="f828" fmla="*/ f705 1 3111"/>
              <a:gd name="f829" fmla="*/ f706 1 4436"/>
              <a:gd name="f830" fmla="*/ f707 1 3111"/>
              <a:gd name="f831" fmla="*/ f708 1 4436"/>
              <a:gd name="f832" fmla="*/ f709 1 3111"/>
              <a:gd name="f833" fmla="*/ f710 1 4436"/>
              <a:gd name="f834" fmla="*/ f711 1 4436"/>
              <a:gd name="f835" fmla="*/ f712 1 3111"/>
              <a:gd name="f836" fmla="*/ f713 1 4436"/>
              <a:gd name="f837" fmla="*/ f714 1 3111"/>
              <a:gd name="f838" fmla="*/ f715 1 4436"/>
              <a:gd name="f839" fmla="*/ f716 1 3111"/>
              <a:gd name="f840" fmla="*/ f717 1 4436"/>
              <a:gd name="f841" fmla="*/ f718 1 3111"/>
              <a:gd name="f842" fmla="*/ f719 1 4436"/>
              <a:gd name="f843" fmla="*/ f720 1 3111"/>
              <a:gd name="f844" fmla="*/ f721 1 4436"/>
              <a:gd name="f845" fmla="*/ f722 1 3111"/>
              <a:gd name="f846" fmla="*/ f723 1 4436"/>
              <a:gd name="f847" fmla="*/ f724 1 3111"/>
              <a:gd name="f848" fmla="*/ f725 1 4436"/>
              <a:gd name="f849" fmla="*/ f726 1 3111"/>
              <a:gd name="f850" fmla="*/ f727 1 4436"/>
              <a:gd name="f851" fmla="*/ f728 1 3111"/>
              <a:gd name="f852" fmla="*/ f729 1 4436"/>
              <a:gd name="f853" fmla="*/ f730 1 3111"/>
              <a:gd name="f854" fmla="*/ f731 1 4436"/>
              <a:gd name="f855" fmla="*/ f732 1 3111"/>
              <a:gd name="f856" fmla="*/ f733 1 4436"/>
              <a:gd name="f857" fmla="*/ f734 1 3111"/>
              <a:gd name="f858" fmla="*/ f735 1 4436"/>
              <a:gd name="f859" fmla="*/ f736 1 3111"/>
              <a:gd name="f860" fmla="*/ f737 1 4436"/>
              <a:gd name="f861" fmla="*/ f738 1 3111"/>
              <a:gd name="f862" fmla="*/ f739 1 4436"/>
              <a:gd name="f863" fmla="*/ f740 1 3111"/>
              <a:gd name="f864" fmla="*/ f741 1 4436"/>
              <a:gd name="f865" fmla="*/ f742 1 3111"/>
              <a:gd name="f866" fmla="*/ f743 1 4436"/>
              <a:gd name="f867" fmla="*/ f744 1 3111"/>
              <a:gd name="f868" fmla="*/ f745 1 4436"/>
              <a:gd name="f869" fmla="*/ f746 1 3111"/>
              <a:gd name="f870" fmla="*/ f747 1 4436"/>
              <a:gd name="f871" fmla="*/ f748 1 3111"/>
              <a:gd name="f872" fmla="*/ f749 1 4436"/>
              <a:gd name="f873" fmla="*/ f750 1 3111"/>
              <a:gd name="f874" fmla="*/ f751 1 4436"/>
              <a:gd name="f875" fmla="*/ f752 1 3111"/>
              <a:gd name="f876" fmla="*/ f753 1 4436"/>
              <a:gd name="f877" fmla="*/ f754 1 3111"/>
              <a:gd name="f878" fmla="*/ f755 1 4436"/>
              <a:gd name="f879" fmla="*/ f756 1 4436"/>
              <a:gd name="f880" fmla="*/ f757 1 3111"/>
              <a:gd name="f881" fmla="*/ f758 1 4436"/>
              <a:gd name="f882" fmla="*/ f759 1 3111"/>
              <a:gd name="f883" fmla="*/ f760 1 4436"/>
              <a:gd name="f884" fmla="*/ f761 1 3111"/>
              <a:gd name="f885" fmla="*/ f762 1 4436"/>
              <a:gd name="f886" fmla="*/ f763 1 3111"/>
              <a:gd name="f887" fmla="*/ f764 1 4436"/>
              <a:gd name="f888" fmla="*/ f765 1 3111"/>
              <a:gd name="f889" fmla="*/ 0 1 f642"/>
              <a:gd name="f890" fmla="*/ f636 1 f642"/>
              <a:gd name="f891" fmla="*/ 0 1 f643"/>
              <a:gd name="f892" fmla="*/ f637 1 f643"/>
              <a:gd name="f893" fmla="*/ f767 1 f642"/>
              <a:gd name="f894" fmla="*/ f768 1 f643"/>
              <a:gd name="f895" fmla="*/ f769 1 f642"/>
              <a:gd name="f896" fmla="*/ f770 1 f643"/>
              <a:gd name="f897" fmla="*/ f771 1 f642"/>
              <a:gd name="f898" fmla="*/ f772 1 f643"/>
              <a:gd name="f899" fmla="*/ f773 1 f642"/>
              <a:gd name="f900" fmla="*/ f774 1 f643"/>
              <a:gd name="f901" fmla="*/ f775 1 f642"/>
              <a:gd name="f902" fmla="*/ f776 1 f643"/>
              <a:gd name="f903" fmla="*/ f777 1 f642"/>
              <a:gd name="f904" fmla="*/ f778 1 f643"/>
              <a:gd name="f905" fmla="*/ f779 1 f642"/>
              <a:gd name="f906" fmla="*/ f780 1 f643"/>
              <a:gd name="f907" fmla="*/ f781 1 f642"/>
              <a:gd name="f908" fmla="*/ f782 1 f643"/>
              <a:gd name="f909" fmla="*/ f783 1 f642"/>
              <a:gd name="f910" fmla="*/ f784 1 f643"/>
              <a:gd name="f911" fmla="*/ f785 1 f642"/>
              <a:gd name="f912" fmla="*/ f786 1 f643"/>
              <a:gd name="f913" fmla="*/ f787 1 f642"/>
              <a:gd name="f914" fmla="*/ f788 1 f643"/>
              <a:gd name="f915" fmla="*/ f789 1 f642"/>
              <a:gd name="f916" fmla="*/ f790 1 f643"/>
              <a:gd name="f917" fmla="*/ f791 1 f642"/>
              <a:gd name="f918" fmla="*/ f792 1 f643"/>
              <a:gd name="f919" fmla="*/ f793 1 f642"/>
              <a:gd name="f920" fmla="*/ f794 1 f643"/>
              <a:gd name="f921" fmla="*/ f795 1 f642"/>
              <a:gd name="f922" fmla="*/ f796 1 f642"/>
              <a:gd name="f923" fmla="*/ f797 1 f643"/>
              <a:gd name="f924" fmla="*/ f798 1 f642"/>
              <a:gd name="f925" fmla="*/ f799 1 f643"/>
              <a:gd name="f926" fmla="*/ f800 1 f642"/>
              <a:gd name="f927" fmla="*/ f801 1 f643"/>
              <a:gd name="f928" fmla="*/ f802 1 f642"/>
              <a:gd name="f929" fmla="*/ f803 1 f643"/>
              <a:gd name="f930" fmla="*/ f804 1 f642"/>
              <a:gd name="f931" fmla="*/ f805 1 f643"/>
              <a:gd name="f932" fmla="*/ f806 1 f642"/>
              <a:gd name="f933" fmla="*/ f807 1 f643"/>
              <a:gd name="f934" fmla="*/ f808 1 f642"/>
              <a:gd name="f935" fmla="*/ f809 1 f643"/>
              <a:gd name="f936" fmla="*/ f810 1 f642"/>
              <a:gd name="f937" fmla="*/ f811 1 f643"/>
              <a:gd name="f938" fmla="*/ f812 1 f642"/>
              <a:gd name="f939" fmla="*/ f813 1 f643"/>
              <a:gd name="f940" fmla="*/ f814 1 f642"/>
              <a:gd name="f941" fmla="*/ f815 1 f643"/>
              <a:gd name="f942" fmla="*/ f816 1 f642"/>
              <a:gd name="f943" fmla="*/ f817 1 f643"/>
              <a:gd name="f944" fmla="*/ f818 1 f642"/>
              <a:gd name="f945" fmla="*/ f819 1 f642"/>
              <a:gd name="f946" fmla="*/ f820 1 f643"/>
              <a:gd name="f947" fmla="*/ f821 1 f642"/>
              <a:gd name="f948" fmla="*/ f822 1 f643"/>
              <a:gd name="f949" fmla="*/ f823 1 f642"/>
              <a:gd name="f950" fmla="*/ f824 1 f643"/>
              <a:gd name="f951" fmla="*/ f825 1 f642"/>
              <a:gd name="f952" fmla="*/ f826 1 f643"/>
              <a:gd name="f953" fmla="*/ f827 1 f642"/>
              <a:gd name="f954" fmla="*/ f828 1 f643"/>
              <a:gd name="f955" fmla="*/ f829 1 f642"/>
              <a:gd name="f956" fmla="*/ f830 1 f643"/>
              <a:gd name="f957" fmla="*/ f831 1 f642"/>
              <a:gd name="f958" fmla="*/ f832 1 f643"/>
              <a:gd name="f959" fmla="*/ f833 1 f642"/>
              <a:gd name="f960" fmla="*/ f834 1 f642"/>
              <a:gd name="f961" fmla="*/ f835 1 f643"/>
              <a:gd name="f962" fmla="*/ f836 1 f642"/>
              <a:gd name="f963" fmla="*/ f837 1 f643"/>
              <a:gd name="f964" fmla="*/ f838 1 f642"/>
              <a:gd name="f965" fmla="*/ f839 1 f643"/>
              <a:gd name="f966" fmla="*/ f840 1 f642"/>
              <a:gd name="f967" fmla="*/ f841 1 f643"/>
              <a:gd name="f968" fmla="*/ f842 1 f642"/>
              <a:gd name="f969" fmla="*/ f843 1 f643"/>
              <a:gd name="f970" fmla="*/ f844 1 f642"/>
              <a:gd name="f971" fmla="*/ f845 1 f643"/>
              <a:gd name="f972" fmla="*/ f846 1 f642"/>
              <a:gd name="f973" fmla="*/ f847 1 f643"/>
              <a:gd name="f974" fmla="*/ f848 1 f642"/>
              <a:gd name="f975" fmla="*/ f849 1 f643"/>
              <a:gd name="f976" fmla="*/ f850 1 f642"/>
              <a:gd name="f977" fmla="*/ f851 1 f643"/>
              <a:gd name="f978" fmla="*/ f852 1 f642"/>
              <a:gd name="f979" fmla="*/ f853 1 f643"/>
              <a:gd name="f980" fmla="*/ f854 1 f642"/>
              <a:gd name="f981" fmla="*/ f855 1 f643"/>
              <a:gd name="f982" fmla="*/ f856 1 f642"/>
              <a:gd name="f983" fmla="*/ f857 1 f643"/>
              <a:gd name="f984" fmla="*/ f858 1 f642"/>
              <a:gd name="f985" fmla="*/ f859 1 f643"/>
              <a:gd name="f986" fmla="*/ f860 1 f642"/>
              <a:gd name="f987" fmla="*/ f861 1 f643"/>
              <a:gd name="f988" fmla="*/ f862 1 f642"/>
              <a:gd name="f989" fmla="*/ f863 1 f643"/>
              <a:gd name="f990" fmla="*/ f864 1 f642"/>
              <a:gd name="f991" fmla="*/ f865 1 f643"/>
              <a:gd name="f992" fmla="*/ f866 1 f642"/>
              <a:gd name="f993" fmla="*/ f867 1 f643"/>
              <a:gd name="f994" fmla="*/ f868 1 f642"/>
              <a:gd name="f995" fmla="*/ f869 1 f643"/>
              <a:gd name="f996" fmla="*/ f870 1 f642"/>
              <a:gd name="f997" fmla="*/ f871 1 f643"/>
              <a:gd name="f998" fmla="*/ f872 1 f642"/>
              <a:gd name="f999" fmla="*/ f873 1 f643"/>
              <a:gd name="f1000" fmla="*/ f874 1 f642"/>
              <a:gd name="f1001" fmla="*/ f875 1 f643"/>
              <a:gd name="f1002" fmla="*/ f876 1 f642"/>
              <a:gd name="f1003" fmla="*/ f877 1 f643"/>
              <a:gd name="f1004" fmla="*/ f878 1 f642"/>
              <a:gd name="f1005" fmla="*/ f879 1 f642"/>
              <a:gd name="f1006" fmla="*/ f880 1 f643"/>
              <a:gd name="f1007" fmla="*/ f881 1 f642"/>
              <a:gd name="f1008" fmla="*/ f882 1 f643"/>
              <a:gd name="f1009" fmla="*/ f883 1 f642"/>
              <a:gd name="f1010" fmla="*/ f884 1 f643"/>
              <a:gd name="f1011" fmla="*/ f885 1 f642"/>
              <a:gd name="f1012" fmla="*/ f886 1 f643"/>
              <a:gd name="f1013" fmla="*/ f887 1 f642"/>
              <a:gd name="f1014" fmla="*/ f888 1 f643"/>
              <a:gd name="f1015" fmla="*/ f889 f633 1"/>
              <a:gd name="f1016" fmla="*/ f890 f633 1"/>
              <a:gd name="f1017" fmla="*/ f892 f634 1"/>
              <a:gd name="f1018" fmla="*/ f891 f634 1"/>
              <a:gd name="f1019" fmla="*/ f893 f633 1"/>
              <a:gd name="f1020" fmla="*/ f894 f634 1"/>
              <a:gd name="f1021" fmla="*/ f895 f633 1"/>
              <a:gd name="f1022" fmla="*/ f896 f634 1"/>
              <a:gd name="f1023" fmla="*/ f897 f633 1"/>
              <a:gd name="f1024" fmla="*/ f898 f634 1"/>
              <a:gd name="f1025" fmla="*/ f899 f633 1"/>
              <a:gd name="f1026" fmla="*/ f900 f634 1"/>
              <a:gd name="f1027" fmla="*/ f901 f633 1"/>
              <a:gd name="f1028" fmla="*/ f902 f634 1"/>
              <a:gd name="f1029" fmla="*/ f903 f633 1"/>
              <a:gd name="f1030" fmla="*/ f904 f634 1"/>
              <a:gd name="f1031" fmla="*/ f905 f633 1"/>
              <a:gd name="f1032" fmla="*/ f906 f634 1"/>
              <a:gd name="f1033" fmla="*/ f907 f633 1"/>
              <a:gd name="f1034" fmla="*/ f908 f634 1"/>
              <a:gd name="f1035" fmla="*/ f909 f633 1"/>
              <a:gd name="f1036" fmla="*/ f910 f634 1"/>
              <a:gd name="f1037" fmla="*/ f911 f633 1"/>
              <a:gd name="f1038" fmla="*/ f912 f634 1"/>
              <a:gd name="f1039" fmla="*/ f913 f633 1"/>
              <a:gd name="f1040" fmla="*/ f914 f634 1"/>
              <a:gd name="f1041" fmla="*/ f915 f633 1"/>
              <a:gd name="f1042" fmla="*/ f916 f634 1"/>
              <a:gd name="f1043" fmla="*/ f917 f633 1"/>
              <a:gd name="f1044" fmla="*/ f918 f634 1"/>
              <a:gd name="f1045" fmla="*/ f919 f633 1"/>
              <a:gd name="f1046" fmla="*/ f920 f634 1"/>
              <a:gd name="f1047" fmla="*/ f921 f633 1"/>
              <a:gd name="f1048" fmla="*/ f922 f633 1"/>
              <a:gd name="f1049" fmla="*/ f923 f634 1"/>
              <a:gd name="f1050" fmla="*/ f924 f633 1"/>
              <a:gd name="f1051" fmla="*/ f925 f634 1"/>
              <a:gd name="f1052" fmla="*/ f926 f633 1"/>
              <a:gd name="f1053" fmla="*/ f927 f634 1"/>
              <a:gd name="f1054" fmla="*/ f928 f633 1"/>
              <a:gd name="f1055" fmla="*/ f929 f634 1"/>
              <a:gd name="f1056" fmla="*/ f930 f633 1"/>
              <a:gd name="f1057" fmla="*/ f931 f634 1"/>
              <a:gd name="f1058" fmla="*/ f932 f633 1"/>
              <a:gd name="f1059" fmla="*/ f933 f634 1"/>
              <a:gd name="f1060" fmla="*/ f934 f633 1"/>
              <a:gd name="f1061" fmla="*/ f935 f634 1"/>
              <a:gd name="f1062" fmla="*/ f936 f633 1"/>
              <a:gd name="f1063" fmla="*/ f937 f634 1"/>
              <a:gd name="f1064" fmla="*/ f938 f633 1"/>
              <a:gd name="f1065" fmla="*/ f939 f634 1"/>
              <a:gd name="f1066" fmla="*/ f940 f633 1"/>
              <a:gd name="f1067" fmla="*/ f941 f634 1"/>
              <a:gd name="f1068" fmla="*/ f942 f633 1"/>
              <a:gd name="f1069" fmla="*/ f943 f634 1"/>
              <a:gd name="f1070" fmla="*/ f944 f633 1"/>
              <a:gd name="f1071" fmla="*/ f945 f633 1"/>
              <a:gd name="f1072" fmla="*/ f946 f634 1"/>
              <a:gd name="f1073" fmla="*/ f947 f633 1"/>
              <a:gd name="f1074" fmla="*/ f948 f634 1"/>
              <a:gd name="f1075" fmla="*/ f949 f633 1"/>
              <a:gd name="f1076" fmla="*/ f950 f634 1"/>
              <a:gd name="f1077" fmla="*/ f951 f633 1"/>
              <a:gd name="f1078" fmla="*/ f952 f634 1"/>
              <a:gd name="f1079" fmla="*/ f953 f633 1"/>
              <a:gd name="f1080" fmla="*/ f954 f634 1"/>
              <a:gd name="f1081" fmla="*/ f955 f633 1"/>
              <a:gd name="f1082" fmla="*/ f956 f634 1"/>
              <a:gd name="f1083" fmla="*/ f957 f633 1"/>
              <a:gd name="f1084" fmla="*/ f958 f634 1"/>
              <a:gd name="f1085" fmla="*/ f959 f633 1"/>
              <a:gd name="f1086" fmla="*/ f960 f633 1"/>
              <a:gd name="f1087" fmla="*/ f961 f634 1"/>
              <a:gd name="f1088" fmla="*/ f962 f633 1"/>
              <a:gd name="f1089" fmla="*/ f963 f634 1"/>
              <a:gd name="f1090" fmla="*/ f964 f633 1"/>
              <a:gd name="f1091" fmla="*/ f965 f634 1"/>
              <a:gd name="f1092" fmla="*/ f966 f633 1"/>
              <a:gd name="f1093" fmla="*/ f967 f634 1"/>
              <a:gd name="f1094" fmla="*/ f968 f633 1"/>
              <a:gd name="f1095" fmla="*/ f969 f634 1"/>
              <a:gd name="f1096" fmla="*/ f970 f633 1"/>
              <a:gd name="f1097" fmla="*/ f971 f634 1"/>
              <a:gd name="f1098" fmla="*/ f972 f633 1"/>
              <a:gd name="f1099" fmla="*/ f973 f634 1"/>
              <a:gd name="f1100" fmla="*/ f974 f633 1"/>
              <a:gd name="f1101" fmla="*/ f975 f634 1"/>
              <a:gd name="f1102" fmla="*/ f976 f633 1"/>
              <a:gd name="f1103" fmla="*/ f977 f634 1"/>
              <a:gd name="f1104" fmla="*/ f978 f633 1"/>
              <a:gd name="f1105" fmla="*/ f979 f634 1"/>
              <a:gd name="f1106" fmla="*/ f980 f633 1"/>
              <a:gd name="f1107" fmla="*/ f981 f634 1"/>
              <a:gd name="f1108" fmla="*/ f982 f633 1"/>
              <a:gd name="f1109" fmla="*/ f983 f634 1"/>
              <a:gd name="f1110" fmla="*/ f984 f633 1"/>
              <a:gd name="f1111" fmla="*/ f985 f634 1"/>
              <a:gd name="f1112" fmla="*/ f986 f633 1"/>
              <a:gd name="f1113" fmla="*/ f987 f634 1"/>
              <a:gd name="f1114" fmla="*/ f988 f633 1"/>
              <a:gd name="f1115" fmla="*/ f989 f634 1"/>
              <a:gd name="f1116" fmla="*/ f990 f633 1"/>
              <a:gd name="f1117" fmla="*/ f991 f634 1"/>
              <a:gd name="f1118" fmla="*/ f992 f633 1"/>
              <a:gd name="f1119" fmla="*/ f993 f634 1"/>
              <a:gd name="f1120" fmla="*/ f994 f633 1"/>
              <a:gd name="f1121" fmla="*/ f995 f634 1"/>
              <a:gd name="f1122" fmla="*/ f996 f633 1"/>
              <a:gd name="f1123" fmla="*/ f997 f634 1"/>
              <a:gd name="f1124" fmla="*/ f998 f633 1"/>
              <a:gd name="f1125" fmla="*/ f999 f634 1"/>
              <a:gd name="f1126" fmla="*/ f1000 f633 1"/>
              <a:gd name="f1127" fmla="*/ f1001 f634 1"/>
              <a:gd name="f1128" fmla="*/ f1002 f633 1"/>
              <a:gd name="f1129" fmla="*/ f1003 f634 1"/>
              <a:gd name="f1130" fmla="*/ f1004 f633 1"/>
              <a:gd name="f1131" fmla="*/ f1005 f633 1"/>
              <a:gd name="f1132" fmla="*/ f1006 f634 1"/>
              <a:gd name="f1133" fmla="*/ f1007 f633 1"/>
              <a:gd name="f1134" fmla="*/ f1008 f634 1"/>
              <a:gd name="f1135" fmla="*/ f1009 f633 1"/>
              <a:gd name="f1136" fmla="*/ f1010 f634 1"/>
              <a:gd name="f1137" fmla="*/ f1011 f633 1"/>
              <a:gd name="f1138" fmla="*/ f1012 f634 1"/>
              <a:gd name="f1139" fmla="*/ f1013 f633 1"/>
              <a:gd name="f1140" fmla="*/ f1014 f6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6">
                <a:pos x="f1019" y="f1020"/>
              </a:cxn>
              <a:cxn ang="f766">
                <a:pos x="f1021" y="f1022"/>
              </a:cxn>
              <a:cxn ang="f766">
                <a:pos x="f1023" y="f1024"/>
              </a:cxn>
              <a:cxn ang="f766">
                <a:pos x="f1025" y="f1026"/>
              </a:cxn>
              <a:cxn ang="f766">
                <a:pos x="f1027" y="f1028"/>
              </a:cxn>
              <a:cxn ang="f766">
                <a:pos x="f1029" y="f1030"/>
              </a:cxn>
              <a:cxn ang="f766">
                <a:pos x="f1031" y="f1032"/>
              </a:cxn>
              <a:cxn ang="f766">
                <a:pos x="f1033" y="f1034"/>
              </a:cxn>
              <a:cxn ang="f766">
                <a:pos x="f1035" y="f1036"/>
              </a:cxn>
              <a:cxn ang="f766">
                <a:pos x="f1037" y="f1038"/>
              </a:cxn>
              <a:cxn ang="f766">
                <a:pos x="f1039" y="f1040"/>
              </a:cxn>
              <a:cxn ang="f766">
                <a:pos x="f1041" y="f1042"/>
              </a:cxn>
              <a:cxn ang="f766">
                <a:pos x="f1043" y="f1044"/>
              </a:cxn>
              <a:cxn ang="f766">
                <a:pos x="f1045" y="f1046"/>
              </a:cxn>
              <a:cxn ang="f766">
                <a:pos x="f1047" y="f1032"/>
              </a:cxn>
              <a:cxn ang="f766">
                <a:pos x="f1048" y="f1049"/>
              </a:cxn>
              <a:cxn ang="f766">
                <a:pos x="f1050" y="f1051"/>
              </a:cxn>
              <a:cxn ang="f766">
                <a:pos x="f1052" y="f1053"/>
              </a:cxn>
              <a:cxn ang="f766">
                <a:pos x="f1054" y="f1055"/>
              </a:cxn>
              <a:cxn ang="f766">
                <a:pos x="f1056" y="f1057"/>
              </a:cxn>
              <a:cxn ang="f766">
                <a:pos x="f1058" y="f1059"/>
              </a:cxn>
              <a:cxn ang="f766">
                <a:pos x="f1060" y="f1061"/>
              </a:cxn>
              <a:cxn ang="f766">
                <a:pos x="f1062" y="f1063"/>
              </a:cxn>
              <a:cxn ang="f766">
                <a:pos x="f1064" y="f1065"/>
              </a:cxn>
              <a:cxn ang="f766">
                <a:pos x="f1066" y="f1067"/>
              </a:cxn>
              <a:cxn ang="f766">
                <a:pos x="f1068" y="f1069"/>
              </a:cxn>
              <a:cxn ang="f766">
                <a:pos x="f1070" y="f1032"/>
              </a:cxn>
              <a:cxn ang="f766">
                <a:pos x="f1071" y="f1072"/>
              </a:cxn>
              <a:cxn ang="f766">
                <a:pos x="f1073" y="f1074"/>
              </a:cxn>
              <a:cxn ang="f766">
                <a:pos x="f1075" y="f1076"/>
              </a:cxn>
              <a:cxn ang="f766">
                <a:pos x="f1077" y="f1078"/>
              </a:cxn>
              <a:cxn ang="f766">
                <a:pos x="f1079" y="f1080"/>
              </a:cxn>
              <a:cxn ang="f766">
                <a:pos x="f1081" y="f1082"/>
              </a:cxn>
              <a:cxn ang="f766">
                <a:pos x="f1083" y="f1084"/>
              </a:cxn>
              <a:cxn ang="f766">
                <a:pos x="f1085" y="f1038"/>
              </a:cxn>
              <a:cxn ang="f766">
                <a:pos x="f1086" y="f1087"/>
              </a:cxn>
              <a:cxn ang="f766">
                <a:pos x="f1088" y="f1089"/>
              </a:cxn>
              <a:cxn ang="f766">
                <a:pos x="f1090" y="f1091"/>
              </a:cxn>
              <a:cxn ang="f766">
                <a:pos x="f1092" y="f1093"/>
              </a:cxn>
              <a:cxn ang="f766">
                <a:pos x="f1094" y="f1095"/>
              </a:cxn>
              <a:cxn ang="f766">
                <a:pos x="f1096" y="f1097"/>
              </a:cxn>
              <a:cxn ang="f766">
                <a:pos x="f1098" y="f1099"/>
              </a:cxn>
              <a:cxn ang="f766">
                <a:pos x="f1100" y="f1101"/>
              </a:cxn>
              <a:cxn ang="f766">
                <a:pos x="f1102" y="f1103"/>
              </a:cxn>
              <a:cxn ang="f766">
                <a:pos x="f1104" y="f1105"/>
              </a:cxn>
              <a:cxn ang="f766">
                <a:pos x="f1106" y="f1107"/>
              </a:cxn>
              <a:cxn ang="f766">
                <a:pos x="f1108" y="f1109"/>
              </a:cxn>
              <a:cxn ang="f766">
                <a:pos x="f1110" y="f1111"/>
              </a:cxn>
              <a:cxn ang="f766">
                <a:pos x="f1112" y="f1113"/>
              </a:cxn>
              <a:cxn ang="f766">
                <a:pos x="f1114" y="f1115"/>
              </a:cxn>
              <a:cxn ang="f766">
                <a:pos x="f1116" y="f1117"/>
              </a:cxn>
              <a:cxn ang="f766">
                <a:pos x="f1118" y="f1119"/>
              </a:cxn>
              <a:cxn ang="f766">
                <a:pos x="f1120" y="f1121"/>
              </a:cxn>
              <a:cxn ang="f766">
                <a:pos x="f1122" y="f1123"/>
              </a:cxn>
              <a:cxn ang="f766">
                <a:pos x="f1124" y="f1125"/>
              </a:cxn>
              <a:cxn ang="f766">
                <a:pos x="f1126" y="f1127"/>
              </a:cxn>
              <a:cxn ang="f766">
                <a:pos x="f1128" y="f1129"/>
              </a:cxn>
              <a:cxn ang="f766">
                <a:pos x="f1130" y="f1059"/>
              </a:cxn>
              <a:cxn ang="f766">
                <a:pos x="f1131" y="f1132"/>
              </a:cxn>
              <a:cxn ang="f766">
                <a:pos x="f1133" y="f1134"/>
              </a:cxn>
              <a:cxn ang="f766">
                <a:pos x="f1135" y="f1136"/>
              </a:cxn>
              <a:cxn ang="f766">
                <a:pos x="f1137" y="f1138"/>
              </a:cxn>
              <a:cxn ang="f766">
                <a:pos x="f1139" y="f1140"/>
              </a:cxn>
            </a:cxnLst>
            <a:rect l="f1015" t="f1018" r="f1016" b="f1017"/>
            <a:pathLst>
              <a:path w="4436" h="3111">
                <a:moveTo>
                  <a:pt x="f9" y="f10"/>
                </a:move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15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0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13"/>
                </a:lnTo>
                <a:lnTo>
                  <a:pt x="f88" y="f89"/>
                </a:lnTo>
                <a:lnTo>
                  <a:pt x="f90" y="f16"/>
                </a:lnTo>
                <a:lnTo>
                  <a:pt x="f91" y="f14"/>
                </a:lnTo>
                <a:lnTo>
                  <a:pt x="f92" y="f93"/>
                </a:lnTo>
                <a:lnTo>
                  <a:pt x="f9" y="f10"/>
                </a:lnTo>
                <a:close/>
                <a:moveTo>
                  <a:pt x="f94" y="f95"/>
                </a:move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116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10" y="f125"/>
                </a:lnTo>
                <a:lnTo>
                  <a:pt x="f108" y="f126"/>
                </a:lnTo>
                <a:lnTo>
                  <a:pt x="f127" y="f66"/>
                </a:lnTo>
                <a:lnTo>
                  <a:pt x="f128" y="f129"/>
                </a:lnTo>
                <a:lnTo>
                  <a:pt x="f130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42" y="f139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46"/>
                </a:lnTo>
                <a:lnTo>
                  <a:pt x="f148" y="f149"/>
                </a:lnTo>
                <a:lnTo>
                  <a:pt x="f150" y="f151"/>
                </a:lnTo>
                <a:lnTo>
                  <a:pt x="f152" y="f153"/>
                </a:lnTo>
                <a:lnTo>
                  <a:pt x="f154" y="f125"/>
                </a:lnTo>
                <a:lnTo>
                  <a:pt x="f155" y="f156"/>
                </a:lnTo>
                <a:lnTo>
                  <a:pt x="f157" y="f158"/>
                </a:lnTo>
                <a:lnTo>
                  <a:pt x="f157" y="f159"/>
                </a:lnTo>
                <a:lnTo>
                  <a:pt x="f160" y="f30"/>
                </a:lnTo>
                <a:lnTo>
                  <a:pt x="f154" y="f161"/>
                </a:ln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69"/>
                </a:lnTo>
                <a:lnTo>
                  <a:pt x="f170" y="f89"/>
                </a:lnTo>
                <a:lnTo>
                  <a:pt x="f171" y="f172"/>
                </a:lnTo>
                <a:lnTo>
                  <a:pt x="f173" y="f174"/>
                </a:lnTo>
                <a:lnTo>
                  <a:pt x="f175" y="f99"/>
                </a:lnTo>
                <a:lnTo>
                  <a:pt x="f94" y="f95"/>
                </a:lnTo>
                <a:close/>
                <a:moveTo>
                  <a:pt x="f176" y="f6"/>
                </a:move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186"/>
                </a:lnTo>
                <a:lnTo>
                  <a:pt x="f187" y="f188"/>
                </a:lnTo>
                <a:lnTo>
                  <a:pt x="f189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9" y="f200"/>
                </a:lnTo>
                <a:lnTo>
                  <a:pt x="f201" y="f202"/>
                </a:lnTo>
                <a:lnTo>
                  <a:pt x="f203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9" y="f210"/>
                </a:lnTo>
                <a:lnTo>
                  <a:pt x="f211" y="f202"/>
                </a:lnTo>
                <a:lnTo>
                  <a:pt x="f212" y="f213"/>
                </a:lnTo>
                <a:lnTo>
                  <a:pt x="f214" y="f215"/>
                </a:lnTo>
                <a:lnTo>
                  <a:pt x="f216" y="f217"/>
                </a:lnTo>
                <a:lnTo>
                  <a:pt x="f218" y="f196"/>
                </a:lnTo>
                <a:lnTo>
                  <a:pt x="f142" y="f219"/>
                </a:lnTo>
                <a:lnTo>
                  <a:pt x="f220" y="f221"/>
                </a:lnTo>
                <a:lnTo>
                  <a:pt x="f222" y="f223"/>
                </a:lnTo>
                <a:lnTo>
                  <a:pt x="f224" y="f225"/>
                </a:lnTo>
                <a:lnTo>
                  <a:pt x="f226" y="f227"/>
                </a:lnTo>
                <a:lnTo>
                  <a:pt x="f228" y="f229"/>
                </a:lnTo>
                <a:lnTo>
                  <a:pt x="f230" y="f231"/>
                </a:lnTo>
                <a:lnTo>
                  <a:pt x="f232" y="f200"/>
                </a:lnTo>
                <a:lnTo>
                  <a:pt x="f233" y="f234"/>
                </a:lnTo>
                <a:lnTo>
                  <a:pt x="f235" y="f236"/>
                </a:lnTo>
                <a:lnTo>
                  <a:pt x="f237" y="f238"/>
                </a:lnTo>
                <a:lnTo>
                  <a:pt x="f239" y="f240"/>
                </a:lnTo>
                <a:lnTo>
                  <a:pt x="f241" y="f242"/>
                </a:lnTo>
                <a:lnTo>
                  <a:pt x="f243" y="f244"/>
                </a:lnTo>
                <a:lnTo>
                  <a:pt x="f245" y="f246"/>
                </a:lnTo>
                <a:lnTo>
                  <a:pt x="f247" y="f248"/>
                </a:lnTo>
                <a:lnTo>
                  <a:pt x="f249" y="f250"/>
                </a:lnTo>
                <a:lnTo>
                  <a:pt x="f251" y="f67"/>
                </a:lnTo>
                <a:lnTo>
                  <a:pt x="f7" y="f252"/>
                </a:lnTo>
                <a:lnTo>
                  <a:pt x="f253" y="f254"/>
                </a:lnTo>
                <a:lnTo>
                  <a:pt x="f255" y="f256"/>
                </a:lnTo>
                <a:lnTo>
                  <a:pt x="f247" y="f95"/>
                </a:lnTo>
                <a:lnTo>
                  <a:pt x="f257" y="f258"/>
                </a:lnTo>
                <a:lnTo>
                  <a:pt x="f259" y="f260"/>
                </a:lnTo>
                <a:lnTo>
                  <a:pt x="f261" y="f262"/>
                </a:lnTo>
                <a:lnTo>
                  <a:pt x="f263" y="f264"/>
                </a:lnTo>
                <a:lnTo>
                  <a:pt x="f265" y="f266"/>
                </a:lnTo>
                <a:lnTo>
                  <a:pt x="f267" y="f268"/>
                </a:lnTo>
                <a:lnTo>
                  <a:pt x="f269" y="f120"/>
                </a:lnTo>
                <a:lnTo>
                  <a:pt x="f270" y="f271"/>
                </a:lnTo>
                <a:lnTo>
                  <a:pt x="f272" y="f273"/>
                </a:lnTo>
                <a:lnTo>
                  <a:pt x="f274" y="f70"/>
                </a:lnTo>
                <a:lnTo>
                  <a:pt x="f275" y="f276"/>
                </a:lnTo>
                <a:lnTo>
                  <a:pt x="f277" y="f278"/>
                </a:lnTo>
                <a:lnTo>
                  <a:pt x="f279" y="f278"/>
                </a:lnTo>
                <a:lnTo>
                  <a:pt x="f279" y="f280"/>
                </a:lnTo>
                <a:lnTo>
                  <a:pt x="f281" y="f70"/>
                </a:lnTo>
                <a:lnTo>
                  <a:pt x="f282" y="f283"/>
                </a:lnTo>
                <a:lnTo>
                  <a:pt x="f284" y="f285"/>
                </a:lnTo>
                <a:lnTo>
                  <a:pt x="f284" y="f286"/>
                </a:lnTo>
                <a:lnTo>
                  <a:pt x="f287" y="f288"/>
                </a:lnTo>
                <a:lnTo>
                  <a:pt x="f289" y="f113"/>
                </a:lnTo>
                <a:lnTo>
                  <a:pt x="f290" y="f291"/>
                </a:lnTo>
                <a:lnTo>
                  <a:pt x="f292" y="f293"/>
                </a:lnTo>
                <a:lnTo>
                  <a:pt x="f294" y="f89"/>
                </a:lnTo>
                <a:lnTo>
                  <a:pt x="f294" y="f258"/>
                </a:lnTo>
                <a:lnTo>
                  <a:pt x="f277" y="f295"/>
                </a:lnTo>
                <a:lnTo>
                  <a:pt x="f275" y="f89"/>
                </a:lnTo>
                <a:lnTo>
                  <a:pt x="f296" y="f89"/>
                </a:lnTo>
                <a:lnTo>
                  <a:pt x="f297" y="f295"/>
                </a:lnTo>
                <a:lnTo>
                  <a:pt x="f298" y="f299"/>
                </a:lnTo>
                <a:lnTo>
                  <a:pt x="f300" y="f301"/>
                </a:lnTo>
                <a:lnTo>
                  <a:pt x="f302" y="f11"/>
                </a:lnTo>
                <a:lnTo>
                  <a:pt x="f303" y="f304"/>
                </a:lnTo>
                <a:lnTo>
                  <a:pt x="f305" y="f53"/>
                </a:lnTo>
                <a:lnTo>
                  <a:pt x="f306" y="f95"/>
                </a:lnTo>
                <a:lnTo>
                  <a:pt x="f307" y="f308"/>
                </a:lnTo>
                <a:lnTo>
                  <a:pt x="f309" y="f310"/>
                </a:lnTo>
                <a:lnTo>
                  <a:pt x="f311" y="f312"/>
                </a:lnTo>
                <a:lnTo>
                  <a:pt x="f313" y="f314"/>
                </a:lnTo>
                <a:lnTo>
                  <a:pt x="f315" y="f316"/>
                </a:lnTo>
                <a:lnTo>
                  <a:pt x="f237" y="f317"/>
                </a:lnTo>
                <a:lnTo>
                  <a:pt x="f318" y="f319"/>
                </a:lnTo>
                <a:lnTo>
                  <a:pt x="f320" y="f248"/>
                </a:lnTo>
                <a:lnTo>
                  <a:pt x="f321" y="f322"/>
                </a:lnTo>
                <a:lnTo>
                  <a:pt x="f323" y="f324"/>
                </a:lnTo>
                <a:lnTo>
                  <a:pt x="f325" y="f326"/>
                </a:lnTo>
                <a:lnTo>
                  <a:pt x="f327" y="f328"/>
                </a:lnTo>
                <a:lnTo>
                  <a:pt x="f329" y="f330"/>
                </a:lnTo>
                <a:lnTo>
                  <a:pt x="f331" y="f332"/>
                </a:lnTo>
                <a:lnTo>
                  <a:pt x="f333" y="f334"/>
                </a:lnTo>
                <a:lnTo>
                  <a:pt x="f335" y="f244"/>
                </a:lnTo>
                <a:lnTo>
                  <a:pt x="f336" y="f244"/>
                </a:lnTo>
                <a:lnTo>
                  <a:pt x="f337" y="f338"/>
                </a:lnTo>
                <a:lnTo>
                  <a:pt x="f339" y="f340"/>
                </a:lnTo>
                <a:lnTo>
                  <a:pt x="f341" y="f342"/>
                </a:lnTo>
                <a:lnTo>
                  <a:pt x="f343" y="f246"/>
                </a:lnTo>
                <a:lnTo>
                  <a:pt x="f344" y="f345"/>
                </a:lnTo>
                <a:lnTo>
                  <a:pt x="f346" y="f347"/>
                </a:lnTo>
                <a:lnTo>
                  <a:pt x="f348" y="f349"/>
                </a:lnTo>
                <a:lnTo>
                  <a:pt x="f350" y="f351"/>
                </a:lnTo>
                <a:lnTo>
                  <a:pt x="f352" y="f353"/>
                </a:lnTo>
                <a:lnTo>
                  <a:pt x="f354" y="f355"/>
                </a:lnTo>
                <a:lnTo>
                  <a:pt x="f356" y="f357"/>
                </a:lnTo>
                <a:lnTo>
                  <a:pt x="f358" y="f359"/>
                </a:lnTo>
                <a:lnTo>
                  <a:pt x="f360" y="f361"/>
                </a:lnTo>
                <a:lnTo>
                  <a:pt x="f362" y="f363"/>
                </a:lnTo>
                <a:lnTo>
                  <a:pt x="f364" y="f304"/>
                </a:lnTo>
                <a:lnTo>
                  <a:pt x="f365" y="f366"/>
                </a:lnTo>
                <a:lnTo>
                  <a:pt x="f367" y="f368"/>
                </a:lnTo>
                <a:lnTo>
                  <a:pt x="f369" y="f370"/>
                </a:lnTo>
                <a:lnTo>
                  <a:pt x="f371" y="f372"/>
                </a:lnTo>
                <a:lnTo>
                  <a:pt x="f373" y="f120"/>
                </a:lnTo>
                <a:lnTo>
                  <a:pt x="f374" y="f375"/>
                </a:lnTo>
                <a:lnTo>
                  <a:pt x="f376" y="f377"/>
                </a:lnTo>
                <a:lnTo>
                  <a:pt x="f378" y="f379"/>
                </a:lnTo>
                <a:lnTo>
                  <a:pt x="f380" y="f381"/>
                </a:lnTo>
                <a:lnTo>
                  <a:pt x="f382" y="f383"/>
                </a:lnTo>
                <a:lnTo>
                  <a:pt x="f384" y="f385"/>
                </a:lnTo>
                <a:lnTo>
                  <a:pt x="f386" y="f387"/>
                </a:lnTo>
                <a:lnTo>
                  <a:pt x="f388" y="f389"/>
                </a:lnTo>
                <a:lnTo>
                  <a:pt x="f390" y="f391"/>
                </a:lnTo>
                <a:lnTo>
                  <a:pt x="f392" y="f393"/>
                </a:lnTo>
                <a:lnTo>
                  <a:pt x="f394" y="f395"/>
                </a:lnTo>
                <a:lnTo>
                  <a:pt x="f396" y="f397"/>
                </a:lnTo>
                <a:lnTo>
                  <a:pt x="f398" y="f399"/>
                </a:lnTo>
                <a:lnTo>
                  <a:pt x="f400" y="f401"/>
                </a:lnTo>
                <a:lnTo>
                  <a:pt x="f402" y="f403"/>
                </a:lnTo>
                <a:lnTo>
                  <a:pt x="f404" y="f405"/>
                </a:lnTo>
                <a:lnTo>
                  <a:pt x="f406" y="f407"/>
                </a:lnTo>
                <a:lnTo>
                  <a:pt x="f408" y="f384"/>
                </a:lnTo>
                <a:lnTo>
                  <a:pt x="f409" y="f410"/>
                </a:lnTo>
                <a:lnTo>
                  <a:pt x="f411" y="f362"/>
                </a:lnTo>
                <a:lnTo>
                  <a:pt x="f412" y="f413"/>
                </a:lnTo>
                <a:lnTo>
                  <a:pt x="f414" y="f415"/>
                </a:lnTo>
                <a:lnTo>
                  <a:pt x="f416" y="f417"/>
                </a:lnTo>
                <a:lnTo>
                  <a:pt x="f418" y="f419"/>
                </a:lnTo>
                <a:lnTo>
                  <a:pt x="f420" y="f421"/>
                </a:lnTo>
                <a:lnTo>
                  <a:pt x="f422" y="f423"/>
                </a:lnTo>
                <a:lnTo>
                  <a:pt x="f424" y="f425"/>
                </a:lnTo>
                <a:lnTo>
                  <a:pt x="f426" y="f8"/>
                </a:lnTo>
                <a:lnTo>
                  <a:pt x="f427" y="f425"/>
                </a:lnTo>
                <a:lnTo>
                  <a:pt x="f428" y="f423"/>
                </a:lnTo>
                <a:lnTo>
                  <a:pt x="f429" y="f430"/>
                </a:lnTo>
                <a:lnTo>
                  <a:pt x="f431" y="f432"/>
                </a:lnTo>
                <a:lnTo>
                  <a:pt x="f433" y="f434"/>
                </a:lnTo>
                <a:lnTo>
                  <a:pt x="f435" y="f436"/>
                </a:lnTo>
                <a:lnTo>
                  <a:pt x="f437" y="f438"/>
                </a:lnTo>
                <a:lnTo>
                  <a:pt x="f439" y="f440"/>
                </a:lnTo>
                <a:lnTo>
                  <a:pt x="f441" y="f376"/>
                </a:lnTo>
                <a:lnTo>
                  <a:pt x="f442" y="f443"/>
                </a:lnTo>
                <a:lnTo>
                  <a:pt x="f444" y="f445"/>
                </a:lnTo>
                <a:lnTo>
                  <a:pt x="f446" y="f447"/>
                </a:lnTo>
                <a:lnTo>
                  <a:pt x="f448" y="f449"/>
                </a:lnTo>
                <a:lnTo>
                  <a:pt x="f450" y="f451"/>
                </a:lnTo>
                <a:lnTo>
                  <a:pt x="f452" y="f453"/>
                </a:lnTo>
                <a:lnTo>
                  <a:pt x="f454" y="f455"/>
                </a:lnTo>
                <a:lnTo>
                  <a:pt x="f387" y="f456"/>
                </a:lnTo>
                <a:lnTo>
                  <a:pt x="f457" y="f458"/>
                </a:lnTo>
                <a:lnTo>
                  <a:pt x="f459" y="f460"/>
                </a:lnTo>
                <a:lnTo>
                  <a:pt x="f461" y="f462"/>
                </a:lnTo>
                <a:lnTo>
                  <a:pt x="f135" y="f463"/>
                </a:lnTo>
                <a:lnTo>
                  <a:pt x="f46" y="f464"/>
                </a:lnTo>
                <a:lnTo>
                  <a:pt x="f149" y="f141"/>
                </a:lnTo>
                <a:lnTo>
                  <a:pt x="f465" y="f466"/>
                </a:lnTo>
                <a:lnTo>
                  <a:pt x="f66" y="f467"/>
                </a:lnTo>
                <a:lnTo>
                  <a:pt x="f468" y="f68"/>
                </a:lnTo>
                <a:lnTo>
                  <a:pt x="f469" y="f470"/>
                </a:lnTo>
                <a:lnTo>
                  <a:pt x="f471" y="f472"/>
                </a:lnTo>
                <a:lnTo>
                  <a:pt x="f473" y="f474"/>
                </a:lnTo>
                <a:lnTo>
                  <a:pt x="f276" y="f475"/>
                </a:lnTo>
                <a:lnTo>
                  <a:pt x="f377" y="f82"/>
                </a:lnTo>
                <a:lnTo>
                  <a:pt x="f476" y="f477"/>
                </a:lnTo>
                <a:lnTo>
                  <a:pt x="f478" y="f295"/>
                </a:lnTo>
                <a:lnTo>
                  <a:pt x="f479" y="f480"/>
                </a:lnTo>
                <a:lnTo>
                  <a:pt x="f481" y="f482"/>
                </a:lnTo>
                <a:lnTo>
                  <a:pt x="f483" y="f484"/>
                </a:lnTo>
                <a:lnTo>
                  <a:pt x="f485" y="f486"/>
                </a:lnTo>
                <a:lnTo>
                  <a:pt x="f487" y="f488"/>
                </a:lnTo>
                <a:lnTo>
                  <a:pt x="f489" y="f490"/>
                </a:lnTo>
                <a:lnTo>
                  <a:pt x="f491" y="f250"/>
                </a:lnTo>
                <a:lnTo>
                  <a:pt x="f492" y="f319"/>
                </a:lnTo>
                <a:lnTo>
                  <a:pt x="f493" y="f494"/>
                </a:lnTo>
                <a:lnTo>
                  <a:pt x="f495" y="f496"/>
                </a:lnTo>
                <a:lnTo>
                  <a:pt x="f86" y="f497"/>
                </a:lnTo>
                <a:lnTo>
                  <a:pt x="f295" y="f498"/>
                </a:lnTo>
                <a:lnTo>
                  <a:pt x="f10" y="f499"/>
                </a:lnTo>
                <a:lnTo>
                  <a:pt x="f500" y="f338"/>
                </a:lnTo>
                <a:lnTo>
                  <a:pt x="f501" y="f244"/>
                </a:lnTo>
                <a:lnTo>
                  <a:pt x="f502" y="f244"/>
                </a:lnTo>
                <a:lnTo>
                  <a:pt x="f503" y="f338"/>
                </a:lnTo>
                <a:lnTo>
                  <a:pt x="f504" y="f505"/>
                </a:lnTo>
                <a:lnTo>
                  <a:pt x="f506" y="f507"/>
                </a:lnTo>
                <a:lnTo>
                  <a:pt x="f508" y="f509"/>
                </a:lnTo>
                <a:lnTo>
                  <a:pt x="f510" y="f511"/>
                </a:lnTo>
                <a:lnTo>
                  <a:pt x="f512" y="f513"/>
                </a:lnTo>
                <a:lnTo>
                  <a:pt x="f2" y="f514"/>
                </a:lnTo>
                <a:lnTo>
                  <a:pt x="f515" y="f516"/>
                </a:lnTo>
                <a:lnTo>
                  <a:pt x="f517" y="f319"/>
                </a:lnTo>
                <a:lnTo>
                  <a:pt x="f518" y="f519"/>
                </a:lnTo>
                <a:lnTo>
                  <a:pt x="f520" y="f521"/>
                </a:lnTo>
                <a:lnTo>
                  <a:pt x="f215" y="f67"/>
                </a:lnTo>
                <a:lnTo>
                  <a:pt x="f217" y="f522"/>
                </a:lnTo>
                <a:lnTo>
                  <a:pt x="f523" y="f524"/>
                </a:lnTo>
                <a:lnTo>
                  <a:pt x="f217" y="f525"/>
                </a:lnTo>
                <a:lnTo>
                  <a:pt x="f526" y="f527"/>
                </a:lnTo>
                <a:lnTo>
                  <a:pt x="f200" y="f92"/>
                </a:lnTo>
                <a:lnTo>
                  <a:pt x="f528" y="f529"/>
                </a:lnTo>
                <a:lnTo>
                  <a:pt x="f530" y="f531"/>
                </a:lnTo>
                <a:lnTo>
                  <a:pt x="f532" y="f533"/>
                </a:lnTo>
                <a:lnTo>
                  <a:pt x="f534" y="f535"/>
                </a:lnTo>
                <a:lnTo>
                  <a:pt x="f536" y="f537"/>
                </a:lnTo>
                <a:lnTo>
                  <a:pt x="f538" y="f539"/>
                </a:lnTo>
                <a:lnTo>
                  <a:pt x="f540" y="f541"/>
                </a:lnTo>
                <a:lnTo>
                  <a:pt x="f328" y="f542"/>
                </a:lnTo>
                <a:lnTo>
                  <a:pt x="f543" y="f544"/>
                </a:lnTo>
                <a:lnTo>
                  <a:pt x="f545" y="f89"/>
                </a:lnTo>
                <a:lnTo>
                  <a:pt x="f546" y="f547"/>
                </a:lnTo>
                <a:lnTo>
                  <a:pt x="f548" y="f103"/>
                </a:lnTo>
                <a:lnTo>
                  <a:pt x="f549" y="f23"/>
                </a:lnTo>
                <a:lnTo>
                  <a:pt x="f550" y="f21"/>
                </a:lnTo>
                <a:lnTo>
                  <a:pt x="f322" y="f37"/>
                </a:lnTo>
                <a:lnTo>
                  <a:pt x="f322" y="f474"/>
                </a:lnTo>
                <a:lnTo>
                  <a:pt x="f551" y="f552"/>
                </a:lnTo>
                <a:lnTo>
                  <a:pt x="f553" y="f554"/>
                </a:lnTo>
                <a:lnTo>
                  <a:pt x="f248" y="f555"/>
                </a:lnTo>
                <a:lnTo>
                  <a:pt x="f349" y="f556"/>
                </a:lnTo>
                <a:lnTo>
                  <a:pt x="f557" y="f38"/>
                </a:lnTo>
                <a:lnTo>
                  <a:pt x="f558" y="f470"/>
                </a:lnTo>
                <a:lnTo>
                  <a:pt x="f2" y="f559"/>
                </a:lnTo>
                <a:lnTo>
                  <a:pt x="f560" y="f561"/>
                </a:lnTo>
                <a:lnTo>
                  <a:pt x="f208" y="f562"/>
                </a:lnTo>
                <a:lnTo>
                  <a:pt x="f215" y="f24"/>
                </a:lnTo>
                <a:lnTo>
                  <a:pt x="f563" y="f564"/>
                </a:lnTo>
                <a:lnTo>
                  <a:pt x="f565" y="f111"/>
                </a:lnTo>
                <a:lnTo>
                  <a:pt x="f566" y="f567"/>
                </a:lnTo>
                <a:lnTo>
                  <a:pt x="f568" y="f51"/>
                </a:lnTo>
                <a:lnTo>
                  <a:pt x="f569" y="f570"/>
                </a:lnTo>
                <a:lnTo>
                  <a:pt x="f571" y="f572"/>
                </a:lnTo>
                <a:lnTo>
                  <a:pt x="f573" y="f254"/>
                </a:lnTo>
                <a:lnTo>
                  <a:pt x="f6" y="f252"/>
                </a:lnTo>
                <a:lnTo>
                  <a:pt x="f574" y="f575"/>
                </a:lnTo>
                <a:lnTo>
                  <a:pt x="f576" y="f75"/>
                </a:lnTo>
                <a:lnTo>
                  <a:pt x="f569" y="f577"/>
                </a:lnTo>
                <a:lnTo>
                  <a:pt x="f578" y="f508"/>
                </a:lnTo>
                <a:lnTo>
                  <a:pt x="f579" y="f580"/>
                </a:lnTo>
                <a:lnTo>
                  <a:pt x="f581" y="f582"/>
                </a:lnTo>
                <a:lnTo>
                  <a:pt x="f231" y="f583"/>
                </a:lnTo>
                <a:lnTo>
                  <a:pt x="f584" y="f585"/>
                </a:lnTo>
                <a:lnTo>
                  <a:pt x="f585" y="f586"/>
                </a:lnTo>
                <a:lnTo>
                  <a:pt x="f587" y="f234"/>
                </a:lnTo>
                <a:lnTo>
                  <a:pt x="f588" y="f589"/>
                </a:lnTo>
                <a:lnTo>
                  <a:pt x="f590" y="f217"/>
                </a:lnTo>
                <a:lnTo>
                  <a:pt x="f591" y="f592"/>
                </a:lnTo>
                <a:lnTo>
                  <a:pt x="f83" y="f593"/>
                </a:lnTo>
                <a:lnTo>
                  <a:pt x="f594" y="f194"/>
                </a:lnTo>
                <a:lnTo>
                  <a:pt x="f595" y="f596"/>
                </a:lnTo>
                <a:lnTo>
                  <a:pt x="f597" y="f581"/>
                </a:lnTo>
                <a:lnTo>
                  <a:pt x="f598" y="f223"/>
                </a:lnTo>
                <a:lnTo>
                  <a:pt x="f13" y="f227"/>
                </a:lnTo>
                <a:lnTo>
                  <a:pt x="f41" y="f523"/>
                </a:lnTo>
                <a:lnTo>
                  <a:pt x="f26" y="f599"/>
                </a:lnTo>
                <a:lnTo>
                  <a:pt x="f286" y="f600"/>
                </a:lnTo>
                <a:lnTo>
                  <a:pt x="f601" y="f602"/>
                </a:lnTo>
                <a:lnTo>
                  <a:pt x="f603" y="f604"/>
                </a:lnTo>
                <a:lnTo>
                  <a:pt x="f605" y="f208"/>
                </a:lnTo>
                <a:lnTo>
                  <a:pt x="f606" y="f206"/>
                </a:lnTo>
                <a:lnTo>
                  <a:pt x="f607" y="f204"/>
                </a:lnTo>
                <a:lnTo>
                  <a:pt x="f608" y="f609"/>
                </a:lnTo>
                <a:lnTo>
                  <a:pt x="f610" y="f611"/>
                </a:lnTo>
                <a:lnTo>
                  <a:pt x="f612" y="f526"/>
                </a:lnTo>
                <a:lnTo>
                  <a:pt x="f613" y="f614"/>
                </a:lnTo>
                <a:lnTo>
                  <a:pt x="f615" y="f616"/>
                </a:lnTo>
                <a:lnTo>
                  <a:pt x="f617" y="f618"/>
                </a:lnTo>
                <a:lnTo>
                  <a:pt x="f619" y="f620"/>
                </a:lnTo>
                <a:lnTo>
                  <a:pt x="f621" y="f622"/>
                </a:lnTo>
                <a:lnTo>
                  <a:pt x="f623" y="f624"/>
                </a:lnTo>
                <a:lnTo>
                  <a:pt x="f625" y="f626"/>
                </a:lnTo>
                <a:lnTo>
                  <a:pt x="f627" y="f628"/>
                </a:lnTo>
                <a:lnTo>
                  <a:pt x="f460" y="f629"/>
                </a:lnTo>
                <a:lnTo>
                  <a:pt x="f630" y="f180"/>
                </a:lnTo>
                <a:lnTo>
                  <a:pt x="f631" y="f178"/>
                </a:lnTo>
                <a:lnTo>
                  <a:pt x="f176" y="f6"/>
                </a:lnTo>
                <a:close/>
              </a:path>
            </a:pathLst>
          </a:custGeom>
          <a:solidFill>
            <a:srgbClr val="355427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355427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A4E230FD-B3A0-4A6F-8518-B6643C76807B}"/>
              </a:ext>
            </a:extLst>
          </p:cNvPr>
          <p:cNvSpPr/>
          <p:nvPr/>
        </p:nvSpPr>
        <p:spPr>
          <a:xfrm>
            <a:off x="4875013" y="3368823"/>
            <a:ext cx="335072" cy="24323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46"/>
              <a:gd name="f7" fmla="val 1340"/>
              <a:gd name="f8" fmla="val 1289"/>
              <a:gd name="f9" fmla="val 20"/>
              <a:gd name="f10" fmla="val 1353"/>
              <a:gd name="f11" fmla="val 1418"/>
              <a:gd name="f12" fmla="val 21"/>
              <a:gd name="f13" fmla="val 1484"/>
              <a:gd name="f14" fmla="val 27"/>
              <a:gd name="f15" fmla="val 1547"/>
              <a:gd name="f16" fmla="val 36"/>
              <a:gd name="f17" fmla="val 1609"/>
              <a:gd name="f18" fmla="val 47"/>
              <a:gd name="f19" fmla="val 1669"/>
              <a:gd name="f20" fmla="val 61"/>
              <a:gd name="f21" fmla="val 1722"/>
              <a:gd name="f22" fmla="val 78"/>
              <a:gd name="f23" fmla="val 1771"/>
              <a:gd name="f24" fmla="val 100"/>
              <a:gd name="f25" fmla="val 1813"/>
              <a:gd name="f26" fmla="val 123"/>
              <a:gd name="f27" fmla="val 151"/>
              <a:gd name="f28" fmla="val 1840"/>
              <a:gd name="f29" fmla="val 191"/>
              <a:gd name="f30" fmla="val 1827"/>
              <a:gd name="f31" fmla="val 229"/>
              <a:gd name="f32" fmla="val 1809"/>
              <a:gd name="f33" fmla="val 263"/>
              <a:gd name="f34" fmla="val 1787"/>
              <a:gd name="f35" fmla="val 294"/>
              <a:gd name="f36" fmla="val 1762"/>
              <a:gd name="f37" fmla="val 320"/>
              <a:gd name="f38" fmla="val 1717"/>
              <a:gd name="f39" fmla="val 356"/>
              <a:gd name="f40" fmla="val 1673"/>
              <a:gd name="f41" fmla="val 385"/>
              <a:gd name="f42" fmla="val 1633"/>
              <a:gd name="f43" fmla="val 409"/>
              <a:gd name="f44" fmla="val 1595"/>
              <a:gd name="f45" fmla="val 429"/>
              <a:gd name="f46" fmla="val 1560"/>
              <a:gd name="f47" fmla="val 447"/>
              <a:gd name="f48" fmla="val 1526"/>
              <a:gd name="f49" fmla="val 463"/>
              <a:gd name="f50" fmla="val 1493"/>
              <a:gd name="f51" fmla="val 480"/>
              <a:gd name="f52" fmla="val 1462"/>
              <a:gd name="f53" fmla="val 498"/>
              <a:gd name="f54" fmla="val 1431"/>
              <a:gd name="f55" fmla="val 520"/>
              <a:gd name="f56" fmla="val 1402"/>
              <a:gd name="f57" fmla="val 547"/>
              <a:gd name="f58" fmla="val 1380"/>
              <a:gd name="f59" fmla="val 565"/>
              <a:gd name="f60" fmla="val 581"/>
              <a:gd name="f61" fmla="val 1322"/>
              <a:gd name="f62" fmla="val 594"/>
              <a:gd name="f63" fmla="val 605"/>
              <a:gd name="f64" fmla="val 1257"/>
              <a:gd name="f65" fmla="val 609"/>
              <a:gd name="f66" fmla="val 1226"/>
              <a:gd name="f67" fmla="val 1198"/>
              <a:gd name="f68" fmla="val 596"/>
              <a:gd name="f69" fmla="val 1177"/>
              <a:gd name="f70" fmla="val 578"/>
              <a:gd name="f71" fmla="val 1157"/>
              <a:gd name="f72" fmla="val 554"/>
              <a:gd name="f73" fmla="val 1140"/>
              <a:gd name="f74" fmla="val 527"/>
              <a:gd name="f75" fmla="val 1126"/>
              <a:gd name="f76" fmla="val 1115"/>
              <a:gd name="f77" fmla="val 471"/>
              <a:gd name="f78" fmla="val 1107"/>
              <a:gd name="f79" fmla="val 1102"/>
              <a:gd name="f80" fmla="val 431"/>
              <a:gd name="f81" fmla="val 1097"/>
              <a:gd name="f82" fmla="val 405"/>
              <a:gd name="f83" fmla="val 1091"/>
              <a:gd name="f84" fmla="val 371"/>
              <a:gd name="f85" fmla="val 1089"/>
              <a:gd name="f86" fmla="val 327"/>
              <a:gd name="f87" fmla="val 281"/>
              <a:gd name="f88" fmla="val 232"/>
              <a:gd name="f89" fmla="val 1095"/>
              <a:gd name="f90" fmla="val 183"/>
              <a:gd name="f91" fmla="val 140"/>
              <a:gd name="f92" fmla="val 1106"/>
              <a:gd name="f93" fmla="val 129"/>
              <a:gd name="f94" fmla="val 1113"/>
              <a:gd name="f95" fmla="val 114"/>
              <a:gd name="f96" fmla="val 1124"/>
              <a:gd name="f97" fmla="val 98"/>
              <a:gd name="f98" fmla="val 1138"/>
              <a:gd name="f99" fmla="val 80"/>
              <a:gd name="f100" fmla="val 1158"/>
              <a:gd name="f101" fmla="val 63"/>
              <a:gd name="f102" fmla="val 1184"/>
              <a:gd name="f103" fmla="val 1213"/>
              <a:gd name="f104" fmla="val 32"/>
              <a:gd name="f105" fmla="val 1249"/>
              <a:gd name="f106" fmla="val 23"/>
              <a:gd name="f107" fmla="val 606"/>
              <a:gd name="f108" fmla="val 653"/>
              <a:gd name="f109" fmla="val 702"/>
              <a:gd name="f110" fmla="val 3"/>
              <a:gd name="f111" fmla="val 749"/>
              <a:gd name="f112" fmla="val 9"/>
              <a:gd name="f113" fmla="val 797"/>
              <a:gd name="f114" fmla="val 18"/>
              <a:gd name="f115" fmla="val 840"/>
              <a:gd name="f116" fmla="val 31"/>
              <a:gd name="f117" fmla="val 882"/>
              <a:gd name="f118" fmla="val 45"/>
              <a:gd name="f119" fmla="val 918"/>
              <a:gd name="f120" fmla="val 951"/>
              <a:gd name="f121" fmla="val 85"/>
              <a:gd name="f122" fmla="val 978"/>
              <a:gd name="f123" fmla="val 111"/>
              <a:gd name="f124" fmla="val 998"/>
              <a:gd name="f125" fmla="val 138"/>
              <a:gd name="f126" fmla="val 1009"/>
              <a:gd name="f127" fmla="val 171"/>
              <a:gd name="f128" fmla="val 1018"/>
              <a:gd name="f129" fmla="val 1020"/>
              <a:gd name="f130" fmla="val 289"/>
              <a:gd name="f131" fmla="val 345"/>
              <a:gd name="f132" fmla="val 401"/>
              <a:gd name="f133" fmla="val 1026"/>
              <a:gd name="f134" fmla="val 456"/>
              <a:gd name="f135" fmla="val 1035"/>
              <a:gd name="f136" fmla="val 481"/>
              <a:gd name="f137" fmla="val 1049"/>
              <a:gd name="f138" fmla="val 511"/>
              <a:gd name="f139" fmla="val 1064"/>
              <a:gd name="f140" fmla="val 540"/>
              <a:gd name="f141" fmla="val 1077"/>
              <a:gd name="f142" fmla="val 569"/>
              <a:gd name="f143" fmla="val 1086"/>
              <a:gd name="f144" fmla="val 600"/>
              <a:gd name="f145" fmla="val 1087"/>
              <a:gd name="f146" fmla="val 631"/>
              <a:gd name="f147" fmla="val 1078"/>
              <a:gd name="f148" fmla="val 663"/>
              <a:gd name="f149" fmla="val 1071"/>
              <a:gd name="f150" fmla="val 678"/>
              <a:gd name="f151" fmla="val 1060"/>
              <a:gd name="f152" fmla="val 694"/>
              <a:gd name="f153" fmla="val 1047"/>
              <a:gd name="f154" fmla="val 712"/>
              <a:gd name="f155" fmla="val 1029"/>
              <a:gd name="f156" fmla="val 731"/>
              <a:gd name="f157" fmla="val 1007"/>
              <a:gd name="f158" fmla="val 754"/>
              <a:gd name="f159" fmla="val 977"/>
              <a:gd name="f160" fmla="val 778"/>
              <a:gd name="f161" fmla="val 940"/>
              <a:gd name="f162" fmla="val 807"/>
              <a:gd name="f163" fmla="val 895"/>
              <a:gd name="f164" fmla="val 833"/>
              <a:gd name="f165" fmla="val 874"/>
              <a:gd name="f166" fmla="val 780"/>
              <a:gd name="f167" fmla="val 907"/>
              <a:gd name="f168" fmla="val 735"/>
              <a:gd name="f169" fmla="val 941"/>
              <a:gd name="f170" fmla="val 695"/>
              <a:gd name="f171" fmla="val 658"/>
              <a:gd name="f172" fmla="val 1016"/>
              <a:gd name="f173" fmla="val 624"/>
              <a:gd name="f174" fmla="val 589"/>
              <a:gd name="f175" fmla="val 564"/>
              <a:gd name="f176" fmla="val 1147"/>
              <a:gd name="f177" fmla="val 531"/>
              <a:gd name="f178" fmla="val 1185"/>
              <a:gd name="f179" fmla="val 497"/>
              <a:gd name="f180" fmla="val 1221"/>
              <a:gd name="f181" fmla="val 458"/>
              <a:gd name="f182" fmla="val 1252"/>
              <a:gd name="f183" fmla="val 420"/>
              <a:gd name="f184" fmla="val 1280"/>
              <a:gd name="f185" fmla="val 382"/>
              <a:gd name="f186" fmla="val 1303"/>
              <a:gd name="f187" fmla="val 344"/>
              <a:gd name="f188" fmla="val 1320"/>
              <a:gd name="f189" fmla="val 307"/>
              <a:gd name="f190" fmla="val 1332"/>
              <a:gd name="f191" fmla="val 275"/>
              <a:gd name="f192" fmla="val 246"/>
              <a:gd name="f193" fmla="val 220"/>
              <a:gd name="f194" fmla="val 1331"/>
              <a:gd name="f195" fmla="val 195"/>
              <a:gd name="f196" fmla="val 1314"/>
              <a:gd name="f197" fmla="val 169"/>
              <a:gd name="f198" fmla="val 1287"/>
              <a:gd name="f199" fmla="val 144"/>
              <a:gd name="f200" fmla="val 1251"/>
              <a:gd name="f201" fmla="val 118"/>
              <a:gd name="f202" fmla="val 1207"/>
              <a:gd name="f203" fmla="val 93"/>
              <a:gd name="f204" fmla="val 1156"/>
              <a:gd name="f205" fmla="val 71"/>
              <a:gd name="f206" fmla="val 1100"/>
              <a:gd name="f207" fmla="val 51"/>
              <a:gd name="f208" fmla="val 1040"/>
              <a:gd name="f209" fmla="val 33"/>
              <a:gd name="f210" fmla="val 974"/>
              <a:gd name="f211" fmla="val 905"/>
              <a:gd name="f212" fmla="val 7"/>
              <a:gd name="f213" fmla="val 832"/>
              <a:gd name="f214" fmla="val 2"/>
              <a:gd name="f215" fmla="val 760"/>
              <a:gd name="f216" fmla="val 687"/>
              <a:gd name="f217" fmla="val 4"/>
              <a:gd name="f218" fmla="val 612"/>
              <a:gd name="f219" fmla="val 11"/>
              <a:gd name="f220" fmla="val 467"/>
              <a:gd name="f221" fmla="val 49"/>
              <a:gd name="f222" fmla="val 398"/>
              <a:gd name="f223" fmla="val 77"/>
              <a:gd name="f224" fmla="val 332"/>
              <a:gd name="f225" fmla="val 113"/>
              <a:gd name="f226" fmla="val 271"/>
              <a:gd name="f227" fmla="val 158"/>
              <a:gd name="f228" fmla="val 214"/>
              <a:gd name="f229" fmla="val 211"/>
              <a:gd name="f230" fmla="val 161"/>
              <a:gd name="f231" fmla="val 264"/>
              <a:gd name="f232" fmla="val 120"/>
              <a:gd name="f233" fmla="val 313"/>
              <a:gd name="f234" fmla="val 364"/>
              <a:gd name="f235" fmla="val 60"/>
              <a:gd name="f236" fmla="val 413"/>
              <a:gd name="f237" fmla="val 41"/>
              <a:gd name="f238" fmla="val 460"/>
              <a:gd name="f239" fmla="val 509"/>
              <a:gd name="f240" fmla="val 16"/>
              <a:gd name="f241" fmla="val 558"/>
              <a:gd name="f242" fmla="+- 0 0 -90"/>
              <a:gd name="f243" fmla="*/ f3 1 1846"/>
              <a:gd name="f244" fmla="*/ f4 1 1340"/>
              <a:gd name="f245" fmla="val f5"/>
              <a:gd name="f246" fmla="val f6"/>
              <a:gd name="f247" fmla="val f7"/>
              <a:gd name="f248" fmla="*/ f242 f0 1"/>
              <a:gd name="f249" fmla="+- f247 0 f245"/>
              <a:gd name="f250" fmla="+- f246 0 f245"/>
              <a:gd name="f251" fmla="*/ f248 1 f2"/>
              <a:gd name="f252" fmla="*/ f250 1 1846"/>
              <a:gd name="f253" fmla="*/ f249 1 1340"/>
              <a:gd name="f254" fmla="*/ 1418 f250 1"/>
              <a:gd name="f255" fmla="*/ 21 f249 1"/>
              <a:gd name="f256" fmla="*/ 1609 f250 1"/>
              <a:gd name="f257" fmla="*/ 47 f249 1"/>
              <a:gd name="f258" fmla="*/ 1771 f250 1"/>
              <a:gd name="f259" fmla="*/ 100 f249 1"/>
              <a:gd name="f260" fmla="*/ 1840 f250 1"/>
              <a:gd name="f261" fmla="*/ 191 f249 1"/>
              <a:gd name="f262" fmla="*/ 1787 f250 1"/>
              <a:gd name="f263" fmla="*/ 294 f249 1"/>
              <a:gd name="f264" fmla="*/ 1673 f250 1"/>
              <a:gd name="f265" fmla="*/ 385 f249 1"/>
              <a:gd name="f266" fmla="*/ 1560 f250 1"/>
              <a:gd name="f267" fmla="*/ 447 f249 1"/>
              <a:gd name="f268" fmla="*/ 1462 f250 1"/>
              <a:gd name="f269" fmla="*/ 498 f249 1"/>
              <a:gd name="f270" fmla="*/ 1380 f250 1"/>
              <a:gd name="f271" fmla="*/ 565 f249 1"/>
              <a:gd name="f272" fmla="*/ 1289 f250 1"/>
              <a:gd name="f273" fmla="*/ 605 f249 1"/>
              <a:gd name="f274" fmla="*/ 1198 f250 1"/>
              <a:gd name="f275" fmla="*/ 596 f249 1"/>
              <a:gd name="f276" fmla="*/ 1140 f250 1"/>
              <a:gd name="f277" fmla="*/ 527 f249 1"/>
              <a:gd name="f278" fmla="*/ 1107 f250 1"/>
              <a:gd name="f279" fmla="*/ 1091 f250 1"/>
              <a:gd name="f280" fmla="*/ 371 f249 1"/>
              <a:gd name="f281" fmla="*/ 232 f249 1"/>
              <a:gd name="f282" fmla="*/ 1106 f250 1"/>
              <a:gd name="f283" fmla="*/ 129 f249 1"/>
              <a:gd name="f284" fmla="*/ 1138 f250 1"/>
              <a:gd name="f285" fmla="*/ 80 f249 1"/>
              <a:gd name="f286" fmla="*/ 1213 f250 1"/>
              <a:gd name="f287" fmla="*/ 32 f249 1"/>
              <a:gd name="f288" fmla="*/ 606 f250 1"/>
              <a:gd name="f289" fmla="*/ 0 f249 1"/>
              <a:gd name="f290" fmla="*/ 749 f250 1"/>
              <a:gd name="f291" fmla="*/ 9 f249 1"/>
              <a:gd name="f292" fmla="*/ 882 f250 1"/>
              <a:gd name="f293" fmla="*/ 45 f249 1"/>
              <a:gd name="f294" fmla="*/ 978 f250 1"/>
              <a:gd name="f295" fmla="*/ 111 f249 1"/>
              <a:gd name="f296" fmla="*/ 1018 f250 1"/>
              <a:gd name="f297" fmla="*/ 229 f249 1"/>
              <a:gd name="f298" fmla="*/ 401 f249 1"/>
              <a:gd name="f299" fmla="*/ 1049 f250 1"/>
              <a:gd name="f300" fmla="*/ 511 f249 1"/>
              <a:gd name="f301" fmla="*/ 1086 f250 1"/>
              <a:gd name="f302" fmla="*/ 600 f249 1"/>
              <a:gd name="f303" fmla="*/ 1071 f250 1"/>
              <a:gd name="f304" fmla="*/ 678 f249 1"/>
              <a:gd name="f305" fmla="*/ 1029 f250 1"/>
              <a:gd name="f306" fmla="*/ 731 f249 1"/>
              <a:gd name="f307" fmla="*/ 940 f250 1"/>
              <a:gd name="f308" fmla="*/ 807 f249 1"/>
              <a:gd name="f309" fmla="*/ 780 f250 1"/>
              <a:gd name="f310" fmla="*/ 907 f249 1"/>
              <a:gd name="f311" fmla="*/ 658 f250 1"/>
              <a:gd name="f312" fmla="*/ 1016 f249 1"/>
              <a:gd name="f313" fmla="*/ 564 f250 1"/>
              <a:gd name="f314" fmla="*/ 1147 f249 1"/>
              <a:gd name="f315" fmla="*/ 458 f250 1"/>
              <a:gd name="f316" fmla="*/ 1252 f249 1"/>
              <a:gd name="f317" fmla="*/ 344 f250 1"/>
              <a:gd name="f318" fmla="*/ 1320 f249 1"/>
              <a:gd name="f319" fmla="*/ 246 f250 1"/>
              <a:gd name="f320" fmla="*/ 1340 f249 1"/>
              <a:gd name="f321" fmla="*/ 169 f250 1"/>
              <a:gd name="f322" fmla="*/ 1287 f249 1"/>
              <a:gd name="f323" fmla="*/ 93 f250 1"/>
              <a:gd name="f324" fmla="*/ 1156 f249 1"/>
              <a:gd name="f325" fmla="*/ 33 f250 1"/>
              <a:gd name="f326" fmla="*/ 974 f249 1"/>
              <a:gd name="f327" fmla="*/ 2 f250 1"/>
              <a:gd name="f328" fmla="*/ 760 f249 1"/>
              <a:gd name="f329" fmla="*/ 11 f250 1"/>
              <a:gd name="f330" fmla="*/ 540 f249 1"/>
              <a:gd name="f331" fmla="*/ 77 f250 1"/>
              <a:gd name="f332" fmla="*/ 332 f249 1"/>
              <a:gd name="f333" fmla="*/ 211 f250 1"/>
              <a:gd name="f334" fmla="*/ 161 f249 1"/>
              <a:gd name="f335" fmla="*/ 364 f250 1"/>
              <a:gd name="f336" fmla="*/ 60 f249 1"/>
              <a:gd name="f337" fmla="*/ 509 f250 1"/>
              <a:gd name="f338" fmla="*/ 16 f249 1"/>
              <a:gd name="f339" fmla="+- f251 0 f1"/>
              <a:gd name="f340" fmla="*/ f254 1 1846"/>
              <a:gd name="f341" fmla="*/ f255 1 1340"/>
              <a:gd name="f342" fmla="*/ f256 1 1846"/>
              <a:gd name="f343" fmla="*/ f257 1 1340"/>
              <a:gd name="f344" fmla="*/ f258 1 1846"/>
              <a:gd name="f345" fmla="*/ f259 1 1340"/>
              <a:gd name="f346" fmla="*/ f260 1 1846"/>
              <a:gd name="f347" fmla="*/ f261 1 1340"/>
              <a:gd name="f348" fmla="*/ f262 1 1846"/>
              <a:gd name="f349" fmla="*/ f263 1 1340"/>
              <a:gd name="f350" fmla="*/ f264 1 1846"/>
              <a:gd name="f351" fmla="*/ f265 1 1340"/>
              <a:gd name="f352" fmla="*/ f266 1 1846"/>
              <a:gd name="f353" fmla="*/ f267 1 1340"/>
              <a:gd name="f354" fmla="*/ f268 1 1846"/>
              <a:gd name="f355" fmla="*/ f269 1 1340"/>
              <a:gd name="f356" fmla="*/ f270 1 1846"/>
              <a:gd name="f357" fmla="*/ f271 1 1340"/>
              <a:gd name="f358" fmla="*/ f272 1 1846"/>
              <a:gd name="f359" fmla="*/ f273 1 1340"/>
              <a:gd name="f360" fmla="*/ f274 1 1846"/>
              <a:gd name="f361" fmla="*/ f275 1 1340"/>
              <a:gd name="f362" fmla="*/ f276 1 1846"/>
              <a:gd name="f363" fmla="*/ f277 1 1340"/>
              <a:gd name="f364" fmla="*/ f278 1 1846"/>
              <a:gd name="f365" fmla="*/ f279 1 1846"/>
              <a:gd name="f366" fmla="*/ f280 1 1340"/>
              <a:gd name="f367" fmla="*/ f281 1 1340"/>
              <a:gd name="f368" fmla="*/ f282 1 1846"/>
              <a:gd name="f369" fmla="*/ f283 1 1340"/>
              <a:gd name="f370" fmla="*/ f284 1 1846"/>
              <a:gd name="f371" fmla="*/ f285 1 1340"/>
              <a:gd name="f372" fmla="*/ f286 1 1846"/>
              <a:gd name="f373" fmla="*/ f287 1 1340"/>
              <a:gd name="f374" fmla="*/ f288 1 1846"/>
              <a:gd name="f375" fmla="*/ f289 1 1340"/>
              <a:gd name="f376" fmla="*/ f290 1 1846"/>
              <a:gd name="f377" fmla="*/ f291 1 1340"/>
              <a:gd name="f378" fmla="*/ f292 1 1846"/>
              <a:gd name="f379" fmla="*/ f293 1 1340"/>
              <a:gd name="f380" fmla="*/ f294 1 1846"/>
              <a:gd name="f381" fmla="*/ f295 1 1340"/>
              <a:gd name="f382" fmla="*/ f296 1 1846"/>
              <a:gd name="f383" fmla="*/ f297 1 1340"/>
              <a:gd name="f384" fmla="*/ f298 1 1340"/>
              <a:gd name="f385" fmla="*/ f299 1 1846"/>
              <a:gd name="f386" fmla="*/ f300 1 1340"/>
              <a:gd name="f387" fmla="*/ f301 1 1846"/>
              <a:gd name="f388" fmla="*/ f302 1 1340"/>
              <a:gd name="f389" fmla="*/ f303 1 1846"/>
              <a:gd name="f390" fmla="*/ f304 1 1340"/>
              <a:gd name="f391" fmla="*/ f305 1 1846"/>
              <a:gd name="f392" fmla="*/ f306 1 1340"/>
              <a:gd name="f393" fmla="*/ f307 1 1846"/>
              <a:gd name="f394" fmla="*/ f308 1 1340"/>
              <a:gd name="f395" fmla="*/ f309 1 1846"/>
              <a:gd name="f396" fmla="*/ f310 1 1340"/>
              <a:gd name="f397" fmla="*/ f311 1 1846"/>
              <a:gd name="f398" fmla="*/ f312 1 1340"/>
              <a:gd name="f399" fmla="*/ f313 1 1846"/>
              <a:gd name="f400" fmla="*/ f314 1 1340"/>
              <a:gd name="f401" fmla="*/ f315 1 1846"/>
              <a:gd name="f402" fmla="*/ f316 1 1340"/>
              <a:gd name="f403" fmla="*/ f317 1 1846"/>
              <a:gd name="f404" fmla="*/ f318 1 1340"/>
              <a:gd name="f405" fmla="*/ f319 1 1846"/>
              <a:gd name="f406" fmla="*/ f320 1 1340"/>
              <a:gd name="f407" fmla="*/ f321 1 1846"/>
              <a:gd name="f408" fmla="*/ f322 1 1340"/>
              <a:gd name="f409" fmla="*/ f323 1 1846"/>
              <a:gd name="f410" fmla="*/ f324 1 1340"/>
              <a:gd name="f411" fmla="*/ f325 1 1846"/>
              <a:gd name="f412" fmla="*/ f326 1 1340"/>
              <a:gd name="f413" fmla="*/ f327 1 1846"/>
              <a:gd name="f414" fmla="*/ f328 1 1340"/>
              <a:gd name="f415" fmla="*/ f329 1 1846"/>
              <a:gd name="f416" fmla="*/ f330 1 1340"/>
              <a:gd name="f417" fmla="*/ f331 1 1846"/>
              <a:gd name="f418" fmla="*/ f332 1 1340"/>
              <a:gd name="f419" fmla="*/ f333 1 1846"/>
              <a:gd name="f420" fmla="*/ f334 1 1340"/>
              <a:gd name="f421" fmla="*/ f335 1 1846"/>
              <a:gd name="f422" fmla="*/ f336 1 1340"/>
              <a:gd name="f423" fmla="*/ f337 1 1846"/>
              <a:gd name="f424" fmla="*/ f338 1 1340"/>
              <a:gd name="f425" fmla="*/ 0 1 f252"/>
              <a:gd name="f426" fmla="*/ f246 1 f252"/>
              <a:gd name="f427" fmla="*/ 0 1 f253"/>
              <a:gd name="f428" fmla="*/ f247 1 f253"/>
              <a:gd name="f429" fmla="*/ f340 1 f252"/>
              <a:gd name="f430" fmla="*/ f341 1 f253"/>
              <a:gd name="f431" fmla="*/ f342 1 f252"/>
              <a:gd name="f432" fmla="*/ f343 1 f253"/>
              <a:gd name="f433" fmla="*/ f344 1 f252"/>
              <a:gd name="f434" fmla="*/ f345 1 f253"/>
              <a:gd name="f435" fmla="*/ f346 1 f252"/>
              <a:gd name="f436" fmla="*/ f347 1 f253"/>
              <a:gd name="f437" fmla="*/ f348 1 f252"/>
              <a:gd name="f438" fmla="*/ f349 1 f253"/>
              <a:gd name="f439" fmla="*/ f350 1 f252"/>
              <a:gd name="f440" fmla="*/ f351 1 f253"/>
              <a:gd name="f441" fmla="*/ f352 1 f252"/>
              <a:gd name="f442" fmla="*/ f353 1 f253"/>
              <a:gd name="f443" fmla="*/ f354 1 f252"/>
              <a:gd name="f444" fmla="*/ f355 1 f253"/>
              <a:gd name="f445" fmla="*/ f356 1 f252"/>
              <a:gd name="f446" fmla="*/ f357 1 f253"/>
              <a:gd name="f447" fmla="*/ f358 1 f252"/>
              <a:gd name="f448" fmla="*/ f359 1 f253"/>
              <a:gd name="f449" fmla="*/ f360 1 f252"/>
              <a:gd name="f450" fmla="*/ f361 1 f253"/>
              <a:gd name="f451" fmla="*/ f362 1 f252"/>
              <a:gd name="f452" fmla="*/ f363 1 f253"/>
              <a:gd name="f453" fmla="*/ f364 1 f252"/>
              <a:gd name="f454" fmla="*/ f365 1 f252"/>
              <a:gd name="f455" fmla="*/ f366 1 f253"/>
              <a:gd name="f456" fmla="*/ f367 1 f253"/>
              <a:gd name="f457" fmla="*/ f368 1 f252"/>
              <a:gd name="f458" fmla="*/ f369 1 f253"/>
              <a:gd name="f459" fmla="*/ f370 1 f252"/>
              <a:gd name="f460" fmla="*/ f371 1 f253"/>
              <a:gd name="f461" fmla="*/ f372 1 f252"/>
              <a:gd name="f462" fmla="*/ f373 1 f253"/>
              <a:gd name="f463" fmla="*/ f374 1 f252"/>
              <a:gd name="f464" fmla="*/ f375 1 f253"/>
              <a:gd name="f465" fmla="*/ f376 1 f252"/>
              <a:gd name="f466" fmla="*/ f377 1 f253"/>
              <a:gd name="f467" fmla="*/ f378 1 f252"/>
              <a:gd name="f468" fmla="*/ f379 1 f253"/>
              <a:gd name="f469" fmla="*/ f380 1 f252"/>
              <a:gd name="f470" fmla="*/ f381 1 f253"/>
              <a:gd name="f471" fmla="*/ f382 1 f252"/>
              <a:gd name="f472" fmla="*/ f383 1 f253"/>
              <a:gd name="f473" fmla="*/ f384 1 f253"/>
              <a:gd name="f474" fmla="*/ f385 1 f252"/>
              <a:gd name="f475" fmla="*/ f386 1 f253"/>
              <a:gd name="f476" fmla="*/ f387 1 f252"/>
              <a:gd name="f477" fmla="*/ f388 1 f253"/>
              <a:gd name="f478" fmla="*/ f389 1 f252"/>
              <a:gd name="f479" fmla="*/ f390 1 f253"/>
              <a:gd name="f480" fmla="*/ f391 1 f252"/>
              <a:gd name="f481" fmla="*/ f392 1 f253"/>
              <a:gd name="f482" fmla="*/ f393 1 f252"/>
              <a:gd name="f483" fmla="*/ f394 1 f253"/>
              <a:gd name="f484" fmla="*/ f395 1 f252"/>
              <a:gd name="f485" fmla="*/ f396 1 f253"/>
              <a:gd name="f486" fmla="*/ f397 1 f252"/>
              <a:gd name="f487" fmla="*/ f398 1 f253"/>
              <a:gd name="f488" fmla="*/ f399 1 f252"/>
              <a:gd name="f489" fmla="*/ f400 1 f253"/>
              <a:gd name="f490" fmla="*/ f401 1 f252"/>
              <a:gd name="f491" fmla="*/ f402 1 f253"/>
              <a:gd name="f492" fmla="*/ f403 1 f252"/>
              <a:gd name="f493" fmla="*/ f404 1 f253"/>
              <a:gd name="f494" fmla="*/ f405 1 f252"/>
              <a:gd name="f495" fmla="*/ f406 1 f253"/>
              <a:gd name="f496" fmla="*/ f407 1 f252"/>
              <a:gd name="f497" fmla="*/ f408 1 f253"/>
              <a:gd name="f498" fmla="*/ f409 1 f252"/>
              <a:gd name="f499" fmla="*/ f410 1 f253"/>
              <a:gd name="f500" fmla="*/ f411 1 f252"/>
              <a:gd name="f501" fmla="*/ f412 1 f253"/>
              <a:gd name="f502" fmla="*/ f413 1 f252"/>
              <a:gd name="f503" fmla="*/ f414 1 f253"/>
              <a:gd name="f504" fmla="*/ f415 1 f252"/>
              <a:gd name="f505" fmla="*/ f416 1 f253"/>
              <a:gd name="f506" fmla="*/ f417 1 f252"/>
              <a:gd name="f507" fmla="*/ f418 1 f253"/>
              <a:gd name="f508" fmla="*/ f419 1 f252"/>
              <a:gd name="f509" fmla="*/ f420 1 f253"/>
              <a:gd name="f510" fmla="*/ f421 1 f252"/>
              <a:gd name="f511" fmla="*/ f422 1 f253"/>
              <a:gd name="f512" fmla="*/ f423 1 f252"/>
              <a:gd name="f513" fmla="*/ f424 1 f253"/>
              <a:gd name="f514" fmla="*/ f425 f243 1"/>
              <a:gd name="f515" fmla="*/ f426 f243 1"/>
              <a:gd name="f516" fmla="*/ f428 f244 1"/>
              <a:gd name="f517" fmla="*/ f427 f244 1"/>
              <a:gd name="f518" fmla="*/ f429 f243 1"/>
              <a:gd name="f519" fmla="*/ f430 f244 1"/>
              <a:gd name="f520" fmla="*/ f431 f243 1"/>
              <a:gd name="f521" fmla="*/ f432 f244 1"/>
              <a:gd name="f522" fmla="*/ f433 f243 1"/>
              <a:gd name="f523" fmla="*/ f434 f244 1"/>
              <a:gd name="f524" fmla="*/ f435 f243 1"/>
              <a:gd name="f525" fmla="*/ f436 f244 1"/>
              <a:gd name="f526" fmla="*/ f437 f243 1"/>
              <a:gd name="f527" fmla="*/ f438 f244 1"/>
              <a:gd name="f528" fmla="*/ f439 f243 1"/>
              <a:gd name="f529" fmla="*/ f440 f244 1"/>
              <a:gd name="f530" fmla="*/ f441 f243 1"/>
              <a:gd name="f531" fmla="*/ f442 f244 1"/>
              <a:gd name="f532" fmla="*/ f443 f243 1"/>
              <a:gd name="f533" fmla="*/ f444 f244 1"/>
              <a:gd name="f534" fmla="*/ f445 f243 1"/>
              <a:gd name="f535" fmla="*/ f446 f244 1"/>
              <a:gd name="f536" fmla="*/ f447 f243 1"/>
              <a:gd name="f537" fmla="*/ f448 f244 1"/>
              <a:gd name="f538" fmla="*/ f449 f243 1"/>
              <a:gd name="f539" fmla="*/ f450 f244 1"/>
              <a:gd name="f540" fmla="*/ f451 f243 1"/>
              <a:gd name="f541" fmla="*/ f452 f244 1"/>
              <a:gd name="f542" fmla="*/ f453 f243 1"/>
              <a:gd name="f543" fmla="*/ f454 f243 1"/>
              <a:gd name="f544" fmla="*/ f455 f244 1"/>
              <a:gd name="f545" fmla="*/ f456 f244 1"/>
              <a:gd name="f546" fmla="*/ f457 f243 1"/>
              <a:gd name="f547" fmla="*/ f458 f244 1"/>
              <a:gd name="f548" fmla="*/ f459 f243 1"/>
              <a:gd name="f549" fmla="*/ f460 f244 1"/>
              <a:gd name="f550" fmla="*/ f461 f243 1"/>
              <a:gd name="f551" fmla="*/ f462 f244 1"/>
              <a:gd name="f552" fmla="*/ f463 f243 1"/>
              <a:gd name="f553" fmla="*/ f464 f244 1"/>
              <a:gd name="f554" fmla="*/ f465 f243 1"/>
              <a:gd name="f555" fmla="*/ f466 f244 1"/>
              <a:gd name="f556" fmla="*/ f467 f243 1"/>
              <a:gd name="f557" fmla="*/ f468 f244 1"/>
              <a:gd name="f558" fmla="*/ f469 f243 1"/>
              <a:gd name="f559" fmla="*/ f470 f244 1"/>
              <a:gd name="f560" fmla="*/ f471 f243 1"/>
              <a:gd name="f561" fmla="*/ f472 f244 1"/>
              <a:gd name="f562" fmla="*/ f473 f244 1"/>
              <a:gd name="f563" fmla="*/ f474 f243 1"/>
              <a:gd name="f564" fmla="*/ f475 f244 1"/>
              <a:gd name="f565" fmla="*/ f476 f243 1"/>
              <a:gd name="f566" fmla="*/ f477 f244 1"/>
              <a:gd name="f567" fmla="*/ f478 f243 1"/>
              <a:gd name="f568" fmla="*/ f479 f244 1"/>
              <a:gd name="f569" fmla="*/ f480 f243 1"/>
              <a:gd name="f570" fmla="*/ f481 f244 1"/>
              <a:gd name="f571" fmla="*/ f482 f243 1"/>
              <a:gd name="f572" fmla="*/ f483 f244 1"/>
              <a:gd name="f573" fmla="*/ f484 f243 1"/>
              <a:gd name="f574" fmla="*/ f485 f244 1"/>
              <a:gd name="f575" fmla="*/ f486 f243 1"/>
              <a:gd name="f576" fmla="*/ f487 f244 1"/>
              <a:gd name="f577" fmla="*/ f488 f243 1"/>
              <a:gd name="f578" fmla="*/ f489 f244 1"/>
              <a:gd name="f579" fmla="*/ f490 f243 1"/>
              <a:gd name="f580" fmla="*/ f491 f244 1"/>
              <a:gd name="f581" fmla="*/ f492 f243 1"/>
              <a:gd name="f582" fmla="*/ f493 f244 1"/>
              <a:gd name="f583" fmla="*/ f494 f243 1"/>
              <a:gd name="f584" fmla="*/ f495 f244 1"/>
              <a:gd name="f585" fmla="*/ f496 f243 1"/>
              <a:gd name="f586" fmla="*/ f497 f244 1"/>
              <a:gd name="f587" fmla="*/ f498 f243 1"/>
              <a:gd name="f588" fmla="*/ f499 f244 1"/>
              <a:gd name="f589" fmla="*/ f500 f243 1"/>
              <a:gd name="f590" fmla="*/ f501 f244 1"/>
              <a:gd name="f591" fmla="*/ f502 f243 1"/>
              <a:gd name="f592" fmla="*/ f503 f244 1"/>
              <a:gd name="f593" fmla="*/ f504 f243 1"/>
              <a:gd name="f594" fmla="*/ f505 f244 1"/>
              <a:gd name="f595" fmla="*/ f506 f243 1"/>
              <a:gd name="f596" fmla="*/ f507 f244 1"/>
              <a:gd name="f597" fmla="*/ f508 f243 1"/>
              <a:gd name="f598" fmla="*/ f509 f244 1"/>
              <a:gd name="f599" fmla="*/ f510 f243 1"/>
              <a:gd name="f600" fmla="*/ f511 f244 1"/>
              <a:gd name="f601" fmla="*/ f512 f243 1"/>
              <a:gd name="f602" fmla="*/ f513 f2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9">
                <a:pos x="f518" y="f519"/>
              </a:cxn>
              <a:cxn ang="f339">
                <a:pos x="f520" y="f521"/>
              </a:cxn>
              <a:cxn ang="f339">
                <a:pos x="f522" y="f523"/>
              </a:cxn>
              <a:cxn ang="f339">
                <a:pos x="f524" y="f525"/>
              </a:cxn>
              <a:cxn ang="f339">
                <a:pos x="f526" y="f527"/>
              </a:cxn>
              <a:cxn ang="f339">
                <a:pos x="f528" y="f529"/>
              </a:cxn>
              <a:cxn ang="f339">
                <a:pos x="f530" y="f531"/>
              </a:cxn>
              <a:cxn ang="f339">
                <a:pos x="f532" y="f533"/>
              </a:cxn>
              <a:cxn ang="f339">
                <a:pos x="f534" y="f535"/>
              </a:cxn>
              <a:cxn ang="f339">
                <a:pos x="f536" y="f537"/>
              </a:cxn>
              <a:cxn ang="f339">
                <a:pos x="f538" y="f539"/>
              </a:cxn>
              <a:cxn ang="f339">
                <a:pos x="f540" y="f541"/>
              </a:cxn>
              <a:cxn ang="f339">
                <a:pos x="f542" y="f531"/>
              </a:cxn>
              <a:cxn ang="f339">
                <a:pos x="f543" y="f544"/>
              </a:cxn>
              <a:cxn ang="f339">
                <a:pos x="f543" y="f545"/>
              </a:cxn>
              <a:cxn ang="f339">
                <a:pos x="f546" y="f547"/>
              </a:cxn>
              <a:cxn ang="f339">
                <a:pos x="f548" y="f549"/>
              </a:cxn>
              <a:cxn ang="f339">
                <a:pos x="f550" y="f551"/>
              </a:cxn>
              <a:cxn ang="f339">
                <a:pos x="f552" y="f553"/>
              </a:cxn>
              <a:cxn ang="f339">
                <a:pos x="f554" y="f555"/>
              </a:cxn>
              <a:cxn ang="f339">
                <a:pos x="f556" y="f557"/>
              </a:cxn>
              <a:cxn ang="f339">
                <a:pos x="f558" y="f559"/>
              </a:cxn>
              <a:cxn ang="f339">
                <a:pos x="f560" y="f561"/>
              </a:cxn>
              <a:cxn ang="f339">
                <a:pos x="f560" y="f562"/>
              </a:cxn>
              <a:cxn ang="f339">
                <a:pos x="f563" y="f564"/>
              </a:cxn>
              <a:cxn ang="f339">
                <a:pos x="f565" y="f566"/>
              </a:cxn>
              <a:cxn ang="f339">
                <a:pos x="f567" y="f568"/>
              </a:cxn>
              <a:cxn ang="f339">
                <a:pos x="f569" y="f570"/>
              </a:cxn>
              <a:cxn ang="f339">
                <a:pos x="f571" y="f572"/>
              </a:cxn>
              <a:cxn ang="f339">
                <a:pos x="f573" y="f574"/>
              </a:cxn>
              <a:cxn ang="f339">
                <a:pos x="f575" y="f576"/>
              </a:cxn>
              <a:cxn ang="f339">
                <a:pos x="f577" y="f578"/>
              </a:cxn>
              <a:cxn ang="f339">
                <a:pos x="f579" y="f580"/>
              </a:cxn>
              <a:cxn ang="f339">
                <a:pos x="f581" y="f582"/>
              </a:cxn>
              <a:cxn ang="f339">
                <a:pos x="f583" y="f584"/>
              </a:cxn>
              <a:cxn ang="f339">
                <a:pos x="f585" y="f586"/>
              </a:cxn>
              <a:cxn ang="f339">
                <a:pos x="f587" y="f588"/>
              </a:cxn>
              <a:cxn ang="f339">
                <a:pos x="f589" y="f590"/>
              </a:cxn>
              <a:cxn ang="f339">
                <a:pos x="f591" y="f592"/>
              </a:cxn>
              <a:cxn ang="f339">
                <a:pos x="f593" y="f594"/>
              </a:cxn>
              <a:cxn ang="f339">
                <a:pos x="f595" y="f596"/>
              </a:cxn>
              <a:cxn ang="f339">
                <a:pos x="f597" y="f598"/>
              </a:cxn>
              <a:cxn ang="f339">
                <a:pos x="f599" y="f600"/>
              </a:cxn>
              <a:cxn ang="f339">
                <a:pos x="f601" y="f602"/>
              </a:cxn>
            </a:cxnLst>
            <a:rect l="f514" t="f517" r="f515" b="f516"/>
            <a:pathLst>
              <a:path w="1846" h="1340">
                <a:moveTo>
                  <a:pt x="f8" y="f9"/>
                </a:moveTo>
                <a:lnTo>
                  <a:pt x="f10" y="f9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10" y="f60"/>
                </a:lnTo>
                <a:lnTo>
                  <a:pt x="f61" y="f62"/>
                </a:lnTo>
                <a:lnTo>
                  <a:pt x="f8" y="f63"/>
                </a:lnTo>
                <a:lnTo>
                  <a:pt x="f64" y="f65"/>
                </a:lnTo>
                <a:lnTo>
                  <a:pt x="f66" y="f63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53"/>
                </a:lnTo>
                <a:lnTo>
                  <a:pt x="f76" y="f77"/>
                </a:lnTo>
                <a:lnTo>
                  <a:pt x="f78" y="f47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5" y="f87"/>
                </a:lnTo>
                <a:lnTo>
                  <a:pt x="f83" y="f88"/>
                </a:lnTo>
                <a:lnTo>
                  <a:pt x="f89" y="f90"/>
                </a:lnTo>
                <a:lnTo>
                  <a:pt x="f79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8"/>
                </a:lnTo>
                <a:lnTo>
                  <a:pt x="f103" y="f104"/>
                </a:lnTo>
                <a:lnTo>
                  <a:pt x="f105" y="f106"/>
                </a:lnTo>
                <a:lnTo>
                  <a:pt x="f8" y="f9"/>
                </a:lnTo>
                <a:close/>
                <a:moveTo>
                  <a:pt x="f107" y="f5"/>
                </a:moveTo>
                <a:lnTo>
                  <a:pt x="f108" y="f5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01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lnTo>
                  <a:pt x="f126" y="f127"/>
                </a:lnTo>
                <a:lnTo>
                  <a:pt x="f128" y="f31"/>
                </a:lnTo>
                <a:lnTo>
                  <a:pt x="f129" y="f130"/>
                </a:lnTo>
                <a:lnTo>
                  <a:pt x="f128" y="f131"/>
                </a:lnTo>
                <a:lnTo>
                  <a:pt x="f128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151" y="f152"/>
                </a:lnTo>
                <a:lnTo>
                  <a:pt x="f153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160"/>
                </a:lnTo>
                <a:lnTo>
                  <a:pt x="f161" y="f162"/>
                </a:lnTo>
                <a:lnTo>
                  <a:pt x="f163" y="f115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69"/>
                </a:lnTo>
                <a:lnTo>
                  <a:pt x="f170" y="f122"/>
                </a:lnTo>
                <a:lnTo>
                  <a:pt x="f171" y="f172"/>
                </a:lnTo>
                <a:lnTo>
                  <a:pt x="f173" y="f151"/>
                </a:lnTo>
                <a:lnTo>
                  <a:pt x="f174" y="f78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186"/>
                </a:lnTo>
                <a:lnTo>
                  <a:pt x="f187" y="f188"/>
                </a:lnTo>
                <a:lnTo>
                  <a:pt x="f189" y="f190"/>
                </a:lnTo>
                <a:lnTo>
                  <a:pt x="f191" y="f7"/>
                </a:lnTo>
                <a:lnTo>
                  <a:pt x="f192" y="f7"/>
                </a:lnTo>
                <a:lnTo>
                  <a:pt x="f193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9" y="f200"/>
                </a:lnTo>
                <a:lnTo>
                  <a:pt x="f201" y="f202"/>
                </a:lnTo>
                <a:lnTo>
                  <a:pt x="f203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9" y="f210"/>
                </a:lnTo>
                <a:lnTo>
                  <a:pt x="f114" y="f211"/>
                </a:lnTo>
                <a:lnTo>
                  <a:pt x="f212" y="f213"/>
                </a:lnTo>
                <a:lnTo>
                  <a:pt x="f214" y="f215"/>
                </a:lnTo>
                <a:lnTo>
                  <a:pt x="f5" y="f216"/>
                </a:lnTo>
                <a:lnTo>
                  <a:pt x="f217" y="f218"/>
                </a:lnTo>
                <a:lnTo>
                  <a:pt x="f219" y="f140"/>
                </a:lnTo>
                <a:lnTo>
                  <a:pt x="f14" y="f220"/>
                </a:lnTo>
                <a:lnTo>
                  <a:pt x="f221" y="f222"/>
                </a:lnTo>
                <a:lnTo>
                  <a:pt x="f223" y="f224"/>
                </a:lnTo>
                <a:lnTo>
                  <a:pt x="f225" y="f226"/>
                </a:lnTo>
                <a:lnTo>
                  <a:pt x="f227" y="f228"/>
                </a:lnTo>
                <a:lnTo>
                  <a:pt x="f229" y="f230"/>
                </a:lnTo>
                <a:lnTo>
                  <a:pt x="f231" y="f232"/>
                </a:lnTo>
                <a:lnTo>
                  <a:pt x="f233" y="f121"/>
                </a:lnTo>
                <a:lnTo>
                  <a:pt x="f234" y="f235"/>
                </a:lnTo>
                <a:lnTo>
                  <a:pt x="f236" y="f237"/>
                </a:lnTo>
                <a:lnTo>
                  <a:pt x="f238" y="f14"/>
                </a:lnTo>
                <a:lnTo>
                  <a:pt x="f239" y="f240"/>
                </a:lnTo>
                <a:lnTo>
                  <a:pt x="f241" y="f212"/>
                </a:lnTo>
                <a:lnTo>
                  <a:pt x="f107" y="f5"/>
                </a:lnTo>
                <a:close/>
              </a:path>
            </a:pathLst>
          </a:custGeom>
          <a:solidFill>
            <a:srgbClr val="355427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355427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3AB4A2EB-01A0-49A5-81EC-4BAD6082F200}"/>
              </a:ext>
            </a:extLst>
          </p:cNvPr>
          <p:cNvSpPr/>
          <p:nvPr/>
        </p:nvSpPr>
        <p:spPr>
          <a:xfrm>
            <a:off x="4890640" y="3972747"/>
            <a:ext cx="303827" cy="3111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85"/>
              <a:gd name="f7" fmla="val 3876"/>
              <a:gd name="f8" fmla="val 1245"/>
              <a:gd name="f9" fmla="val 1753"/>
              <a:gd name="f10" fmla="val 4"/>
              <a:gd name="f11" fmla="val 56"/>
              <a:gd name="f12" fmla="val 1754"/>
              <a:gd name="f13" fmla="val 114"/>
              <a:gd name="f14" fmla="val 1756"/>
              <a:gd name="f15" fmla="val 174"/>
              <a:gd name="f16" fmla="val 1760"/>
              <a:gd name="f17" fmla="val 238"/>
              <a:gd name="f18" fmla="val 1765"/>
              <a:gd name="f19" fmla="val 302"/>
              <a:gd name="f20" fmla="val 1771"/>
              <a:gd name="f21" fmla="val 367"/>
              <a:gd name="f22" fmla="val 1780"/>
              <a:gd name="f23" fmla="val 433"/>
              <a:gd name="f24" fmla="val 1791"/>
              <a:gd name="f25" fmla="val 494"/>
              <a:gd name="f26" fmla="val 1804"/>
              <a:gd name="f27" fmla="val 556"/>
              <a:gd name="f28" fmla="val 1818"/>
              <a:gd name="f29" fmla="val 614"/>
              <a:gd name="f30" fmla="val 1836"/>
              <a:gd name="f31" fmla="val 669"/>
              <a:gd name="f32" fmla="val 1854"/>
              <a:gd name="f33" fmla="val 718"/>
              <a:gd name="f34" fmla="val 1878"/>
              <a:gd name="f35" fmla="val 760"/>
              <a:gd name="f36" fmla="val 1902"/>
              <a:gd name="f37" fmla="val 796"/>
              <a:gd name="f38" fmla="val 1931"/>
              <a:gd name="f39" fmla="val 825"/>
              <a:gd name="f40" fmla="val 1962"/>
              <a:gd name="f41" fmla="val 844"/>
              <a:gd name="f42" fmla="val 2000"/>
              <a:gd name="f43" fmla="val 856"/>
              <a:gd name="f44" fmla="val 2038"/>
              <a:gd name="f45" fmla="val 858"/>
              <a:gd name="f46" fmla="val 2076"/>
              <a:gd name="f47" fmla="val 851"/>
              <a:gd name="f48" fmla="val 2113"/>
              <a:gd name="f49" fmla="val 838"/>
              <a:gd name="f50" fmla="val 2147"/>
              <a:gd name="f51" fmla="val 822"/>
              <a:gd name="f52" fmla="val 2180"/>
              <a:gd name="f53" fmla="val 802"/>
              <a:gd name="f54" fmla="val 2211"/>
              <a:gd name="f55" fmla="val 782"/>
              <a:gd name="f56" fmla="val 2240"/>
              <a:gd name="f57" fmla="val 764"/>
              <a:gd name="f58" fmla="val 2265"/>
              <a:gd name="f59" fmla="val 747"/>
              <a:gd name="f60" fmla="val 2320"/>
              <a:gd name="f61" fmla="val 722"/>
              <a:gd name="f62" fmla="val 2384"/>
              <a:gd name="f63" fmla="val 696"/>
              <a:gd name="f64" fmla="val 2454"/>
              <a:gd name="f65" fmla="val 673"/>
              <a:gd name="f66" fmla="val 2531"/>
              <a:gd name="f67" fmla="val 653"/>
              <a:gd name="f68" fmla="val 2609"/>
              <a:gd name="f69" fmla="val 640"/>
              <a:gd name="f70" fmla="val 2693"/>
              <a:gd name="f71" fmla="val 633"/>
              <a:gd name="f72" fmla="val 2774"/>
              <a:gd name="f73" fmla="val 636"/>
              <a:gd name="f74" fmla="val 2856"/>
              <a:gd name="f75" fmla="val 649"/>
              <a:gd name="f76" fmla="val 2954"/>
              <a:gd name="f77" fmla="val 674"/>
              <a:gd name="f78" fmla="val 3047"/>
              <a:gd name="f79" fmla="val 709"/>
              <a:gd name="f80" fmla="val 3136"/>
              <a:gd name="f81" fmla="val 751"/>
              <a:gd name="f82" fmla="val 3220"/>
              <a:gd name="f83" fmla="val 800"/>
              <a:gd name="f84" fmla="val 3298"/>
              <a:gd name="f85" fmla="val 3373"/>
              <a:gd name="f86" fmla="val 918"/>
              <a:gd name="f87" fmla="val 3440"/>
              <a:gd name="f88" fmla="val 985"/>
              <a:gd name="f89" fmla="val 3502"/>
              <a:gd name="f90" fmla="val 1056"/>
              <a:gd name="f91" fmla="val 3556"/>
              <a:gd name="f92" fmla="val 1133"/>
              <a:gd name="f93" fmla="val 3604"/>
              <a:gd name="f94" fmla="val 1213"/>
              <a:gd name="f95" fmla="val 3645"/>
              <a:gd name="f96" fmla="val 1296"/>
              <a:gd name="f97" fmla="val 3678"/>
              <a:gd name="f98" fmla="val 1384"/>
              <a:gd name="f99" fmla="val 3704"/>
              <a:gd name="f100" fmla="val 1473"/>
              <a:gd name="f101" fmla="val 3724"/>
              <a:gd name="f102" fmla="val 1567"/>
              <a:gd name="f103" fmla="val 3744"/>
              <a:gd name="f104" fmla="val 1665"/>
              <a:gd name="f105" fmla="val 3762"/>
              <a:gd name="f106" fmla="val 1769"/>
              <a:gd name="f107" fmla="val 3776"/>
              <a:gd name="f108" fmla="val 1871"/>
              <a:gd name="f109" fmla="val 3784"/>
              <a:gd name="f110" fmla="val 1974"/>
              <a:gd name="f111" fmla="val 2078"/>
              <a:gd name="f112" fmla="val 3780"/>
              <a:gd name="f113" fmla="val 2182"/>
              <a:gd name="f114" fmla="val 3771"/>
              <a:gd name="f115" fmla="val 2284"/>
              <a:gd name="f116" fmla="val 3756"/>
              <a:gd name="f117" fmla="val 2380"/>
              <a:gd name="f118" fmla="val 3736"/>
              <a:gd name="f119" fmla="val 2473"/>
              <a:gd name="f120" fmla="val 3713"/>
              <a:gd name="f121" fmla="val 2560"/>
              <a:gd name="f122" fmla="val 3674"/>
              <a:gd name="f123" fmla="val 2671"/>
              <a:gd name="f124" fmla="val 3631"/>
              <a:gd name="f125" fmla="val 3582"/>
              <a:gd name="f126" fmla="val 2873"/>
              <a:gd name="f127" fmla="val 3527"/>
              <a:gd name="f128" fmla="val 2964"/>
              <a:gd name="f129" fmla="val 3467"/>
              <a:gd name="f130" fmla="val 3049"/>
              <a:gd name="f131" fmla="val 3404"/>
              <a:gd name="f132" fmla="val 3129"/>
              <a:gd name="f133" fmla="val 3338"/>
              <a:gd name="f134" fmla="val 3204"/>
              <a:gd name="f135" fmla="val 3269"/>
              <a:gd name="f136" fmla="val 3271"/>
              <a:gd name="f137" fmla="val 3198"/>
              <a:gd name="f138" fmla="val 3334"/>
              <a:gd name="f139" fmla="val 3124"/>
              <a:gd name="f140" fmla="val 3393"/>
              <a:gd name="f141" fmla="val 3445"/>
              <a:gd name="f142" fmla="val 2974"/>
              <a:gd name="f143" fmla="val 3493"/>
              <a:gd name="f144" fmla="val 2900"/>
              <a:gd name="f145" fmla="val 3536"/>
              <a:gd name="f146" fmla="val 2825"/>
              <a:gd name="f147" fmla="val 3576"/>
              <a:gd name="f148" fmla="val 2751"/>
              <a:gd name="f149" fmla="val 3611"/>
              <a:gd name="f150" fmla="val 2680"/>
              <a:gd name="f151" fmla="val 3640"/>
              <a:gd name="f152" fmla="val 3667"/>
              <a:gd name="f153" fmla="val 2542"/>
              <a:gd name="f154" fmla="val 3689"/>
              <a:gd name="f155" fmla="val 2476"/>
              <a:gd name="f156" fmla="val 3709"/>
              <a:gd name="f157" fmla="val 2391"/>
              <a:gd name="f158" fmla="val 3727"/>
              <a:gd name="f159" fmla="val 2300"/>
              <a:gd name="f160" fmla="val 3738"/>
              <a:gd name="f161" fmla="val 2209"/>
              <a:gd name="f162" fmla="val 3742"/>
              <a:gd name="f163" fmla="val 2116"/>
              <a:gd name="f164" fmla="val 3740"/>
              <a:gd name="f165" fmla="val 2025"/>
              <a:gd name="f166" fmla="val 3733"/>
              <a:gd name="f167" fmla="val 1933"/>
              <a:gd name="f168" fmla="val 3720"/>
              <a:gd name="f169" fmla="val 1845"/>
              <a:gd name="f170" fmla="val 3682"/>
              <a:gd name="f171" fmla="val 1678"/>
              <a:gd name="f172" fmla="val 3660"/>
              <a:gd name="f173" fmla="val 1602"/>
              <a:gd name="f174" fmla="val 3634"/>
              <a:gd name="f175" fmla="val 1533"/>
              <a:gd name="f176" fmla="val 3607"/>
              <a:gd name="f177" fmla="val 1438"/>
              <a:gd name="f178" fmla="val 3565"/>
              <a:gd name="f179" fmla="val 1347"/>
              <a:gd name="f180" fmla="val 3518"/>
              <a:gd name="f181" fmla="val 1262"/>
              <a:gd name="f182" fmla="val 3469"/>
              <a:gd name="f183" fmla="val 1176"/>
              <a:gd name="f184" fmla="val 3416"/>
              <a:gd name="f185" fmla="val 1093"/>
              <a:gd name="f186" fmla="val 3364"/>
              <a:gd name="f187" fmla="val 1005"/>
              <a:gd name="f188" fmla="val 3309"/>
              <a:gd name="f189" fmla="val 913"/>
              <a:gd name="f190" fmla="val 3256"/>
              <a:gd name="f191" fmla="val 898"/>
              <a:gd name="f192" fmla="val 3247"/>
              <a:gd name="f193" fmla="val 880"/>
              <a:gd name="f194" fmla="val 3236"/>
              <a:gd name="f195" fmla="val 862"/>
              <a:gd name="f196" fmla="val 3225"/>
              <a:gd name="f197" fmla="val 842"/>
              <a:gd name="f198" fmla="val 3214"/>
              <a:gd name="f199" fmla="val 820"/>
              <a:gd name="f200" fmla="val 798"/>
              <a:gd name="f201" fmla="val 3193"/>
              <a:gd name="f202" fmla="val 776"/>
              <a:gd name="f203" fmla="val 3184"/>
              <a:gd name="f204" fmla="val 753"/>
              <a:gd name="f205" fmla="val 3174"/>
              <a:gd name="f206" fmla="val 729"/>
              <a:gd name="f207" fmla="val 3167"/>
              <a:gd name="f208" fmla="val 705"/>
              <a:gd name="f209" fmla="val 3164"/>
              <a:gd name="f210" fmla="val 682"/>
              <a:gd name="f211" fmla="val 3162"/>
              <a:gd name="f212" fmla="val 658"/>
              <a:gd name="f213" fmla="val 3169"/>
              <a:gd name="f214" fmla="val 613"/>
              <a:gd name="f215" fmla="val 3178"/>
              <a:gd name="f216" fmla="val 591"/>
              <a:gd name="f217" fmla="val 571"/>
              <a:gd name="f218" fmla="val 3213"/>
              <a:gd name="f219" fmla="val 553"/>
              <a:gd name="f220" fmla="val 534"/>
              <a:gd name="f221" fmla="val 3267"/>
              <a:gd name="f222" fmla="val 518"/>
              <a:gd name="f223" fmla="val 3304"/>
              <a:gd name="f224" fmla="val 504"/>
              <a:gd name="f225" fmla="val 3347"/>
              <a:gd name="f226" fmla="val 491"/>
              <a:gd name="f227" fmla="val 3396"/>
              <a:gd name="f228" fmla="val 482"/>
              <a:gd name="f229" fmla="val 3454"/>
              <a:gd name="f230" fmla="val 473"/>
              <a:gd name="f231" fmla="val 3522"/>
              <a:gd name="f232" fmla="val 467"/>
              <a:gd name="f233" fmla="val 3596"/>
              <a:gd name="f234" fmla="val 465"/>
              <a:gd name="f235" fmla="val 3680"/>
              <a:gd name="f236" fmla="val 3773"/>
              <a:gd name="f237" fmla="val 469"/>
              <a:gd name="f238" fmla="val 382"/>
              <a:gd name="f239" fmla="val 3873"/>
              <a:gd name="f240" fmla="val 291"/>
              <a:gd name="f241" fmla="val 3865"/>
              <a:gd name="f242" fmla="val 200"/>
              <a:gd name="f243" fmla="val 3862"/>
              <a:gd name="f244" fmla="val 107"/>
              <a:gd name="f245" fmla="val 16"/>
              <a:gd name="f246" fmla="val 3869"/>
              <a:gd name="f247" fmla="val 3840"/>
              <a:gd name="f248" fmla="val 11"/>
              <a:gd name="f249" fmla="val 3793"/>
              <a:gd name="f250" fmla="val 5"/>
              <a:gd name="f251" fmla="val 2"/>
              <a:gd name="f252" fmla="val 3618"/>
              <a:gd name="f253" fmla="val 3553"/>
              <a:gd name="f254" fmla="val 3484"/>
              <a:gd name="f255" fmla="val 9"/>
              <a:gd name="f256" fmla="val 3413"/>
              <a:gd name="f257" fmla="val 3342"/>
              <a:gd name="f258" fmla="val 29"/>
              <a:gd name="f259" fmla="val 44"/>
              <a:gd name="f260" fmla="val 3196"/>
              <a:gd name="f261" fmla="val 64"/>
              <a:gd name="f262" fmla="val 3125"/>
              <a:gd name="f263" fmla="val 85"/>
              <a:gd name="f264" fmla="val 3056"/>
              <a:gd name="f265" fmla="val 113"/>
              <a:gd name="f266" fmla="val 2989"/>
              <a:gd name="f267" fmla="val 145"/>
              <a:gd name="f268" fmla="val 2925"/>
              <a:gd name="f269" fmla="val 182"/>
              <a:gd name="f270" fmla="val 2867"/>
              <a:gd name="f271" fmla="val 224"/>
              <a:gd name="f272" fmla="val 2813"/>
              <a:gd name="f273" fmla="val 271"/>
              <a:gd name="f274" fmla="val 2765"/>
              <a:gd name="f275" fmla="val 324"/>
              <a:gd name="f276" fmla="val 2724"/>
              <a:gd name="f277" fmla="val 2689"/>
              <a:gd name="f278" fmla="val 429"/>
              <a:gd name="f279" fmla="val 2667"/>
              <a:gd name="f280" fmla="val 474"/>
              <a:gd name="f281" fmla="val 2654"/>
              <a:gd name="f282" fmla="val 516"/>
              <a:gd name="f283" fmla="val 2649"/>
              <a:gd name="f284" fmla="val 2647"/>
              <a:gd name="f285" fmla="val 594"/>
              <a:gd name="f286" fmla="val 2653"/>
              <a:gd name="f287" fmla="val 2662"/>
              <a:gd name="f288" fmla="val 2673"/>
              <a:gd name="f289" fmla="val 714"/>
              <a:gd name="f290" fmla="val 2684"/>
              <a:gd name="f291" fmla="val 758"/>
              <a:gd name="f292" fmla="val 2698"/>
              <a:gd name="f293" fmla="val 805"/>
              <a:gd name="f294" fmla="val 2709"/>
              <a:gd name="f295" fmla="val 2720"/>
              <a:gd name="f296" fmla="val 971"/>
              <a:gd name="f297" fmla="val 2734"/>
              <a:gd name="f298" fmla="val 1082"/>
              <a:gd name="f299" fmla="val 2738"/>
              <a:gd name="f300" fmla="val 1189"/>
              <a:gd name="f301" fmla="val 2733"/>
              <a:gd name="f302" fmla="val 1291"/>
              <a:gd name="f303" fmla="val 2718"/>
              <a:gd name="f304" fmla="val 1387"/>
              <a:gd name="f305" fmla="val 2694"/>
              <a:gd name="f306" fmla="val 1478"/>
              <a:gd name="f307" fmla="val 2664"/>
              <a:gd name="f308" fmla="val 1562"/>
              <a:gd name="f309" fmla="val 2625"/>
              <a:gd name="f310" fmla="val 1640"/>
              <a:gd name="f311" fmla="val 2580"/>
              <a:gd name="f312" fmla="val 1711"/>
              <a:gd name="f313" fmla="val 2527"/>
              <a:gd name="f314" fmla="val 1773"/>
              <a:gd name="f315" fmla="val 2471"/>
              <a:gd name="f316" fmla="val 1827"/>
              <a:gd name="f317" fmla="val 2409"/>
              <a:gd name="f318" fmla="val 1873"/>
              <a:gd name="f319" fmla="val 2342"/>
              <a:gd name="f320" fmla="val 1909"/>
              <a:gd name="f321" fmla="val 2273"/>
              <a:gd name="f322" fmla="val 2213"/>
              <a:gd name="f323" fmla="val 1947"/>
              <a:gd name="f324" fmla="val 2149"/>
              <a:gd name="f325" fmla="val 2084"/>
              <a:gd name="f326" fmla="val 1973"/>
              <a:gd name="f327" fmla="val 1993"/>
              <a:gd name="f328" fmla="val 1971"/>
              <a:gd name="f329" fmla="val 1904"/>
              <a:gd name="f330" fmla="val 1942"/>
              <a:gd name="f331" fmla="val 1736"/>
              <a:gd name="f332" fmla="val 1916"/>
              <a:gd name="f333" fmla="val 1658"/>
              <a:gd name="f334" fmla="val 1884"/>
              <a:gd name="f335" fmla="val 1585"/>
              <a:gd name="f336" fmla="val 1518"/>
              <a:gd name="f337" fmla="val 1458"/>
              <a:gd name="f338" fmla="val 1404"/>
              <a:gd name="f339" fmla="val 1714"/>
              <a:gd name="f340" fmla="val 1356"/>
              <a:gd name="f341" fmla="val 1669"/>
              <a:gd name="f342" fmla="val 1316"/>
              <a:gd name="f343" fmla="val 1618"/>
              <a:gd name="f344" fmla="val 1278"/>
              <a:gd name="f345" fmla="val 1564"/>
              <a:gd name="f346" fmla="val 1238"/>
              <a:gd name="f347" fmla="val 1513"/>
              <a:gd name="f348" fmla="val 1198"/>
              <a:gd name="f349" fmla="val 1464"/>
              <a:gd name="f350" fmla="val 1156"/>
              <a:gd name="f351" fmla="val 1422"/>
              <a:gd name="f352" fmla="val 1107"/>
              <a:gd name="f353" fmla="val 1358"/>
              <a:gd name="f354" fmla="val 1000"/>
              <a:gd name="f355" fmla="val 1334"/>
              <a:gd name="f356" fmla="val 938"/>
              <a:gd name="f357" fmla="val 874"/>
              <a:gd name="f358" fmla="val 1300"/>
              <a:gd name="f359" fmla="val 807"/>
              <a:gd name="f360" fmla="val 1285"/>
              <a:gd name="f361" fmla="val 736"/>
              <a:gd name="f362" fmla="val 1273"/>
              <a:gd name="f363" fmla="val 664"/>
              <a:gd name="f364" fmla="val 589"/>
              <a:gd name="f365" fmla="val 1260"/>
              <a:gd name="f366" fmla="val 585"/>
              <a:gd name="f367" fmla="val 1258"/>
              <a:gd name="f368" fmla="val 574"/>
              <a:gd name="f369" fmla="val 1256"/>
              <a:gd name="f370" fmla="val 1253"/>
              <a:gd name="f371" fmla="val 522"/>
              <a:gd name="f372" fmla="val 1251"/>
              <a:gd name="f373" fmla="val 485"/>
              <a:gd name="f374" fmla="val 1247"/>
              <a:gd name="f375" fmla="val 442"/>
              <a:gd name="f376" fmla="val 1244"/>
              <a:gd name="f377" fmla="val 394"/>
              <a:gd name="f378" fmla="val 1240"/>
              <a:gd name="f379" fmla="val 345"/>
              <a:gd name="f380" fmla="val 1236"/>
              <a:gd name="f381" fmla="val 293"/>
              <a:gd name="f382" fmla="val 1234"/>
              <a:gd name="f383" fmla="val 185"/>
              <a:gd name="f384" fmla="val 134"/>
              <a:gd name="f385" fmla="val 40"/>
              <a:gd name="f386" fmla="+- 0 0 -90"/>
              <a:gd name="f387" fmla="*/ f3 1 3785"/>
              <a:gd name="f388" fmla="*/ f4 1 3876"/>
              <a:gd name="f389" fmla="val f5"/>
              <a:gd name="f390" fmla="val f6"/>
              <a:gd name="f391" fmla="val f7"/>
              <a:gd name="f392" fmla="*/ f386 f0 1"/>
              <a:gd name="f393" fmla="+- f391 0 f389"/>
              <a:gd name="f394" fmla="+- f390 0 f389"/>
              <a:gd name="f395" fmla="*/ f392 1 f2"/>
              <a:gd name="f396" fmla="*/ f394 1 3785"/>
              <a:gd name="f397" fmla="*/ f393 1 3876"/>
              <a:gd name="f398" fmla="*/ 1754 f394 1"/>
              <a:gd name="f399" fmla="*/ 114 f393 1"/>
              <a:gd name="f400" fmla="*/ 1771 f394 1"/>
              <a:gd name="f401" fmla="*/ 367 f393 1"/>
              <a:gd name="f402" fmla="*/ 1818 f394 1"/>
              <a:gd name="f403" fmla="*/ 614 f393 1"/>
              <a:gd name="f404" fmla="*/ 1902 f394 1"/>
              <a:gd name="f405" fmla="*/ 796 f393 1"/>
              <a:gd name="f406" fmla="*/ 2038 f394 1"/>
              <a:gd name="f407" fmla="*/ 858 f393 1"/>
              <a:gd name="f408" fmla="*/ 2180 f394 1"/>
              <a:gd name="f409" fmla="*/ 802 f393 1"/>
              <a:gd name="f410" fmla="*/ 2320 f394 1"/>
              <a:gd name="f411" fmla="*/ 722 f393 1"/>
              <a:gd name="f412" fmla="*/ 2609 f394 1"/>
              <a:gd name="f413" fmla="*/ 640 f393 1"/>
              <a:gd name="f414" fmla="*/ 2954 f394 1"/>
              <a:gd name="f415" fmla="*/ 674 f393 1"/>
              <a:gd name="f416" fmla="*/ 3298 f394 1"/>
              <a:gd name="f417" fmla="*/ 856 f393 1"/>
              <a:gd name="f418" fmla="*/ 3556 f394 1"/>
              <a:gd name="f419" fmla="*/ 1133 f393 1"/>
              <a:gd name="f420" fmla="*/ 3704 f394 1"/>
              <a:gd name="f421" fmla="*/ 1473 f393 1"/>
              <a:gd name="f422" fmla="*/ 3776 f394 1"/>
              <a:gd name="f423" fmla="*/ 1871 f393 1"/>
              <a:gd name="f424" fmla="*/ 3771 f394 1"/>
              <a:gd name="f425" fmla="*/ 2284 f393 1"/>
              <a:gd name="f426" fmla="*/ 3674 f394 1"/>
              <a:gd name="f427" fmla="*/ 2671 f393 1"/>
              <a:gd name="f428" fmla="*/ 3467 f394 1"/>
              <a:gd name="f429" fmla="*/ 3049 f393 1"/>
              <a:gd name="f430" fmla="*/ 3198 f394 1"/>
              <a:gd name="f431" fmla="*/ 3334 f393 1"/>
              <a:gd name="f432" fmla="*/ 2900 f394 1"/>
              <a:gd name="f433" fmla="*/ 3536 f393 1"/>
              <a:gd name="f434" fmla="*/ 3667 f393 1"/>
              <a:gd name="f435" fmla="*/ 2300 f394 1"/>
              <a:gd name="f436" fmla="*/ 3738 f393 1"/>
              <a:gd name="f437" fmla="*/ 1933 f394 1"/>
              <a:gd name="f438" fmla="*/ 3720 f393 1"/>
              <a:gd name="f439" fmla="*/ 1602 f394 1"/>
              <a:gd name="f440" fmla="*/ 3634 f393 1"/>
              <a:gd name="f441" fmla="*/ 1262 f394 1"/>
              <a:gd name="f442" fmla="*/ 3469 f393 1"/>
              <a:gd name="f443" fmla="*/ 913 f394 1"/>
              <a:gd name="f444" fmla="*/ 3256 f393 1"/>
              <a:gd name="f445" fmla="*/ 842 f394 1"/>
              <a:gd name="f446" fmla="*/ 3214 f393 1"/>
              <a:gd name="f447" fmla="*/ 753 f394 1"/>
              <a:gd name="f448" fmla="*/ 3174 f393 1"/>
              <a:gd name="f449" fmla="*/ 658 f394 1"/>
              <a:gd name="f450" fmla="*/ 3164 f393 1"/>
              <a:gd name="f451" fmla="*/ 571 f394 1"/>
              <a:gd name="f452" fmla="*/ 3213 f393 1"/>
              <a:gd name="f453" fmla="*/ 504 f394 1"/>
              <a:gd name="f454" fmla="*/ 3347 f393 1"/>
              <a:gd name="f455" fmla="*/ 467 f394 1"/>
              <a:gd name="f456" fmla="*/ 3596 f393 1"/>
              <a:gd name="f457" fmla="*/ 382 f394 1"/>
              <a:gd name="f458" fmla="*/ 3873 f393 1"/>
              <a:gd name="f459" fmla="*/ 16 f394 1"/>
              <a:gd name="f460" fmla="*/ 3869 f393 1"/>
              <a:gd name="f461" fmla="*/ 2 f394 1"/>
              <a:gd name="f462" fmla="*/ 3682 f393 1"/>
              <a:gd name="f463" fmla="*/ 9 f394 1"/>
              <a:gd name="f464" fmla="*/ 3413 f393 1"/>
              <a:gd name="f465" fmla="*/ 64 f394 1"/>
              <a:gd name="f466" fmla="*/ 3125 f393 1"/>
              <a:gd name="f467" fmla="*/ 182 f394 1"/>
              <a:gd name="f468" fmla="*/ 2867 f393 1"/>
              <a:gd name="f469" fmla="*/ 2689 f393 1"/>
              <a:gd name="f470" fmla="*/ 556 f394 1"/>
              <a:gd name="f471" fmla="*/ 2647 f393 1"/>
              <a:gd name="f472" fmla="*/ 714 f394 1"/>
              <a:gd name="f473" fmla="*/ 2684 f393 1"/>
              <a:gd name="f474" fmla="*/ 971 f394 1"/>
              <a:gd name="f475" fmla="*/ 2734 f393 1"/>
              <a:gd name="f476" fmla="*/ 1387 f394 1"/>
              <a:gd name="f477" fmla="*/ 2694 f393 1"/>
              <a:gd name="f478" fmla="*/ 1711 f394 1"/>
              <a:gd name="f479" fmla="*/ 2527 f393 1"/>
              <a:gd name="f480" fmla="*/ 1909 f394 1"/>
              <a:gd name="f481" fmla="*/ 2273 f393 1"/>
              <a:gd name="f482" fmla="*/ 1973 f394 1"/>
              <a:gd name="f483" fmla="*/ 1993 f393 1"/>
              <a:gd name="f484" fmla="*/ 1916 f394 1"/>
              <a:gd name="f485" fmla="*/ 1658 f393 1"/>
              <a:gd name="f486" fmla="*/ 1760 f394 1"/>
              <a:gd name="f487" fmla="*/ 1404 f393 1"/>
              <a:gd name="f488" fmla="*/ 1564 f394 1"/>
              <a:gd name="f489" fmla="*/ 1238 f393 1"/>
              <a:gd name="f490" fmla="*/ 1056 f393 1"/>
              <a:gd name="f491" fmla="*/ 1300 f394 1"/>
              <a:gd name="f492" fmla="*/ 807 f393 1"/>
              <a:gd name="f493" fmla="*/ 1260 f394 1"/>
              <a:gd name="f494" fmla="*/ 585 f393 1"/>
              <a:gd name="f495" fmla="*/ 1251 f394 1"/>
              <a:gd name="f496" fmla="*/ 485 f393 1"/>
              <a:gd name="f497" fmla="*/ 1236 f394 1"/>
              <a:gd name="f498" fmla="*/ 293 f393 1"/>
              <a:gd name="f499" fmla="*/ 85 f393 1"/>
              <a:gd name="f500" fmla="+- f395 0 f1"/>
              <a:gd name="f501" fmla="*/ f398 1 3785"/>
              <a:gd name="f502" fmla="*/ f399 1 3876"/>
              <a:gd name="f503" fmla="*/ f400 1 3785"/>
              <a:gd name="f504" fmla="*/ f401 1 3876"/>
              <a:gd name="f505" fmla="*/ f402 1 3785"/>
              <a:gd name="f506" fmla="*/ f403 1 3876"/>
              <a:gd name="f507" fmla="*/ f404 1 3785"/>
              <a:gd name="f508" fmla="*/ f405 1 3876"/>
              <a:gd name="f509" fmla="*/ f406 1 3785"/>
              <a:gd name="f510" fmla="*/ f407 1 3876"/>
              <a:gd name="f511" fmla="*/ f408 1 3785"/>
              <a:gd name="f512" fmla="*/ f409 1 3876"/>
              <a:gd name="f513" fmla="*/ f410 1 3785"/>
              <a:gd name="f514" fmla="*/ f411 1 3876"/>
              <a:gd name="f515" fmla="*/ f412 1 3785"/>
              <a:gd name="f516" fmla="*/ f413 1 3876"/>
              <a:gd name="f517" fmla="*/ f414 1 3785"/>
              <a:gd name="f518" fmla="*/ f415 1 3876"/>
              <a:gd name="f519" fmla="*/ f416 1 3785"/>
              <a:gd name="f520" fmla="*/ f417 1 3876"/>
              <a:gd name="f521" fmla="*/ f418 1 3785"/>
              <a:gd name="f522" fmla="*/ f419 1 3876"/>
              <a:gd name="f523" fmla="*/ f420 1 3785"/>
              <a:gd name="f524" fmla="*/ f421 1 3876"/>
              <a:gd name="f525" fmla="*/ f422 1 3785"/>
              <a:gd name="f526" fmla="*/ f423 1 3876"/>
              <a:gd name="f527" fmla="*/ f424 1 3785"/>
              <a:gd name="f528" fmla="*/ f425 1 3876"/>
              <a:gd name="f529" fmla="*/ f426 1 3785"/>
              <a:gd name="f530" fmla="*/ f427 1 3876"/>
              <a:gd name="f531" fmla="*/ f428 1 3785"/>
              <a:gd name="f532" fmla="*/ f429 1 3876"/>
              <a:gd name="f533" fmla="*/ f430 1 3785"/>
              <a:gd name="f534" fmla="*/ f431 1 3876"/>
              <a:gd name="f535" fmla="*/ f432 1 3785"/>
              <a:gd name="f536" fmla="*/ f433 1 3876"/>
              <a:gd name="f537" fmla="*/ f434 1 3876"/>
              <a:gd name="f538" fmla="*/ f435 1 3785"/>
              <a:gd name="f539" fmla="*/ f436 1 3876"/>
              <a:gd name="f540" fmla="*/ f437 1 3785"/>
              <a:gd name="f541" fmla="*/ f438 1 3876"/>
              <a:gd name="f542" fmla="*/ f439 1 3785"/>
              <a:gd name="f543" fmla="*/ f440 1 3876"/>
              <a:gd name="f544" fmla="*/ f441 1 3785"/>
              <a:gd name="f545" fmla="*/ f442 1 3876"/>
              <a:gd name="f546" fmla="*/ f443 1 3785"/>
              <a:gd name="f547" fmla="*/ f444 1 3876"/>
              <a:gd name="f548" fmla="*/ f445 1 3785"/>
              <a:gd name="f549" fmla="*/ f446 1 3876"/>
              <a:gd name="f550" fmla="*/ f447 1 3785"/>
              <a:gd name="f551" fmla="*/ f448 1 3876"/>
              <a:gd name="f552" fmla="*/ f449 1 3785"/>
              <a:gd name="f553" fmla="*/ f450 1 3876"/>
              <a:gd name="f554" fmla="*/ f451 1 3785"/>
              <a:gd name="f555" fmla="*/ f452 1 3876"/>
              <a:gd name="f556" fmla="*/ f453 1 3785"/>
              <a:gd name="f557" fmla="*/ f454 1 3876"/>
              <a:gd name="f558" fmla="*/ f455 1 3785"/>
              <a:gd name="f559" fmla="*/ f456 1 3876"/>
              <a:gd name="f560" fmla="*/ f457 1 3785"/>
              <a:gd name="f561" fmla="*/ f458 1 3876"/>
              <a:gd name="f562" fmla="*/ f459 1 3785"/>
              <a:gd name="f563" fmla="*/ f460 1 3876"/>
              <a:gd name="f564" fmla="*/ f461 1 3785"/>
              <a:gd name="f565" fmla="*/ f462 1 3876"/>
              <a:gd name="f566" fmla="*/ f463 1 3785"/>
              <a:gd name="f567" fmla="*/ f464 1 3876"/>
              <a:gd name="f568" fmla="*/ f465 1 3785"/>
              <a:gd name="f569" fmla="*/ f466 1 3876"/>
              <a:gd name="f570" fmla="*/ f467 1 3785"/>
              <a:gd name="f571" fmla="*/ f468 1 3876"/>
              <a:gd name="f572" fmla="*/ f469 1 3876"/>
              <a:gd name="f573" fmla="*/ f470 1 3785"/>
              <a:gd name="f574" fmla="*/ f471 1 3876"/>
              <a:gd name="f575" fmla="*/ f472 1 3785"/>
              <a:gd name="f576" fmla="*/ f473 1 3876"/>
              <a:gd name="f577" fmla="*/ f474 1 3785"/>
              <a:gd name="f578" fmla="*/ f475 1 3876"/>
              <a:gd name="f579" fmla="*/ f476 1 3785"/>
              <a:gd name="f580" fmla="*/ f477 1 3876"/>
              <a:gd name="f581" fmla="*/ f478 1 3785"/>
              <a:gd name="f582" fmla="*/ f479 1 3876"/>
              <a:gd name="f583" fmla="*/ f480 1 3785"/>
              <a:gd name="f584" fmla="*/ f481 1 3876"/>
              <a:gd name="f585" fmla="*/ f482 1 3785"/>
              <a:gd name="f586" fmla="*/ f483 1 3876"/>
              <a:gd name="f587" fmla="*/ f484 1 3785"/>
              <a:gd name="f588" fmla="*/ f485 1 3876"/>
              <a:gd name="f589" fmla="*/ f486 1 3785"/>
              <a:gd name="f590" fmla="*/ f487 1 3876"/>
              <a:gd name="f591" fmla="*/ f488 1 3785"/>
              <a:gd name="f592" fmla="*/ f489 1 3876"/>
              <a:gd name="f593" fmla="*/ f490 1 3876"/>
              <a:gd name="f594" fmla="*/ f491 1 3785"/>
              <a:gd name="f595" fmla="*/ f492 1 3876"/>
              <a:gd name="f596" fmla="*/ f493 1 3785"/>
              <a:gd name="f597" fmla="*/ f494 1 3876"/>
              <a:gd name="f598" fmla="*/ f495 1 3785"/>
              <a:gd name="f599" fmla="*/ f496 1 3876"/>
              <a:gd name="f600" fmla="*/ f497 1 3785"/>
              <a:gd name="f601" fmla="*/ f498 1 3876"/>
              <a:gd name="f602" fmla="*/ f499 1 3876"/>
              <a:gd name="f603" fmla="*/ 0 1 f396"/>
              <a:gd name="f604" fmla="*/ f390 1 f396"/>
              <a:gd name="f605" fmla="*/ 0 1 f397"/>
              <a:gd name="f606" fmla="*/ f391 1 f397"/>
              <a:gd name="f607" fmla="*/ f501 1 f396"/>
              <a:gd name="f608" fmla="*/ f502 1 f397"/>
              <a:gd name="f609" fmla="*/ f503 1 f396"/>
              <a:gd name="f610" fmla="*/ f504 1 f397"/>
              <a:gd name="f611" fmla="*/ f505 1 f396"/>
              <a:gd name="f612" fmla="*/ f506 1 f397"/>
              <a:gd name="f613" fmla="*/ f507 1 f396"/>
              <a:gd name="f614" fmla="*/ f508 1 f397"/>
              <a:gd name="f615" fmla="*/ f509 1 f396"/>
              <a:gd name="f616" fmla="*/ f510 1 f397"/>
              <a:gd name="f617" fmla="*/ f511 1 f396"/>
              <a:gd name="f618" fmla="*/ f512 1 f397"/>
              <a:gd name="f619" fmla="*/ f513 1 f396"/>
              <a:gd name="f620" fmla="*/ f514 1 f397"/>
              <a:gd name="f621" fmla="*/ f515 1 f396"/>
              <a:gd name="f622" fmla="*/ f516 1 f397"/>
              <a:gd name="f623" fmla="*/ f517 1 f396"/>
              <a:gd name="f624" fmla="*/ f518 1 f397"/>
              <a:gd name="f625" fmla="*/ f519 1 f396"/>
              <a:gd name="f626" fmla="*/ f520 1 f397"/>
              <a:gd name="f627" fmla="*/ f521 1 f396"/>
              <a:gd name="f628" fmla="*/ f522 1 f397"/>
              <a:gd name="f629" fmla="*/ f523 1 f396"/>
              <a:gd name="f630" fmla="*/ f524 1 f397"/>
              <a:gd name="f631" fmla="*/ f525 1 f396"/>
              <a:gd name="f632" fmla="*/ f526 1 f397"/>
              <a:gd name="f633" fmla="*/ f527 1 f396"/>
              <a:gd name="f634" fmla="*/ f528 1 f397"/>
              <a:gd name="f635" fmla="*/ f529 1 f396"/>
              <a:gd name="f636" fmla="*/ f530 1 f397"/>
              <a:gd name="f637" fmla="*/ f531 1 f396"/>
              <a:gd name="f638" fmla="*/ f532 1 f397"/>
              <a:gd name="f639" fmla="*/ f533 1 f396"/>
              <a:gd name="f640" fmla="*/ f534 1 f397"/>
              <a:gd name="f641" fmla="*/ f535 1 f396"/>
              <a:gd name="f642" fmla="*/ f536 1 f397"/>
              <a:gd name="f643" fmla="*/ f537 1 f397"/>
              <a:gd name="f644" fmla="*/ f538 1 f396"/>
              <a:gd name="f645" fmla="*/ f539 1 f397"/>
              <a:gd name="f646" fmla="*/ f540 1 f396"/>
              <a:gd name="f647" fmla="*/ f541 1 f397"/>
              <a:gd name="f648" fmla="*/ f542 1 f396"/>
              <a:gd name="f649" fmla="*/ f543 1 f397"/>
              <a:gd name="f650" fmla="*/ f544 1 f396"/>
              <a:gd name="f651" fmla="*/ f545 1 f397"/>
              <a:gd name="f652" fmla="*/ f546 1 f396"/>
              <a:gd name="f653" fmla="*/ f547 1 f397"/>
              <a:gd name="f654" fmla="*/ f548 1 f396"/>
              <a:gd name="f655" fmla="*/ f549 1 f397"/>
              <a:gd name="f656" fmla="*/ f550 1 f396"/>
              <a:gd name="f657" fmla="*/ f551 1 f397"/>
              <a:gd name="f658" fmla="*/ f552 1 f396"/>
              <a:gd name="f659" fmla="*/ f553 1 f397"/>
              <a:gd name="f660" fmla="*/ f554 1 f396"/>
              <a:gd name="f661" fmla="*/ f555 1 f397"/>
              <a:gd name="f662" fmla="*/ f556 1 f396"/>
              <a:gd name="f663" fmla="*/ f557 1 f397"/>
              <a:gd name="f664" fmla="*/ f558 1 f396"/>
              <a:gd name="f665" fmla="*/ f559 1 f397"/>
              <a:gd name="f666" fmla="*/ f560 1 f396"/>
              <a:gd name="f667" fmla="*/ f561 1 f397"/>
              <a:gd name="f668" fmla="*/ f562 1 f396"/>
              <a:gd name="f669" fmla="*/ f563 1 f397"/>
              <a:gd name="f670" fmla="*/ f564 1 f396"/>
              <a:gd name="f671" fmla="*/ f565 1 f397"/>
              <a:gd name="f672" fmla="*/ f566 1 f396"/>
              <a:gd name="f673" fmla="*/ f567 1 f397"/>
              <a:gd name="f674" fmla="*/ f568 1 f396"/>
              <a:gd name="f675" fmla="*/ f569 1 f397"/>
              <a:gd name="f676" fmla="*/ f570 1 f396"/>
              <a:gd name="f677" fmla="*/ f571 1 f397"/>
              <a:gd name="f678" fmla="*/ f572 1 f397"/>
              <a:gd name="f679" fmla="*/ f573 1 f396"/>
              <a:gd name="f680" fmla="*/ f574 1 f397"/>
              <a:gd name="f681" fmla="*/ f575 1 f396"/>
              <a:gd name="f682" fmla="*/ f576 1 f397"/>
              <a:gd name="f683" fmla="*/ f577 1 f396"/>
              <a:gd name="f684" fmla="*/ f578 1 f397"/>
              <a:gd name="f685" fmla="*/ f579 1 f396"/>
              <a:gd name="f686" fmla="*/ f580 1 f397"/>
              <a:gd name="f687" fmla="*/ f581 1 f396"/>
              <a:gd name="f688" fmla="*/ f582 1 f397"/>
              <a:gd name="f689" fmla="*/ f583 1 f396"/>
              <a:gd name="f690" fmla="*/ f584 1 f397"/>
              <a:gd name="f691" fmla="*/ f585 1 f396"/>
              <a:gd name="f692" fmla="*/ f586 1 f397"/>
              <a:gd name="f693" fmla="*/ f587 1 f396"/>
              <a:gd name="f694" fmla="*/ f588 1 f397"/>
              <a:gd name="f695" fmla="*/ f589 1 f396"/>
              <a:gd name="f696" fmla="*/ f590 1 f397"/>
              <a:gd name="f697" fmla="*/ f591 1 f396"/>
              <a:gd name="f698" fmla="*/ f592 1 f397"/>
              <a:gd name="f699" fmla="*/ f593 1 f397"/>
              <a:gd name="f700" fmla="*/ f594 1 f396"/>
              <a:gd name="f701" fmla="*/ f595 1 f397"/>
              <a:gd name="f702" fmla="*/ f596 1 f396"/>
              <a:gd name="f703" fmla="*/ f597 1 f397"/>
              <a:gd name="f704" fmla="*/ f598 1 f396"/>
              <a:gd name="f705" fmla="*/ f599 1 f397"/>
              <a:gd name="f706" fmla="*/ f600 1 f396"/>
              <a:gd name="f707" fmla="*/ f601 1 f397"/>
              <a:gd name="f708" fmla="*/ f602 1 f397"/>
              <a:gd name="f709" fmla="*/ f603 f387 1"/>
              <a:gd name="f710" fmla="*/ f604 f387 1"/>
              <a:gd name="f711" fmla="*/ f606 f388 1"/>
              <a:gd name="f712" fmla="*/ f605 f388 1"/>
              <a:gd name="f713" fmla="*/ f607 f387 1"/>
              <a:gd name="f714" fmla="*/ f608 f388 1"/>
              <a:gd name="f715" fmla="*/ f609 f387 1"/>
              <a:gd name="f716" fmla="*/ f610 f388 1"/>
              <a:gd name="f717" fmla="*/ f611 f387 1"/>
              <a:gd name="f718" fmla="*/ f612 f388 1"/>
              <a:gd name="f719" fmla="*/ f613 f387 1"/>
              <a:gd name="f720" fmla="*/ f614 f388 1"/>
              <a:gd name="f721" fmla="*/ f615 f387 1"/>
              <a:gd name="f722" fmla="*/ f616 f388 1"/>
              <a:gd name="f723" fmla="*/ f617 f387 1"/>
              <a:gd name="f724" fmla="*/ f618 f388 1"/>
              <a:gd name="f725" fmla="*/ f619 f387 1"/>
              <a:gd name="f726" fmla="*/ f620 f388 1"/>
              <a:gd name="f727" fmla="*/ f621 f387 1"/>
              <a:gd name="f728" fmla="*/ f622 f388 1"/>
              <a:gd name="f729" fmla="*/ f623 f387 1"/>
              <a:gd name="f730" fmla="*/ f624 f388 1"/>
              <a:gd name="f731" fmla="*/ f625 f387 1"/>
              <a:gd name="f732" fmla="*/ f626 f388 1"/>
              <a:gd name="f733" fmla="*/ f627 f387 1"/>
              <a:gd name="f734" fmla="*/ f628 f388 1"/>
              <a:gd name="f735" fmla="*/ f629 f387 1"/>
              <a:gd name="f736" fmla="*/ f630 f388 1"/>
              <a:gd name="f737" fmla="*/ f631 f387 1"/>
              <a:gd name="f738" fmla="*/ f632 f388 1"/>
              <a:gd name="f739" fmla="*/ f633 f387 1"/>
              <a:gd name="f740" fmla="*/ f634 f388 1"/>
              <a:gd name="f741" fmla="*/ f635 f387 1"/>
              <a:gd name="f742" fmla="*/ f636 f388 1"/>
              <a:gd name="f743" fmla="*/ f637 f387 1"/>
              <a:gd name="f744" fmla="*/ f638 f388 1"/>
              <a:gd name="f745" fmla="*/ f639 f387 1"/>
              <a:gd name="f746" fmla="*/ f640 f388 1"/>
              <a:gd name="f747" fmla="*/ f641 f387 1"/>
              <a:gd name="f748" fmla="*/ f642 f388 1"/>
              <a:gd name="f749" fmla="*/ f643 f388 1"/>
              <a:gd name="f750" fmla="*/ f644 f387 1"/>
              <a:gd name="f751" fmla="*/ f645 f388 1"/>
              <a:gd name="f752" fmla="*/ f646 f387 1"/>
              <a:gd name="f753" fmla="*/ f647 f388 1"/>
              <a:gd name="f754" fmla="*/ f648 f387 1"/>
              <a:gd name="f755" fmla="*/ f649 f388 1"/>
              <a:gd name="f756" fmla="*/ f650 f387 1"/>
              <a:gd name="f757" fmla="*/ f651 f388 1"/>
              <a:gd name="f758" fmla="*/ f652 f387 1"/>
              <a:gd name="f759" fmla="*/ f653 f388 1"/>
              <a:gd name="f760" fmla="*/ f654 f387 1"/>
              <a:gd name="f761" fmla="*/ f655 f388 1"/>
              <a:gd name="f762" fmla="*/ f656 f387 1"/>
              <a:gd name="f763" fmla="*/ f657 f388 1"/>
              <a:gd name="f764" fmla="*/ f658 f387 1"/>
              <a:gd name="f765" fmla="*/ f659 f388 1"/>
              <a:gd name="f766" fmla="*/ f660 f387 1"/>
              <a:gd name="f767" fmla="*/ f661 f388 1"/>
              <a:gd name="f768" fmla="*/ f662 f387 1"/>
              <a:gd name="f769" fmla="*/ f663 f388 1"/>
              <a:gd name="f770" fmla="*/ f664 f387 1"/>
              <a:gd name="f771" fmla="*/ f665 f388 1"/>
              <a:gd name="f772" fmla="*/ f666 f387 1"/>
              <a:gd name="f773" fmla="*/ f667 f388 1"/>
              <a:gd name="f774" fmla="*/ f668 f387 1"/>
              <a:gd name="f775" fmla="*/ f669 f388 1"/>
              <a:gd name="f776" fmla="*/ f670 f387 1"/>
              <a:gd name="f777" fmla="*/ f671 f388 1"/>
              <a:gd name="f778" fmla="*/ f672 f387 1"/>
              <a:gd name="f779" fmla="*/ f673 f388 1"/>
              <a:gd name="f780" fmla="*/ f674 f387 1"/>
              <a:gd name="f781" fmla="*/ f675 f388 1"/>
              <a:gd name="f782" fmla="*/ f676 f387 1"/>
              <a:gd name="f783" fmla="*/ f677 f388 1"/>
              <a:gd name="f784" fmla="*/ f678 f388 1"/>
              <a:gd name="f785" fmla="*/ f679 f387 1"/>
              <a:gd name="f786" fmla="*/ f680 f388 1"/>
              <a:gd name="f787" fmla="*/ f681 f387 1"/>
              <a:gd name="f788" fmla="*/ f682 f388 1"/>
              <a:gd name="f789" fmla="*/ f683 f387 1"/>
              <a:gd name="f790" fmla="*/ f684 f388 1"/>
              <a:gd name="f791" fmla="*/ f685 f387 1"/>
              <a:gd name="f792" fmla="*/ f686 f388 1"/>
              <a:gd name="f793" fmla="*/ f687 f387 1"/>
              <a:gd name="f794" fmla="*/ f688 f388 1"/>
              <a:gd name="f795" fmla="*/ f689 f387 1"/>
              <a:gd name="f796" fmla="*/ f690 f388 1"/>
              <a:gd name="f797" fmla="*/ f691 f387 1"/>
              <a:gd name="f798" fmla="*/ f692 f388 1"/>
              <a:gd name="f799" fmla="*/ f693 f387 1"/>
              <a:gd name="f800" fmla="*/ f694 f388 1"/>
              <a:gd name="f801" fmla="*/ f695 f387 1"/>
              <a:gd name="f802" fmla="*/ f696 f388 1"/>
              <a:gd name="f803" fmla="*/ f697 f387 1"/>
              <a:gd name="f804" fmla="*/ f698 f388 1"/>
              <a:gd name="f805" fmla="*/ f699 f388 1"/>
              <a:gd name="f806" fmla="*/ f700 f387 1"/>
              <a:gd name="f807" fmla="*/ f701 f388 1"/>
              <a:gd name="f808" fmla="*/ f702 f387 1"/>
              <a:gd name="f809" fmla="*/ f703 f388 1"/>
              <a:gd name="f810" fmla="*/ f704 f387 1"/>
              <a:gd name="f811" fmla="*/ f705 f388 1"/>
              <a:gd name="f812" fmla="*/ f706 f387 1"/>
              <a:gd name="f813" fmla="*/ f707 f388 1"/>
              <a:gd name="f814" fmla="*/ f708 f3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0">
                <a:pos x="f713" y="f714"/>
              </a:cxn>
              <a:cxn ang="f500">
                <a:pos x="f715" y="f716"/>
              </a:cxn>
              <a:cxn ang="f500">
                <a:pos x="f717" y="f718"/>
              </a:cxn>
              <a:cxn ang="f500">
                <a:pos x="f719" y="f720"/>
              </a:cxn>
              <a:cxn ang="f500">
                <a:pos x="f721" y="f722"/>
              </a:cxn>
              <a:cxn ang="f500">
                <a:pos x="f723" y="f724"/>
              </a:cxn>
              <a:cxn ang="f500">
                <a:pos x="f725" y="f726"/>
              </a:cxn>
              <a:cxn ang="f500">
                <a:pos x="f727" y="f728"/>
              </a:cxn>
              <a:cxn ang="f500">
                <a:pos x="f729" y="f730"/>
              </a:cxn>
              <a:cxn ang="f500">
                <a:pos x="f731" y="f732"/>
              </a:cxn>
              <a:cxn ang="f500">
                <a:pos x="f733" y="f734"/>
              </a:cxn>
              <a:cxn ang="f500">
                <a:pos x="f735" y="f736"/>
              </a:cxn>
              <a:cxn ang="f500">
                <a:pos x="f737" y="f738"/>
              </a:cxn>
              <a:cxn ang="f500">
                <a:pos x="f739" y="f740"/>
              </a:cxn>
              <a:cxn ang="f500">
                <a:pos x="f741" y="f742"/>
              </a:cxn>
              <a:cxn ang="f500">
                <a:pos x="f743" y="f744"/>
              </a:cxn>
              <a:cxn ang="f500">
                <a:pos x="f745" y="f746"/>
              </a:cxn>
              <a:cxn ang="f500">
                <a:pos x="f747" y="f748"/>
              </a:cxn>
              <a:cxn ang="f500">
                <a:pos x="f727" y="f749"/>
              </a:cxn>
              <a:cxn ang="f500">
                <a:pos x="f750" y="f751"/>
              </a:cxn>
              <a:cxn ang="f500">
                <a:pos x="f752" y="f753"/>
              </a:cxn>
              <a:cxn ang="f500">
                <a:pos x="f754" y="f755"/>
              </a:cxn>
              <a:cxn ang="f500">
                <a:pos x="f756" y="f757"/>
              </a:cxn>
              <a:cxn ang="f500">
                <a:pos x="f758" y="f759"/>
              </a:cxn>
              <a:cxn ang="f500">
                <a:pos x="f760" y="f761"/>
              </a:cxn>
              <a:cxn ang="f500">
                <a:pos x="f762" y="f763"/>
              </a:cxn>
              <a:cxn ang="f500">
                <a:pos x="f764" y="f765"/>
              </a:cxn>
              <a:cxn ang="f500">
                <a:pos x="f766" y="f767"/>
              </a:cxn>
              <a:cxn ang="f500">
                <a:pos x="f768" y="f769"/>
              </a:cxn>
              <a:cxn ang="f500">
                <a:pos x="f770" y="f771"/>
              </a:cxn>
              <a:cxn ang="f500">
                <a:pos x="f772" y="f773"/>
              </a:cxn>
              <a:cxn ang="f500">
                <a:pos x="f774" y="f775"/>
              </a:cxn>
              <a:cxn ang="f500">
                <a:pos x="f776" y="f777"/>
              </a:cxn>
              <a:cxn ang="f500">
                <a:pos x="f778" y="f779"/>
              </a:cxn>
              <a:cxn ang="f500">
                <a:pos x="f780" y="f781"/>
              </a:cxn>
              <a:cxn ang="f500">
                <a:pos x="f782" y="f783"/>
              </a:cxn>
              <a:cxn ang="f500">
                <a:pos x="f772" y="f784"/>
              </a:cxn>
              <a:cxn ang="f500">
                <a:pos x="f785" y="f786"/>
              </a:cxn>
              <a:cxn ang="f500">
                <a:pos x="f787" y="f788"/>
              </a:cxn>
              <a:cxn ang="f500">
                <a:pos x="f789" y="f790"/>
              </a:cxn>
              <a:cxn ang="f500">
                <a:pos x="f791" y="f792"/>
              </a:cxn>
              <a:cxn ang="f500">
                <a:pos x="f793" y="f794"/>
              </a:cxn>
              <a:cxn ang="f500">
                <a:pos x="f795" y="f796"/>
              </a:cxn>
              <a:cxn ang="f500">
                <a:pos x="f797" y="f798"/>
              </a:cxn>
              <a:cxn ang="f500">
                <a:pos x="f799" y="f800"/>
              </a:cxn>
              <a:cxn ang="f500">
                <a:pos x="f801" y="f802"/>
              </a:cxn>
              <a:cxn ang="f500">
                <a:pos x="f803" y="f804"/>
              </a:cxn>
              <a:cxn ang="f500">
                <a:pos x="f791" y="f805"/>
              </a:cxn>
              <a:cxn ang="f500">
                <a:pos x="f806" y="f807"/>
              </a:cxn>
              <a:cxn ang="f500">
                <a:pos x="f808" y="f809"/>
              </a:cxn>
              <a:cxn ang="f500">
                <a:pos x="f810" y="f811"/>
              </a:cxn>
              <a:cxn ang="f500">
                <a:pos x="f812" y="f813"/>
              </a:cxn>
              <a:cxn ang="f500">
                <a:pos x="f812" y="f814"/>
              </a:cxn>
            </a:cxnLst>
            <a:rect l="f709" t="f712" r="f710" b="f711"/>
            <a:pathLst>
              <a:path w="3785" h="3876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43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6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72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30" y="f141"/>
                </a:lnTo>
                <a:lnTo>
                  <a:pt x="f142" y="f143"/>
                </a:lnTo>
                <a:lnTo>
                  <a:pt x="f144" y="f145"/>
                </a:lnTo>
                <a:lnTo>
                  <a:pt x="f146" y="f147"/>
                </a:lnTo>
                <a:lnTo>
                  <a:pt x="f148" y="f149"/>
                </a:lnTo>
                <a:lnTo>
                  <a:pt x="f150" y="f151"/>
                </a:lnTo>
                <a:lnTo>
                  <a:pt x="f68" y="f152"/>
                </a:lnTo>
                <a:lnTo>
                  <a:pt x="f153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160"/>
                </a:lnTo>
                <a:lnTo>
                  <a:pt x="f161" y="f162"/>
                </a:lnTo>
                <a:lnTo>
                  <a:pt x="f163" y="f164"/>
                </a:lnTo>
                <a:lnTo>
                  <a:pt x="f165" y="f166"/>
                </a:lnTo>
                <a:lnTo>
                  <a:pt x="f167" y="f168"/>
                </a:lnTo>
                <a:lnTo>
                  <a:pt x="f169" y="f99"/>
                </a:lnTo>
                <a:lnTo>
                  <a:pt x="f16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186"/>
                </a:lnTo>
                <a:lnTo>
                  <a:pt x="f187" y="f188"/>
                </a:lnTo>
                <a:lnTo>
                  <a:pt x="f189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9" y="f134"/>
                </a:lnTo>
                <a:lnTo>
                  <a:pt x="f200" y="f201"/>
                </a:lnTo>
                <a:lnTo>
                  <a:pt x="f202" y="f203"/>
                </a:lnTo>
                <a:lnTo>
                  <a:pt x="f204" y="f205"/>
                </a:lnTo>
                <a:lnTo>
                  <a:pt x="f206" y="f207"/>
                </a:lnTo>
                <a:lnTo>
                  <a:pt x="f208" y="f209"/>
                </a:lnTo>
                <a:lnTo>
                  <a:pt x="f210" y="f211"/>
                </a:lnTo>
                <a:lnTo>
                  <a:pt x="f212" y="f209"/>
                </a:lnTo>
                <a:lnTo>
                  <a:pt x="f73" y="f213"/>
                </a:lnTo>
                <a:lnTo>
                  <a:pt x="f214" y="f215"/>
                </a:lnTo>
                <a:lnTo>
                  <a:pt x="f216" y="f201"/>
                </a:lnTo>
                <a:lnTo>
                  <a:pt x="f217" y="f218"/>
                </a:lnTo>
                <a:lnTo>
                  <a:pt x="f219" y="f194"/>
                </a:lnTo>
                <a:lnTo>
                  <a:pt x="f220" y="f221"/>
                </a:lnTo>
                <a:lnTo>
                  <a:pt x="f222" y="f223"/>
                </a:lnTo>
                <a:lnTo>
                  <a:pt x="f224" y="f225"/>
                </a:lnTo>
                <a:lnTo>
                  <a:pt x="f226" y="f227"/>
                </a:lnTo>
                <a:lnTo>
                  <a:pt x="f228" y="f229"/>
                </a:lnTo>
                <a:lnTo>
                  <a:pt x="f230" y="f231"/>
                </a:lnTo>
                <a:lnTo>
                  <a:pt x="f232" y="f233"/>
                </a:lnTo>
                <a:lnTo>
                  <a:pt x="f234" y="f235"/>
                </a:lnTo>
                <a:lnTo>
                  <a:pt x="f234" y="f236"/>
                </a:lnTo>
                <a:lnTo>
                  <a:pt x="f237" y="f7"/>
                </a:lnTo>
                <a:lnTo>
                  <a:pt x="f238" y="f239"/>
                </a:lnTo>
                <a:lnTo>
                  <a:pt x="f240" y="f241"/>
                </a:lnTo>
                <a:lnTo>
                  <a:pt x="f242" y="f243"/>
                </a:lnTo>
                <a:lnTo>
                  <a:pt x="f244" y="f243"/>
                </a:lnTo>
                <a:lnTo>
                  <a:pt x="f245" y="f246"/>
                </a:lnTo>
                <a:lnTo>
                  <a:pt x="f245" y="f247"/>
                </a:lnTo>
                <a:lnTo>
                  <a:pt x="f248" y="f249"/>
                </a:lnTo>
                <a:lnTo>
                  <a:pt x="f250" y="f164"/>
                </a:lnTo>
                <a:lnTo>
                  <a:pt x="f251" y="f170"/>
                </a:lnTo>
                <a:lnTo>
                  <a:pt x="f5" y="f252"/>
                </a:lnTo>
                <a:lnTo>
                  <a:pt x="f5" y="f253"/>
                </a:lnTo>
                <a:lnTo>
                  <a:pt x="f10" y="f254"/>
                </a:lnTo>
                <a:lnTo>
                  <a:pt x="f255" y="f256"/>
                </a:lnTo>
                <a:lnTo>
                  <a:pt x="f245" y="f257"/>
                </a:lnTo>
                <a:lnTo>
                  <a:pt x="f258" y="f135"/>
                </a:lnTo>
                <a:lnTo>
                  <a:pt x="f259" y="f260"/>
                </a:lnTo>
                <a:lnTo>
                  <a:pt x="f261" y="f262"/>
                </a:lnTo>
                <a:lnTo>
                  <a:pt x="f263" y="f264"/>
                </a:lnTo>
                <a:lnTo>
                  <a:pt x="f265" y="f266"/>
                </a:lnTo>
                <a:lnTo>
                  <a:pt x="f267" y="f268"/>
                </a:lnTo>
                <a:lnTo>
                  <a:pt x="f269" y="f270"/>
                </a:lnTo>
                <a:lnTo>
                  <a:pt x="f271" y="f272"/>
                </a:lnTo>
                <a:lnTo>
                  <a:pt x="f273" y="f274"/>
                </a:lnTo>
                <a:lnTo>
                  <a:pt x="f275" y="f276"/>
                </a:lnTo>
                <a:lnTo>
                  <a:pt x="f238" y="f277"/>
                </a:lnTo>
                <a:lnTo>
                  <a:pt x="f278" y="f279"/>
                </a:lnTo>
                <a:lnTo>
                  <a:pt x="f280" y="f281"/>
                </a:lnTo>
                <a:lnTo>
                  <a:pt x="f282" y="f283"/>
                </a:lnTo>
                <a:lnTo>
                  <a:pt x="f27" y="f284"/>
                </a:lnTo>
                <a:lnTo>
                  <a:pt x="f285" y="f286"/>
                </a:lnTo>
                <a:lnTo>
                  <a:pt x="f71" y="f287"/>
                </a:lnTo>
                <a:lnTo>
                  <a:pt x="f65" y="f288"/>
                </a:lnTo>
                <a:lnTo>
                  <a:pt x="f289" y="f290"/>
                </a:lnTo>
                <a:lnTo>
                  <a:pt x="f291" y="f292"/>
                </a:lnTo>
                <a:lnTo>
                  <a:pt x="f293" y="f294"/>
                </a:lnTo>
                <a:lnTo>
                  <a:pt x="f43" y="f295"/>
                </a:lnTo>
                <a:lnTo>
                  <a:pt x="f296" y="f297"/>
                </a:lnTo>
                <a:lnTo>
                  <a:pt x="f298" y="f299"/>
                </a:lnTo>
                <a:lnTo>
                  <a:pt x="f300" y="f301"/>
                </a:lnTo>
                <a:lnTo>
                  <a:pt x="f302" y="f303"/>
                </a:lnTo>
                <a:lnTo>
                  <a:pt x="f304" y="f305"/>
                </a:lnTo>
                <a:lnTo>
                  <a:pt x="f306" y="f307"/>
                </a:lnTo>
                <a:lnTo>
                  <a:pt x="f308" y="f309"/>
                </a:lnTo>
                <a:lnTo>
                  <a:pt x="f310" y="f311"/>
                </a:lnTo>
                <a:lnTo>
                  <a:pt x="f312" y="f313"/>
                </a:lnTo>
                <a:lnTo>
                  <a:pt x="f314" y="f315"/>
                </a:lnTo>
                <a:lnTo>
                  <a:pt x="f316" y="f317"/>
                </a:lnTo>
                <a:lnTo>
                  <a:pt x="f318" y="f319"/>
                </a:lnTo>
                <a:lnTo>
                  <a:pt x="f320" y="f321"/>
                </a:lnTo>
                <a:lnTo>
                  <a:pt x="f38" y="f322"/>
                </a:lnTo>
                <a:lnTo>
                  <a:pt x="f323" y="f324"/>
                </a:lnTo>
                <a:lnTo>
                  <a:pt x="f40" y="f325"/>
                </a:lnTo>
                <a:lnTo>
                  <a:pt x="f326" y="f327"/>
                </a:lnTo>
                <a:lnTo>
                  <a:pt x="f328" y="f329"/>
                </a:lnTo>
                <a:lnTo>
                  <a:pt x="f40" y="f28"/>
                </a:lnTo>
                <a:lnTo>
                  <a:pt x="f330" y="f331"/>
                </a:lnTo>
                <a:lnTo>
                  <a:pt x="f332" y="f333"/>
                </a:lnTo>
                <a:lnTo>
                  <a:pt x="f334" y="f335"/>
                </a:lnTo>
                <a:lnTo>
                  <a:pt x="f169" y="f336"/>
                </a:lnTo>
                <a:lnTo>
                  <a:pt x="f26" y="f337"/>
                </a:lnTo>
                <a:lnTo>
                  <a:pt x="f16" y="f338"/>
                </a:lnTo>
                <a:lnTo>
                  <a:pt x="f339" y="f340"/>
                </a:lnTo>
                <a:lnTo>
                  <a:pt x="f341" y="f342"/>
                </a:lnTo>
                <a:lnTo>
                  <a:pt x="f343" y="f344"/>
                </a:lnTo>
                <a:lnTo>
                  <a:pt x="f345" y="f346"/>
                </a:lnTo>
                <a:lnTo>
                  <a:pt x="f347" y="f348"/>
                </a:lnTo>
                <a:lnTo>
                  <a:pt x="f349" y="f350"/>
                </a:lnTo>
                <a:lnTo>
                  <a:pt x="f351" y="f352"/>
                </a:lnTo>
                <a:lnTo>
                  <a:pt x="f304" y="f90"/>
                </a:lnTo>
                <a:lnTo>
                  <a:pt x="f353" y="f354"/>
                </a:lnTo>
                <a:lnTo>
                  <a:pt x="f355" y="f356"/>
                </a:lnTo>
                <a:lnTo>
                  <a:pt x="f342" y="f357"/>
                </a:lnTo>
                <a:lnTo>
                  <a:pt x="f358" y="f359"/>
                </a:lnTo>
                <a:lnTo>
                  <a:pt x="f360" y="f361"/>
                </a:lnTo>
                <a:lnTo>
                  <a:pt x="f362" y="f363"/>
                </a:lnTo>
                <a:lnTo>
                  <a:pt x="f181" y="f364"/>
                </a:lnTo>
                <a:lnTo>
                  <a:pt x="f365" y="f366"/>
                </a:lnTo>
                <a:lnTo>
                  <a:pt x="f367" y="f368"/>
                </a:lnTo>
                <a:lnTo>
                  <a:pt x="f369" y="f219"/>
                </a:lnTo>
                <a:lnTo>
                  <a:pt x="f370" y="f371"/>
                </a:lnTo>
                <a:lnTo>
                  <a:pt x="f372" y="f373"/>
                </a:lnTo>
                <a:lnTo>
                  <a:pt x="f374" y="f375"/>
                </a:lnTo>
                <a:lnTo>
                  <a:pt x="f376" y="f377"/>
                </a:lnTo>
                <a:lnTo>
                  <a:pt x="f378" y="f379"/>
                </a:lnTo>
                <a:lnTo>
                  <a:pt x="f380" y="f381"/>
                </a:lnTo>
                <a:lnTo>
                  <a:pt x="f382" y="f17"/>
                </a:lnTo>
                <a:lnTo>
                  <a:pt x="f382" y="f383"/>
                </a:lnTo>
                <a:lnTo>
                  <a:pt x="f382" y="f384"/>
                </a:lnTo>
                <a:lnTo>
                  <a:pt x="f380" y="f263"/>
                </a:lnTo>
                <a:lnTo>
                  <a:pt x="f378" y="f385"/>
                </a:lnTo>
                <a:lnTo>
                  <a:pt x="f8" y="f5"/>
                </a:lnTo>
                <a:close/>
              </a:path>
            </a:pathLst>
          </a:custGeom>
          <a:solidFill>
            <a:srgbClr val="355427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355427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25" name="Imagen 23">
            <a:extLst>
              <a:ext uri="{FF2B5EF4-FFF2-40B4-BE49-F238E27FC236}">
                <a16:creationId xmlns:a16="http://schemas.microsoft.com/office/drawing/2014/main" id="{E4FE0D7F-65D0-4AB9-980E-7A28EAD5C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0792"/>
            <a:ext cx="4565480" cy="233270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5">
            <a:extLst>
              <a:ext uri="{FF2B5EF4-FFF2-40B4-BE49-F238E27FC236}">
                <a16:creationId xmlns:a16="http://schemas.microsoft.com/office/drawing/2014/main" id="{1F9B8F2C-2ECE-48A0-A828-A80912357C62}"/>
              </a:ext>
            </a:extLst>
          </p:cNvPr>
          <p:cNvSpPr/>
          <p:nvPr/>
        </p:nvSpPr>
        <p:spPr>
          <a:xfrm>
            <a:off x="0" y="0"/>
            <a:ext cx="3540392" cy="5173044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DAA4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3CBE705-A733-4054-A7A8-8951B26786E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04248" y="546097"/>
            <a:ext cx="5561005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950" b="1">
                <a:solidFill>
                  <a:srgbClr val="C268AE"/>
                </a:solidFill>
                <a:latin typeface="Arial"/>
                <a:cs typeface="Arial" panose="020B0604020202020204" pitchFamily="34" charset="0"/>
              </a:rPr>
              <a:t>Infographic Style</a:t>
            </a:r>
          </a:p>
        </p:txBody>
      </p:sp>
      <p:sp>
        <p:nvSpPr>
          <p:cNvPr id="4" name="Oval 55">
            <a:extLst>
              <a:ext uri="{FF2B5EF4-FFF2-40B4-BE49-F238E27FC236}">
                <a16:creationId xmlns:a16="http://schemas.microsoft.com/office/drawing/2014/main" id="{A08FF1D6-66F5-468C-A4F7-A6AF6A409582}"/>
              </a:ext>
            </a:extLst>
          </p:cNvPr>
          <p:cNvSpPr/>
          <p:nvPr/>
        </p:nvSpPr>
        <p:spPr>
          <a:xfrm>
            <a:off x="4999097" y="2328501"/>
            <a:ext cx="473220" cy="4732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50804" cap="flat">
            <a:solidFill>
              <a:srgbClr val="A5CD94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1" i="0" u="none" strike="noStrike" kern="0" cap="none" spc="0" baseline="0">
              <a:solidFill>
                <a:srgbClr val="FFFFFF"/>
              </a:solidFill>
              <a:uFillTx/>
              <a:latin typeface="Arial" panose="020B0604020202020204" pitchFamily="34" charset="0"/>
              <a:ea typeface="맑은 고딕" pitchFamily="34"/>
              <a:cs typeface="Arial" panose="020B0604020202020204" pitchFamily="34" charset="0"/>
            </a:endParaRPr>
          </a:p>
        </p:txBody>
      </p:sp>
      <p:sp>
        <p:nvSpPr>
          <p:cNvPr id="5" name="Oval 56">
            <a:extLst>
              <a:ext uri="{FF2B5EF4-FFF2-40B4-BE49-F238E27FC236}">
                <a16:creationId xmlns:a16="http://schemas.microsoft.com/office/drawing/2014/main" id="{880E9A96-298B-485D-979A-505CE68D553E}"/>
              </a:ext>
            </a:extLst>
          </p:cNvPr>
          <p:cNvSpPr/>
          <p:nvPr/>
        </p:nvSpPr>
        <p:spPr>
          <a:xfrm>
            <a:off x="4999097" y="1521104"/>
            <a:ext cx="473220" cy="4732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50804" cap="flat">
            <a:solidFill>
              <a:srgbClr val="A5CD94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1" i="0" u="none" strike="noStrike" kern="0" cap="none" spc="0" baseline="0">
              <a:solidFill>
                <a:srgbClr val="F1C232"/>
              </a:solidFill>
              <a:uFillTx/>
              <a:latin typeface="Arial" panose="020B0604020202020204" pitchFamily="34" charset="0"/>
              <a:ea typeface="맑은 고딕" pitchFamily="34"/>
              <a:cs typeface="Arial" panose="020B0604020202020204" pitchFamily="34" charset="0"/>
            </a:endParaRPr>
          </a:p>
        </p:txBody>
      </p:sp>
      <p:sp>
        <p:nvSpPr>
          <p:cNvPr id="6" name="Oval 67">
            <a:extLst>
              <a:ext uri="{FF2B5EF4-FFF2-40B4-BE49-F238E27FC236}">
                <a16:creationId xmlns:a16="http://schemas.microsoft.com/office/drawing/2014/main" id="{960263D5-9331-43A7-B38C-5BA7A86B307E}"/>
              </a:ext>
            </a:extLst>
          </p:cNvPr>
          <p:cNvSpPr/>
          <p:nvPr/>
        </p:nvSpPr>
        <p:spPr>
          <a:xfrm>
            <a:off x="4999097" y="3135898"/>
            <a:ext cx="473220" cy="4732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50804" cap="flat">
            <a:solidFill>
              <a:srgbClr val="A5CD94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1" i="0" u="none" strike="noStrike" kern="0" cap="none" spc="0" baseline="0">
              <a:solidFill>
                <a:srgbClr val="FFFFFF"/>
              </a:solidFill>
              <a:uFillTx/>
              <a:latin typeface="Arial" panose="020B0604020202020204" pitchFamily="34" charset="0"/>
              <a:ea typeface="맑은 고딕" pitchFamily="34"/>
              <a:cs typeface="Arial" panose="020B0604020202020204" pitchFamily="34" charset="0"/>
            </a:endParaRPr>
          </a:p>
        </p:txBody>
      </p:sp>
      <p:sp>
        <p:nvSpPr>
          <p:cNvPr id="7" name="Oval 68">
            <a:extLst>
              <a:ext uri="{FF2B5EF4-FFF2-40B4-BE49-F238E27FC236}">
                <a16:creationId xmlns:a16="http://schemas.microsoft.com/office/drawing/2014/main" id="{0D9D20C7-37E3-45A4-972A-673CC7A99085}"/>
              </a:ext>
            </a:extLst>
          </p:cNvPr>
          <p:cNvSpPr/>
          <p:nvPr/>
        </p:nvSpPr>
        <p:spPr>
          <a:xfrm>
            <a:off x="4999097" y="3943295"/>
            <a:ext cx="473220" cy="4732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50804" cap="flat">
            <a:solidFill>
              <a:srgbClr val="A5CD94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1" i="0" u="none" strike="noStrike" kern="0" cap="none" spc="0" baseline="0">
              <a:solidFill>
                <a:srgbClr val="FFFFFF"/>
              </a:solidFill>
              <a:uFillTx/>
              <a:latin typeface="Arial" panose="020B0604020202020204" pitchFamily="34" charset="0"/>
              <a:ea typeface="맑은 고딕" pitchFamily="34"/>
              <a:cs typeface="Arial" panose="020B0604020202020204" pitchFamily="34" charset="0"/>
            </a:endParaRPr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id="{44A694F5-23F9-40BD-8CE8-D6B19D204156}"/>
              </a:ext>
            </a:extLst>
          </p:cNvPr>
          <p:cNvSpPr txBox="1"/>
          <p:nvPr/>
        </p:nvSpPr>
        <p:spPr>
          <a:xfrm>
            <a:off x="5047341" y="1619219"/>
            <a:ext cx="376751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3B619116-3AFA-4E68-99B3-74FF1CF87148}"/>
              </a:ext>
            </a:extLst>
          </p:cNvPr>
          <p:cNvSpPr txBox="1"/>
          <p:nvPr/>
        </p:nvSpPr>
        <p:spPr>
          <a:xfrm>
            <a:off x="5047341" y="2426616"/>
            <a:ext cx="376751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TextBox 30">
            <a:extLst>
              <a:ext uri="{FF2B5EF4-FFF2-40B4-BE49-F238E27FC236}">
                <a16:creationId xmlns:a16="http://schemas.microsoft.com/office/drawing/2014/main" id="{29EAB368-379A-4FED-83BB-A208C1002D1F}"/>
              </a:ext>
            </a:extLst>
          </p:cNvPr>
          <p:cNvSpPr txBox="1"/>
          <p:nvPr/>
        </p:nvSpPr>
        <p:spPr>
          <a:xfrm>
            <a:off x="5047341" y="3234004"/>
            <a:ext cx="376751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TextBox 31">
            <a:extLst>
              <a:ext uri="{FF2B5EF4-FFF2-40B4-BE49-F238E27FC236}">
                <a16:creationId xmlns:a16="http://schemas.microsoft.com/office/drawing/2014/main" id="{30CD504D-1309-40AD-983A-4DFCC9D1139F}"/>
              </a:ext>
            </a:extLst>
          </p:cNvPr>
          <p:cNvSpPr txBox="1"/>
          <p:nvPr/>
        </p:nvSpPr>
        <p:spPr>
          <a:xfrm>
            <a:off x="5047341" y="4041401"/>
            <a:ext cx="376751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04</a:t>
            </a:r>
          </a:p>
        </p:txBody>
      </p:sp>
      <p:grpSp>
        <p:nvGrpSpPr>
          <p:cNvPr id="12" name="Group 79">
            <a:extLst>
              <a:ext uri="{FF2B5EF4-FFF2-40B4-BE49-F238E27FC236}">
                <a16:creationId xmlns:a16="http://schemas.microsoft.com/office/drawing/2014/main" id="{17F097DF-380B-4C30-BA8A-833431DD64D7}"/>
              </a:ext>
            </a:extLst>
          </p:cNvPr>
          <p:cNvGrpSpPr/>
          <p:nvPr/>
        </p:nvGrpSpPr>
        <p:grpSpPr>
          <a:xfrm>
            <a:off x="5603616" y="2218864"/>
            <a:ext cx="3083942" cy="715582"/>
            <a:chOff x="5603616" y="2218864"/>
            <a:chExt cx="3083942" cy="715582"/>
          </a:xfrm>
        </p:grpSpPr>
        <p:sp>
          <p:nvSpPr>
            <p:cNvPr id="13" name="TextBox 33">
              <a:extLst>
                <a:ext uri="{FF2B5EF4-FFF2-40B4-BE49-F238E27FC236}">
                  <a16:creationId xmlns:a16="http://schemas.microsoft.com/office/drawing/2014/main" id="{688CB860-4750-456D-B4CA-B4FC9C82D1A7}"/>
                </a:ext>
              </a:extLst>
            </p:cNvPr>
            <p:cNvSpPr txBox="1"/>
            <p:nvPr/>
          </p:nvSpPr>
          <p:spPr>
            <a:xfrm>
              <a:off x="5603616" y="2426616"/>
              <a:ext cx="3083942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4" name="TextBox 34">
              <a:extLst>
                <a:ext uri="{FF2B5EF4-FFF2-40B4-BE49-F238E27FC236}">
                  <a16:creationId xmlns:a16="http://schemas.microsoft.com/office/drawing/2014/main" id="{4E1A4F2E-DBB7-4E49-B3B4-25258F826B59}"/>
                </a:ext>
              </a:extLst>
            </p:cNvPr>
            <p:cNvSpPr txBox="1"/>
            <p:nvPr/>
          </p:nvSpPr>
          <p:spPr>
            <a:xfrm>
              <a:off x="5603616" y="2218864"/>
              <a:ext cx="3057726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507E3B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15" name="Group 82">
            <a:extLst>
              <a:ext uri="{FF2B5EF4-FFF2-40B4-BE49-F238E27FC236}">
                <a16:creationId xmlns:a16="http://schemas.microsoft.com/office/drawing/2014/main" id="{968FDF7F-0AA3-4702-9458-0AC0CFAC235B}"/>
              </a:ext>
            </a:extLst>
          </p:cNvPr>
          <p:cNvGrpSpPr/>
          <p:nvPr/>
        </p:nvGrpSpPr>
        <p:grpSpPr>
          <a:xfrm>
            <a:off x="5603616" y="1411467"/>
            <a:ext cx="3083942" cy="715582"/>
            <a:chOff x="5603616" y="1411467"/>
            <a:chExt cx="3083942" cy="715582"/>
          </a:xfrm>
        </p:grpSpPr>
        <p:sp>
          <p:nvSpPr>
            <p:cNvPr id="16" name="TextBox 36">
              <a:extLst>
                <a:ext uri="{FF2B5EF4-FFF2-40B4-BE49-F238E27FC236}">
                  <a16:creationId xmlns:a16="http://schemas.microsoft.com/office/drawing/2014/main" id="{CD04B515-901E-46D2-903F-12D2D0BFD25F}"/>
                </a:ext>
              </a:extLst>
            </p:cNvPr>
            <p:cNvSpPr txBox="1"/>
            <p:nvPr/>
          </p:nvSpPr>
          <p:spPr>
            <a:xfrm>
              <a:off x="5603616" y="1619219"/>
              <a:ext cx="3083942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7" name="TextBox 37">
              <a:extLst>
                <a:ext uri="{FF2B5EF4-FFF2-40B4-BE49-F238E27FC236}">
                  <a16:creationId xmlns:a16="http://schemas.microsoft.com/office/drawing/2014/main" id="{7C434FB6-E57A-4EC7-8D01-64346A606D44}"/>
                </a:ext>
              </a:extLst>
            </p:cNvPr>
            <p:cNvSpPr txBox="1"/>
            <p:nvPr/>
          </p:nvSpPr>
          <p:spPr>
            <a:xfrm>
              <a:off x="5603616" y="1411467"/>
              <a:ext cx="3057726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507E3B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18" name="Group 85">
            <a:extLst>
              <a:ext uri="{FF2B5EF4-FFF2-40B4-BE49-F238E27FC236}">
                <a16:creationId xmlns:a16="http://schemas.microsoft.com/office/drawing/2014/main" id="{2B097955-3D7C-4EFC-BF1F-8AA0068F726D}"/>
              </a:ext>
            </a:extLst>
          </p:cNvPr>
          <p:cNvGrpSpPr/>
          <p:nvPr/>
        </p:nvGrpSpPr>
        <p:grpSpPr>
          <a:xfrm>
            <a:off x="5603616" y="3026261"/>
            <a:ext cx="3083942" cy="715573"/>
            <a:chOff x="5603616" y="3026261"/>
            <a:chExt cx="3083942" cy="715573"/>
          </a:xfrm>
        </p:grpSpPr>
        <p:sp>
          <p:nvSpPr>
            <p:cNvPr id="19" name="TextBox 39">
              <a:extLst>
                <a:ext uri="{FF2B5EF4-FFF2-40B4-BE49-F238E27FC236}">
                  <a16:creationId xmlns:a16="http://schemas.microsoft.com/office/drawing/2014/main" id="{903E74BC-1F1A-475D-A26A-F403D0896156}"/>
                </a:ext>
              </a:extLst>
            </p:cNvPr>
            <p:cNvSpPr txBox="1"/>
            <p:nvPr/>
          </p:nvSpPr>
          <p:spPr>
            <a:xfrm>
              <a:off x="5603616" y="3234004"/>
              <a:ext cx="3083942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0" name="TextBox 40">
              <a:extLst>
                <a:ext uri="{FF2B5EF4-FFF2-40B4-BE49-F238E27FC236}">
                  <a16:creationId xmlns:a16="http://schemas.microsoft.com/office/drawing/2014/main" id="{CECD11AB-A4F5-4756-8725-7D7E0327EA8E}"/>
                </a:ext>
              </a:extLst>
            </p:cNvPr>
            <p:cNvSpPr txBox="1"/>
            <p:nvPr/>
          </p:nvSpPr>
          <p:spPr>
            <a:xfrm>
              <a:off x="5603616" y="3026261"/>
              <a:ext cx="3057726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507E3B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21" name="Group 88">
            <a:extLst>
              <a:ext uri="{FF2B5EF4-FFF2-40B4-BE49-F238E27FC236}">
                <a16:creationId xmlns:a16="http://schemas.microsoft.com/office/drawing/2014/main" id="{57910F9F-2C3A-4695-A65F-FECA03FB44AE}"/>
              </a:ext>
            </a:extLst>
          </p:cNvPr>
          <p:cNvGrpSpPr/>
          <p:nvPr/>
        </p:nvGrpSpPr>
        <p:grpSpPr>
          <a:xfrm>
            <a:off x="5603616" y="3833649"/>
            <a:ext cx="3083942" cy="715582"/>
            <a:chOff x="5603616" y="3833649"/>
            <a:chExt cx="3083942" cy="715582"/>
          </a:xfrm>
        </p:grpSpPr>
        <p:sp>
          <p:nvSpPr>
            <p:cNvPr id="22" name="TextBox 42">
              <a:extLst>
                <a:ext uri="{FF2B5EF4-FFF2-40B4-BE49-F238E27FC236}">
                  <a16:creationId xmlns:a16="http://schemas.microsoft.com/office/drawing/2014/main" id="{32EF778C-D6FA-4E0C-B354-AA1384D4787C}"/>
                </a:ext>
              </a:extLst>
            </p:cNvPr>
            <p:cNvSpPr txBox="1"/>
            <p:nvPr/>
          </p:nvSpPr>
          <p:spPr>
            <a:xfrm>
              <a:off x="5603616" y="4041401"/>
              <a:ext cx="3083942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3" name="TextBox 43">
              <a:extLst>
                <a:ext uri="{FF2B5EF4-FFF2-40B4-BE49-F238E27FC236}">
                  <a16:creationId xmlns:a16="http://schemas.microsoft.com/office/drawing/2014/main" id="{54745578-5E80-4E94-85DA-343C16C7007D}"/>
                </a:ext>
              </a:extLst>
            </p:cNvPr>
            <p:cNvSpPr txBox="1"/>
            <p:nvPr/>
          </p:nvSpPr>
          <p:spPr>
            <a:xfrm>
              <a:off x="5603616" y="3833649"/>
              <a:ext cx="3057726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507E3B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sp>
        <p:nvSpPr>
          <p:cNvPr id="24" name="Flecha derecha 3">
            <a:extLst>
              <a:ext uri="{FF2B5EF4-FFF2-40B4-BE49-F238E27FC236}">
                <a16:creationId xmlns:a16="http://schemas.microsoft.com/office/drawing/2014/main" id="{E70D1C9D-C3C6-4729-B46B-4310366F91AF}"/>
              </a:ext>
            </a:extLst>
          </p:cNvPr>
          <p:cNvSpPr/>
          <p:nvPr/>
        </p:nvSpPr>
        <p:spPr>
          <a:xfrm>
            <a:off x="3605296" y="1692837"/>
            <a:ext cx="1260765" cy="207751"/>
          </a:xfrm>
          <a:custGeom>
            <a:avLst>
              <a:gd name="f0" fmla="val 1982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E7206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5" name="Flecha derecha 47">
            <a:extLst>
              <a:ext uri="{FF2B5EF4-FFF2-40B4-BE49-F238E27FC236}">
                <a16:creationId xmlns:a16="http://schemas.microsoft.com/office/drawing/2014/main" id="{35833AB5-45E2-463A-A418-B07E0B9906FC}"/>
              </a:ext>
            </a:extLst>
          </p:cNvPr>
          <p:cNvSpPr/>
          <p:nvPr/>
        </p:nvSpPr>
        <p:spPr>
          <a:xfrm>
            <a:off x="3646828" y="2478782"/>
            <a:ext cx="1260765" cy="207751"/>
          </a:xfrm>
          <a:custGeom>
            <a:avLst>
              <a:gd name="f0" fmla="val 1982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E7206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" name="Flecha derecha 48">
            <a:extLst>
              <a:ext uri="{FF2B5EF4-FFF2-40B4-BE49-F238E27FC236}">
                <a16:creationId xmlns:a16="http://schemas.microsoft.com/office/drawing/2014/main" id="{1F323945-D775-4545-9BB7-1C5194B66338}"/>
              </a:ext>
            </a:extLst>
          </p:cNvPr>
          <p:cNvSpPr/>
          <p:nvPr/>
        </p:nvSpPr>
        <p:spPr>
          <a:xfrm>
            <a:off x="3664869" y="3264728"/>
            <a:ext cx="1260765" cy="207751"/>
          </a:xfrm>
          <a:custGeom>
            <a:avLst>
              <a:gd name="f0" fmla="val 1982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E7206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" name="Flecha derecha 49">
            <a:extLst>
              <a:ext uri="{FF2B5EF4-FFF2-40B4-BE49-F238E27FC236}">
                <a16:creationId xmlns:a16="http://schemas.microsoft.com/office/drawing/2014/main" id="{7DB80E3E-7B9F-4B1B-8331-A3C88E5651F9}"/>
              </a:ext>
            </a:extLst>
          </p:cNvPr>
          <p:cNvSpPr/>
          <p:nvPr/>
        </p:nvSpPr>
        <p:spPr>
          <a:xfrm>
            <a:off x="3672696" y="4076029"/>
            <a:ext cx="1260765" cy="207751"/>
          </a:xfrm>
          <a:custGeom>
            <a:avLst>
              <a:gd name="f0" fmla="val 1982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E7206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8" name="Imagen 4">
            <a:extLst>
              <a:ext uri="{FF2B5EF4-FFF2-40B4-BE49-F238E27FC236}">
                <a16:creationId xmlns:a16="http://schemas.microsoft.com/office/drawing/2014/main" id="{360BD4F8-0E79-4785-8B7E-785E81A2FB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85" t="14469" r="15586" b="8597"/>
          <a:stretch>
            <a:fillRect/>
          </a:stretch>
        </p:blipFill>
        <p:spPr>
          <a:xfrm>
            <a:off x="117463" y="1076989"/>
            <a:ext cx="3171861" cy="36082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27;p50">
            <a:extLst>
              <a:ext uri="{FF2B5EF4-FFF2-40B4-BE49-F238E27FC236}">
                <a16:creationId xmlns:a16="http://schemas.microsoft.com/office/drawing/2014/main" id="{807346A1-B9DF-4097-BD57-7F8AE0D096B7}"/>
              </a:ext>
            </a:extLst>
          </p:cNvPr>
          <p:cNvSpPr/>
          <p:nvPr/>
        </p:nvSpPr>
        <p:spPr>
          <a:xfrm>
            <a:off x="3610480" y="583743"/>
            <a:ext cx="1422303" cy="1414201"/>
          </a:xfrm>
          <a:custGeom>
            <a:avLst>
              <a:gd name="f5" fmla="val 25000"/>
            </a:avLst>
            <a:gdLst>
              <a:gd name="f1" fmla="val w"/>
              <a:gd name="f2" fmla="val h"/>
              <a:gd name="f3" fmla="val ss"/>
              <a:gd name="f4" fmla="val 0"/>
              <a:gd name="f5" fmla="val 2500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+- f25 0 f24"/>
              <a:gd name="f30" fmla="*/ f28 f10 1"/>
              <a:gd name="f31" fmla="*/ f30 1 100000"/>
              <a:gd name="f32" fmla="+- f21 0 f31"/>
              <a:gd name="f33" fmla="+- f22 0 f31"/>
              <a:gd name="f34" fmla="?: f29 f9 f31"/>
              <a:gd name="f35" fmla="?: f29 f31 f9"/>
              <a:gd name="f36" fmla="*/ f31 f18 1"/>
              <a:gd name="f37" fmla="?: f29 f21 f32"/>
              <a:gd name="f38" fmla="?: f29 f33 f22"/>
              <a:gd name="f39" fmla="*/ f34 f18 1"/>
              <a:gd name="f40" fmla="*/ f35 f18 1"/>
              <a:gd name="f41" fmla="*/ f32 f18 1"/>
              <a:gd name="f42" fmla="*/ f33 f18 1"/>
              <a:gd name="f43" fmla="*/ f37 f18 1"/>
              <a:gd name="f44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40" r="f43" b="f44"/>
            <a:pathLst>
              <a:path>
                <a:moveTo>
                  <a:pt x="f23" y="f36"/>
                </a:moveTo>
                <a:lnTo>
                  <a:pt x="f36" y="f36"/>
                </a:lnTo>
                <a:lnTo>
                  <a:pt x="f36" y="f23"/>
                </a:lnTo>
                <a:lnTo>
                  <a:pt x="f41" y="f23"/>
                </a:lnTo>
                <a:lnTo>
                  <a:pt x="f41" y="f36"/>
                </a:lnTo>
                <a:lnTo>
                  <a:pt x="f26" y="f36"/>
                </a:lnTo>
                <a:lnTo>
                  <a:pt x="f26" y="f42"/>
                </a:lnTo>
                <a:lnTo>
                  <a:pt x="f41" y="f42"/>
                </a:lnTo>
                <a:lnTo>
                  <a:pt x="f41" y="f27"/>
                </a:lnTo>
                <a:lnTo>
                  <a:pt x="f36" y="f27"/>
                </a:lnTo>
                <a:lnTo>
                  <a:pt x="f36" y="f42"/>
                </a:lnTo>
                <a:lnTo>
                  <a:pt x="f23" y="f42"/>
                </a:lnTo>
                <a:close/>
              </a:path>
            </a:pathLst>
          </a:custGeom>
          <a:noFill/>
          <a:ln w="76196" cap="flat">
            <a:solidFill>
              <a:srgbClr val="6AA84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528;p50">
            <a:extLst>
              <a:ext uri="{FF2B5EF4-FFF2-40B4-BE49-F238E27FC236}">
                <a16:creationId xmlns:a16="http://schemas.microsoft.com/office/drawing/2014/main" id="{2F6D946B-84F7-4FC5-9A2F-DFC4D7C583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7276" y="2355439"/>
            <a:ext cx="6208803" cy="734098"/>
          </a:xfrm>
        </p:spPr>
        <p:txBody>
          <a:bodyPr/>
          <a:lstStyle/>
          <a:p>
            <a:pPr lvl="0"/>
            <a:r>
              <a:rPr lang="en-US"/>
              <a:t>GOALS &amp; STRATEGY</a:t>
            </a:r>
          </a:p>
        </p:txBody>
      </p:sp>
      <p:sp>
        <p:nvSpPr>
          <p:cNvPr id="4" name="Google Shape;1529;p50">
            <a:extLst>
              <a:ext uri="{FF2B5EF4-FFF2-40B4-BE49-F238E27FC236}">
                <a16:creationId xmlns:a16="http://schemas.microsoft.com/office/drawing/2014/main" id="{9DD5AFEE-947B-4A32-AD4E-0D2D1B5511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40127" y="923800"/>
            <a:ext cx="1563002" cy="734098"/>
          </a:xfrm>
        </p:spPr>
        <p:txBody>
          <a:bodyPr anchor="ctr"/>
          <a:lstStyle/>
          <a:p>
            <a:pPr lvl="0"/>
            <a:r>
              <a:rPr lang="en-US" sz="5500"/>
              <a:t>03</a:t>
            </a:r>
          </a:p>
        </p:txBody>
      </p:sp>
      <p:sp>
        <p:nvSpPr>
          <p:cNvPr id="5" name="Google Shape;1530;p50">
            <a:extLst>
              <a:ext uri="{FF2B5EF4-FFF2-40B4-BE49-F238E27FC236}">
                <a16:creationId xmlns:a16="http://schemas.microsoft.com/office/drawing/2014/main" id="{0BE408B1-0770-4A6A-89F6-36BCFDFBD3E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568604" y="3213686"/>
            <a:ext cx="3506102" cy="626098"/>
          </a:xfrm>
        </p:spPr>
        <p:txBody>
          <a:bodyPr lIns="228600" rIns="228600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700"/>
              <a:t>You can enter a subtitle here if you need it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8730DFB0-54CD-4AD4-8665-E1C209DEFE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03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lecha: cheurón 13">
            <a:extLst>
              <a:ext uri="{FF2B5EF4-FFF2-40B4-BE49-F238E27FC236}">
                <a16:creationId xmlns:a16="http://schemas.microsoft.com/office/drawing/2014/main" id="{04604010-F7B5-4776-A6C0-1C83894CB800}"/>
              </a:ext>
            </a:extLst>
          </p:cNvPr>
          <p:cNvSpPr/>
          <p:nvPr/>
        </p:nvSpPr>
        <p:spPr>
          <a:xfrm>
            <a:off x="0" y="0"/>
            <a:ext cx="4406895" cy="51434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DAA4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aralelogramo 14">
            <a:extLst>
              <a:ext uri="{FF2B5EF4-FFF2-40B4-BE49-F238E27FC236}">
                <a16:creationId xmlns:a16="http://schemas.microsoft.com/office/drawing/2014/main" id="{E4DF1397-E417-4F1B-8764-79FBC1C23A85}"/>
              </a:ext>
            </a:extLst>
          </p:cNvPr>
          <p:cNvSpPr/>
          <p:nvPr/>
        </p:nvSpPr>
        <p:spPr>
          <a:xfrm>
            <a:off x="850904" y="0"/>
            <a:ext cx="3086099" cy="5143499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C268A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Rectángulo 6">
            <a:extLst>
              <a:ext uri="{FF2B5EF4-FFF2-40B4-BE49-F238E27FC236}">
                <a16:creationId xmlns:a16="http://schemas.microsoft.com/office/drawing/2014/main" id="{7E947C3C-2AEE-4ADC-AA61-79291A16FE8F}"/>
              </a:ext>
            </a:extLst>
          </p:cNvPr>
          <p:cNvSpPr/>
          <p:nvPr/>
        </p:nvSpPr>
        <p:spPr>
          <a:xfrm>
            <a:off x="182880" y="124504"/>
            <a:ext cx="8809329" cy="4894481"/>
          </a:xfrm>
          <a:prstGeom prst="rect">
            <a:avLst/>
          </a:prstGeom>
          <a:solidFill>
            <a:srgbClr val="D6BBEB">
              <a:alpha val="56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Google Shape;2677;p68">
            <a:extLst>
              <a:ext uri="{FF2B5EF4-FFF2-40B4-BE49-F238E27FC236}">
                <a16:creationId xmlns:a16="http://schemas.microsoft.com/office/drawing/2014/main" id="{ED40DF1A-61CC-4415-A82B-721541A9DF4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944892" y="3022850"/>
            <a:ext cx="3508196" cy="1662900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C268AE"/>
              </a:buClr>
              <a:buFont typeface="Questrial"/>
            </a:pPr>
            <a:r>
              <a:rPr lang="en-US">
                <a:solidFill>
                  <a:srgbClr val="FFFFFF"/>
                </a:solidFill>
              </a:rPr>
              <a:t>Neptune is the farthest planet</a:t>
            </a:r>
          </a:p>
          <a:p>
            <a:pPr lvl="0">
              <a:lnSpc>
                <a:spcPct val="150000"/>
              </a:lnSpc>
              <a:buClr>
                <a:srgbClr val="C268AE"/>
              </a:buClr>
              <a:buFont typeface="Questrial"/>
            </a:pPr>
            <a:r>
              <a:rPr lang="en-US">
                <a:solidFill>
                  <a:srgbClr val="FFFFFF"/>
                </a:solidFill>
              </a:rPr>
              <a:t>Despite being red, it’s a cold place</a:t>
            </a:r>
          </a:p>
          <a:p>
            <a:pPr lvl="0">
              <a:lnSpc>
                <a:spcPct val="150000"/>
              </a:lnSpc>
              <a:buClr>
                <a:srgbClr val="C268AE"/>
              </a:buClr>
              <a:buFont typeface="Questrial"/>
            </a:pPr>
            <a:r>
              <a:rPr lang="en-US">
                <a:solidFill>
                  <a:srgbClr val="FFFFFF"/>
                </a:solidFill>
              </a:rPr>
              <a:t>It’s the biggest planet of them all</a:t>
            </a:r>
          </a:p>
          <a:p>
            <a:pPr lvl="0">
              <a:lnSpc>
                <a:spcPct val="150000"/>
              </a:lnSpc>
              <a:buClr>
                <a:srgbClr val="C268AE"/>
              </a:buClr>
              <a:buFont typeface="Questrial"/>
            </a:pPr>
            <a:r>
              <a:rPr lang="en-US">
                <a:solidFill>
                  <a:srgbClr val="FFFFFF"/>
                </a:solidFill>
              </a:rPr>
              <a:t>It’s the ringed one and a gas giant</a:t>
            </a:r>
          </a:p>
        </p:txBody>
      </p:sp>
      <p:sp>
        <p:nvSpPr>
          <p:cNvPr id="7" name="Google Shape;2680;p68">
            <a:extLst>
              <a:ext uri="{FF2B5EF4-FFF2-40B4-BE49-F238E27FC236}">
                <a16:creationId xmlns:a16="http://schemas.microsoft.com/office/drawing/2014/main" id="{A76E7F3E-53A9-4181-9C7B-FAA51ACDEB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pPr lvl="0" algn="l"/>
            <a:r>
              <a:rPr lang="en-US">
                <a:solidFill>
                  <a:srgbClr val="FFFFFF"/>
                </a:solidFill>
              </a:rPr>
              <a:t>MEMORIES OF MY CONCERTS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BA9A957-9BA2-4444-994D-F6FCB4B66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88" y="0"/>
            <a:ext cx="4161891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76">
            <a:extLst>
              <a:ext uri="{FF2B5EF4-FFF2-40B4-BE49-F238E27FC236}">
                <a16:creationId xmlns:a16="http://schemas.microsoft.com/office/drawing/2014/main" id="{21CB6CA1-7659-4795-BA2E-3563222A8200}"/>
              </a:ext>
            </a:extLst>
          </p:cNvPr>
          <p:cNvSpPr txBox="1"/>
          <p:nvPr/>
        </p:nvSpPr>
        <p:spPr>
          <a:xfrm>
            <a:off x="5388458" y="1254410"/>
            <a:ext cx="2202990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0" cap="none" spc="0" baseline="0">
                <a:solidFill>
                  <a:srgbClr val="C268AE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AWESOME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000" b="1" i="0" u="none" strike="noStrike" kern="0" cap="none" spc="0" baseline="0">
                <a:solidFill>
                  <a:srgbClr val="C268AE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S</a:t>
            </a:r>
            <a:r>
              <a:rPr lang="en-US" sz="3000" b="1" i="0" u="none" strike="noStrike" kern="0" cap="none" spc="0" baseline="0">
                <a:solidFill>
                  <a:srgbClr val="C268AE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LIDE</a:t>
            </a:r>
          </a:p>
        </p:txBody>
      </p:sp>
      <p:sp>
        <p:nvSpPr>
          <p:cNvPr id="10" name="TextBox 78">
            <a:extLst>
              <a:ext uri="{FF2B5EF4-FFF2-40B4-BE49-F238E27FC236}">
                <a16:creationId xmlns:a16="http://schemas.microsoft.com/office/drawing/2014/main" id="{B712AC8B-E71C-4D7F-8335-7B8810B289CB}"/>
              </a:ext>
            </a:extLst>
          </p:cNvPr>
          <p:cNvSpPr txBox="1"/>
          <p:nvPr/>
        </p:nvSpPr>
        <p:spPr>
          <a:xfrm>
            <a:off x="5378327" y="2203393"/>
            <a:ext cx="220299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L</a:t>
            </a: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OREM IPSUM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DOLOR SIT AMET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35;p51">
            <a:extLst>
              <a:ext uri="{FF2B5EF4-FFF2-40B4-BE49-F238E27FC236}">
                <a16:creationId xmlns:a16="http://schemas.microsoft.com/office/drawing/2014/main" id="{086321B7-1124-4AEC-8047-9F95569677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6353" y="651830"/>
            <a:ext cx="7717499" cy="478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/>
            <a:r>
              <a:rPr lang="en-US" sz="6600">
                <a:solidFill>
                  <a:srgbClr val="DAA4CE"/>
                </a:solidFill>
              </a:rPr>
              <a:t>STRATEGY</a:t>
            </a:r>
          </a:p>
        </p:txBody>
      </p:sp>
      <p:sp>
        <p:nvSpPr>
          <p:cNvPr id="3" name="Google Shape;1536;p51">
            <a:extLst>
              <a:ext uri="{FF2B5EF4-FFF2-40B4-BE49-F238E27FC236}">
                <a16:creationId xmlns:a16="http://schemas.microsoft.com/office/drawing/2014/main" id="{DFF4CFE1-9817-48F4-BCE2-CEFF0782C36B}"/>
              </a:ext>
            </a:extLst>
          </p:cNvPr>
          <p:cNvSpPr/>
          <p:nvPr/>
        </p:nvSpPr>
        <p:spPr>
          <a:xfrm>
            <a:off x="3466289" y="1940640"/>
            <a:ext cx="914400" cy="91440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abs f0"/>
              <a:gd name="f5" fmla="abs f1"/>
              <a:gd name="f6" fmla="abs f2"/>
              <a:gd name="f7" fmla="val f3"/>
              <a:gd name="f8" fmla="?: f4 f0 1"/>
              <a:gd name="f9" fmla="?: f5 f1 1"/>
              <a:gd name="f10" fmla="?: f6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7 f15 1"/>
              <a:gd name="f21" fmla="+- f19 0 f7"/>
              <a:gd name="f22" fmla="+- f18 0 f7"/>
              <a:gd name="f23" fmla="*/ f18 f15 1"/>
              <a:gd name="f24" fmla="*/ f19 f15 1"/>
              <a:gd name="f25" fmla="*/ f21 1 2"/>
              <a:gd name="f26" fmla="*/ f21 1 4"/>
              <a:gd name="f27" fmla="*/ f22 1 2"/>
              <a:gd name="f28" fmla="*/ f22 1 4"/>
              <a:gd name="f29" fmla="*/ f22 3 1"/>
              <a:gd name="f30" fmla="*/ f21 3 1"/>
              <a:gd name="f31" fmla="+- f7 f25 0"/>
              <a:gd name="f32" fmla="+- f7 f27 0"/>
              <a:gd name="f33" fmla="*/ f29 1 4"/>
              <a:gd name="f34" fmla="*/ f30 1 4"/>
              <a:gd name="f35" fmla="*/ f28 f15 1"/>
              <a:gd name="f36" fmla="*/ f26 f15 1"/>
              <a:gd name="f37" fmla="*/ f33 f15 1"/>
              <a:gd name="f38" fmla="*/ f34 f15 1"/>
              <a:gd name="f39" fmla="*/ f31 f15 1"/>
              <a:gd name="f40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5" t="f36" r="f37" b="f38"/>
            <a:pathLst>
              <a:path>
                <a:moveTo>
                  <a:pt x="f20" y="f39"/>
                </a:moveTo>
                <a:lnTo>
                  <a:pt x="f40" y="f20"/>
                </a:lnTo>
                <a:lnTo>
                  <a:pt x="f23" y="f39"/>
                </a:lnTo>
                <a:lnTo>
                  <a:pt x="f40" y="f24"/>
                </a:lnTo>
                <a:close/>
              </a:path>
            </a:pathLst>
          </a:custGeom>
          <a:noFill/>
          <a:ln w="38103" cap="flat">
            <a:solidFill>
              <a:srgbClr val="F1C23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537;p51">
            <a:extLst>
              <a:ext uri="{FF2B5EF4-FFF2-40B4-BE49-F238E27FC236}">
                <a16:creationId xmlns:a16="http://schemas.microsoft.com/office/drawing/2014/main" id="{DDDDED10-5D6D-4AC1-861B-ABE39B42C651}"/>
              </a:ext>
            </a:extLst>
          </p:cNvPr>
          <p:cNvSpPr/>
          <p:nvPr/>
        </p:nvSpPr>
        <p:spPr>
          <a:xfrm>
            <a:off x="3466289" y="3124422"/>
            <a:ext cx="914400" cy="91440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abs f0"/>
              <a:gd name="f5" fmla="abs f1"/>
              <a:gd name="f6" fmla="abs f2"/>
              <a:gd name="f7" fmla="val f3"/>
              <a:gd name="f8" fmla="?: f4 f0 1"/>
              <a:gd name="f9" fmla="?: f5 f1 1"/>
              <a:gd name="f10" fmla="?: f6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7 f15 1"/>
              <a:gd name="f21" fmla="+- f19 0 f7"/>
              <a:gd name="f22" fmla="+- f18 0 f7"/>
              <a:gd name="f23" fmla="*/ f18 f15 1"/>
              <a:gd name="f24" fmla="*/ f19 f15 1"/>
              <a:gd name="f25" fmla="*/ f21 1 2"/>
              <a:gd name="f26" fmla="*/ f21 1 4"/>
              <a:gd name="f27" fmla="*/ f22 1 2"/>
              <a:gd name="f28" fmla="*/ f22 1 4"/>
              <a:gd name="f29" fmla="*/ f22 3 1"/>
              <a:gd name="f30" fmla="*/ f21 3 1"/>
              <a:gd name="f31" fmla="+- f7 f25 0"/>
              <a:gd name="f32" fmla="+- f7 f27 0"/>
              <a:gd name="f33" fmla="*/ f29 1 4"/>
              <a:gd name="f34" fmla="*/ f30 1 4"/>
              <a:gd name="f35" fmla="*/ f28 f15 1"/>
              <a:gd name="f36" fmla="*/ f26 f15 1"/>
              <a:gd name="f37" fmla="*/ f33 f15 1"/>
              <a:gd name="f38" fmla="*/ f34 f15 1"/>
              <a:gd name="f39" fmla="*/ f31 f15 1"/>
              <a:gd name="f40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5" t="f36" r="f37" b="f38"/>
            <a:pathLst>
              <a:path>
                <a:moveTo>
                  <a:pt x="f20" y="f39"/>
                </a:moveTo>
                <a:lnTo>
                  <a:pt x="f40" y="f20"/>
                </a:lnTo>
                <a:lnTo>
                  <a:pt x="f23" y="f39"/>
                </a:lnTo>
                <a:lnTo>
                  <a:pt x="f40" y="f24"/>
                </a:lnTo>
                <a:close/>
              </a:path>
            </a:pathLst>
          </a:custGeom>
          <a:noFill/>
          <a:ln w="38103" cap="flat">
            <a:solidFill>
              <a:srgbClr val="6AA84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538;p51">
            <a:extLst>
              <a:ext uri="{FF2B5EF4-FFF2-40B4-BE49-F238E27FC236}">
                <a16:creationId xmlns:a16="http://schemas.microsoft.com/office/drawing/2014/main" id="{32256E16-16FF-49E9-ABC1-EFE91B5A9503}"/>
              </a:ext>
            </a:extLst>
          </p:cNvPr>
          <p:cNvSpPr/>
          <p:nvPr/>
        </p:nvSpPr>
        <p:spPr>
          <a:xfrm>
            <a:off x="4776359" y="1940640"/>
            <a:ext cx="914400" cy="91440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abs f0"/>
              <a:gd name="f5" fmla="abs f1"/>
              <a:gd name="f6" fmla="abs f2"/>
              <a:gd name="f7" fmla="val f3"/>
              <a:gd name="f8" fmla="?: f4 f0 1"/>
              <a:gd name="f9" fmla="?: f5 f1 1"/>
              <a:gd name="f10" fmla="?: f6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7 f15 1"/>
              <a:gd name="f21" fmla="+- f19 0 f7"/>
              <a:gd name="f22" fmla="+- f18 0 f7"/>
              <a:gd name="f23" fmla="*/ f18 f15 1"/>
              <a:gd name="f24" fmla="*/ f19 f15 1"/>
              <a:gd name="f25" fmla="*/ f21 1 2"/>
              <a:gd name="f26" fmla="*/ f21 1 4"/>
              <a:gd name="f27" fmla="*/ f22 1 2"/>
              <a:gd name="f28" fmla="*/ f22 1 4"/>
              <a:gd name="f29" fmla="*/ f22 3 1"/>
              <a:gd name="f30" fmla="*/ f21 3 1"/>
              <a:gd name="f31" fmla="+- f7 f25 0"/>
              <a:gd name="f32" fmla="+- f7 f27 0"/>
              <a:gd name="f33" fmla="*/ f29 1 4"/>
              <a:gd name="f34" fmla="*/ f30 1 4"/>
              <a:gd name="f35" fmla="*/ f28 f15 1"/>
              <a:gd name="f36" fmla="*/ f26 f15 1"/>
              <a:gd name="f37" fmla="*/ f33 f15 1"/>
              <a:gd name="f38" fmla="*/ f34 f15 1"/>
              <a:gd name="f39" fmla="*/ f31 f15 1"/>
              <a:gd name="f40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5" t="f36" r="f37" b="f38"/>
            <a:pathLst>
              <a:path>
                <a:moveTo>
                  <a:pt x="f20" y="f39"/>
                </a:moveTo>
                <a:lnTo>
                  <a:pt x="f40" y="f20"/>
                </a:lnTo>
                <a:lnTo>
                  <a:pt x="f23" y="f39"/>
                </a:lnTo>
                <a:lnTo>
                  <a:pt x="f40" y="f24"/>
                </a:lnTo>
                <a:close/>
              </a:path>
            </a:pathLst>
          </a:custGeom>
          <a:noFill/>
          <a:ln w="38103" cap="flat">
            <a:solidFill>
              <a:srgbClr val="6FA8DC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539;p51">
            <a:extLst>
              <a:ext uri="{FF2B5EF4-FFF2-40B4-BE49-F238E27FC236}">
                <a16:creationId xmlns:a16="http://schemas.microsoft.com/office/drawing/2014/main" id="{2101A7AE-FB94-4D16-8400-E6444DE635E1}"/>
              </a:ext>
            </a:extLst>
          </p:cNvPr>
          <p:cNvSpPr/>
          <p:nvPr/>
        </p:nvSpPr>
        <p:spPr>
          <a:xfrm>
            <a:off x="4776359" y="3124422"/>
            <a:ext cx="914400" cy="91440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abs f0"/>
              <a:gd name="f5" fmla="abs f1"/>
              <a:gd name="f6" fmla="abs f2"/>
              <a:gd name="f7" fmla="val f3"/>
              <a:gd name="f8" fmla="?: f4 f0 1"/>
              <a:gd name="f9" fmla="?: f5 f1 1"/>
              <a:gd name="f10" fmla="?: f6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7 f15 1"/>
              <a:gd name="f21" fmla="+- f19 0 f7"/>
              <a:gd name="f22" fmla="+- f18 0 f7"/>
              <a:gd name="f23" fmla="*/ f18 f15 1"/>
              <a:gd name="f24" fmla="*/ f19 f15 1"/>
              <a:gd name="f25" fmla="*/ f21 1 2"/>
              <a:gd name="f26" fmla="*/ f21 1 4"/>
              <a:gd name="f27" fmla="*/ f22 1 2"/>
              <a:gd name="f28" fmla="*/ f22 1 4"/>
              <a:gd name="f29" fmla="*/ f22 3 1"/>
              <a:gd name="f30" fmla="*/ f21 3 1"/>
              <a:gd name="f31" fmla="+- f7 f25 0"/>
              <a:gd name="f32" fmla="+- f7 f27 0"/>
              <a:gd name="f33" fmla="*/ f29 1 4"/>
              <a:gd name="f34" fmla="*/ f30 1 4"/>
              <a:gd name="f35" fmla="*/ f28 f15 1"/>
              <a:gd name="f36" fmla="*/ f26 f15 1"/>
              <a:gd name="f37" fmla="*/ f33 f15 1"/>
              <a:gd name="f38" fmla="*/ f34 f15 1"/>
              <a:gd name="f39" fmla="*/ f31 f15 1"/>
              <a:gd name="f40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5" t="f36" r="f37" b="f38"/>
            <a:pathLst>
              <a:path>
                <a:moveTo>
                  <a:pt x="f20" y="f39"/>
                </a:moveTo>
                <a:lnTo>
                  <a:pt x="f40" y="f20"/>
                </a:lnTo>
                <a:lnTo>
                  <a:pt x="f23" y="f39"/>
                </a:lnTo>
                <a:lnTo>
                  <a:pt x="f40" y="f24"/>
                </a:lnTo>
                <a:close/>
              </a:path>
            </a:pathLst>
          </a:custGeom>
          <a:noFill/>
          <a:ln w="38103" cap="flat">
            <a:solidFill>
              <a:srgbClr val="C268AE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540;p51">
            <a:extLst>
              <a:ext uri="{FF2B5EF4-FFF2-40B4-BE49-F238E27FC236}">
                <a16:creationId xmlns:a16="http://schemas.microsoft.com/office/drawing/2014/main" id="{68B779CC-7D07-4DFC-8C5C-EEF7ED59396E}"/>
              </a:ext>
            </a:extLst>
          </p:cNvPr>
          <p:cNvSpPr txBox="1"/>
          <p:nvPr/>
        </p:nvSpPr>
        <p:spPr>
          <a:xfrm>
            <a:off x="713222" y="1925890"/>
            <a:ext cx="2294101" cy="300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D0254D"/>
                </a:solidFill>
                <a:uFillTx/>
                <a:latin typeface="Staatliches"/>
                <a:ea typeface="Staatliches"/>
                <a:cs typeface="Staatliches"/>
              </a:rPr>
              <a:t>PHASE 1</a:t>
            </a:r>
          </a:p>
        </p:txBody>
      </p:sp>
      <p:sp>
        <p:nvSpPr>
          <p:cNvPr id="8" name="Google Shape;1541;p51">
            <a:extLst>
              <a:ext uri="{FF2B5EF4-FFF2-40B4-BE49-F238E27FC236}">
                <a16:creationId xmlns:a16="http://schemas.microsoft.com/office/drawing/2014/main" id="{8801902F-15A5-478F-AFED-E0C72B8F3C74}"/>
              </a:ext>
            </a:extLst>
          </p:cNvPr>
          <p:cNvSpPr txBox="1"/>
          <p:nvPr/>
        </p:nvSpPr>
        <p:spPr>
          <a:xfrm>
            <a:off x="713222" y="2242840"/>
            <a:ext cx="2294101" cy="512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Jupiter is the biggest planet of them all</a:t>
            </a:r>
          </a:p>
        </p:txBody>
      </p:sp>
      <p:cxnSp>
        <p:nvCxnSpPr>
          <p:cNvPr id="9" name="Google Shape;1542;p51">
            <a:extLst>
              <a:ext uri="{FF2B5EF4-FFF2-40B4-BE49-F238E27FC236}">
                <a16:creationId xmlns:a16="http://schemas.microsoft.com/office/drawing/2014/main" id="{7A585077-AD9E-448B-8A5F-FC88E58AEAC9}"/>
              </a:ext>
            </a:extLst>
          </p:cNvPr>
          <p:cNvCxnSpPr>
            <a:stCxn id="3" idx="2"/>
            <a:endCxn id="4" idx="0"/>
          </p:cNvCxnSpPr>
          <p:nvPr/>
        </p:nvCxnSpPr>
        <p:spPr>
          <a:xfrm flipH="1">
            <a:off x="3923489" y="2855040"/>
            <a:ext cx="0" cy="269382"/>
          </a:xfrm>
          <a:prstGeom prst="straightConnector1">
            <a:avLst/>
          </a:prstGeom>
          <a:noFill/>
          <a:ln w="38103" cap="flat">
            <a:solidFill>
              <a:srgbClr val="0A5666"/>
            </a:solidFill>
            <a:prstDash val="solid"/>
            <a:round/>
          </a:ln>
        </p:spPr>
      </p:cxnSp>
      <p:cxnSp>
        <p:nvCxnSpPr>
          <p:cNvPr id="10" name="Google Shape;1543;p51">
            <a:extLst>
              <a:ext uri="{FF2B5EF4-FFF2-40B4-BE49-F238E27FC236}">
                <a16:creationId xmlns:a16="http://schemas.microsoft.com/office/drawing/2014/main" id="{74EE9784-9E6E-4D3F-96BD-CEFF72D82667}"/>
              </a:ext>
            </a:extLst>
          </p:cNvPr>
          <p:cNvCxnSpPr>
            <a:stCxn id="4" idx="1"/>
            <a:endCxn id="6" idx="3"/>
          </p:cNvCxnSpPr>
          <p:nvPr/>
        </p:nvCxnSpPr>
        <p:spPr>
          <a:xfrm>
            <a:off x="4380689" y="3581622"/>
            <a:ext cx="395670" cy="0"/>
          </a:xfrm>
          <a:prstGeom prst="straightConnector1">
            <a:avLst/>
          </a:prstGeom>
          <a:noFill/>
          <a:ln w="38103" cap="flat">
            <a:solidFill>
              <a:srgbClr val="0A5666"/>
            </a:solidFill>
            <a:prstDash val="solid"/>
            <a:round/>
          </a:ln>
        </p:spPr>
      </p:cxnSp>
      <p:cxnSp>
        <p:nvCxnSpPr>
          <p:cNvPr id="11" name="Google Shape;1544;p51">
            <a:extLst>
              <a:ext uri="{FF2B5EF4-FFF2-40B4-BE49-F238E27FC236}">
                <a16:creationId xmlns:a16="http://schemas.microsoft.com/office/drawing/2014/main" id="{D1B369D7-D86B-4DB9-BBCB-EE5BBA9E81FB}"/>
              </a:ext>
            </a:extLst>
          </p:cNvPr>
          <p:cNvCxnSpPr>
            <a:stCxn id="6" idx="0"/>
            <a:endCxn id="5" idx="2"/>
          </p:cNvCxnSpPr>
          <p:nvPr/>
        </p:nvCxnSpPr>
        <p:spPr>
          <a:xfrm flipH="1" flipV="1">
            <a:off x="5233559" y="2855040"/>
            <a:ext cx="0" cy="269382"/>
          </a:xfrm>
          <a:prstGeom prst="straightConnector1">
            <a:avLst/>
          </a:prstGeom>
          <a:noFill/>
          <a:ln w="38103" cap="flat">
            <a:solidFill>
              <a:srgbClr val="0A5666"/>
            </a:solidFill>
            <a:prstDash val="solid"/>
            <a:round/>
          </a:ln>
        </p:spPr>
      </p:cxnSp>
      <p:sp>
        <p:nvSpPr>
          <p:cNvPr id="12" name="Google Shape;1545;p51">
            <a:extLst>
              <a:ext uri="{FF2B5EF4-FFF2-40B4-BE49-F238E27FC236}">
                <a16:creationId xmlns:a16="http://schemas.microsoft.com/office/drawing/2014/main" id="{2942CAF2-FEA8-4542-9EA4-2EF8F19F8257}"/>
              </a:ext>
            </a:extLst>
          </p:cNvPr>
          <p:cNvSpPr txBox="1"/>
          <p:nvPr/>
        </p:nvSpPr>
        <p:spPr>
          <a:xfrm>
            <a:off x="713222" y="3262039"/>
            <a:ext cx="2294101" cy="300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D0254D"/>
                </a:solidFill>
                <a:uFillTx/>
                <a:latin typeface="Staatliches"/>
                <a:ea typeface="Staatliches"/>
                <a:cs typeface="Staatliches"/>
              </a:rPr>
              <a:t>PHASE 2</a:t>
            </a:r>
          </a:p>
        </p:txBody>
      </p:sp>
      <p:sp>
        <p:nvSpPr>
          <p:cNvPr id="13" name="Google Shape;1546;p51">
            <a:extLst>
              <a:ext uri="{FF2B5EF4-FFF2-40B4-BE49-F238E27FC236}">
                <a16:creationId xmlns:a16="http://schemas.microsoft.com/office/drawing/2014/main" id="{6087AE3D-5A1F-401A-B7F9-13CFF5BEE307}"/>
              </a:ext>
            </a:extLst>
          </p:cNvPr>
          <p:cNvSpPr txBox="1"/>
          <p:nvPr/>
        </p:nvSpPr>
        <p:spPr>
          <a:xfrm>
            <a:off x="713222" y="3578989"/>
            <a:ext cx="2294101" cy="512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Despite being red, Mars is very cold</a:t>
            </a:r>
          </a:p>
        </p:txBody>
      </p:sp>
      <p:sp>
        <p:nvSpPr>
          <p:cNvPr id="14" name="Google Shape;1547;p51">
            <a:extLst>
              <a:ext uri="{FF2B5EF4-FFF2-40B4-BE49-F238E27FC236}">
                <a16:creationId xmlns:a16="http://schemas.microsoft.com/office/drawing/2014/main" id="{754946E4-0F9D-4A4E-B11B-C597BCC14DAC}"/>
              </a:ext>
            </a:extLst>
          </p:cNvPr>
          <p:cNvSpPr txBox="1"/>
          <p:nvPr/>
        </p:nvSpPr>
        <p:spPr>
          <a:xfrm>
            <a:off x="6149751" y="1925890"/>
            <a:ext cx="2294101" cy="300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D0254D"/>
                </a:solidFill>
                <a:uFillTx/>
                <a:latin typeface="Staatliches"/>
                <a:ea typeface="Staatliches"/>
                <a:cs typeface="Staatliches"/>
              </a:rPr>
              <a:t>PHASE 4</a:t>
            </a:r>
          </a:p>
        </p:txBody>
      </p:sp>
      <p:sp>
        <p:nvSpPr>
          <p:cNvPr id="15" name="Google Shape;1548;p51">
            <a:extLst>
              <a:ext uri="{FF2B5EF4-FFF2-40B4-BE49-F238E27FC236}">
                <a16:creationId xmlns:a16="http://schemas.microsoft.com/office/drawing/2014/main" id="{58D64C5E-A0CA-40EB-801E-AB94304087C6}"/>
              </a:ext>
            </a:extLst>
          </p:cNvPr>
          <p:cNvSpPr txBox="1"/>
          <p:nvPr/>
        </p:nvSpPr>
        <p:spPr>
          <a:xfrm>
            <a:off x="6149751" y="2242840"/>
            <a:ext cx="2294101" cy="512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Venus is a planet with very high temperatures</a:t>
            </a:r>
          </a:p>
        </p:txBody>
      </p:sp>
      <p:sp>
        <p:nvSpPr>
          <p:cNvPr id="16" name="Google Shape;1549;p51">
            <a:extLst>
              <a:ext uri="{FF2B5EF4-FFF2-40B4-BE49-F238E27FC236}">
                <a16:creationId xmlns:a16="http://schemas.microsoft.com/office/drawing/2014/main" id="{A7F9F3F4-ADA2-4F81-91F3-1FEFE8A0793D}"/>
              </a:ext>
            </a:extLst>
          </p:cNvPr>
          <p:cNvSpPr txBox="1"/>
          <p:nvPr/>
        </p:nvSpPr>
        <p:spPr>
          <a:xfrm>
            <a:off x="6149751" y="3262039"/>
            <a:ext cx="2294101" cy="300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D0254D"/>
                </a:solidFill>
                <a:uFillTx/>
                <a:latin typeface="Staatliches"/>
                <a:ea typeface="Staatliches"/>
                <a:cs typeface="Staatliches"/>
              </a:rPr>
              <a:t>PHASE 3</a:t>
            </a:r>
          </a:p>
        </p:txBody>
      </p:sp>
      <p:sp>
        <p:nvSpPr>
          <p:cNvPr id="17" name="Google Shape;1550;p51">
            <a:extLst>
              <a:ext uri="{FF2B5EF4-FFF2-40B4-BE49-F238E27FC236}">
                <a16:creationId xmlns:a16="http://schemas.microsoft.com/office/drawing/2014/main" id="{20C1CBA1-6EE9-4E53-AB5F-F9A2A24BAF90}"/>
              </a:ext>
            </a:extLst>
          </p:cNvPr>
          <p:cNvSpPr txBox="1"/>
          <p:nvPr/>
        </p:nvSpPr>
        <p:spPr>
          <a:xfrm>
            <a:off x="6149751" y="3578989"/>
            <a:ext cx="2294101" cy="512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Mercury is the smallest planet in the system</a:t>
            </a:r>
          </a:p>
        </p:txBody>
      </p:sp>
      <p:cxnSp>
        <p:nvCxnSpPr>
          <p:cNvPr id="18" name="Google Shape;1551;p51">
            <a:extLst>
              <a:ext uri="{FF2B5EF4-FFF2-40B4-BE49-F238E27FC236}">
                <a16:creationId xmlns:a16="http://schemas.microsoft.com/office/drawing/2014/main" id="{FF762EFA-7C15-4B9D-81D4-86CF3DDFF21D}"/>
              </a:ext>
            </a:extLst>
          </p:cNvPr>
          <p:cNvCxnSpPr>
            <a:stCxn id="7" idx="3"/>
            <a:endCxn id="3" idx="3"/>
          </p:cNvCxnSpPr>
          <p:nvPr/>
        </p:nvCxnSpPr>
        <p:spPr>
          <a:xfrm>
            <a:off x="3007323" y="2076190"/>
            <a:ext cx="458966" cy="321650"/>
          </a:xfrm>
          <a:prstGeom prst="bentConnector3">
            <a:avLst>
              <a:gd name="adj1" fmla="val 50000"/>
            </a:avLst>
          </a:prstGeom>
          <a:noFill/>
          <a:ln w="38103" cap="flat">
            <a:solidFill>
              <a:srgbClr val="F1C232"/>
            </a:solidFill>
            <a:prstDash val="solid"/>
            <a:round/>
          </a:ln>
        </p:spPr>
      </p:cxnSp>
      <p:cxnSp>
        <p:nvCxnSpPr>
          <p:cNvPr id="19" name="Google Shape;1552;p51">
            <a:extLst>
              <a:ext uri="{FF2B5EF4-FFF2-40B4-BE49-F238E27FC236}">
                <a16:creationId xmlns:a16="http://schemas.microsoft.com/office/drawing/2014/main" id="{EBAC3572-33E5-46AA-8119-4241F01FB10E}"/>
              </a:ext>
            </a:extLst>
          </p:cNvPr>
          <p:cNvCxnSpPr>
            <a:stCxn id="14" idx="1"/>
            <a:endCxn id="5" idx="1"/>
          </p:cNvCxnSpPr>
          <p:nvPr/>
        </p:nvCxnSpPr>
        <p:spPr>
          <a:xfrm rot="10800000" flipV="1">
            <a:off x="5690759" y="2076190"/>
            <a:ext cx="458992" cy="321650"/>
          </a:xfrm>
          <a:prstGeom prst="bentConnector3">
            <a:avLst>
              <a:gd name="adj1" fmla="val 50000"/>
            </a:avLst>
          </a:prstGeom>
          <a:noFill/>
          <a:ln w="38103" cap="flat">
            <a:solidFill>
              <a:srgbClr val="6FA8DC"/>
            </a:solidFill>
            <a:prstDash val="solid"/>
            <a:round/>
          </a:ln>
        </p:spPr>
      </p:cxnSp>
      <p:cxnSp>
        <p:nvCxnSpPr>
          <p:cNvPr id="20" name="Google Shape;1553;p51">
            <a:extLst>
              <a:ext uri="{FF2B5EF4-FFF2-40B4-BE49-F238E27FC236}">
                <a16:creationId xmlns:a16="http://schemas.microsoft.com/office/drawing/2014/main" id="{81919DE5-D812-4B2C-B5DA-6F38C4136FBD}"/>
              </a:ext>
            </a:extLst>
          </p:cNvPr>
          <p:cNvCxnSpPr>
            <a:stCxn id="16" idx="1"/>
            <a:endCxn id="6" idx="1"/>
          </p:cNvCxnSpPr>
          <p:nvPr/>
        </p:nvCxnSpPr>
        <p:spPr>
          <a:xfrm rot="10800000" flipV="1">
            <a:off x="5690759" y="3412338"/>
            <a:ext cx="458992" cy="169283"/>
          </a:xfrm>
          <a:prstGeom prst="bentConnector3">
            <a:avLst>
              <a:gd name="adj1" fmla="val 50000"/>
            </a:avLst>
          </a:prstGeom>
          <a:noFill/>
          <a:ln w="38103" cap="flat">
            <a:solidFill>
              <a:srgbClr val="C268AE"/>
            </a:solidFill>
            <a:prstDash val="solid"/>
            <a:round/>
          </a:ln>
        </p:spPr>
      </p:cxnSp>
      <p:cxnSp>
        <p:nvCxnSpPr>
          <p:cNvPr id="21" name="Google Shape;1554;p51">
            <a:extLst>
              <a:ext uri="{FF2B5EF4-FFF2-40B4-BE49-F238E27FC236}">
                <a16:creationId xmlns:a16="http://schemas.microsoft.com/office/drawing/2014/main" id="{BB463990-DE96-404E-B49C-336D6BFFE164}"/>
              </a:ext>
            </a:extLst>
          </p:cNvPr>
          <p:cNvCxnSpPr>
            <a:stCxn id="12" idx="3"/>
            <a:endCxn id="4" idx="3"/>
          </p:cNvCxnSpPr>
          <p:nvPr/>
        </p:nvCxnSpPr>
        <p:spPr>
          <a:xfrm>
            <a:off x="3007323" y="3412339"/>
            <a:ext cx="458966" cy="169283"/>
          </a:xfrm>
          <a:prstGeom prst="bentConnector3">
            <a:avLst>
              <a:gd name="adj1" fmla="val 50000"/>
            </a:avLst>
          </a:prstGeom>
          <a:noFill/>
          <a:ln w="38103" cap="flat">
            <a:solidFill>
              <a:srgbClr val="6AA84F"/>
            </a:solidFill>
            <a:prstDash val="solid"/>
            <a:round/>
          </a:ln>
        </p:spPr>
      </p:cxnSp>
      <p:grpSp>
        <p:nvGrpSpPr>
          <p:cNvPr id="22" name="Google Shape;1555;p51">
            <a:extLst>
              <a:ext uri="{FF2B5EF4-FFF2-40B4-BE49-F238E27FC236}">
                <a16:creationId xmlns:a16="http://schemas.microsoft.com/office/drawing/2014/main" id="{D1F48C9E-ADF9-42A5-A32E-C48FB89CA750}"/>
              </a:ext>
            </a:extLst>
          </p:cNvPr>
          <p:cNvGrpSpPr/>
          <p:nvPr/>
        </p:nvGrpSpPr>
        <p:grpSpPr>
          <a:xfrm>
            <a:off x="3740609" y="2214969"/>
            <a:ext cx="365759" cy="365750"/>
            <a:chOff x="3740609" y="2214969"/>
            <a:chExt cx="365759" cy="365750"/>
          </a:xfrm>
        </p:grpSpPr>
        <p:sp>
          <p:nvSpPr>
            <p:cNvPr id="23" name="Google Shape;1556;p51">
              <a:extLst>
                <a:ext uri="{FF2B5EF4-FFF2-40B4-BE49-F238E27FC236}">
                  <a16:creationId xmlns:a16="http://schemas.microsoft.com/office/drawing/2014/main" id="{5E5F6BB8-376F-4240-8E83-20AC4F12504C}"/>
                </a:ext>
              </a:extLst>
            </p:cNvPr>
            <p:cNvSpPr/>
            <p:nvPr/>
          </p:nvSpPr>
          <p:spPr>
            <a:xfrm>
              <a:off x="3873928" y="2214969"/>
              <a:ext cx="173196" cy="40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887"/>
                <a:gd name="f4" fmla="val 2323"/>
                <a:gd name="f5" fmla="val 4943"/>
                <a:gd name="f6" fmla="val 1"/>
                <a:gd name="f7" fmla="val 3374"/>
                <a:gd name="f8" fmla="val 1805"/>
                <a:gd name="f9" fmla="val 391"/>
                <a:gd name="f10" fmla="val 1171"/>
                <a:gd name="f11" fmla="val 98"/>
                <a:gd name="f12" fmla="val 1334"/>
                <a:gd name="f13" fmla="val 1724"/>
                <a:gd name="f14" fmla="val 163"/>
                <a:gd name="f15" fmla="val 2017"/>
                <a:gd name="f16" fmla="val 273"/>
                <a:gd name="f17" fmla="val 2214"/>
                <a:gd name="f18" fmla="val 486"/>
                <a:gd name="f19" fmla="val 703"/>
                <a:gd name="f20" fmla="val 807"/>
                <a:gd name="f21" fmla="val 913"/>
                <a:gd name="f22" fmla="val 2298"/>
                <a:gd name="f23" fmla="val 1009"/>
                <a:gd name="f24" fmla="val 2245"/>
                <a:gd name="f25" fmla="val 2235"/>
                <a:gd name="f26" fmla="val 1574"/>
                <a:gd name="f27" fmla="val 3602"/>
                <a:gd name="f28" fmla="val 1232"/>
                <a:gd name="f29" fmla="val 4972"/>
                <a:gd name="f30" fmla="val 6326"/>
                <a:gd name="f31" fmla="val 7682"/>
                <a:gd name="f32" fmla="val 1566"/>
                <a:gd name="f33" fmla="val 8911"/>
                <a:gd name="f34" fmla="val 9006"/>
                <a:gd name="f35" fmla="val 9108"/>
                <a:gd name="f36" fmla="val 9209"/>
                <a:gd name="f37" fmla="val 9416"/>
                <a:gd name="f38" fmla="val 9614"/>
                <a:gd name="f39" fmla="val 9724"/>
                <a:gd name="f40" fmla="val 9886"/>
                <a:gd name="f41" fmla="val 9789"/>
                <a:gd name="f42" fmla="val 9496"/>
                <a:gd name="f43" fmla="val 8082"/>
                <a:gd name="f44" fmla="val 6512"/>
                <a:gd name="f45" fmla="*/ f0 1 9887"/>
                <a:gd name="f46" fmla="*/ f1 1 2323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9887"/>
                <a:gd name="f53" fmla="*/ f50 1 2323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9887" h="2323">
                  <a:moveTo>
                    <a:pt x="f5" y="f6"/>
                  </a:moveTo>
                  <a:cubicBezTo>
                    <a:pt x="f7" y="f6"/>
                    <a:pt x="f8" y="f9"/>
                    <a:pt x="f9" y="f10"/>
                  </a:cubicBezTo>
                  <a:cubicBezTo>
                    <a:pt x="f11" y="f12"/>
                    <a:pt x="f2" y="f13"/>
                    <a:pt x="f14" y="f15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24"/>
                  </a:cubicBezTo>
                  <a:cubicBezTo>
                    <a:pt x="f34" y="f22"/>
                    <a:pt x="f35" y="f4"/>
                    <a:pt x="f36" y="f4"/>
                  </a:cubicBezTo>
                  <a:cubicBezTo>
                    <a:pt x="f37" y="f4"/>
                    <a:pt x="f38" y="f17"/>
                    <a:pt x="f39" y="f15"/>
                  </a:cubicBezTo>
                  <a:cubicBezTo>
                    <a:pt x="f40" y="f13"/>
                    <a:pt x="f41" y="f12"/>
                    <a:pt x="f42" y="f10"/>
                  </a:cubicBezTo>
                  <a:cubicBezTo>
                    <a:pt x="f43" y="f9"/>
                    <a:pt x="f44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557;p51">
              <a:extLst>
                <a:ext uri="{FF2B5EF4-FFF2-40B4-BE49-F238E27FC236}">
                  <a16:creationId xmlns:a16="http://schemas.microsoft.com/office/drawing/2014/main" id="{8CE65A18-6828-499E-B92D-07929C380EE4}"/>
                </a:ext>
              </a:extLst>
            </p:cNvPr>
            <p:cNvSpPr/>
            <p:nvPr/>
          </p:nvSpPr>
          <p:spPr>
            <a:xfrm>
              <a:off x="3740609" y="2387013"/>
              <a:ext cx="68945" cy="1937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36"/>
                <a:gd name="f4" fmla="val 11058"/>
                <a:gd name="f5" fmla="val 521"/>
                <a:gd name="f6" fmla="val 1"/>
                <a:gd name="f7" fmla="val 228"/>
                <a:gd name="f8" fmla="val 293"/>
                <a:gd name="f9" fmla="val 619"/>
                <a:gd name="f10" fmla="val 10439"/>
                <a:gd name="f11" fmla="val 10797"/>
                <a:gd name="f12" fmla="val 11057"/>
                <a:gd name="f13" fmla="val 3383"/>
                <a:gd name="f14" fmla="val 3676"/>
                <a:gd name="f15" fmla="*/ f0 1 3936"/>
                <a:gd name="f16" fmla="*/ f1 1 1105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936"/>
                <a:gd name="f23" fmla="*/ f20 1 1105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936" h="1105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4" y="f6"/>
                    <a:pt x="f13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558;p51">
              <a:extLst>
                <a:ext uri="{FF2B5EF4-FFF2-40B4-BE49-F238E27FC236}">
                  <a16:creationId xmlns:a16="http://schemas.microsoft.com/office/drawing/2014/main" id="{D542E99D-BB64-49DD-AF22-7D1DA2A857B4}"/>
                </a:ext>
              </a:extLst>
            </p:cNvPr>
            <p:cNvSpPr/>
            <p:nvPr/>
          </p:nvSpPr>
          <p:spPr>
            <a:xfrm>
              <a:off x="3830622" y="2413814"/>
              <a:ext cx="275746" cy="1536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41"/>
                <a:gd name="f4" fmla="val 8771"/>
                <a:gd name="f5" fmla="val 2702"/>
                <a:gd name="f6" fmla="val 1"/>
                <a:gd name="f7" fmla="val 2473"/>
                <a:gd name="f8" fmla="val 2244"/>
                <a:gd name="f9" fmla="val 22"/>
                <a:gd name="f10" fmla="val 2017"/>
                <a:gd name="f11" fmla="val 64"/>
                <a:gd name="f12" fmla="val 454"/>
                <a:gd name="f13" fmla="val 7804"/>
                <a:gd name="f14" fmla="val 5172"/>
                <a:gd name="f15" fmla="val 8747"/>
                <a:gd name="f16" fmla="val 5298"/>
                <a:gd name="f17" fmla="val 8763"/>
                <a:gd name="f18" fmla="val 5424"/>
                <a:gd name="f19" fmla="val 5549"/>
                <a:gd name="f20" fmla="val 5941"/>
                <a:gd name="f21" fmla="val 6323"/>
                <a:gd name="f22" fmla="val 8692"/>
                <a:gd name="f23" fmla="val 6667"/>
                <a:gd name="f24" fmla="val 8519"/>
                <a:gd name="f25" fmla="val 15025"/>
                <a:gd name="f26" fmla="val 4487"/>
                <a:gd name="f27" fmla="val 15480"/>
                <a:gd name="f28" fmla="val 4292"/>
                <a:gd name="f29" fmla="val 15740"/>
                <a:gd name="f30" fmla="val 3836"/>
                <a:gd name="f31" fmla="val 3349"/>
                <a:gd name="f32" fmla="val 2642"/>
                <a:gd name="f33" fmla="val 15153"/>
                <a:gd name="f34" fmla="val 2095"/>
                <a:gd name="f35" fmla="val 14463"/>
                <a:gd name="f36" fmla="val 14391"/>
                <a:gd name="f37" fmla="val 14318"/>
                <a:gd name="f38" fmla="val 2101"/>
                <a:gd name="f39" fmla="val 14245"/>
                <a:gd name="f40" fmla="val 2113"/>
                <a:gd name="f41" fmla="val 10245"/>
                <a:gd name="f42" fmla="val 2926"/>
                <a:gd name="f43" fmla="val 10082"/>
                <a:gd name="f44" fmla="val 2958"/>
                <a:gd name="f45" fmla="val 9952"/>
                <a:gd name="f46" fmla="val 3023"/>
                <a:gd name="f47" fmla="val 9854"/>
                <a:gd name="f48" fmla="val 3153"/>
                <a:gd name="f49" fmla="val 9139"/>
                <a:gd name="f50" fmla="val 4129"/>
                <a:gd name="f51" fmla="val 8566"/>
                <a:gd name="f52" fmla="val 4966"/>
                <a:gd name="f53" fmla="val 7620"/>
                <a:gd name="f54" fmla="val 5430"/>
                <a:gd name="f55" fmla="val 6655"/>
                <a:gd name="f56" fmla="val 6196"/>
                <a:gd name="f57" fmla="val 5732"/>
                <a:gd name="f58" fmla="val 5325"/>
                <a:gd name="f59" fmla="val 5302"/>
                <a:gd name="f60" fmla="val 5105"/>
                <a:gd name="f61" fmla="val 4554"/>
                <a:gd name="f62" fmla="val 4747"/>
                <a:gd name="f63" fmla="val 4261"/>
                <a:gd name="f64" fmla="val 4584"/>
                <a:gd name="f65" fmla="val 4131"/>
                <a:gd name="f66" fmla="val 4227"/>
                <a:gd name="f67" fmla="val 4294"/>
                <a:gd name="f68" fmla="val 3901"/>
                <a:gd name="f69" fmla="val 4408"/>
                <a:gd name="f70" fmla="val 3696"/>
                <a:gd name="f71" fmla="val 4618"/>
                <a:gd name="f72" fmla="val 3570"/>
                <a:gd name="f73" fmla="val 4835"/>
                <a:gd name="f74" fmla="val 4927"/>
                <a:gd name="f75" fmla="val 5019"/>
                <a:gd name="f76" fmla="val 3593"/>
                <a:gd name="f77" fmla="val 5107"/>
                <a:gd name="f78" fmla="val 3641"/>
                <a:gd name="f79" fmla="val 5854"/>
                <a:gd name="f80" fmla="val 3999"/>
                <a:gd name="f81" fmla="val 6121"/>
                <a:gd name="f82" fmla="val 4137"/>
                <a:gd name="f83" fmla="val 6404"/>
                <a:gd name="f84" fmla="val 4203"/>
                <a:gd name="f85" fmla="val 6684"/>
                <a:gd name="f86" fmla="val 7257"/>
                <a:gd name="f87" fmla="val 7813"/>
                <a:gd name="f88" fmla="val 3927"/>
                <a:gd name="f89" fmla="val 8163"/>
                <a:gd name="f90" fmla="val 3446"/>
                <a:gd name="f91" fmla="val 8228"/>
                <a:gd name="f92" fmla="val 4976"/>
                <a:gd name="f93" fmla="val 780"/>
                <a:gd name="f94" fmla="val 4340"/>
                <a:gd name="f95" fmla="val 271"/>
                <a:gd name="f96" fmla="val 3525"/>
                <a:gd name="f97" fmla="*/ f0 1 15741"/>
                <a:gd name="f98" fmla="*/ f1 1 8771"/>
                <a:gd name="f99" fmla="val f2"/>
                <a:gd name="f100" fmla="val f3"/>
                <a:gd name="f101" fmla="val f4"/>
                <a:gd name="f102" fmla="+- f101 0 f99"/>
                <a:gd name="f103" fmla="+- f100 0 f99"/>
                <a:gd name="f104" fmla="*/ f103 1 15741"/>
                <a:gd name="f105" fmla="*/ f102 1 8771"/>
                <a:gd name="f106" fmla="*/ f99 1 f104"/>
                <a:gd name="f107" fmla="*/ f100 1 f104"/>
                <a:gd name="f108" fmla="*/ f99 1 f105"/>
                <a:gd name="f109" fmla="*/ f101 1 f105"/>
                <a:gd name="f110" fmla="*/ f106 f97 1"/>
                <a:gd name="f111" fmla="*/ f107 f97 1"/>
                <a:gd name="f112" fmla="*/ f109 f98 1"/>
                <a:gd name="f113" fmla="*/ f108 f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5741" h="87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6" y="f13"/>
                  </a:lnTo>
                  <a:lnTo>
                    <a:pt x="f14" y="f15"/>
                  </a:ln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lnTo>
                    <a:pt x="f41" y="f42"/>
                  </a:lnTo>
                  <a:cubicBezTo>
                    <a:pt x="f43" y="f44"/>
                    <a:pt x="f45" y="f46"/>
                    <a:pt x="f47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lnTo>
                    <a:pt x="f61" y="f62"/>
                  </a:ln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lnTo>
                    <a:pt x="f79" y="f80"/>
                  </a:ln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89" y="f90"/>
                  </a:cubicBezTo>
                  <a:lnTo>
                    <a:pt x="f91" y="f31"/>
                  </a:lnTo>
                  <a:lnTo>
                    <a:pt x="f92" y="f93"/>
                  </a:lnTo>
                  <a:cubicBezTo>
                    <a:pt x="f94" y="f95"/>
                    <a:pt x="f96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559;p51">
              <a:extLst>
                <a:ext uri="{FF2B5EF4-FFF2-40B4-BE49-F238E27FC236}">
                  <a16:creationId xmlns:a16="http://schemas.microsoft.com/office/drawing/2014/main" id="{19BD98DF-72DB-4703-A10B-39F5C7CD8C12}"/>
                </a:ext>
              </a:extLst>
            </p:cNvPr>
            <p:cNvSpPr/>
            <p:nvPr/>
          </p:nvSpPr>
          <p:spPr>
            <a:xfrm>
              <a:off x="3938302" y="2305549"/>
              <a:ext cx="47292" cy="472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00"/>
                <a:gd name="f4" fmla="val 1366"/>
                <a:gd name="f5" fmla="val 618"/>
                <a:gd name="f6" fmla="val 2114"/>
                <a:gd name="f7" fmla="val 2699"/>
                <a:gd name="f8" fmla="*/ f0 1 2700"/>
                <a:gd name="f9" fmla="*/ f1 1 2700"/>
                <a:gd name="f10" fmla="val f2"/>
                <a:gd name="f11" fmla="val f3"/>
                <a:gd name="f12" fmla="+- f11 0 f10"/>
                <a:gd name="f13" fmla="*/ f12 1 2700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700" h="27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7"/>
                    <a:pt x="f4" y="f7"/>
                  </a:cubicBezTo>
                  <a:cubicBezTo>
                    <a:pt x="f6" y="f7"/>
                    <a:pt x="f7" y="f6"/>
                    <a:pt x="f7" y="f4"/>
                  </a:cubicBezTo>
                  <a:cubicBezTo>
                    <a:pt x="f7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560;p51">
              <a:extLst>
                <a:ext uri="{FF2B5EF4-FFF2-40B4-BE49-F238E27FC236}">
                  <a16:creationId xmlns:a16="http://schemas.microsoft.com/office/drawing/2014/main" id="{0B95C2F6-3264-4924-BFEB-07F8D4D6211D}"/>
                </a:ext>
              </a:extLst>
            </p:cNvPr>
            <p:cNvSpPr/>
            <p:nvPr/>
          </p:nvSpPr>
          <p:spPr>
            <a:xfrm>
              <a:off x="3820948" y="2255998"/>
              <a:ext cx="279714" cy="146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968"/>
                <a:gd name="f4" fmla="val 8391"/>
                <a:gd name="f5" fmla="val 8065"/>
                <a:gd name="f6" fmla="val 1626"/>
                <a:gd name="f7" fmla="val 9463"/>
                <a:gd name="f8" fmla="val 10634"/>
                <a:gd name="f9" fmla="val 2764"/>
                <a:gd name="f10" fmla="val 4195"/>
                <a:gd name="f11" fmla="val 5594"/>
                <a:gd name="f12" fmla="val 6764"/>
                <a:gd name="f13" fmla="val 6634"/>
                <a:gd name="f14" fmla="val 5496"/>
                <a:gd name="f15" fmla="val 4976"/>
                <a:gd name="f16" fmla="val 1854"/>
                <a:gd name="f17" fmla="val 1496"/>
                <a:gd name="f18" fmla="val 163"/>
                <a:gd name="f19" fmla="val 3837"/>
                <a:gd name="f20" fmla="val 4033"/>
                <a:gd name="f21" fmla="val 4325"/>
                <a:gd name="f22" fmla="val 4553"/>
                <a:gd name="f23" fmla="val 6894"/>
                <a:gd name="f24" fmla="val 8390"/>
                <a:gd name="f25" fmla="val 11154"/>
                <a:gd name="f26" fmla="val 14081"/>
                <a:gd name="f27" fmla="val 15805"/>
                <a:gd name="f28" fmla="val 15967"/>
                <a:gd name="f29" fmla="*/ f0 1 15968"/>
                <a:gd name="f30" fmla="*/ f1 1 839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5968"/>
                <a:gd name="f37" fmla="*/ f34 1 839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5968" h="839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5" y="f2"/>
                    <a:pt x="f16" y="f17"/>
                    <a:pt x="f18" y="f19"/>
                  </a:cubicBezTo>
                  <a:cubicBezTo>
                    <a:pt x="f2" y="f20"/>
                    <a:pt x="f2" y="f21"/>
                    <a:pt x="f18" y="f22"/>
                  </a:cubicBezTo>
                  <a:cubicBezTo>
                    <a:pt x="f16" y="f23"/>
                    <a:pt x="f15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1"/>
                    <a:pt x="f28" y="f20"/>
                    <a:pt x="f27" y="f19"/>
                  </a:cubicBezTo>
                  <a:cubicBezTo>
                    <a:pt x="f26" y="f17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8" name="Google Shape;1561;p51">
            <a:extLst>
              <a:ext uri="{FF2B5EF4-FFF2-40B4-BE49-F238E27FC236}">
                <a16:creationId xmlns:a16="http://schemas.microsoft.com/office/drawing/2014/main" id="{F6059075-52A2-4C63-8CE0-0D75811A6D0A}"/>
              </a:ext>
            </a:extLst>
          </p:cNvPr>
          <p:cNvGrpSpPr/>
          <p:nvPr/>
        </p:nvGrpSpPr>
        <p:grpSpPr>
          <a:xfrm>
            <a:off x="5065309" y="2214978"/>
            <a:ext cx="336517" cy="365760"/>
            <a:chOff x="5065309" y="2214978"/>
            <a:chExt cx="336517" cy="365760"/>
          </a:xfrm>
        </p:grpSpPr>
        <p:sp>
          <p:nvSpPr>
            <p:cNvPr id="29" name="Google Shape;1562;p51">
              <a:extLst>
                <a:ext uri="{FF2B5EF4-FFF2-40B4-BE49-F238E27FC236}">
                  <a16:creationId xmlns:a16="http://schemas.microsoft.com/office/drawing/2014/main" id="{EE70E66F-99CB-4ECD-A5C5-754DD02F8DDE}"/>
                </a:ext>
              </a:extLst>
            </p:cNvPr>
            <p:cNvSpPr/>
            <p:nvPr/>
          </p:nvSpPr>
          <p:spPr>
            <a:xfrm>
              <a:off x="5065309" y="2214978"/>
              <a:ext cx="336517" cy="2432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80"/>
                <a:gd name="f4" fmla="val 13887"/>
                <a:gd name="f5" fmla="val 11063"/>
                <a:gd name="f6" fmla="val 2658"/>
                <a:gd name="f7" fmla="val 11252"/>
                <a:gd name="f8" fmla="val 11431"/>
                <a:gd name="f9" fmla="val 2744"/>
                <a:gd name="f10" fmla="val 11545"/>
                <a:gd name="f11" fmla="val 2895"/>
                <a:gd name="f12" fmla="val 12325"/>
                <a:gd name="f13" fmla="val 3968"/>
                <a:gd name="f14" fmla="val 13008"/>
                <a:gd name="f15" fmla="val 13333"/>
                <a:gd name="f16" fmla="val 13626"/>
                <a:gd name="f17" fmla="val 4228"/>
                <a:gd name="f18" fmla="val 4586"/>
                <a:gd name="f19" fmla="val 4911"/>
                <a:gd name="f20" fmla="val 5171"/>
                <a:gd name="f21" fmla="val 12911"/>
                <a:gd name="f22" fmla="val 12780"/>
                <a:gd name="f23" fmla="val 7090"/>
                <a:gd name="f24" fmla="val 12683"/>
                <a:gd name="f25" fmla="val 8033"/>
                <a:gd name="f26" fmla="val 11902"/>
                <a:gd name="f27" fmla="val 8781"/>
                <a:gd name="f28" fmla="val 10927"/>
                <a:gd name="f29" fmla="val 8553"/>
                <a:gd name="f30" fmla="val 7610"/>
                <a:gd name="f31" fmla="val 6797"/>
                <a:gd name="f32" fmla="val 6732"/>
                <a:gd name="f33" fmla="val 6569"/>
                <a:gd name="f34" fmla="val 6472"/>
                <a:gd name="f35" fmla="val 6146"/>
                <a:gd name="f36" fmla="val 5886"/>
                <a:gd name="f37" fmla="val 7155"/>
                <a:gd name="f38" fmla="val 7935"/>
                <a:gd name="f39" fmla="val 8068"/>
                <a:gd name="f40" fmla="val 8244"/>
                <a:gd name="f41" fmla="val 8426"/>
                <a:gd name="f42" fmla="val 8557"/>
                <a:gd name="f43" fmla="val 8691"/>
                <a:gd name="f44" fmla="val 2702"/>
                <a:gd name="f45" fmla="val 8813"/>
                <a:gd name="f46" fmla="val 2797"/>
                <a:gd name="f47" fmla="val 9073"/>
                <a:gd name="f48" fmla="val 2993"/>
                <a:gd name="f49" fmla="val 9138"/>
                <a:gd name="f50" fmla="val 3383"/>
                <a:gd name="f51" fmla="val 8943"/>
                <a:gd name="f52" fmla="val 3643"/>
                <a:gd name="f53" fmla="val 8683"/>
                <a:gd name="f54" fmla="val 10797"/>
                <a:gd name="f55" fmla="val 10569"/>
                <a:gd name="f56" fmla="val 10341"/>
                <a:gd name="f57" fmla="val 10407"/>
                <a:gd name="f58" fmla="val 10667"/>
                <a:gd name="f59" fmla="val 10789"/>
                <a:gd name="f60" fmla="val 10928"/>
                <a:gd name="f61" fmla="val 18276"/>
                <a:gd name="f62" fmla="val 2537"/>
                <a:gd name="f63" fmla="val 5529"/>
                <a:gd name="f64" fmla="val 7448"/>
                <a:gd name="f65" fmla="val 16975"/>
                <a:gd name="f66" fmla="val 9074"/>
                <a:gd name="f67" fmla="val 15219"/>
                <a:gd name="f68" fmla="val 9594"/>
                <a:gd name="f69" fmla="val 15642"/>
                <a:gd name="f70" fmla="val 15902"/>
                <a:gd name="f71" fmla="val 7805"/>
                <a:gd name="f72" fmla="val 3577"/>
                <a:gd name="f73" fmla="val 6830"/>
                <a:gd name="f74" fmla="val 7838"/>
                <a:gd name="f75" fmla="val 3838"/>
                <a:gd name="f76" fmla="val 4260"/>
                <a:gd name="f77" fmla="val 9627"/>
                <a:gd name="f78" fmla="val 2504"/>
                <a:gd name="f79" fmla="val 1236"/>
                <a:gd name="f80" fmla="val 4195"/>
                <a:gd name="f81" fmla="val 1"/>
                <a:gd name="f82" fmla="val 3870"/>
                <a:gd name="f83" fmla="val 293"/>
                <a:gd name="f84" fmla="val 619"/>
                <a:gd name="f85" fmla="val 1302"/>
                <a:gd name="f86" fmla="val 618"/>
                <a:gd name="f87" fmla="val 260"/>
                <a:gd name="f88" fmla="val 1594"/>
                <a:gd name="f89" fmla="val 1919"/>
                <a:gd name="f90" fmla="val 8456"/>
                <a:gd name="f91" fmla="val 2342"/>
                <a:gd name="f92" fmla="val 10862"/>
                <a:gd name="f93" fmla="val 5236"/>
                <a:gd name="f94" fmla="val 11025"/>
                <a:gd name="f95" fmla="val 5951"/>
                <a:gd name="f96" fmla="val 11773"/>
                <a:gd name="f97" fmla="val 6829"/>
                <a:gd name="f98" fmla="val 12326"/>
                <a:gd name="f99" fmla="val 7837"/>
                <a:gd name="f100" fmla="val 11675"/>
                <a:gd name="f101" fmla="val 12650"/>
                <a:gd name="f102" fmla="val 13561"/>
                <a:gd name="f103" fmla="val 14244"/>
                <a:gd name="f104" fmla="val 17171"/>
                <a:gd name="f105" fmla="val 19479"/>
                <a:gd name="f106" fmla="val 19219"/>
                <a:gd name="f107" fmla="val 18862"/>
                <a:gd name="f108" fmla="val 15610"/>
                <a:gd name="f109" fmla="val 15284"/>
                <a:gd name="f110" fmla="*/ f0 1 19480"/>
                <a:gd name="f111" fmla="*/ f1 1 13887"/>
                <a:gd name="f112" fmla="val f2"/>
                <a:gd name="f113" fmla="val f3"/>
                <a:gd name="f114" fmla="val f4"/>
                <a:gd name="f115" fmla="+- f114 0 f112"/>
                <a:gd name="f116" fmla="+- f113 0 f112"/>
                <a:gd name="f117" fmla="*/ f116 1 19480"/>
                <a:gd name="f118" fmla="*/ f115 1 13887"/>
                <a:gd name="f119" fmla="*/ f112 1 f117"/>
                <a:gd name="f120" fmla="*/ f113 1 f117"/>
                <a:gd name="f121" fmla="*/ f112 1 f118"/>
                <a:gd name="f122" fmla="*/ f114 1 f118"/>
                <a:gd name="f123" fmla="*/ f119 f110 1"/>
                <a:gd name="f124" fmla="*/ f120 f110 1"/>
                <a:gd name="f125" fmla="*/ f122 f111 1"/>
                <a:gd name="f126" fmla="*/ f121 f1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9480" h="1388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15" y="f20"/>
                    <a:pt x="f14" y="f20"/>
                  </a:cubicBezTo>
                  <a:lnTo>
                    <a:pt x="f21" y="f20"/>
                  </a:ln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31" y="f25"/>
                    <a:pt x="f32" y="f23"/>
                  </a:cubicBezTo>
                  <a:lnTo>
                    <a:pt x="f33" y="f20"/>
                  </a:lnTo>
                  <a:lnTo>
                    <a:pt x="f34" y="f20"/>
                  </a:lnTo>
                  <a:cubicBezTo>
                    <a:pt x="f35" y="f20"/>
                    <a:pt x="f36" y="f19"/>
                    <a:pt x="f36" y="f18"/>
                  </a:cubicBezTo>
                  <a:cubicBezTo>
                    <a:pt x="f36" y="f17"/>
                    <a:pt x="f35" y="f13"/>
                    <a:pt x="f34" y="f13"/>
                  </a:cubicBezTo>
                  <a:lnTo>
                    <a:pt x="f37" y="f13"/>
                  </a:lnTo>
                  <a:lnTo>
                    <a:pt x="f38" y="f11"/>
                  </a:lnTo>
                  <a:cubicBezTo>
                    <a:pt x="f39" y="f9"/>
                    <a:pt x="f40" y="f6"/>
                    <a:pt x="f41" y="f6"/>
                  </a:cubicBezTo>
                  <a:cubicBezTo>
                    <a:pt x="f42" y="f6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lnTo>
                    <a:pt x="f53" y="f13"/>
                  </a:lnTo>
                  <a:lnTo>
                    <a:pt x="f54" y="f13"/>
                  </a:lnTo>
                  <a:lnTo>
                    <a:pt x="f55" y="f52"/>
                  </a:lnTo>
                  <a:cubicBezTo>
                    <a:pt x="f56" y="f50"/>
                    <a:pt x="f57" y="f48"/>
                    <a:pt x="f58" y="f46"/>
                  </a:cubicBezTo>
                  <a:cubicBezTo>
                    <a:pt x="f59" y="f44"/>
                    <a:pt x="f60" y="f6"/>
                    <a:pt x="f5" y="f6"/>
                  </a:cubicBezTo>
                  <a:close/>
                  <a:moveTo>
                    <a:pt x="f61" y="f62"/>
                  </a:moveTo>
                  <a:lnTo>
                    <a:pt x="f61" y="f63"/>
                  </a:lnTo>
                  <a:cubicBezTo>
                    <a:pt x="f61" y="f64"/>
                    <a:pt x="f65" y="f66"/>
                    <a:pt x="f67" y="f68"/>
                  </a:cubicBezTo>
                  <a:cubicBezTo>
                    <a:pt x="f69" y="f27"/>
                    <a:pt x="f70" y="f71"/>
                    <a:pt x="f70" y="f31"/>
                  </a:cubicBezTo>
                  <a:lnTo>
                    <a:pt x="f70" y="f62"/>
                  </a:lnTo>
                  <a:close/>
                  <a:moveTo>
                    <a:pt x="f72" y="f62"/>
                  </a:moveTo>
                  <a:lnTo>
                    <a:pt x="f72" y="f73"/>
                  </a:lnTo>
                  <a:cubicBezTo>
                    <a:pt x="f72" y="f74"/>
                    <a:pt x="f75" y="f27"/>
                    <a:pt x="f76" y="f77"/>
                  </a:cubicBezTo>
                  <a:cubicBezTo>
                    <a:pt x="f78" y="f66"/>
                    <a:pt x="f79" y="f64"/>
                    <a:pt x="f79" y="f63"/>
                  </a:cubicBezTo>
                  <a:lnTo>
                    <a:pt x="f79" y="f62"/>
                  </a:lnTo>
                  <a:close/>
                  <a:moveTo>
                    <a:pt x="f80" y="f81"/>
                  </a:moveTo>
                  <a:cubicBezTo>
                    <a:pt x="f82" y="f81"/>
                    <a:pt x="f72" y="f83"/>
                    <a:pt x="f72" y="f84"/>
                  </a:cubicBezTo>
                  <a:lnTo>
                    <a:pt x="f72" y="f85"/>
                  </a:lnTo>
                  <a:lnTo>
                    <a:pt x="f86" y="f85"/>
                  </a:lnTo>
                  <a:cubicBezTo>
                    <a:pt x="f87" y="f85"/>
                    <a:pt x="f2" y="f88"/>
                    <a:pt x="f2" y="f89"/>
                  </a:cubicBezTo>
                  <a:lnTo>
                    <a:pt x="f2" y="f63"/>
                  </a:lnTo>
                  <a:cubicBezTo>
                    <a:pt x="f2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24"/>
                  </a:cubicBezTo>
                  <a:lnTo>
                    <a:pt x="f99" y="f4"/>
                  </a:lnTo>
                  <a:lnTo>
                    <a:pt x="f100" y="f4"/>
                  </a:lnTo>
                  <a:lnTo>
                    <a:pt x="f100" y="f24"/>
                  </a:lnTo>
                  <a:cubicBezTo>
                    <a:pt x="f101" y="f98"/>
                    <a:pt x="f102" y="f96"/>
                    <a:pt x="f103" y="f94"/>
                  </a:cubicBezTo>
                  <a:cubicBezTo>
                    <a:pt x="f104" y="f92"/>
                    <a:pt x="f105" y="f90"/>
                    <a:pt x="f105" y="f63"/>
                  </a:cubicBezTo>
                  <a:lnTo>
                    <a:pt x="f105" y="f89"/>
                  </a:lnTo>
                  <a:cubicBezTo>
                    <a:pt x="f105" y="f88"/>
                    <a:pt x="f106" y="f85"/>
                    <a:pt x="f107" y="f85"/>
                  </a:cubicBezTo>
                  <a:lnTo>
                    <a:pt x="f70" y="f85"/>
                  </a:lnTo>
                  <a:lnTo>
                    <a:pt x="f70" y="f84"/>
                  </a:lnTo>
                  <a:cubicBezTo>
                    <a:pt x="f70" y="f83"/>
                    <a:pt x="f108" y="f81"/>
                    <a:pt x="f109" y="f81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563;p51">
              <a:extLst>
                <a:ext uri="{FF2B5EF4-FFF2-40B4-BE49-F238E27FC236}">
                  <a16:creationId xmlns:a16="http://schemas.microsoft.com/office/drawing/2014/main" id="{1496D434-E132-401B-A5D3-FE33E3B30F5B}"/>
                </a:ext>
              </a:extLst>
            </p:cNvPr>
            <p:cNvSpPr/>
            <p:nvPr/>
          </p:nvSpPr>
          <p:spPr>
            <a:xfrm>
              <a:off x="5199552" y="2305568"/>
              <a:ext cx="67427" cy="416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03"/>
                <a:gd name="f4" fmla="val 2375"/>
                <a:gd name="f5" fmla="val 163"/>
                <a:gd name="f6" fmla="val 1821"/>
                <a:gd name="f7" fmla="val 196"/>
                <a:gd name="f8" fmla="val 2147"/>
                <a:gd name="f9" fmla="val 456"/>
                <a:gd name="f10" fmla="val 2374"/>
                <a:gd name="f11" fmla="val 781"/>
                <a:gd name="f12" fmla="val 3155"/>
                <a:gd name="f13" fmla="val 3480"/>
                <a:gd name="f14" fmla="val 3740"/>
                <a:gd name="f15" fmla="val 3773"/>
                <a:gd name="f16" fmla="*/ f0 1 3903"/>
                <a:gd name="f17" fmla="*/ f1 1 237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903"/>
                <a:gd name="f24" fmla="*/ f21 1 237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903" h="2375">
                  <a:moveTo>
                    <a:pt x="f2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5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564;p51">
              <a:extLst>
                <a:ext uri="{FF2B5EF4-FFF2-40B4-BE49-F238E27FC236}">
                  <a16:creationId xmlns:a16="http://schemas.microsoft.com/office/drawing/2014/main" id="{6FCBD512-F541-45CE-B501-A31401E4A035}"/>
                </a:ext>
              </a:extLst>
            </p:cNvPr>
            <p:cNvSpPr/>
            <p:nvPr/>
          </p:nvSpPr>
          <p:spPr>
            <a:xfrm>
              <a:off x="5122039" y="2479313"/>
              <a:ext cx="223607" cy="101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44"/>
                <a:gd name="f4" fmla="val 5790"/>
                <a:gd name="f5" fmla="val 7773"/>
                <a:gd name="f6" fmla="val 2245"/>
                <a:gd name="f7" fmla="val 8098"/>
                <a:gd name="f8" fmla="val 8358"/>
                <a:gd name="f9" fmla="val 2505"/>
                <a:gd name="f10" fmla="val 2863"/>
                <a:gd name="f11" fmla="val 3188"/>
                <a:gd name="f12" fmla="val 3480"/>
                <a:gd name="f13" fmla="val 5139"/>
                <a:gd name="f14" fmla="val 4814"/>
                <a:gd name="f15" fmla="val 4553"/>
                <a:gd name="f16" fmla="val 2537"/>
                <a:gd name="f17" fmla="val 1887"/>
                <a:gd name="f18" fmla="val 1"/>
                <a:gd name="f19" fmla="val 1562"/>
                <a:gd name="f20" fmla="val 1302"/>
                <a:gd name="f21" fmla="val 294"/>
                <a:gd name="f22" fmla="val 619"/>
                <a:gd name="f23" fmla="val 4586"/>
                <a:gd name="f24" fmla="val 586"/>
                <a:gd name="f25" fmla="val 261"/>
                <a:gd name="f26" fmla="val 4846"/>
                <a:gd name="f27" fmla="val 5171"/>
                <a:gd name="f28" fmla="val 5529"/>
                <a:gd name="f29" fmla="val 5789"/>
                <a:gd name="f30" fmla="val 12326"/>
                <a:gd name="f31" fmla="val 12683"/>
                <a:gd name="f32" fmla="val 12651"/>
                <a:gd name="f33" fmla="val 11643"/>
                <a:gd name="f34" fmla="val 11350"/>
                <a:gd name="f35" fmla="val 11025"/>
                <a:gd name="f36" fmla="*/ f0 1 12944"/>
                <a:gd name="f37" fmla="*/ f1 1 57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2944"/>
                <a:gd name="f44" fmla="*/ f41 1 57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2944" h="579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16"/>
                    <a:pt x="f14" y="f6"/>
                    <a:pt x="f13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lnTo>
                    <a:pt x="f24" y="f23"/>
                  </a:lnTo>
                  <a:cubicBezTo>
                    <a:pt x="f25" y="f23"/>
                    <a:pt x="f18" y="f26"/>
                    <a:pt x="f18" y="f27"/>
                  </a:cubicBezTo>
                  <a:cubicBezTo>
                    <a:pt x="f18" y="f28"/>
                    <a:pt x="f25" y="f29"/>
                    <a:pt x="f24" y="f29"/>
                  </a:cubicBezTo>
                  <a:lnTo>
                    <a:pt x="f30" y="f29"/>
                  </a:lnTo>
                  <a:cubicBezTo>
                    <a:pt x="f31" y="f29"/>
                    <a:pt x="f3" y="f28"/>
                    <a:pt x="f3" y="f27"/>
                  </a:cubicBezTo>
                  <a:cubicBezTo>
                    <a:pt x="f3" y="f26"/>
                    <a:pt x="f32" y="f23"/>
                    <a:pt x="f30" y="f23"/>
                  </a:cubicBezTo>
                  <a:lnTo>
                    <a:pt x="f33" y="f23"/>
                  </a:lnTo>
                  <a:lnTo>
                    <a:pt x="f33" y="f22"/>
                  </a:lnTo>
                  <a:cubicBezTo>
                    <a:pt x="f33" y="f21"/>
                    <a:pt x="f34" y="f18"/>
                    <a:pt x="f35" y="f1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565;p51">
            <a:extLst>
              <a:ext uri="{FF2B5EF4-FFF2-40B4-BE49-F238E27FC236}">
                <a16:creationId xmlns:a16="http://schemas.microsoft.com/office/drawing/2014/main" id="{4E606AB3-463D-4767-9540-7F6549C61E3D}"/>
              </a:ext>
            </a:extLst>
          </p:cNvPr>
          <p:cNvGrpSpPr/>
          <p:nvPr/>
        </p:nvGrpSpPr>
        <p:grpSpPr>
          <a:xfrm>
            <a:off x="3740627" y="3437220"/>
            <a:ext cx="365760" cy="288758"/>
            <a:chOff x="3740627" y="3437220"/>
            <a:chExt cx="365760" cy="288758"/>
          </a:xfrm>
        </p:grpSpPr>
        <p:sp>
          <p:nvSpPr>
            <p:cNvPr id="33" name="Google Shape;1566;p51">
              <a:extLst>
                <a:ext uri="{FF2B5EF4-FFF2-40B4-BE49-F238E27FC236}">
                  <a16:creationId xmlns:a16="http://schemas.microsoft.com/office/drawing/2014/main" id="{0BAE06CC-CF78-456E-A01C-6E8729172F65}"/>
                </a:ext>
              </a:extLst>
            </p:cNvPr>
            <p:cNvSpPr/>
            <p:nvPr/>
          </p:nvSpPr>
          <p:spPr>
            <a:xfrm>
              <a:off x="4026048" y="3540136"/>
              <a:ext cx="64373" cy="577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75"/>
                <a:gd name="f4" fmla="val 3285"/>
                <a:gd name="f5" fmla="val 1919"/>
                <a:gd name="f6" fmla="val 325"/>
                <a:gd name="f7" fmla="val 1821"/>
                <a:gd name="f8" fmla="val 130"/>
                <a:gd name="f9" fmla="val 1626"/>
                <a:gd name="f10" fmla="val 1399"/>
                <a:gd name="f11" fmla="*/ f0 1 3675"/>
                <a:gd name="f12" fmla="*/ f1 1 328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675"/>
                <a:gd name="f19" fmla="*/ f16 1 328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675" h="3285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5" y="f6"/>
                  </a:lnTo>
                  <a:cubicBezTo>
                    <a:pt x="f7" y="f8"/>
                    <a:pt x="f9" y="f2"/>
                    <a:pt x="f10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567;p51">
              <a:extLst>
                <a:ext uri="{FF2B5EF4-FFF2-40B4-BE49-F238E27FC236}">
                  <a16:creationId xmlns:a16="http://schemas.microsoft.com/office/drawing/2014/main" id="{C9D0D5C6-266E-41BA-9B30-504450E82EBF}"/>
                </a:ext>
              </a:extLst>
            </p:cNvPr>
            <p:cNvSpPr/>
            <p:nvPr/>
          </p:nvSpPr>
          <p:spPr>
            <a:xfrm>
              <a:off x="3969081" y="3540136"/>
              <a:ext cx="137306" cy="158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38"/>
                <a:gd name="f4" fmla="val 9041"/>
                <a:gd name="f5" fmla="val 618"/>
                <a:gd name="f6" fmla="val 293"/>
                <a:gd name="f7" fmla="val 781"/>
                <a:gd name="f8" fmla="val 716"/>
                <a:gd name="f9" fmla="val 7480"/>
                <a:gd name="f10" fmla="val 1984"/>
                <a:gd name="f11" fmla="val 6081"/>
                <a:gd name="f12" fmla="val 3642"/>
                <a:gd name="f13" fmla="val 5268"/>
                <a:gd name="f14" fmla="val 6569"/>
                <a:gd name="f15" fmla="val 6472"/>
                <a:gd name="f16" fmla="val 7220"/>
                <a:gd name="f17" fmla="val 7545"/>
                <a:gd name="f18" fmla="val 7837"/>
                <a:gd name="f19" fmla="val 8781"/>
                <a:gd name="f20" fmla="val 8455"/>
                <a:gd name="f21" fmla="val 4488"/>
                <a:gd name="f22" fmla="val 2667"/>
                <a:gd name="f23" fmla="val 2309"/>
                <a:gd name="f24" fmla="val 2049"/>
                <a:gd name="f25" fmla="val 4228"/>
                <a:gd name="f26" fmla="val 3870"/>
                <a:gd name="f27" fmla="*/ f0 1 7838"/>
                <a:gd name="f28" fmla="*/ f1 1 904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838"/>
                <a:gd name="f35" fmla="*/ f32 1 904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838" h="9041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18" y="f19"/>
                    <a:pt x="f18" y="f20"/>
                  </a:cubicBezTo>
                  <a:lnTo>
                    <a:pt x="f18" y="f21"/>
                  </a:lnTo>
                  <a:lnTo>
                    <a:pt x="f22" y="f21"/>
                  </a:lnTo>
                  <a:cubicBezTo>
                    <a:pt x="f23" y="f21"/>
                    <a:pt x="f24" y="f25"/>
                    <a:pt x="f24" y="f26"/>
                  </a:cubicBezTo>
                  <a:lnTo>
                    <a:pt x="f24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568;p51">
              <a:extLst>
                <a:ext uri="{FF2B5EF4-FFF2-40B4-BE49-F238E27FC236}">
                  <a16:creationId xmlns:a16="http://schemas.microsoft.com/office/drawing/2014/main" id="{F801D081-51D6-4D48-A1F7-80D8C163A206}"/>
                </a:ext>
              </a:extLst>
            </p:cNvPr>
            <p:cNvSpPr/>
            <p:nvPr/>
          </p:nvSpPr>
          <p:spPr>
            <a:xfrm>
              <a:off x="3740627" y="3437220"/>
              <a:ext cx="211363" cy="262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6"/>
                <a:gd name="f4" fmla="val 14928"/>
                <a:gd name="f5" fmla="val 6212"/>
                <a:gd name="f6" fmla="val 1"/>
                <a:gd name="f7" fmla="val 3903"/>
                <a:gd name="f8" fmla="val 2050"/>
                <a:gd name="f9" fmla="val 1724"/>
                <a:gd name="f10" fmla="val 1757"/>
                <a:gd name="f11" fmla="val 586"/>
                <a:gd name="f12" fmla="val 261"/>
                <a:gd name="f13" fmla="val 4196"/>
                <a:gd name="f14" fmla="val 4521"/>
                <a:gd name="f15" fmla="val 10602"/>
                <a:gd name="f16" fmla="val 1204"/>
                <a:gd name="f17" fmla="val 1562"/>
                <a:gd name="f18" fmla="val 1822"/>
                <a:gd name="f19" fmla="val 10862"/>
                <a:gd name="f20" fmla="val 11220"/>
                <a:gd name="f21" fmla="val 11545"/>
                <a:gd name="f22" fmla="val 11805"/>
                <a:gd name="f23" fmla="val 14309"/>
                <a:gd name="f24" fmla="val 14635"/>
                <a:gd name="f25" fmla="val 14927"/>
                <a:gd name="f26" fmla="val 2342"/>
                <a:gd name="f27" fmla="val 2277"/>
                <a:gd name="f28" fmla="val 13334"/>
                <a:gd name="f29" fmla="val 3578"/>
                <a:gd name="f30" fmla="val 11935"/>
                <a:gd name="f31" fmla="val 5204"/>
                <a:gd name="f32" fmla="val 6863"/>
                <a:gd name="f33" fmla="val 8131"/>
                <a:gd name="f34" fmla="val 8066"/>
                <a:gd name="f35" fmla="val 7806"/>
                <a:gd name="f36" fmla="val 7513"/>
                <a:gd name="f37" fmla="val 11806"/>
                <a:gd name="f38" fmla="val 11448"/>
                <a:gd name="f39" fmla="val 10732"/>
                <a:gd name="f40" fmla="val 10635"/>
                <a:gd name="f41" fmla="val 3285"/>
                <a:gd name="f42" fmla="val 10440"/>
                <a:gd name="f43" fmla="val 2700"/>
                <a:gd name="f44" fmla="val 10114"/>
                <a:gd name="f45" fmla="val 2212"/>
                <a:gd name="f46" fmla="val 10472"/>
                <a:gd name="f47" fmla="val 10830"/>
                <a:gd name="f48" fmla="val 11090"/>
                <a:gd name="f49" fmla="val 1919"/>
                <a:gd name="f50" fmla="val 11058"/>
                <a:gd name="f51" fmla="val 1237"/>
                <a:gd name="f52" fmla="val 10797"/>
                <a:gd name="f53" fmla="val 976"/>
                <a:gd name="f54" fmla="val 8521"/>
                <a:gd name="f55" fmla="val 8163"/>
                <a:gd name="f56" fmla="val 7903"/>
                <a:gd name="f57" fmla="val 1594"/>
                <a:gd name="f58" fmla="val 3545"/>
                <a:gd name="f59" fmla="val 3871"/>
                <a:gd name="f60" fmla="val 8196"/>
                <a:gd name="f61" fmla="val 4163"/>
                <a:gd name="f62" fmla="val 8554"/>
                <a:gd name="f63" fmla="val 8879"/>
                <a:gd name="f64" fmla="val 4131"/>
                <a:gd name="f65" fmla="val 9139"/>
                <a:gd name="f66" fmla="val 3838"/>
                <a:gd name="f67" fmla="val 3513"/>
                <a:gd name="f68" fmla="val 2928"/>
                <a:gd name="f69" fmla="val 9301"/>
                <a:gd name="f70" fmla="val 3220"/>
                <a:gd name="f71" fmla="val 9399"/>
                <a:gd name="f72" fmla="val 9464"/>
                <a:gd name="f73" fmla="val 9854"/>
                <a:gd name="f74" fmla="val 5952"/>
                <a:gd name="f75" fmla="val 8293"/>
                <a:gd name="f76" fmla="val 7805"/>
                <a:gd name="f77" fmla="val 6245"/>
                <a:gd name="f78" fmla="val 4424"/>
                <a:gd name="f79" fmla="val 6342"/>
                <a:gd name="f80" fmla="val 4391"/>
                <a:gd name="f81" fmla="val 6570"/>
                <a:gd name="f82" fmla="val 944"/>
                <a:gd name="f83" fmla="val 6830"/>
                <a:gd name="f84" fmla="val 6537"/>
                <a:gd name="f85" fmla="*/ f0 1 12066"/>
                <a:gd name="f86" fmla="*/ f1 1 14928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12066"/>
                <a:gd name="f93" fmla="*/ f90 1 14928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12066" h="14928">
                  <a:moveTo>
                    <a:pt x="f5" y="f6"/>
                  </a:moveTo>
                  <a:cubicBezTo>
                    <a:pt x="f7" y="f6"/>
                    <a:pt x="f8" y="f9"/>
                    <a:pt x="f10" y="f7"/>
                  </a:cubicBezTo>
                  <a:lnTo>
                    <a:pt x="f11" y="f7"/>
                  </a:lnTo>
                  <a:cubicBezTo>
                    <a:pt x="f12" y="f7"/>
                    <a:pt x="f6" y="f13"/>
                    <a:pt x="f6" y="f14"/>
                  </a:cubicBezTo>
                  <a:lnTo>
                    <a:pt x="f6" y="f15"/>
                  </a:lnTo>
                  <a:lnTo>
                    <a:pt x="f16" y="f15"/>
                  </a:lnTo>
                  <a:cubicBezTo>
                    <a:pt x="f17" y="f15"/>
                    <a:pt x="f18" y="f19"/>
                    <a:pt x="f18" y="f20"/>
                  </a:cubicBezTo>
                  <a:cubicBezTo>
                    <a:pt x="f18" y="f21"/>
                    <a:pt x="f17" y="f22"/>
                    <a:pt x="f16" y="f22"/>
                  </a:cubicBezTo>
                  <a:lnTo>
                    <a:pt x="f6" y="f22"/>
                  </a:lnTo>
                  <a:lnTo>
                    <a:pt x="f6" y="f23"/>
                  </a:lnTo>
                  <a:cubicBezTo>
                    <a:pt x="f6" y="f24"/>
                    <a:pt x="f12" y="f25"/>
                    <a:pt x="f11" y="f25"/>
                  </a:cubicBezTo>
                  <a:lnTo>
                    <a:pt x="f26" y="f25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5"/>
                  </a:cubicBezTo>
                  <a:lnTo>
                    <a:pt x="f3" y="f25"/>
                  </a:lnTo>
                  <a:lnTo>
                    <a:pt x="f3" y="f22"/>
                  </a:lnTo>
                  <a:lnTo>
                    <a:pt x="f33" y="f22"/>
                  </a:lnTo>
                  <a:cubicBezTo>
                    <a:pt x="f35" y="f22"/>
                    <a:pt x="f36" y="f21"/>
                    <a:pt x="f36" y="f20"/>
                  </a:cubicBezTo>
                  <a:cubicBezTo>
                    <a:pt x="f36" y="f19"/>
                    <a:pt x="f35" y="f15"/>
                    <a:pt x="f33" y="f15"/>
                  </a:cubicBezTo>
                  <a:lnTo>
                    <a:pt x="f3" y="f15"/>
                  </a:lnTo>
                  <a:lnTo>
                    <a:pt x="f3" y="f14"/>
                  </a:lnTo>
                  <a:cubicBezTo>
                    <a:pt x="f3" y="f13"/>
                    <a:pt x="f37" y="f7"/>
                    <a:pt x="f38" y="f7"/>
                  </a:cubicBezTo>
                  <a:lnTo>
                    <a:pt x="f39" y="f7"/>
                  </a:lnTo>
                  <a:cubicBezTo>
                    <a:pt x="f40" y="f41"/>
                    <a:pt x="f42" y="f43"/>
                    <a:pt x="f44" y="f45"/>
                  </a:cubicBezTo>
                  <a:lnTo>
                    <a:pt x="f46" y="f45"/>
                  </a:lnTo>
                  <a:cubicBezTo>
                    <a:pt x="f47" y="f45"/>
                    <a:pt x="f48" y="f49"/>
                    <a:pt x="f48" y="f17"/>
                  </a:cubicBezTo>
                  <a:cubicBezTo>
                    <a:pt x="f50" y="f51"/>
                    <a:pt x="f52" y="f53"/>
                    <a:pt x="f42" y="f53"/>
                  </a:cubicBezTo>
                  <a:lnTo>
                    <a:pt x="f54" y="f53"/>
                  </a:lnTo>
                  <a:cubicBezTo>
                    <a:pt x="f55" y="f53"/>
                    <a:pt x="f56" y="f51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1"/>
                  </a:cubicBezTo>
                  <a:cubicBezTo>
                    <a:pt x="f63" y="f64"/>
                    <a:pt x="f65" y="f66"/>
                    <a:pt x="f65" y="f67"/>
                  </a:cubicBezTo>
                  <a:lnTo>
                    <a:pt x="f65" y="f68"/>
                  </a:lnTo>
                  <a:cubicBezTo>
                    <a:pt x="f69" y="f70"/>
                    <a:pt x="f71" y="f58"/>
                    <a:pt x="f72" y="f7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68" y="f79"/>
                    <a:pt x="f68" y="f14"/>
                  </a:cubicBezTo>
                  <a:cubicBezTo>
                    <a:pt x="f68" y="f43"/>
                    <a:pt x="f80" y="f16"/>
                    <a:pt x="f77" y="f16"/>
                  </a:cubicBezTo>
                  <a:cubicBezTo>
                    <a:pt x="f81" y="f16"/>
                    <a:pt x="f32" y="f82"/>
                    <a:pt x="f83" y="f11"/>
                  </a:cubicBezTo>
                  <a:cubicBezTo>
                    <a:pt x="f83" y="f12"/>
                    <a:pt x="f84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569;p51">
              <a:extLst>
                <a:ext uri="{FF2B5EF4-FFF2-40B4-BE49-F238E27FC236}">
                  <a16:creationId xmlns:a16="http://schemas.microsoft.com/office/drawing/2014/main" id="{542DECF9-9F08-496D-ACDF-FD0191010C1A}"/>
                </a:ext>
              </a:extLst>
            </p:cNvPr>
            <p:cNvSpPr/>
            <p:nvPr/>
          </p:nvSpPr>
          <p:spPr>
            <a:xfrm>
              <a:off x="3826654" y="3482958"/>
              <a:ext cx="34198" cy="560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52"/>
                <a:gd name="f4" fmla="val 3188"/>
                <a:gd name="f5" fmla="val 1334"/>
                <a:gd name="f6" fmla="val 976"/>
                <a:gd name="f7" fmla="val 716"/>
                <a:gd name="f8" fmla="val 261"/>
                <a:gd name="f9" fmla="val 618"/>
                <a:gd name="f10" fmla="val 1659"/>
                <a:gd name="f11" fmla="val 2147"/>
                <a:gd name="f12" fmla="val 2374"/>
                <a:gd name="f13" fmla="val 2765"/>
                <a:gd name="f14" fmla="val 2992"/>
                <a:gd name="f15" fmla="val 374"/>
                <a:gd name="f16" fmla="val 3122"/>
                <a:gd name="f17" fmla="val 529"/>
                <a:gd name="f18" fmla="val 3187"/>
                <a:gd name="f19" fmla="val 683"/>
                <a:gd name="f20" fmla="val 838"/>
                <a:gd name="f21" fmla="val 992"/>
                <a:gd name="f22" fmla="val 1106"/>
                <a:gd name="f23" fmla="val 1756"/>
                <a:gd name="f24" fmla="val 2342"/>
                <a:gd name="f25" fmla="val 1886"/>
                <a:gd name="f26" fmla="val 2244"/>
                <a:gd name="f27" fmla="val 2082"/>
                <a:gd name="f28" fmla="val 1919"/>
                <a:gd name="f29" fmla="*/ f0 1 1952"/>
                <a:gd name="f30" fmla="*/ f1 1 318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952"/>
                <a:gd name="f37" fmla="*/ f34 1 318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52" h="318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8" y="f11"/>
                  </a:lnTo>
                  <a:cubicBezTo>
                    <a:pt x="f2" y="f12"/>
                    <a:pt x="f2" y="f13"/>
                    <a:pt x="f8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3" y="f27"/>
                    <a:pt x="f3" y="f28"/>
                  </a:cubicBezTo>
                  <a:lnTo>
                    <a:pt x="f3" y="f9"/>
                  </a:ln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570;p51">
              <a:extLst>
                <a:ext uri="{FF2B5EF4-FFF2-40B4-BE49-F238E27FC236}">
                  <a16:creationId xmlns:a16="http://schemas.microsoft.com/office/drawing/2014/main" id="{57DBA19A-25DB-4958-8F8C-70E3C46F9EB1}"/>
                </a:ext>
              </a:extLst>
            </p:cNvPr>
            <p:cNvSpPr/>
            <p:nvPr/>
          </p:nvSpPr>
          <p:spPr>
            <a:xfrm>
              <a:off x="3803300" y="3668783"/>
              <a:ext cx="57543" cy="571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85"/>
                <a:gd name="f4" fmla="val 3253"/>
                <a:gd name="f5" fmla="val 1626"/>
                <a:gd name="f6" fmla="val 748"/>
                <a:gd name="f7" fmla="val 716"/>
                <a:gd name="f8" fmla="val 2504"/>
                <a:gd name="f9" fmla="val 3252"/>
                <a:gd name="f10" fmla="val 2537"/>
                <a:gd name="f11" fmla="val 1203"/>
                <a:gd name="f12" fmla="val 3089"/>
                <a:gd name="f13" fmla="val 781"/>
                <a:gd name="f14" fmla="val 2797"/>
                <a:gd name="f15" fmla="val 455"/>
                <a:gd name="f16" fmla="val 2472"/>
                <a:gd name="f17" fmla="val 163"/>
                <a:gd name="f18" fmla="val 2081"/>
                <a:gd name="f19" fmla="*/ f0 1 3285"/>
                <a:gd name="f20" fmla="*/ f1 1 325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3285"/>
                <a:gd name="f27" fmla="*/ f24 1 325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285" h="3252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10"/>
                    <a:pt x="f3" y="f5"/>
                  </a:cubicBezTo>
                  <a:cubicBezTo>
                    <a:pt x="f3" y="f11"/>
                    <a:pt x="f12" y="f13"/>
                    <a:pt x="f14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571;p51">
              <a:extLst>
                <a:ext uri="{FF2B5EF4-FFF2-40B4-BE49-F238E27FC236}">
                  <a16:creationId xmlns:a16="http://schemas.microsoft.com/office/drawing/2014/main" id="{CEAF77BB-3E3B-4855-A613-5ABDC88FF449}"/>
                </a:ext>
              </a:extLst>
            </p:cNvPr>
            <p:cNvSpPr/>
            <p:nvPr/>
          </p:nvSpPr>
          <p:spPr>
            <a:xfrm>
              <a:off x="4004395" y="3668783"/>
              <a:ext cx="56985" cy="571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53"/>
                <a:gd name="f4" fmla="val 1626"/>
                <a:gd name="f5" fmla="val 716"/>
                <a:gd name="f6" fmla="val 2504"/>
                <a:gd name="f7" fmla="val 3252"/>
                <a:gd name="f8" fmla="val 2537"/>
                <a:gd name="f9" fmla="*/ f0 1 3253"/>
                <a:gd name="f10" fmla="*/ f1 1 3253"/>
                <a:gd name="f11" fmla="val f2"/>
                <a:gd name="f12" fmla="val f3"/>
                <a:gd name="f13" fmla="+- f12 0 f11"/>
                <a:gd name="f14" fmla="*/ f13 1 325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252" h="3252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7"/>
                    <a:pt x="f4" y="f7"/>
                  </a:cubicBezTo>
                  <a:cubicBezTo>
                    <a:pt x="f6" y="f7"/>
                    <a:pt x="f7" y="f8"/>
                    <a:pt x="f7" y="f4"/>
                  </a:cubicBezTo>
                  <a:cubicBezTo>
                    <a:pt x="f7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9" name="Google Shape;1572;p51">
            <a:extLst>
              <a:ext uri="{FF2B5EF4-FFF2-40B4-BE49-F238E27FC236}">
                <a16:creationId xmlns:a16="http://schemas.microsoft.com/office/drawing/2014/main" id="{1D646311-1B84-4230-BF03-6A051C3DC1AA}"/>
              </a:ext>
            </a:extLst>
          </p:cNvPr>
          <p:cNvGrpSpPr/>
          <p:nvPr/>
        </p:nvGrpSpPr>
        <p:grpSpPr>
          <a:xfrm>
            <a:off x="5057098" y="3398733"/>
            <a:ext cx="352949" cy="365750"/>
            <a:chOff x="5057098" y="3398733"/>
            <a:chExt cx="352949" cy="365750"/>
          </a:xfrm>
        </p:grpSpPr>
        <p:sp>
          <p:nvSpPr>
            <p:cNvPr id="40" name="Google Shape;1573;p51">
              <a:extLst>
                <a:ext uri="{FF2B5EF4-FFF2-40B4-BE49-F238E27FC236}">
                  <a16:creationId xmlns:a16="http://schemas.microsoft.com/office/drawing/2014/main" id="{AA2E2BA6-2E6D-4511-87B9-BCDF1AF4FEF4}"/>
                </a:ext>
              </a:extLst>
            </p:cNvPr>
            <p:cNvSpPr/>
            <p:nvPr/>
          </p:nvSpPr>
          <p:spPr>
            <a:xfrm>
              <a:off x="5057098" y="3398733"/>
              <a:ext cx="352949" cy="365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293"/>
                <a:gd name="f4" fmla="val 20870"/>
                <a:gd name="f5" fmla="val 10173"/>
                <a:gd name="f6" fmla="val 4942"/>
                <a:gd name="f7" fmla="val 11885"/>
                <a:gd name="f8" fmla="val 13602"/>
                <a:gd name="f9" fmla="val 5585"/>
                <a:gd name="f10" fmla="val 14927"/>
                <a:gd name="f11" fmla="val 6894"/>
                <a:gd name="f12" fmla="val 17724"/>
                <a:gd name="f13" fmla="val 9724"/>
                <a:gd name="f14" fmla="val 17528"/>
                <a:gd name="f15" fmla="val 13951"/>
                <a:gd name="f16" fmla="val 15024"/>
                <a:gd name="f17" fmla="val 16520"/>
                <a:gd name="f18" fmla="val 13730"/>
                <a:gd name="f19" fmla="val 17848"/>
                <a:gd name="f20" fmla="val 11960"/>
                <a:gd name="f21" fmla="val 18558"/>
                <a:gd name="f22" fmla="val 10162"/>
                <a:gd name="f23" fmla="val 8437"/>
                <a:gd name="f24" fmla="val 6686"/>
                <a:gd name="f25" fmla="val 17905"/>
                <a:gd name="f26" fmla="val 5301"/>
                <a:gd name="f27" fmla="val 2700"/>
                <a:gd name="f28" fmla="val 13854"/>
                <a:gd name="f29" fmla="val 9626"/>
                <a:gd name="f30" fmla="val 6992"/>
                <a:gd name="f31" fmla="val 6626"/>
                <a:gd name="f32" fmla="val 5634"/>
                <a:gd name="f33" fmla="val 8397"/>
                <a:gd name="f34" fmla="val 7870"/>
                <a:gd name="f35" fmla="val 7512"/>
                <a:gd name="f36" fmla="val 7252"/>
                <a:gd name="f37" fmla="val 293"/>
                <a:gd name="f38" fmla="val 618"/>
                <a:gd name="f39" fmla="val 943"/>
                <a:gd name="f40" fmla="val 1236"/>
                <a:gd name="f41" fmla="val 8846"/>
                <a:gd name="f42" fmla="val 2797"/>
                <a:gd name="f43" fmla="val 7350"/>
                <a:gd name="f44" fmla="val 2992"/>
                <a:gd name="f45" fmla="val 5951"/>
                <a:gd name="f46" fmla="val 3577"/>
                <a:gd name="f47" fmla="val 4716"/>
                <a:gd name="f48" fmla="val 4488"/>
                <a:gd name="f49" fmla="val 3675"/>
                <a:gd name="f50" fmla="val 3415"/>
                <a:gd name="f51" fmla="val 4391"/>
                <a:gd name="f52" fmla="val 2732"/>
                <a:gd name="f53" fmla="val 4618"/>
                <a:gd name="f54" fmla="val 2472"/>
                <a:gd name="f55" fmla="val 2081"/>
                <a:gd name="f56" fmla="val 1854"/>
                <a:gd name="f57" fmla="val 4260"/>
                <a:gd name="f58" fmla="val 1740"/>
                <a:gd name="f59" fmla="val 4098"/>
                <a:gd name="f60" fmla="val 1683"/>
                <a:gd name="f61" fmla="val 3939"/>
                <a:gd name="f62" fmla="val 3781"/>
                <a:gd name="f63" fmla="val 3626"/>
                <a:gd name="f64" fmla="val 3513"/>
                <a:gd name="f65" fmla="val 261"/>
                <a:gd name="f66" fmla="val 5106"/>
                <a:gd name="f67" fmla="val 5366"/>
                <a:gd name="f68" fmla="val 5756"/>
                <a:gd name="f69" fmla="val 5984"/>
                <a:gd name="f70" fmla="val 374"/>
                <a:gd name="f71" fmla="val 6098"/>
                <a:gd name="f72" fmla="val 529"/>
                <a:gd name="f73" fmla="val 6155"/>
                <a:gd name="f74" fmla="val 683"/>
                <a:gd name="f75" fmla="val 838"/>
                <a:gd name="f76" fmla="val 992"/>
                <a:gd name="f77" fmla="val 1106"/>
                <a:gd name="f78" fmla="val 1821"/>
                <a:gd name="f79" fmla="val 5268"/>
                <a:gd name="f80" fmla="val 2862"/>
                <a:gd name="f81" fmla="val 6342"/>
                <a:gd name="f82" fmla="val 196"/>
                <a:gd name="f83" fmla="val 9854"/>
                <a:gd name="f84" fmla="val 456"/>
                <a:gd name="f85" fmla="val 14959"/>
                <a:gd name="f86" fmla="val 3708"/>
                <a:gd name="f87" fmla="val 18211"/>
                <a:gd name="f88" fmla="val 5480"/>
                <a:gd name="f89" fmla="val 19983"/>
                <a:gd name="f90" fmla="val 7805"/>
                <a:gd name="f91" fmla="val 10130"/>
                <a:gd name="f92" fmla="val 12455"/>
                <a:gd name="f93" fmla="val 14781"/>
                <a:gd name="f94" fmla="val 16553"/>
                <a:gd name="f95" fmla="val 19837"/>
                <a:gd name="f96" fmla="val 20065"/>
                <a:gd name="f97" fmla="val 17398"/>
                <a:gd name="f98" fmla="val 18439"/>
                <a:gd name="f99" fmla="val 19154"/>
                <a:gd name="f100" fmla="val 19285"/>
                <a:gd name="f101" fmla="val 19439"/>
                <a:gd name="f102" fmla="val 19593"/>
                <a:gd name="f103" fmla="val 19748"/>
                <a:gd name="f104" fmla="val 19902"/>
                <a:gd name="f105" fmla="val 20032"/>
                <a:gd name="f106" fmla="val 16781"/>
                <a:gd name="f107" fmla="val 16667"/>
                <a:gd name="f108" fmla="val 16512"/>
                <a:gd name="f109" fmla="val 16354"/>
                <a:gd name="f110" fmla="val 16195"/>
                <a:gd name="f111" fmla="val 16033"/>
                <a:gd name="f112" fmla="val 15902"/>
                <a:gd name="f113" fmla="val 15675"/>
                <a:gd name="f114" fmla="val 2114"/>
                <a:gd name="f115" fmla="val 16618"/>
                <a:gd name="f116" fmla="val 15577"/>
                <a:gd name="f117" fmla="val 14342"/>
                <a:gd name="f118" fmla="val 12943"/>
                <a:gd name="f119" fmla="val 11447"/>
                <a:gd name="f120" fmla="val 12423"/>
                <a:gd name="f121" fmla="val 12781"/>
                <a:gd name="f122" fmla="val 13041"/>
                <a:gd name="f123" fmla="*/ f0 1 20293"/>
                <a:gd name="f124" fmla="*/ f1 1 20870"/>
                <a:gd name="f125" fmla="val f2"/>
                <a:gd name="f126" fmla="val f3"/>
                <a:gd name="f127" fmla="val f4"/>
                <a:gd name="f128" fmla="+- f127 0 f125"/>
                <a:gd name="f129" fmla="+- f126 0 f125"/>
                <a:gd name="f130" fmla="*/ f129 1 20293"/>
                <a:gd name="f131" fmla="*/ f128 1 20870"/>
                <a:gd name="f132" fmla="*/ f125 1 f130"/>
                <a:gd name="f133" fmla="*/ f126 1 f130"/>
                <a:gd name="f134" fmla="*/ f125 1 f131"/>
                <a:gd name="f135" fmla="*/ f127 1 f131"/>
                <a:gd name="f136" fmla="*/ f132 f123 1"/>
                <a:gd name="f137" fmla="*/ f133 f123 1"/>
                <a:gd name="f138" fmla="*/ f135 f124 1"/>
                <a:gd name="f139" fmla="*/ f134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6" t="f139" r="f137" b="f138"/>
              <a:pathLst>
                <a:path w="20293" h="2087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17"/>
                  </a:cubicBezTo>
                  <a:cubicBezTo>
                    <a:pt x="f27" y="f28"/>
                    <a:pt x="f27" y="f29"/>
                    <a:pt x="f26" y="f30"/>
                  </a:cubicBezTo>
                  <a:cubicBezTo>
                    <a:pt x="f31" y="f32"/>
                    <a:pt x="f33" y="f6"/>
                    <a:pt x="f5" y="f6"/>
                  </a:cubicBezTo>
                  <a:close/>
                  <a:moveTo>
                    <a:pt x="f34" y="f2"/>
                  </a:moveTo>
                  <a:cubicBezTo>
                    <a:pt x="f35" y="f2"/>
                    <a:pt x="f36" y="f37"/>
                    <a:pt x="f36" y="f38"/>
                  </a:cubicBezTo>
                  <a:cubicBezTo>
                    <a:pt x="f36" y="f39"/>
                    <a:pt x="f35" y="f40"/>
                    <a:pt x="f34" y="f40"/>
                  </a:cubicBezTo>
                  <a:lnTo>
                    <a:pt x="f41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8"/>
                  </a:cubicBezTo>
                  <a:lnTo>
                    <a:pt x="f49" y="f50"/>
                  </a:lnTo>
                  <a:lnTo>
                    <a:pt x="f51" y="f52"/>
                  </a:lnTo>
                  <a:cubicBezTo>
                    <a:pt x="f53" y="f54"/>
                    <a:pt x="f53" y="f55"/>
                    <a:pt x="f51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58"/>
                    <a:pt x="f64" y="f56"/>
                  </a:cubicBezTo>
                  <a:lnTo>
                    <a:pt x="f65" y="f66"/>
                  </a:lnTo>
                  <a:cubicBezTo>
                    <a:pt x="f2" y="f67"/>
                    <a:pt x="f2" y="f68"/>
                    <a:pt x="f65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1"/>
                    <a:pt x="f77" y="f69"/>
                  </a:cubicBezTo>
                  <a:lnTo>
                    <a:pt x="f78" y="f79"/>
                  </a:lnTo>
                  <a:lnTo>
                    <a:pt x="f80" y="f81"/>
                  </a:ln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4"/>
                    <a:pt x="f91" y="f4"/>
                  </a:cubicBezTo>
                  <a:cubicBezTo>
                    <a:pt x="f92" y="f4"/>
                    <a:pt x="f93" y="f89"/>
                    <a:pt x="f94" y="f87"/>
                  </a:cubicBezTo>
                  <a:cubicBezTo>
                    <a:pt x="f95" y="f85"/>
                    <a:pt x="f96" y="f83"/>
                    <a:pt x="f97" y="f81"/>
                  </a:cubicBezTo>
                  <a:lnTo>
                    <a:pt x="f98" y="f79"/>
                  </a:lnTo>
                  <a:lnTo>
                    <a:pt x="f99" y="f69"/>
                  </a:lnTo>
                  <a:cubicBezTo>
                    <a:pt x="f100" y="f71"/>
                    <a:pt x="f101" y="f73"/>
                    <a:pt x="f102" y="f73"/>
                  </a:cubicBezTo>
                  <a:cubicBezTo>
                    <a:pt x="f103" y="f73"/>
                    <a:pt x="f104" y="f71"/>
                    <a:pt x="f105" y="f69"/>
                  </a:cubicBezTo>
                  <a:cubicBezTo>
                    <a:pt x="f3" y="f68"/>
                    <a:pt x="f3" y="f67"/>
                    <a:pt x="f105" y="f66"/>
                  </a:cubicBezTo>
                  <a:lnTo>
                    <a:pt x="f106" y="f56"/>
                  </a:lnTo>
                  <a:cubicBezTo>
                    <a:pt x="f107" y="f58"/>
                    <a:pt x="f108" y="f60"/>
                    <a:pt x="f109" y="f60"/>
                  </a:cubicBezTo>
                  <a:cubicBezTo>
                    <a:pt x="f110" y="f60"/>
                    <a:pt x="f111" y="f58"/>
                    <a:pt x="f112" y="f56"/>
                  </a:cubicBezTo>
                  <a:cubicBezTo>
                    <a:pt x="f113" y="f114"/>
                    <a:pt x="f113" y="f54"/>
                    <a:pt x="f112" y="f52"/>
                  </a:cubicBezTo>
                  <a:lnTo>
                    <a:pt x="f115" y="f50"/>
                  </a:lnTo>
                  <a:lnTo>
                    <a:pt x="f116" y="f48"/>
                  </a:lnTo>
                  <a:cubicBezTo>
                    <a:pt x="f117" y="f46"/>
                    <a:pt x="f118" y="f44"/>
                    <a:pt x="f119" y="f42"/>
                  </a:cubicBezTo>
                  <a:lnTo>
                    <a:pt x="f119" y="f40"/>
                  </a:lnTo>
                  <a:lnTo>
                    <a:pt x="f120" y="f40"/>
                  </a:lnTo>
                  <a:cubicBezTo>
                    <a:pt x="f121" y="f40"/>
                    <a:pt x="f122" y="f39"/>
                    <a:pt x="f122" y="f38"/>
                  </a:cubicBezTo>
                  <a:cubicBezTo>
                    <a:pt x="f122" y="f37"/>
                    <a:pt x="f121" y="f2"/>
                    <a:pt x="f120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574;p51">
              <a:extLst>
                <a:ext uri="{FF2B5EF4-FFF2-40B4-BE49-F238E27FC236}">
                  <a16:creationId xmlns:a16="http://schemas.microsoft.com/office/drawing/2014/main" id="{EB06CC2A-8117-453D-AC6C-A560332AACEB}"/>
                </a:ext>
              </a:extLst>
            </p:cNvPr>
            <p:cNvSpPr/>
            <p:nvPr/>
          </p:nvSpPr>
          <p:spPr>
            <a:xfrm>
              <a:off x="5137410" y="3507583"/>
              <a:ext cx="192883" cy="194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90"/>
                <a:gd name="f4" fmla="val 5529"/>
                <a:gd name="f5" fmla="val 2147"/>
                <a:gd name="f6" fmla="val 5854"/>
                <a:gd name="f7" fmla="val 6146"/>
                <a:gd name="f8" fmla="val 2407"/>
                <a:gd name="f9" fmla="val 2765"/>
                <a:gd name="f10" fmla="val 2797"/>
                <a:gd name="f11" fmla="val 6407"/>
                <a:gd name="f12" fmla="val 2862"/>
                <a:gd name="f13" fmla="val 6634"/>
                <a:gd name="f14" fmla="val 2960"/>
                <a:gd name="f15" fmla="val 6862"/>
                <a:gd name="f16" fmla="val 3090"/>
                <a:gd name="f17" fmla="val 7154"/>
                <a:gd name="f18" fmla="val 3285"/>
                <a:gd name="f19" fmla="val 7252"/>
                <a:gd name="f20" fmla="val 3643"/>
                <a:gd name="f21" fmla="val 7057"/>
                <a:gd name="f22" fmla="val 3935"/>
                <a:gd name="f23" fmla="val 6952"/>
                <a:gd name="f24" fmla="val 4124"/>
                <a:gd name="f25" fmla="val 6752"/>
                <a:gd name="f26" fmla="val 4232"/>
                <a:gd name="f27" fmla="val 6545"/>
                <a:gd name="f28" fmla="val 6431"/>
                <a:gd name="f29" fmla="val 6315"/>
                <a:gd name="f30" fmla="val 4200"/>
                <a:gd name="f31" fmla="val 6211"/>
                <a:gd name="f32" fmla="val 4130"/>
                <a:gd name="f33" fmla="val 6179"/>
                <a:gd name="f34" fmla="val 6010"/>
                <a:gd name="f35" fmla="val 4010"/>
                <a:gd name="f36" fmla="val 5788"/>
                <a:gd name="f37" fmla="val 3943"/>
                <a:gd name="f38" fmla="val 5564"/>
                <a:gd name="f39" fmla="val 5487"/>
                <a:gd name="f40" fmla="val 5409"/>
                <a:gd name="f41" fmla="val 3951"/>
                <a:gd name="f42" fmla="val 5333"/>
                <a:gd name="f43" fmla="val 3968"/>
                <a:gd name="f44" fmla="val 5203"/>
                <a:gd name="f45" fmla="val 4033"/>
                <a:gd name="f46" fmla="val 5138"/>
                <a:gd name="f47" fmla="val 4195"/>
                <a:gd name="f48" fmla="val 4260"/>
                <a:gd name="f49" fmla="val 4358"/>
                <a:gd name="f50" fmla="val 4423"/>
                <a:gd name="f51" fmla="val 5171"/>
                <a:gd name="f52" fmla="val 5398"/>
                <a:gd name="f53" fmla="val 4618"/>
                <a:gd name="f54" fmla="val 5821"/>
                <a:gd name="f55" fmla="val 4781"/>
                <a:gd name="f56" fmla="val 4911"/>
                <a:gd name="f57" fmla="val 7024"/>
                <a:gd name="f58" fmla="val 5204"/>
                <a:gd name="f59" fmla="val 7480"/>
                <a:gd name="f60" fmla="val 5952"/>
                <a:gd name="f61" fmla="val 7317"/>
                <a:gd name="f62" fmla="val 6764"/>
                <a:gd name="f63" fmla="val 7220"/>
                <a:gd name="f64" fmla="val 7447"/>
                <a:gd name="f65" fmla="val 7968"/>
                <a:gd name="f66" fmla="val 8195"/>
                <a:gd name="f67" fmla="val 8325"/>
                <a:gd name="f68" fmla="val 8651"/>
                <a:gd name="f69" fmla="val 5886"/>
                <a:gd name="f70" fmla="val 8911"/>
                <a:gd name="f71" fmla="val 8260"/>
                <a:gd name="f72" fmla="val 4650"/>
                <a:gd name="f73" fmla="val 4390"/>
                <a:gd name="f74" fmla="val 8098"/>
                <a:gd name="f75" fmla="val 4065"/>
                <a:gd name="f76" fmla="val 7870"/>
                <a:gd name="f77" fmla="val 3805"/>
                <a:gd name="f78" fmla="val 7708"/>
                <a:gd name="f79" fmla="val 3707"/>
                <a:gd name="f80" fmla="val 3903"/>
                <a:gd name="f81" fmla="val 7025"/>
                <a:gd name="f82" fmla="val 4003"/>
                <a:gd name="f83" fmla="val 6844"/>
                <a:gd name="f84" fmla="val 4189"/>
                <a:gd name="f85" fmla="val 6751"/>
                <a:gd name="f86" fmla="val 4386"/>
                <a:gd name="f87" fmla="val 4509"/>
                <a:gd name="f88" fmla="val 4636"/>
                <a:gd name="f89" fmla="val 6787"/>
                <a:gd name="f90" fmla="val 4748"/>
                <a:gd name="f91" fmla="val 5041"/>
                <a:gd name="f92" fmla="val 5919"/>
                <a:gd name="f93" fmla="val 6081"/>
                <a:gd name="f94" fmla="val 6732"/>
                <a:gd name="f95" fmla="val 6114"/>
                <a:gd name="f96" fmla="val 6569"/>
                <a:gd name="f97" fmla="val 6082"/>
                <a:gd name="f98" fmla="val 5301"/>
                <a:gd name="f99" fmla="val 5691"/>
                <a:gd name="f100" fmla="val 5399"/>
                <a:gd name="f101" fmla="val 3577"/>
                <a:gd name="f102" fmla="val 3837"/>
                <a:gd name="f103" fmla="val 3252"/>
                <a:gd name="f104" fmla="val 2830"/>
                <a:gd name="f105" fmla="val 4943"/>
                <a:gd name="f106" fmla="val 98"/>
                <a:gd name="f107" fmla="val 521"/>
                <a:gd name="f108" fmla="val 2049"/>
                <a:gd name="f109" fmla="val 1171"/>
                <a:gd name="f110" fmla="val 2309"/>
                <a:gd name="f111" fmla="val 1431"/>
                <a:gd name="f112" fmla="val 2277"/>
                <a:gd name="f113" fmla="val 1822"/>
                <a:gd name="f114" fmla="val 1931"/>
                <a:gd name="f115" fmla="val 2167"/>
                <a:gd name="f116" fmla="val 1770"/>
                <a:gd name="f117" fmla="val 2232"/>
                <a:gd name="f118" fmla="val 1611"/>
                <a:gd name="f119" fmla="val 1461"/>
                <a:gd name="f120" fmla="val 1313"/>
                <a:gd name="f121" fmla="val 2175"/>
                <a:gd name="f122" fmla="val 1203"/>
                <a:gd name="f123" fmla="val 553"/>
                <a:gd name="f124" fmla="val 3838"/>
                <a:gd name="f125" fmla="val 358"/>
                <a:gd name="f126" fmla="val 618"/>
                <a:gd name="f127" fmla="val 6147"/>
                <a:gd name="f128" fmla="val 8228"/>
                <a:gd name="f129" fmla="val 9008"/>
                <a:gd name="f130" fmla="val 1317"/>
                <a:gd name="f131" fmla="val 8895"/>
                <a:gd name="f132" fmla="val 1472"/>
                <a:gd name="f133" fmla="val 8838"/>
                <a:gd name="f134" fmla="val 1626"/>
                <a:gd name="f135" fmla="val 1781"/>
                <a:gd name="f136" fmla="val 1935"/>
                <a:gd name="f137" fmla="val 9236"/>
                <a:gd name="f138" fmla="val 9626"/>
                <a:gd name="f139" fmla="val 9886"/>
                <a:gd name="f140" fmla="val 10537"/>
                <a:gd name="f141" fmla="val 10960"/>
                <a:gd name="f142" fmla="val 10732"/>
                <a:gd name="f143" fmla="val 10472"/>
                <a:gd name="f144" fmla="val 9041"/>
                <a:gd name="f145" fmla="val 8780"/>
                <a:gd name="f146" fmla="val 9138"/>
                <a:gd name="f147" fmla="val 9293"/>
                <a:gd name="f148" fmla="val 9447"/>
                <a:gd name="f149" fmla="val 9602"/>
                <a:gd name="f150" fmla="val 9756"/>
                <a:gd name="f151" fmla="val 10959"/>
                <a:gd name="f152" fmla="val 11089"/>
                <a:gd name="f153" fmla="val 10471"/>
                <a:gd name="f154" fmla="val 9760"/>
                <a:gd name="f155" fmla="val 9612"/>
                <a:gd name="f156" fmla="val 9463"/>
                <a:gd name="f157" fmla="val 9303"/>
                <a:gd name="f158" fmla="val 9143"/>
                <a:gd name="f159" fmla="*/ f0 1 11090"/>
                <a:gd name="f160" fmla="*/ f1 1 11090"/>
                <a:gd name="f161" fmla="val f2"/>
                <a:gd name="f162" fmla="val f3"/>
                <a:gd name="f163" fmla="+- f162 0 f161"/>
                <a:gd name="f164" fmla="*/ f163 1 11090"/>
                <a:gd name="f165" fmla="*/ f161 1 f164"/>
                <a:gd name="f166" fmla="*/ f162 1 f164"/>
                <a:gd name="f167" fmla="*/ f165 f159 1"/>
                <a:gd name="f168" fmla="*/ f166 f159 1"/>
                <a:gd name="f169" fmla="*/ f166 f160 1"/>
                <a:gd name="f170" fmla="*/ f165 f1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7" t="f170" r="f168" b="f169"/>
              <a:pathLst>
                <a:path w="11090" h="11090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2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6" y="f48"/>
                  </a:cubicBezTo>
                  <a:cubicBezTo>
                    <a:pt x="f46" y="f49"/>
                    <a:pt x="f46" y="f50"/>
                    <a:pt x="f51" y="f50"/>
                  </a:cubicBezTo>
                  <a:cubicBezTo>
                    <a:pt x="f52" y="f53"/>
                    <a:pt x="f54" y="f55"/>
                    <a:pt x="f31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2" y="f65"/>
                    <a:pt x="f7" y="f66"/>
                  </a:cubicBezTo>
                  <a:lnTo>
                    <a:pt x="f7" y="f67"/>
                  </a:lnTo>
                  <a:cubicBezTo>
                    <a:pt x="f7" y="f68"/>
                    <a:pt x="f69" y="f70"/>
                    <a:pt x="f4" y="f70"/>
                  </a:cubicBezTo>
                  <a:cubicBezTo>
                    <a:pt x="f44" y="f70"/>
                    <a:pt x="f56" y="f68"/>
                    <a:pt x="f56" y="f67"/>
                  </a:cubicBezTo>
                  <a:lnTo>
                    <a:pt x="f56" y="f71"/>
                  </a:lnTo>
                  <a:cubicBezTo>
                    <a:pt x="f72" y="f66"/>
                    <a:pt x="f73" y="f74"/>
                    <a:pt x="f75" y="f76"/>
                  </a:cubicBezTo>
                  <a:cubicBezTo>
                    <a:pt x="f77" y="f78"/>
                    <a:pt x="f79" y="f61"/>
                    <a:pt x="f80" y="f81"/>
                  </a:cubicBezTo>
                  <a:cubicBezTo>
                    <a:pt x="f82" y="f83"/>
                    <a:pt x="f84" y="f85"/>
                    <a:pt x="f86" y="f85"/>
                  </a:cubicBezTo>
                  <a:cubicBezTo>
                    <a:pt x="f87" y="f85"/>
                    <a:pt x="f88" y="f89"/>
                    <a:pt x="f90" y="f15"/>
                  </a:cubicBezTo>
                  <a:cubicBezTo>
                    <a:pt x="f91" y="f21"/>
                    <a:pt x="f46" y="f21"/>
                    <a:pt x="f4" y="f21"/>
                  </a:cubicBezTo>
                  <a:cubicBezTo>
                    <a:pt x="f92" y="f21"/>
                    <a:pt x="f93" y="f94"/>
                    <a:pt x="f95" y="f96"/>
                  </a:cubicBezTo>
                  <a:cubicBezTo>
                    <a:pt x="f7" y="f11"/>
                    <a:pt x="f95" y="f33"/>
                    <a:pt x="f54" y="f97"/>
                  </a:cubicBezTo>
                  <a:cubicBezTo>
                    <a:pt x="f98" y="f69"/>
                    <a:pt x="f55" y="f99"/>
                    <a:pt x="f50" y="f100"/>
                  </a:cubicBezTo>
                  <a:cubicBezTo>
                    <a:pt x="f101" y="f90"/>
                    <a:pt x="f102" y="f103"/>
                    <a:pt x="f56" y="f104"/>
                  </a:cubicBezTo>
                  <a:lnTo>
                    <a:pt x="f56" y="f9"/>
                  </a:lnTo>
                  <a:cubicBezTo>
                    <a:pt x="f56" y="f8"/>
                    <a:pt x="f44" y="f5"/>
                    <a:pt x="f4" y="f5"/>
                  </a:cubicBezTo>
                  <a:close/>
                  <a:moveTo>
                    <a:pt x="f105" y="f2"/>
                  </a:moveTo>
                  <a:cubicBezTo>
                    <a:pt x="f102" y="f106"/>
                    <a:pt x="f12" y="f107"/>
                    <a:pt x="f108" y="f109"/>
                  </a:cubicBezTo>
                  <a:cubicBezTo>
                    <a:pt x="f110" y="f111"/>
                    <a:pt x="f112" y="f113"/>
                    <a:pt x="f108" y="f108"/>
                  </a:cubicBezTo>
                  <a:cubicBezTo>
                    <a:pt x="f114" y="f115"/>
                    <a:pt x="f116" y="f117"/>
                    <a:pt x="f118" y="f117"/>
                  </a:cubicBezTo>
                  <a:cubicBezTo>
                    <a:pt x="f119" y="f117"/>
                    <a:pt x="f120" y="f121"/>
                    <a:pt x="f122" y="f108"/>
                  </a:cubicBezTo>
                  <a:cubicBezTo>
                    <a:pt x="f123" y="f12"/>
                    <a:pt x="f106" y="f124"/>
                    <a:pt x="f2" y="f56"/>
                  </a:cubicBezTo>
                  <a:cubicBezTo>
                    <a:pt x="f125" y="f56"/>
                    <a:pt x="f126" y="f58"/>
                    <a:pt x="f126" y="f4"/>
                  </a:cubicBezTo>
                  <a:cubicBezTo>
                    <a:pt x="f126" y="f6"/>
                    <a:pt x="f125" y="f127"/>
                    <a:pt x="f2" y="f127"/>
                  </a:cubicBezTo>
                  <a:cubicBezTo>
                    <a:pt x="f106" y="f63"/>
                    <a:pt x="f123" y="f128"/>
                    <a:pt x="f122" y="f129"/>
                  </a:cubicBez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1"/>
                    <a:pt x="f108" y="f129"/>
                  </a:cubicBezTo>
                  <a:cubicBezTo>
                    <a:pt x="f112" y="f137"/>
                    <a:pt x="f110" y="f138"/>
                    <a:pt x="f108" y="f139"/>
                  </a:cubicBezTo>
                  <a:cubicBezTo>
                    <a:pt x="f12" y="f140"/>
                    <a:pt x="f102" y="f141"/>
                    <a:pt x="f105" y="f3"/>
                  </a:cubicBezTo>
                  <a:cubicBezTo>
                    <a:pt x="f105" y="f142"/>
                    <a:pt x="f44" y="f143"/>
                    <a:pt x="f4" y="f143"/>
                  </a:cubicBezTo>
                  <a:cubicBezTo>
                    <a:pt x="f6" y="f143"/>
                    <a:pt x="f7" y="f142"/>
                    <a:pt x="f7" y="f3"/>
                  </a:cubicBezTo>
                  <a:cubicBezTo>
                    <a:pt x="f63" y="f141"/>
                    <a:pt x="f128" y="f140"/>
                    <a:pt x="f144" y="f139"/>
                  </a:cubicBezTo>
                  <a:cubicBezTo>
                    <a:pt x="f145" y="f138"/>
                    <a:pt x="f145" y="f137"/>
                    <a:pt x="f129" y="f129"/>
                  </a:cubicBezTo>
                  <a:cubicBezTo>
                    <a:pt x="f146" y="f131"/>
                    <a:pt x="f147" y="f133"/>
                    <a:pt x="f148" y="f133"/>
                  </a:cubicBezTo>
                  <a:cubicBezTo>
                    <a:pt x="f149" y="f133"/>
                    <a:pt x="f150" y="f131"/>
                    <a:pt x="f139" y="f129"/>
                  </a:cubicBezTo>
                  <a:cubicBezTo>
                    <a:pt x="f140" y="f128"/>
                    <a:pt x="f151" y="f63"/>
                    <a:pt x="f152" y="f127"/>
                  </a:cubicBezTo>
                  <a:cubicBezTo>
                    <a:pt x="f142" y="f127"/>
                    <a:pt x="f153" y="f6"/>
                    <a:pt x="f153" y="f4"/>
                  </a:cubicBezTo>
                  <a:cubicBezTo>
                    <a:pt x="f153" y="f58"/>
                    <a:pt x="f142" y="f56"/>
                    <a:pt x="f152" y="f56"/>
                  </a:cubicBezTo>
                  <a:cubicBezTo>
                    <a:pt x="f151" y="f124"/>
                    <a:pt x="f140" y="f12"/>
                    <a:pt x="f139" y="f108"/>
                  </a:cubicBezTo>
                  <a:cubicBezTo>
                    <a:pt x="f154" y="f121"/>
                    <a:pt x="f155" y="f117"/>
                    <a:pt x="f156" y="f117"/>
                  </a:cubicBezTo>
                  <a:cubicBezTo>
                    <a:pt x="f157" y="f117"/>
                    <a:pt x="f158" y="f115"/>
                    <a:pt x="f129" y="f108"/>
                  </a:cubicBezTo>
                  <a:cubicBezTo>
                    <a:pt x="f145" y="f113"/>
                    <a:pt x="f145" y="f111"/>
                    <a:pt x="f144" y="f109"/>
                  </a:cubicBezTo>
                  <a:cubicBezTo>
                    <a:pt x="f128" y="f107"/>
                    <a:pt x="f63" y="f106"/>
                    <a:pt x="f7" y="f2"/>
                  </a:cubicBezTo>
                  <a:cubicBezTo>
                    <a:pt x="f7" y="f125"/>
                    <a:pt x="f6" y="f126"/>
                    <a:pt x="f4" y="f126"/>
                  </a:cubicBezTo>
                  <a:cubicBezTo>
                    <a:pt x="f44" y="f126"/>
                    <a:pt x="f105" y="f125"/>
                    <a:pt x="f10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2" name="Google Shape;1575;p51">
            <a:extLst>
              <a:ext uri="{FF2B5EF4-FFF2-40B4-BE49-F238E27FC236}">
                <a16:creationId xmlns:a16="http://schemas.microsoft.com/office/drawing/2014/main" id="{401AB541-3931-49F6-9C8D-239A2BF38C72}"/>
              </a:ext>
            </a:extLst>
          </p:cNvPr>
          <p:cNvSpPr/>
          <p:nvPr/>
        </p:nvSpPr>
        <p:spPr>
          <a:xfrm>
            <a:off x="12009400" y="2924562"/>
            <a:ext cx="76087" cy="81939"/>
          </a:xfrm>
          <a:custGeom>
            <a:avLst/>
            <a:gdLst>
              <a:gd name="f0" fmla="val w"/>
              <a:gd name="f1" fmla="val h"/>
              <a:gd name="f2" fmla="val 0"/>
              <a:gd name="f3" fmla="val 2040"/>
              <a:gd name="f4" fmla="val 2197"/>
              <a:gd name="f5" fmla="val 634"/>
              <a:gd name="f6" fmla="val 425"/>
              <a:gd name="f7" fmla="val 211"/>
              <a:gd name="f8" fmla="val 44"/>
              <a:gd name="f9" fmla="val 111"/>
              <a:gd name="f10" fmla="val 116"/>
              <a:gd name="f11" fmla="val 203"/>
              <a:gd name="f12" fmla="val 232"/>
              <a:gd name="f13" fmla="val 342"/>
              <a:gd name="f14" fmla="val 325"/>
              <a:gd name="f15" fmla="val 505"/>
              <a:gd name="f16" fmla="val 533"/>
              <a:gd name="f17" fmla="val 875"/>
              <a:gd name="f18" fmla="val 510"/>
              <a:gd name="f19" fmla="val 1223"/>
              <a:gd name="f20" fmla="val 394"/>
              <a:gd name="f21" fmla="val 1548"/>
              <a:gd name="f22" fmla="val 406"/>
              <a:gd name="f23" fmla="val 1536"/>
              <a:gd name="f24" fmla="val 417"/>
              <a:gd name="f25" fmla="val 1530"/>
              <a:gd name="f26" fmla="val 429"/>
              <a:gd name="f27" fmla="val 441"/>
              <a:gd name="f28" fmla="val 452"/>
              <a:gd name="f29" fmla="val 464"/>
              <a:gd name="f30" fmla="val 672"/>
              <a:gd name="f31" fmla="val 1710"/>
              <a:gd name="f32" fmla="val 881"/>
              <a:gd name="f33" fmla="val 1942"/>
              <a:gd name="f34" fmla="val 1020"/>
              <a:gd name="f35" fmla="val 2196"/>
              <a:gd name="f36" fmla="val 1113"/>
              <a:gd name="f37" fmla="val 997"/>
              <a:gd name="f38" fmla="val 2150"/>
              <a:gd name="f39" fmla="val 927"/>
              <a:gd name="f40" fmla="val 2034"/>
              <a:gd name="f41" fmla="val 1043"/>
              <a:gd name="f42" fmla="val 1965"/>
              <a:gd name="f43" fmla="val 1507"/>
              <a:gd name="f44" fmla="val 899"/>
              <a:gd name="f45" fmla="val 1460"/>
              <a:gd name="f46" fmla="val 319"/>
              <a:gd name="f47" fmla="val 1215"/>
              <a:gd name="f48" fmla="val 88"/>
              <a:gd name="f49" fmla="val 930"/>
              <a:gd name="f50" fmla="*/ f0 1 2040"/>
              <a:gd name="f51" fmla="*/ f1 1 219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2040"/>
              <a:gd name="f58" fmla="*/ f55 1 219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2040" h="2197">
                <a:moveTo>
                  <a:pt x="f5" y="f2"/>
                </a:moveTo>
                <a:cubicBezTo>
                  <a:pt x="f6" y="f2"/>
                  <a:pt x="f7" y="f8"/>
                  <a:pt x="f2" y="f9"/>
                </a:cubicBez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3"/>
                  <a:pt x="f29" y="f21"/>
                </a:cubicBezTo>
                <a:cubicBezTo>
                  <a:pt x="f30" y="f31"/>
                  <a:pt x="f32" y="f33"/>
                  <a:pt x="f34" y="f35"/>
                </a:cubicBezTo>
                <a:lnTo>
                  <a:pt x="f36" y="f35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21"/>
                  <a:pt x="f3" y="f44"/>
                  <a:pt x="f45" y="f46"/>
                </a:cubicBezTo>
                <a:cubicBezTo>
                  <a:pt x="f47" y="f48"/>
                  <a:pt x="f49" y="f2"/>
                  <a:pt x="f5" y="f2"/>
                </a:cubicBezTo>
                <a:close/>
              </a:path>
            </a:pathLst>
          </a:custGeom>
          <a:solidFill>
            <a:srgbClr val="000000">
              <a:alpha val="726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ágrima 4">
            <a:extLst>
              <a:ext uri="{FF2B5EF4-FFF2-40B4-BE49-F238E27FC236}">
                <a16:creationId xmlns:a16="http://schemas.microsoft.com/office/drawing/2014/main" id="{1132F053-8704-4C41-85D4-181B878D6178}"/>
              </a:ext>
            </a:extLst>
          </p:cNvPr>
          <p:cNvSpPr/>
          <p:nvPr/>
        </p:nvSpPr>
        <p:spPr>
          <a:xfrm rot="5400013">
            <a:off x="4368802" y="370031"/>
            <a:ext cx="4775197" cy="4775197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solidFill>
            <a:srgbClr val="C268A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8130E286-7281-4A35-B6C3-B0A503CF44ED}"/>
              </a:ext>
            </a:extLst>
          </p:cNvPr>
          <p:cNvSpPr txBox="1"/>
          <p:nvPr/>
        </p:nvSpPr>
        <p:spPr>
          <a:xfrm>
            <a:off x="489716" y="853976"/>
            <a:ext cx="3415713" cy="13388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50" b="1" i="0" u="none" strike="noStrike" kern="0" cap="none" spc="0" baseline="0">
                <a:solidFill>
                  <a:srgbClr val="507E3B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AWESOME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50" b="1" i="0" u="none" strike="noStrike" kern="0" cap="none" spc="0" baseline="0">
                <a:solidFill>
                  <a:srgbClr val="507E3B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S</a:t>
            </a:r>
            <a:r>
              <a:rPr lang="en-US" sz="4050" b="1" i="0" u="none" strike="noStrike" kern="0" cap="none" spc="0" baseline="0">
                <a:solidFill>
                  <a:srgbClr val="507E3B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LIDE</a:t>
            </a:r>
          </a:p>
        </p:txBody>
      </p:sp>
      <p:sp>
        <p:nvSpPr>
          <p:cNvPr id="4" name="TextBox 90">
            <a:extLst>
              <a:ext uri="{FF2B5EF4-FFF2-40B4-BE49-F238E27FC236}">
                <a16:creationId xmlns:a16="http://schemas.microsoft.com/office/drawing/2014/main" id="{65492DDC-959B-4B97-89DC-724E13C50894}"/>
              </a:ext>
            </a:extLst>
          </p:cNvPr>
          <p:cNvSpPr txBox="1"/>
          <p:nvPr/>
        </p:nvSpPr>
        <p:spPr>
          <a:xfrm>
            <a:off x="489716" y="3019641"/>
            <a:ext cx="4221985" cy="16031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4004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FZShuTi" pitchFamily="2"/>
                <a:cs typeface="Arial" panose="020B0604020202020204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sz="16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Get a modern PowerPoint  Presentation that is beautifully designed. </a:t>
            </a:r>
          </a:p>
        </p:txBody>
      </p:sp>
      <p:sp>
        <p:nvSpPr>
          <p:cNvPr id="5" name="Google Shape;1546;p51">
            <a:extLst>
              <a:ext uri="{FF2B5EF4-FFF2-40B4-BE49-F238E27FC236}">
                <a16:creationId xmlns:a16="http://schemas.microsoft.com/office/drawing/2014/main" id="{71C06044-C419-48E5-BAC4-27C5D5C67FBC}"/>
              </a:ext>
            </a:extLst>
          </p:cNvPr>
          <p:cNvSpPr txBox="1"/>
          <p:nvPr/>
        </p:nvSpPr>
        <p:spPr>
          <a:xfrm>
            <a:off x="489716" y="2349870"/>
            <a:ext cx="3037252" cy="512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Despite being red, Mars is very cold</a:t>
            </a:r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0C6DB3F6-515E-4AF8-9DFE-825865201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2" y="369527"/>
            <a:ext cx="4178295" cy="477397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17;p53">
            <a:extLst>
              <a:ext uri="{FF2B5EF4-FFF2-40B4-BE49-F238E27FC236}">
                <a16:creationId xmlns:a16="http://schemas.microsoft.com/office/drawing/2014/main" id="{BA5D28D2-13B6-45D9-91A6-FEC29EF5B05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lvl="0"/>
            <a:r>
              <a:rPr lang="en-US"/>
              <a:t>PRODUCT DESCRIPTION</a:t>
            </a:r>
          </a:p>
        </p:txBody>
      </p:sp>
      <p:sp>
        <p:nvSpPr>
          <p:cNvPr id="3" name="Google Shape;1618;p53">
            <a:extLst>
              <a:ext uri="{FF2B5EF4-FFF2-40B4-BE49-F238E27FC236}">
                <a16:creationId xmlns:a16="http://schemas.microsoft.com/office/drawing/2014/main" id="{1B6A21DA-556A-4DFE-90CF-B5028B9818E6}"/>
              </a:ext>
            </a:extLst>
          </p:cNvPr>
          <p:cNvSpPr txBox="1"/>
          <p:nvPr/>
        </p:nvSpPr>
        <p:spPr>
          <a:xfrm>
            <a:off x="6073316" y="1309146"/>
            <a:ext cx="2357396" cy="300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D0254D"/>
                </a:solidFill>
                <a:uFillTx/>
                <a:latin typeface="Staatliches"/>
                <a:ea typeface="Staatliches"/>
                <a:cs typeface="Staatliches"/>
              </a:rPr>
              <a:t>Jupiter</a:t>
            </a:r>
          </a:p>
        </p:txBody>
      </p:sp>
      <p:sp>
        <p:nvSpPr>
          <p:cNvPr id="4" name="Google Shape;1619;p53">
            <a:extLst>
              <a:ext uri="{FF2B5EF4-FFF2-40B4-BE49-F238E27FC236}">
                <a16:creationId xmlns:a16="http://schemas.microsoft.com/office/drawing/2014/main" id="{76889B31-8BAC-44C3-B7A1-93BC7EE407D4}"/>
              </a:ext>
            </a:extLst>
          </p:cNvPr>
          <p:cNvSpPr txBox="1"/>
          <p:nvPr/>
        </p:nvSpPr>
        <p:spPr>
          <a:xfrm>
            <a:off x="6073316" y="1626095"/>
            <a:ext cx="2357396" cy="512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Jupiter is the biggest planet of them all</a:t>
            </a:r>
          </a:p>
        </p:txBody>
      </p:sp>
      <p:sp>
        <p:nvSpPr>
          <p:cNvPr id="5" name="Google Shape;1620;p53">
            <a:extLst>
              <a:ext uri="{FF2B5EF4-FFF2-40B4-BE49-F238E27FC236}">
                <a16:creationId xmlns:a16="http://schemas.microsoft.com/office/drawing/2014/main" id="{AB9AAA5E-7EEB-4802-AD5E-4EA1CCA0BD2E}"/>
              </a:ext>
            </a:extLst>
          </p:cNvPr>
          <p:cNvSpPr txBox="1"/>
          <p:nvPr/>
        </p:nvSpPr>
        <p:spPr>
          <a:xfrm>
            <a:off x="6073316" y="3579098"/>
            <a:ext cx="2357396" cy="300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D0254D"/>
                </a:solidFill>
                <a:uFillTx/>
                <a:latin typeface="Staatliches"/>
                <a:ea typeface="Staatliches"/>
                <a:cs typeface="Staatliches"/>
              </a:rPr>
              <a:t>VENUS</a:t>
            </a:r>
          </a:p>
        </p:txBody>
      </p:sp>
      <p:sp>
        <p:nvSpPr>
          <p:cNvPr id="6" name="Google Shape;1621;p53">
            <a:extLst>
              <a:ext uri="{FF2B5EF4-FFF2-40B4-BE49-F238E27FC236}">
                <a16:creationId xmlns:a16="http://schemas.microsoft.com/office/drawing/2014/main" id="{71FF4DD4-F892-4C64-A5D7-9704A01D27F0}"/>
              </a:ext>
            </a:extLst>
          </p:cNvPr>
          <p:cNvSpPr txBox="1"/>
          <p:nvPr/>
        </p:nvSpPr>
        <p:spPr>
          <a:xfrm>
            <a:off x="6073316" y="3896048"/>
            <a:ext cx="2357396" cy="512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Venus is a planet with very high temperatures</a:t>
            </a:r>
          </a:p>
        </p:txBody>
      </p:sp>
      <p:sp>
        <p:nvSpPr>
          <p:cNvPr id="7" name="Google Shape;1622;p53">
            <a:extLst>
              <a:ext uri="{FF2B5EF4-FFF2-40B4-BE49-F238E27FC236}">
                <a16:creationId xmlns:a16="http://schemas.microsoft.com/office/drawing/2014/main" id="{5C829E99-859A-4F23-B498-966CEFC1E2FB}"/>
              </a:ext>
            </a:extLst>
          </p:cNvPr>
          <p:cNvSpPr txBox="1"/>
          <p:nvPr/>
        </p:nvSpPr>
        <p:spPr>
          <a:xfrm>
            <a:off x="6073316" y="2444127"/>
            <a:ext cx="2357396" cy="300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D0254D"/>
                </a:solidFill>
                <a:uFillTx/>
                <a:latin typeface="Staatliches"/>
                <a:ea typeface="Staatliches"/>
                <a:cs typeface="Staatliches"/>
              </a:rPr>
              <a:t>SATURN</a:t>
            </a:r>
          </a:p>
        </p:txBody>
      </p:sp>
      <p:sp>
        <p:nvSpPr>
          <p:cNvPr id="8" name="Google Shape;1623;p53">
            <a:extLst>
              <a:ext uri="{FF2B5EF4-FFF2-40B4-BE49-F238E27FC236}">
                <a16:creationId xmlns:a16="http://schemas.microsoft.com/office/drawing/2014/main" id="{8029D7D1-2F54-4764-A871-E9C3EE688B06}"/>
              </a:ext>
            </a:extLst>
          </p:cNvPr>
          <p:cNvSpPr txBox="1"/>
          <p:nvPr/>
        </p:nvSpPr>
        <p:spPr>
          <a:xfrm>
            <a:off x="6073316" y="2761076"/>
            <a:ext cx="2357396" cy="512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Saturn is a gas giant with a radius of nine times</a:t>
            </a:r>
          </a:p>
        </p:txBody>
      </p:sp>
      <p:grpSp>
        <p:nvGrpSpPr>
          <p:cNvPr id="9" name="Google Shape;1624;p53">
            <a:extLst>
              <a:ext uri="{FF2B5EF4-FFF2-40B4-BE49-F238E27FC236}">
                <a16:creationId xmlns:a16="http://schemas.microsoft.com/office/drawing/2014/main" id="{DDD12F53-6E7E-41C8-84CB-7FD428C72EEE}"/>
              </a:ext>
            </a:extLst>
          </p:cNvPr>
          <p:cNvGrpSpPr/>
          <p:nvPr/>
        </p:nvGrpSpPr>
        <p:grpSpPr>
          <a:xfrm>
            <a:off x="5335258" y="1504672"/>
            <a:ext cx="308015" cy="365759"/>
            <a:chOff x="5335258" y="1504672"/>
            <a:chExt cx="308015" cy="365759"/>
          </a:xfrm>
        </p:grpSpPr>
        <p:sp>
          <p:nvSpPr>
            <p:cNvPr id="10" name="Google Shape;1625;p53">
              <a:extLst>
                <a:ext uri="{FF2B5EF4-FFF2-40B4-BE49-F238E27FC236}">
                  <a16:creationId xmlns:a16="http://schemas.microsoft.com/office/drawing/2014/main" id="{75733FD7-777D-4E9E-A83B-ECC20F83FC86}"/>
                </a:ext>
              </a:extLst>
            </p:cNvPr>
            <p:cNvSpPr/>
            <p:nvPr/>
          </p:nvSpPr>
          <p:spPr>
            <a:xfrm>
              <a:off x="5335258" y="1778114"/>
              <a:ext cx="307457" cy="92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529"/>
                <a:gd name="f4" fmla="val 5270"/>
                <a:gd name="f5" fmla="val 1"/>
                <a:gd name="f6" fmla="val 554"/>
                <a:gd name="f7" fmla="val 1334"/>
                <a:gd name="f8" fmla="val 650"/>
                <a:gd name="f9" fmla="val 1985"/>
                <a:gd name="f10" fmla="val 1431"/>
                <a:gd name="f11" fmla="val 7187"/>
                <a:gd name="f12" fmla="val 7154"/>
                <a:gd name="f13" fmla="val 2668"/>
                <a:gd name="f14" fmla="val 7024"/>
                <a:gd name="f15" fmla="val 3383"/>
                <a:gd name="f16" fmla="val 6764"/>
                <a:gd name="f17" fmla="val 4033"/>
                <a:gd name="f18" fmla="val 5203"/>
                <a:gd name="f19" fmla="val 4846"/>
                <a:gd name="f20" fmla="val 4585"/>
                <a:gd name="f21" fmla="val 4326"/>
                <a:gd name="f22" fmla="val 4651"/>
                <a:gd name="f23" fmla="val 5009"/>
                <a:gd name="f24" fmla="val 5269"/>
                <a:gd name="f25" fmla="val 12358"/>
                <a:gd name="f26" fmla="val 12715"/>
                <a:gd name="f27" fmla="val 12975"/>
                <a:gd name="f28" fmla="val 10829"/>
                <a:gd name="f29" fmla="val 10601"/>
                <a:gd name="f30" fmla="val 10471"/>
                <a:gd name="f31" fmla="val 10439"/>
                <a:gd name="f32" fmla="val 16130"/>
                <a:gd name="f33" fmla="val 16910"/>
                <a:gd name="f34" fmla="val 17528"/>
                <a:gd name="f35" fmla="*/ f0 1 17529"/>
                <a:gd name="f36" fmla="*/ f1 1 5270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17529"/>
                <a:gd name="f43" fmla="*/ f40 1 5270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7529" h="5270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13"/>
                    <a:pt x="f14" y="f15"/>
                    <a:pt x="f16" y="f17"/>
                  </a:cubicBezTo>
                  <a:lnTo>
                    <a:pt x="f18" y="f17"/>
                  </a:lnTo>
                  <a:cubicBezTo>
                    <a:pt x="f19" y="f17"/>
                    <a:pt x="f20" y="f21"/>
                    <a:pt x="f20" y="f22"/>
                  </a:cubicBezTo>
                  <a:cubicBezTo>
                    <a:pt x="f20" y="f23"/>
                    <a:pt x="f19" y="f24"/>
                    <a:pt x="f18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cubicBezTo>
                    <a:pt x="f27" y="f21"/>
                    <a:pt x="f26" y="f17"/>
                    <a:pt x="f25" y="f17"/>
                  </a:cubicBezTo>
                  <a:lnTo>
                    <a:pt x="f28" y="f17"/>
                  </a:lnTo>
                  <a:cubicBezTo>
                    <a:pt x="f29" y="f15"/>
                    <a:pt x="f30" y="f13"/>
                    <a:pt x="f31" y="f9"/>
                  </a:cubicBezTo>
                  <a:lnTo>
                    <a:pt x="f32" y="f9"/>
                  </a:lnTo>
                  <a:cubicBezTo>
                    <a:pt x="f33" y="f9"/>
                    <a:pt x="f34" y="f7"/>
                    <a:pt x="f34" y="f6"/>
                  </a:cubicBezTo>
                  <a:lnTo>
                    <a:pt x="f34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626;p53">
              <a:extLst>
                <a:ext uri="{FF2B5EF4-FFF2-40B4-BE49-F238E27FC236}">
                  <a16:creationId xmlns:a16="http://schemas.microsoft.com/office/drawing/2014/main" id="{861A710B-EDFD-4902-BE4E-361331A8A5AD}"/>
                </a:ext>
              </a:extLst>
            </p:cNvPr>
            <p:cNvSpPr/>
            <p:nvPr/>
          </p:nvSpPr>
          <p:spPr>
            <a:xfrm>
              <a:off x="5335258" y="1580439"/>
              <a:ext cx="308015" cy="1766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561"/>
                <a:gd name="f4" fmla="val 10082"/>
                <a:gd name="f5" fmla="val 14634"/>
                <a:gd name="f6" fmla="val 7155"/>
                <a:gd name="f7" fmla="val 14992"/>
                <a:gd name="f8" fmla="val 15252"/>
                <a:gd name="f9" fmla="val 7415"/>
                <a:gd name="f10" fmla="val 7740"/>
                <a:gd name="f11" fmla="val 8098"/>
                <a:gd name="f12" fmla="val 8358"/>
                <a:gd name="f13" fmla="val 13333"/>
                <a:gd name="f14" fmla="val 13008"/>
                <a:gd name="f15" fmla="val 12748"/>
                <a:gd name="f16" fmla="val 1431"/>
                <a:gd name="f17" fmla="val 1"/>
                <a:gd name="f18" fmla="val 650"/>
                <a:gd name="f19" fmla="val 651"/>
                <a:gd name="f20" fmla="val 1432"/>
                <a:gd name="f21" fmla="val 17528"/>
                <a:gd name="f22" fmla="val 16910"/>
                <a:gd name="f23" fmla="val 16130"/>
                <a:gd name="f24" fmla="val 14797"/>
                <a:gd name="f25" fmla="val 14862"/>
                <a:gd name="f26" fmla="val 228"/>
                <a:gd name="f27" fmla="val 14894"/>
                <a:gd name="f28" fmla="val 489"/>
                <a:gd name="f29" fmla="val 14927"/>
                <a:gd name="f30" fmla="val 716"/>
                <a:gd name="f31" fmla="val 15024"/>
                <a:gd name="f32" fmla="val 1627"/>
                <a:gd name="f33" fmla="val 14471"/>
                <a:gd name="f34" fmla="val 2472"/>
                <a:gd name="f35" fmla="val 13593"/>
                <a:gd name="f36" fmla="val 2700"/>
                <a:gd name="f37" fmla="val 13046"/>
                <a:gd name="f38" fmla="val 5331"/>
                <a:gd name="f39" fmla="val 10725"/>
                <a:gd name="f40" fmla="val 7107"/>
                <a:gd name="f41" fmla="val 8201"/>
                <a:gd name="f42" fmla="val 7575"/>
                <a:gd name="f43" fmla="val 6936"/>
                <a:gd name="f44" fmla="val 6998"/>
                <a:gd name="f45" fmla="val 6309"/>
                <a:gd name="f46" fmla="val 6765"/>
                <a:gd name="f47" fmla="val 5658"/>
                <a:gd name="f48" fmla="val 7513"/>
                <a:gd name="f49" fmla="val 5528"/>
                <a:gd name="f50" fmla="val 7643"/>
                <a:gd name="f51" fmla="val 5366"/>
                <a:gd name="f52" fmla="val 7708"/>
                <a:gd name="f53" fmla="val 5203"/>
                <a:gd name="f54" fmla="val 3252"/>
                <a:gd name="f55" fmla="val 2894"/>
                <a:gd name="f56" fmla="val 2634"/>
                <a:gd name="f57" fmla="val 7448"/>
                <a:gd name="f58" fmla="val 7090"/>
                <a:gd name="f59" fmla="val 6472"/>
                <a:gd name="f60" fmla="val 4911"/>
                <a:gd name="f61" fmla="val 5171"/>
                <a:gd name="f62" fmla="val 6179"/>
                <a:gd name="f63" fmla="val 3122"/>
                <a:gd name="f64" fmla="val 4814"/>
                <a:gd name="f65" fmla="val 2244"/>
                <a:gd name="f66" fmla="val 2277"/>
                <a:gd name="f67" fmla="val 2927"/>
                <a:gd name="f68" fmla="*/ f0 1 17561"/>
                <a:gd name="f69" fmla="*/ f1 1 10082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17561"/>
                <a:gd name="f76" fmla="*/ f73 1 10082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17561" h="1008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2" y="f19"/>
                    <a:pt x="f2" y="f20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20"/>
                  </a:lnTo>
                  <a:cubicBezTo>
                    <a:pt x="f21" y="f19"/>
                    <a:pt x="f22" y="f17"/>
                    <a:pt x="f23" y="f17"/>
                  </a:cubicBezTo>
                  <a:lnTo>
                    <a:pt x="f24" y="f17"/>
                  </a:ln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cubicBezTo>
                    <a:pt x="f49" y="f50"/>
                    <a:pt x="f51" y="f52"/>
                    <a:pt x="f53" y="f52"/>
                  </a:cubicBezTo>
                  <a:lnTo>
                    <a:pt x="f54" y="f52"/>
                  </a:lnTo>
                  <a:cubicBezTo>
                    <a:pt x="f55" y="f52"/>
                    <a:pt x="f56" y="f57"/>
                    <a:pt x="f56" y="f58"/>
                  </a:cubicBezTo>
                  <a:cubicBezTo>
                    <a:pt x="f56" y="f46"/>
                    <a:pt x="f55" y="f59"/>
                    <a:pt x="f54" y="f59"/>
                  </a:cubicBezTo>
                  <a:lnTo>
                    <a:pt x="f60" y="f59"/>
                  </a:lnTo>
                  <a:lnTo>
                    <a:pt x="f61" y="f62"/>
                  </a:lnTo>
                  <a:cubicBezTo>
                    <a:pt x="f63" y="f64"/>
                    <a:pt x="f65" y="f66"/>
                    <a:pt x="f67" y="f1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627;p53">
              <a:extLst>
                <a:ext uri="{FF2B5EF4-FFF2-40B4-BE49-F238E27FC236}">
                  <a16:creationId xmlns:a16="http://schemas.microsoft.com/office/drawing/2014/main" id="{540E6588-29C1-4AF3-922B-E1D8FEE42BAE}"/>
                </a:ext>
              </a:extLst>
            </p:cNvPr>
            <p:cNvSpPr/>
            <p:nvPr/>
          </p:nvSpPr>
          <p:spPr>
            <a:xfrm>
              <a:off x="5404259" y="1536576"/>
              <a:ext cx="147200" cy="146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92"/>
                <a:gd name="f4" fmla="val 8386"/>
                <a:gd name="f5" fmla="val 3058"/>
                <a:gd name="f6" fmla="val 1"/>
                <a:gd name="f7" fmla="val 1269"/>
                <a:gd name="f8" fmla="val 521"/>
                <a:gd name="f9" fmla="val 2147"/>
                <a:gd name="f10" fmla="val 4098"/>
                <a:gd name="f11" fmla="val 5659"/>
                <a:gd name="f12" fmla="val 814"/>
                <a:gd name="f13" fmla="val 7025"/>
                <a:gd name="f14" fmla="val 2050"/>
                <a:gd name="f15" fmla="val 7773"/>
                <a:gd name="f16" fmla="val 3090"/>
                <a:gd name="f17" fmla="val 6602"/>
                <a:gd name="f18" fmla="val 3215"/>
                <a:gd name="f19" fmla="val 6459"/>
                <a:gd name="f20" fmla="val 3380"/>
                <a:gd name="f21" fmla="val 6385"/>
                <a:gd name="f22" fmla="val 3546"/>
                <a:gd name="f23" fmla="val 3682"/>
                <a:gd name="f24" fmla="val 3819"/>
                <a:gd name="f25" fmla="val 6435"/>
                <a:gd name="f26" fmla="val 3936"/>
                <a:gd name="f27" fmla="val 6537"/>
                <a:gd name="f28" fmla="val 4196"/>
                <a:gd name="f29" fmla="val 6765"/>
                <a:gd name="f30" fmla="val 4229"/>
                <a:gd name="f31" fmla="val 7155"/>
                <a:gd name="f32" fmla="val 4001"/>
                <a:gd name="f33" fmla="val 7383"/>
                <a:gd name="f34" fmla="val 3253"/>
                <a:gd name="f35" fmla="val 8261"/>
                <a:gd name="f36" fmla="val 3596"/>
                <a:gd name="f37" fmla="val 8345"/>
                <a:gd name="f38" fmla="val 3939"/>
                <a:gd name="f39" fmla="val 4278"/>
                <a:gd name="f40" fmla="val 6154"/>
                <a:gd name="f41" fmla="val 7868"/>
                <a:gd name="f42" fmla="val 7142"/>
                <a:gd name="f43" fmla="val 8391"/>
                <a:gd name="f44" fmla="val 5269"/>
                <a:gd name="f45" fmla="val 4879"/>
                <a:gd name="f46" fmla="val 3871"/>
                <a:gd name="f47" fmla="val 4456"/>
                <a:gd name="f48" fmla="val 3448"/>
                <a:gd name="f49" fmla="*/ f0 1 8392"/>
                <a:gd name="f50" fmla="*/ f1 1 838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8392"/>
                <a:gd name="f57" fmla="*/ f54 1 838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8392" h="8386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cubicBezTo>
                    <a:pt x="f6" y="f11"/>
                    <a:pt x="f12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43" y="f44"/>
                  </a:cubicBezTo>
                  <a:lnTo>
                    <a:pt x="f45" y="f44"/>
                  </a:lnTo>
                  <a:cubicBezTo>
                    <a:pt x="f46" y="f44"/>
                    <a:pt x="f5" y="f47"/>
                    <a:pt x="f5" y="f4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628;p53">
              <a:extLst>
                <a:ext uri="{FF2B5EF4-FFF2-40B4-BE49-F238E27FC236}">
                  <a16:creationId xmlns:a16="http://schemas.microsoft.com/office/drawing/2014/main" id="{D0C6105A-C690-456C-83C3-D7625B04E983}"/>
                </a:ext>
              </a:extLst>
            </p:cNvPr>
            <p:cNvSpPr/>
            <p:nvPr/>
          </p:nvSpPr>
          <p:spPr>
            <a:xfrm>
              <a:off x="5478993" y="1511347"/>
              <a:ext cx="97539" cy="96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61"/>
                <a:gd name="f4" fmla="val 5506"/>
                <a:gd name="f5" fmla="val 583"/>
                <a:gd name="f6" fmla="val 1"/>
                <a:gd name="f7" fmla="val 267"/>
                <a:gd name="f8" fmla="val 271"/>
                <a:gd name="f9" fmla="val 595"/>
                <a:gd name="f10" fmla="val 4888"/>
                <a:gd name="f11" fmla="val 5213"/>
                <a:gd name="f12" fmla="val 293"/>
                <a:gd name="f13" fmla="val 618"/>
                <a:gd name="f14" fmla="val 4910"/>
                <a:gd name="f15" fmla="val 5268"/>
                <a:gd name="f16" fmla="val 5180"/>
                <a:gd name="f17" fmla="val 5528"/>
                <a:gd name="f18" fmla="val 4823"/>
                <a:gd name="f19" fmla="val 5398"/>
                <a:gd name="f20" fmla="val 3782"/>
                <a:gd name="f21" fmla="val 4976"/>
                <a:gd name="f22" fmla="val 2807"/>
                <a:gd name="f23" fmla="val 4358"/>
                <a:gd name="f24" fmla="val 2026"/>
                <a:gd name="f25" fmla="val 3740"/>
                <a:gd name="f26" fmla="val 2937"/>
                <a:gd name="f27" fmla="val 3620"/>
                <a:gd name="f28" fmla="val 3117"/>
                <a:gd name="f29" fmla="val 3438"/>
                <a:gd name="f30" fmla="val 3211"/>
                <a:gd name="f31" fmla="val 3248"/>
                <a:gd name="f32" fmla="val 3129"/>
                <a:gd name="f33" fmla="val 3007"/>
                <a:gd name="f34" fmla="val 3174"/>
                <a:gd name="f35" fmla="val 2894"/>
                <a:gd name="f36" fmla="val 3099"/>
                <a:gd name="f37" fmla="val 2602"/>
                <a:gd name="f38" fmla="val 2537"/>
                <a:gd name="f39" fmla="val 2546"/>
                <a:gd name="f40" fmla="val 2732"/>
                <a:gd name="f41" fmla="val 2254"/>
                <a:gd name="f42" fmla="val 3480"/>
                <a:gd name="f43" fmla="val 1148"/>
                <a:gd name="f44" fmla="val 2699"/>
                <a:gd name="f45" fmla="val 530"/>
                <a:gd name="f46" fmla="val 1724"/>
                <a:gd name="f47" fmla="val 140"/>
                <a:gd name="f48" fmla="val 683"/>
                <a:gd name="f49" fmla="val 10"/>
                <a:gd name="f50" fmla="val 649"/>
                <a:gd name="f51" fmla="val 4"/>
                <a:gd name="f52" fmla="val 616"/>
                <a:gd name="f53" fmla="*/ f0 1 5561"/>
                <a:gd name="f54" fmla="*/ f1 1 5506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5561"/>
                <a:gd name="f61" fmla="*/ f58 1 5506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5561" h="550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26"/>
                    <a:pt x="f38" y="f39"/>
                    <a:pt x="f40" y="f41"/>
                  </a:cubicBezTo>
                  <a:lnTo>
                    <a:pt x="f42" y="f43"/>
                  </a:ln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629;p53">
              <a:extLst>
                <a:ext uri="{FF2B5EF4-FFF2-40B4-BE49-F238E27FC236}">
                  <a16:creationId xmlns:a16="http://schemas.microsoft.com/office/drawing/2014/main" id="{D058FAF3-3ED7-4CA3-97AE-FF399D7B88F6}"/>
                </a:ext>
              </a:extLst>
            </p:cNvPr>
            <p:cNvSpPr/>
            <p:nvPr/>
          </p:nvSpPr>
          <p:spPr>
            <a:xfrm>
              <a:off x="5540020" y="1504672"/>
              <a:ext cx="62755" cy="42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78"/>
                <a:gd name="f4" fmla="val 2408"/>
                <a:gd name="f5" fmla="val 1334"/>
                <a:gd name="f6" fmla="val 1"/>
                <a:gd name="f7" fmla="val 1139"/>
                <a:gd name="f8" fmla="val 944"/>
                <a:gd name="f9" fmla="val 98"/>
                <a:gd name="f10" fmla="val 846"/>
                <a:gd name="f11" fmla="val 293"/>
                <a:gd name="f12" fmla="val 1562"/>
                <a:gd name="f13" fmla="val 326"/>
                <a:gd name="f14" fmla="val 1789"/>
                <a:gd name="f15" fmla="val 619"/>
                <a:gd name="f16" fmla="val 2114"/>
                <a:gd name="f17" fmla="val 879"/>
                <a:gd name="f18" fmla="val 2407"/>
                <a:gd name="f19" fmla="val 1659"/>
                <a:gd name="f20" fmla="val 1204"/>
                <a:gd name="f21" fmla="val 2960"/>
                <a:gd name="f22" fmla="val 1236"/>
                <a:gd name="f23" fmla="val 3318"/>
                <a:gd name="f24" fmla="val 976"/>
                <a:gd name="f25" fmla="val 618"/>
                <a:gd name="f26" fmla="*/ f0 1 3578"/>
                <a:gd name="f27" fmla="*/ f1 1 24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78"/>
                <a:gd name="f34" fmla="*/ f31 1 24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78" h="240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lnTo>
                    <a:pt x="f21" y="f22"/>
                  </a:lnTo>
                  <a:cubicBezTo>
                    <a:pt x="f23" y="f22"/>
                    <a:pt x="f3" y="f24"/>
                    <a:pt x="f3" y="f25"/>
                  </a:cubicBezTo>
                  <a:cubicBezTo>
                    <a:pt x="f3" y="f11"/>
                    <a:pt x="f23" y="f6"/>
                    <a:pt x="f21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" name="Google Shape;1630;p53">
            <a:extLst>
              <a:ext uri="{FF2B5EF4-FFF2-40B4-BE49-F238E27FC236}">
                <a16:creationId xmlns:a16="http://schemas.microsoft.com/office/drawing/2014/main" id="{3FEF765F-DB99-4FBA-8611-3E7AC9F71E32}"/>
              </a:ext>
            </a:extLst>
          </p:cNvPr>
          <p:cNvGrpSpPr/>
          <p:nvPr/>
        </p:nvGrpSpPr>
        <p:grpSpPr>
          <a:xfrm>
            <a:off x="5306391" y="2658928"/>
            <a:ext cx="365750" cy="365742"/>
            <a:chOff x="5306391" y="2658928"/>
            <a:chExt cx="365750" cy="365742"/>
          </a:xfrm>
        </p:grpSpPr>
        <p:sp>
          <p:nvSpPr>
            <p:cNvPr id="16" name="Google Shape;1631;p53">
              <a:extLst>
                <a:ext uri="{FF2B5EF4-FFF2-40B4-BE49-F238E27FC236}">
                  <a16:creationId xmlns:a16="http://schemas.microsoft.com/office/drawing/2014/main" id="{A2C33893-9D64-49E1-922E-4911A901622F}"/>
                </a:ext>
              </a:extLst>
            </p:cNvPr>
            <p:cNvSpPr/>
            <p:nvPr/>
          </p:nvSpPr>
          <p:spPr>
            <a:xfrm>
              <a:off x="5327495" y="2737667"/>
              <a:ext cx="35963" cy="35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50"/>
                <a:gd name="f4" fmla="val 2049"/>
                <a:gd name="f5" fmla="val 1"/>
                <a:gd name="f6" fmla="val 1041"/>
                <a:gd name="f7" fmla="val 1594"/>
                <a:gd name="f8" fmla="val 456"/>
                <a:gd name="f9" fmla="*/ f0 1 2050"/>
                <a:gd name="f10" fmla="*/ f1 1 2049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050"/>
                <a:gd name="f17" fmla="*/ f14 1 2049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050" h="2049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4"/>
                    <a:pt x="f6" y="f4"/>
                  </a:cubicBezTo>
                  <a:cubicBezTo>
                    <a:pt x="f7" y="f4"/>
                    <a:pt x="f4" y="f7"/>
                    <a:pt x="f4" y="f6"/>
                  </a:cubicBezTo>
                  <a:lnTo>
                    <a:pt x="f4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632;p53">
              <a:extLst>
                <a:ext uri="{FF2B5EF4-FFF2-40B4-BE49-F238E27FC236}">
                  <a16:creationId xmlns:a16="http://schemas.microsoft.com/office/drawing/2014/main" id="{E9348E47-DACB-4CAA-8A80-6D29B3C96D3E}"/>
                </a:ext>
              </a:extLst>
            </p:cNvPr>
            <p:cNvSpPr/>
            <p:nvPr/>
          </p:nvSpPr>
          <p:spPr>
            <a:xfrm>
              <a:off x="5385130" y="2737667"/>
              <a:ext cx="35954" cy="35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41"/>
                <a:gd name="f5" fmla="val 1594"/>
                <a:gd name="f6" fmla="val 455"/>
                <a:gd name="f7" fmla="val 1008"/>
                <a:gd name="f8" fmla="*/ f0 1 2049"/>
                <a:gd name="f9" fmla="*/ f1 1 2049"/>
                <a:gd name="f10" fmla="val f2"/>
                <a:gd name="f11" fmla="val f3"/>
                <a:gd name="f12" fmla="+- f11 0 f10"/>
                <a:gd name="f13" fmla="*/ f12 1 2049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2" y="f2"/>
                  </a:moveTo>
                  <a:lnTo>
                    <a:pt x="f2" y="f4"/>
                  </a:lnTo>
                  <a:cubicBezTo>
                    <a:pt x="f2" y="f5"/>
                    <a:pt x="f6" y="f3"/>
                    <a:pt x="f7" y="f3"/>
                  </a:cubicBezTo>
                  <a:cubicBezTo>
                    <a:pt x="f5" y="f3"/>
                    <a:pt x="f3" y="f5"/>
                    <a:pt x="f3" y="f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633;p53">
              <a:extLst>
                <a:ext uri="{FF2B5EF4-FFF2-40B4-BE49-F238E27FC236}">
                  <a16:creationId xmlns:a16="http://schemas.microsoft.com/office/drawing/2014/main" id="{63052C6B-F797-48F1-95B3-9361BB6F1733}"/>
                </a:ext>
              </a:extLst>
            </p:cNvPr>
            <p:cNvSpPr/>
            <p:nvPr/>
          </p:nvSpPr>
          <p:spPr>
            <a:xfrm>
              <a:off x="5459882" y="2874599"/>
              <a:ext cx="47375" cy="61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00"/>
                <a:gd name="f4" fmla="val 3513"/>
                <a:gd name="f5" fmla="val 2699"/>
                <a:gd name="f6" fmla="val 1"/>
                <a:gd name="f7" fmla="val 1886"/>
                <a:gd name="f8" fmla="val 586"/>
                <a:gd name="f9" fmla="val 976"/>
                <a:gd name="f10" fmla="val 944"/>
                <a:gd name="f11" fmla="val 1041"/>
                <a:gd name="f12" fmla="val 2505"/>
                <a:gd name="f13" fmla="val 2602"/>
                <a:gd name="f14" fmla="val 2960"/>
                <a:gd name="f15" fmla="*/ f0 1 2700"/>
                <a:gd name="f16" fmla="*/ f1 1 351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00"/>
                <a:gd name="f23" fmla="*/ f20 1 351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00" h="3513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cubicBezTo>
                    <a:pt x="f9" y="f13"/>
                    <a:pt x="f7" y="f14"/>
                    <a:pt x="f5" y="f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634;p53">
              <a:extLst>
                <a:ext uri="{FF2B5EF4-FFF2-40B4-BE49-F238E27FC236}">
                  <a16:creationId xmlns:a16="http://schemas.microsoft.com/office/drawing/2014/main" id="{5BD2A22F-2EB6-4D63-A99B-4FF582F2648E}"/>
                </a:ext>
              </a:extLst>
            </p:cNvPr>
            <p:cNvSpPr/>
            <p:nvPr/>
          </p:nvSpPr>
          <p:spPr>
            <a:xfrm>
              <a:off x="5402238" y="2887720"/>
              <a:ext cx="35963" cy="359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50"/>
                <a:gd name="f4" fmla="val 1041"/>
                <a:gd name="f5" fmla="val 1"/>
                <a:gd name="f6" fmla="val 456"/>
                <a:gd name="f7" fmla="val 1594"/>
                <a:gd name="f8" fmla="val 2049"/>
                <a:gd name="f9" fmla="*/ f0 1 2050"/>
                <a:gd name="f10" fmla="*/ f1 1 2050"/>
                <a:gd name="f11" fmla="val f2"/>
                <a:gd name="f12" fmla="val f3"/>
                <a:gd name="f13" fmla="+- f12 0 f11"/>
                <a:gd name="f14" fmla="*/ f13 1 2050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050" h="2050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lnTo>
                    <a:pt x="f8" y="f8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635;p53">
              <a:extLst>
                <a:ext uri="{FF2B5EF4-FFF2-40B4-BE49-F238E27FC236}">
                  <a16:creationId xmlns:a16="http://schemas.microsoft.com/office/drawing/2014/main" id="{13C75477-546B-4898-B6C0-C3AB0B53F07F}"/>
                </a:ext>
              </a:extLst>
            </p:cNvPr>
            <p:cNvSpPr/>
            <p:nvPr/>
          </p:nvSpPr>
          <p:spPr>
            <a:xfrm>
              <a:off x="5442755" y="2737667"/>
              <a:ext cx="35963" cy="35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50"/>
                <a:gd name="f4" fmla="val 2049"/>
                <a:gd name="f5" fmla="val 1"/>
                <a:gd name="f6" fmla="val 1041"/>
                <a:gd name="f7" fmla="val 1594"/>
                <a:gd name="f8" fmla="val 456"/>
                <a:gd name="f9" fmla="val 1009"/>
                <a:gd name="f10" fmla="*/ f0 1 2050"/>
                <a:gd name="f11" fmla="*/ f1 1 2049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50"/>
                <a:gd name="f18" fmla="*/ f15 1 2049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50" h="2049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cubicBezTo>
                    <a:pt x="f7" y="f4"/>
                    <a:pt x="f4" y="f7"/>
                    <a:pt x="f4" y="f6"/>
                  </a:cubicBezTo>
                  <a:lnTo>
                    <a:pt x="f4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636;p53">
              <a:extLst>
                <a:ext uri="{FF2B5EF4-FFF2-40B4-BE49-F238E27FC236}">
                  <a16:creationId xmlns:a16="http://schemas.microsoft.com/office/drawing/2014/main" id="{20B46E09-E507-4962-AB52-4DDA979808B3}"/>
                </a:ext>
              </a:extLst>
            </p:cNvPr>
            <p:cNvSpPr/>
            <p:nvPr/>
          </p:nvSpPr>
          <p:spPr>
            <a:xfrm>
              <a:off x="5499814" y="2737667"/>
              <a:ext cx="35963" cy="35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50"/>
                <a:gd name="f4" fmla="val 2049"/>
                <a:gd name="f5" fmla="val 1"/>
                <a:gd name="f6" fmla="val 1041"/>
                <a:gd name="f7" fmla="val 1594"/>
                <a:gd name="f8" fmla="val 456"/>
                <a:gd name="f9" fmla="*/ f0 1 2050"/>
                <a:gd name="f10" fmla="*/ f1 1 2049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050"/>
                <a:gd name="f17" fmla="*/ f14 1 2049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050" h="2049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4"/>
                    <a:pt x="f6" y="f4"/>
                  </a:cubicBezTo>
                  <a:cubicBezTo>
                    <a:pt x="f7" y="f4"/>
                    <a:pt x="f4" y="f7"/>
                    <a:pt x="f4" y="f6"/>
                  </a:cubicBezTo>
                  <a:lnTo>
                    <a:pt x="f4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637;p53">
              <a:extLst>
                <a:ext uri="{FF2B5EF4-FFF2-40B4-BE49-F238E27FC236}">
                  <a16:creationId xmlns:a16="http://schemas.microsoft.com/office/drawing/2014/main" id="{07CF100F-FF87-4C4A-8B8A-430D03C56A43}"/>
                </a:ext>
              </a:extLst>
            </p:cNvPr>
            <p:cNvSpPr/>
            <p:nvPr/>
          </p:nvSpPr>
          <p:spPr>
            <a:xfrm>
              <a:off x="5306391" y="2658928"/>
              <a:ext cx="208839" cy="57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03"/>
                <a:gd name="f4" fmla="val 3253"/>
                <a:gd name="f5" fmla="val 1822"/>
                <a:gd name="f6" fmla="val 813"/>
                <a:gd name="f7" fmla="val 1821"/>
                <a:gd name="f8" fmla="val 3252"/>
                <a:gd name="f9" fmla="val 7643"/>
                <a:gd name="f10" fmla="*/ f0 1 11903"/>
                <a:gd name="f11" fmla="*/ f1 1 3253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1903"/>
                <a:gd name="f18" fmla="*/ f15 1 3253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1903" h="3252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lnTo>
                    <a:pt x="f3" y="f8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638;p53">
              <a:extLst>
                <a:ext uri="{FF2B5EF4-FFF2-40B4-BE49-F238E27FC236}">
                  <a16:creationId xmlns:a16="http://schemas.microsoft.com/office/drawing/2014/main" id="{E017B4E8-4EFC-4B15-BB09-FA0768AF8CF8}"/>
                </a:ext>
              </a:extLst>
            </p:cNvPr>
            <p:cNvSpPr/>
            <p:nvPr/>
          </p:nvSpPr>
          <p:spPr>
            <a:xfrm>
              <a:off x="5557448" y="2737667"/>
              <a:ext cx="35954" cy="35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41"/>
                <a:gd name="f5" fmla="val 1594"/>
                <a:gd name="f6" fmla="val 455"/>
                <a:gd name="f7" fmla="*/ f0 1 2049"/>
                <a:gd name="f8" fmla="*/ f1 1 2049"/>
                <a:gd name="f9" fmla="val f2"/>
                <a:gd name="f10" fmla="val f3"/>
                <a:gd name="f11" fmla="+- f10 0 f9"/>
                <a:gd name="f12" fmla="*/ f11 1 2049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049" h="2049">
                  <a:moveTo>
                    <a:pt x="f2" y="f2"/>
                  </a:moveTo>
                  <a:lnTo>
                    <a:pt x="f2" y="f4"/>
                  </a:lnTo>
                  <a:cubicBezTo>
                    <a:pt x="f2" y="f5"/>
                    <a:pt x="f6" y="f3"/>
                    <a:pt x="f4" y="f3"/>
                  </a:cubicBezTo>
                  <a:cubicBezTo>
                    <a:pt x="f5" y="f3"/>
                    <a:pt x="f3" y="f5"/>
                    <a:pt x="f3" y="f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639;p53">
              <a:extLst>
                <a:ext uri="{FF2B5EF4-FFF2-40B4-BE49-F238E27FC236}">
                  <a16:creationId xmlns:a16="http://schemas.microsoft.com/office/drawing/2014/main" id="{196D9542-8598-484B-90DB-B099859FC81D}"/>
                </a:ext>
              </a:extLst>
            </p:cNvPr>
            <p:cNvSpPr/>
            <p:nvPr/>
          </p:nvSpPr>
          <p:spPr>
            <a:xfrm>
              <a:off x="5615074" y="2737667"/>
              <a:ext cx="35963" cy="35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50"/>
                <a:gd name="f4" fmla="val 2049"/>
                <a:gd name="f5" fmla="val 1"/>
                <a:gd name="f6" fmla="val 1041"/>
                <a:gd name="f7" fmla="val 1594"/>
                <a:gd name="f8" fmla="val 456"/>
                <a:gd name="f9" fmla="val 1009"/>
                <a:gd name="f10" fmla="*/ f0 1 2050"/>
                <a:gd name="f11" fmla="*/ f1 1 2049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50"/>
                <a:gd name="f18" fmla="*/ f15 1 2049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50" h="2049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cubicBezTo>
                    <a:pt x="f7" y="f4"/>
                    <a:pt x="f4" y="f7"/>
                    <a:pt x="f4" y="f6"/>
                  </a:cubicBezTo>
                  <a:lnTo>
                    <a:pt x="f4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640;p53">
              <a:extLst>
                <a:ext uri="{FF2B5EF4-FFF2-40B4-BE49-F238E27FC236}">
                  <a16:creationId xmlns:a16="http://schemas.microsoft.com/office/drawing/2014/main" id="{B1CBCF8B-FC19-4701-9138-A54718A8E00E}"/>
                </a:ext>
              </a:extLst>
            </p:cNvPr>
            <p:cNvSpPr/>
            <p:nvPr/>
          </p:nvSpPr>
          <p:spPr>
            <a:xfrm>
              <a:off x="5475847" y="2658928"/>
              <a:ext cx="196294" cy="57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188"/>
                <a:gd name="f4" fmla="val 3253"/>
                <a:gd name="f5" fmla="val 1"/>
                <a:gd name="f6" fmla="val 4261"/>
                <a:gd name="f7" fmla="val 3252"/>
                <a:gd name="f8" fmla="val 1821"/>
                <a:gd name="f9" fmla="val 813"/>
                <a:gd name="f10" fmla="val 10375"/>
                <a:gd name="f11" fmla="val 9366"/>
                <a:gd name="f12" fmla="*/ f0 1 11188"/>
                <a:gd name="f13" fmla="*/ f1 1 325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1188"/>
                <a:gd name="f20" fmla="*/ f17 1 325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188" h="3252">
                  <a:moveTo>
                    <a:pt x="f5" y="f2"/>
                  </a:moveTo>
                  <a:lnTo>
                    <a:pt x="f6" y="f7"/>
                  </a:lnTo>
                  <a:lnTo>
                    <a:pt x="f3" y="f7"/>
                  </a:lnTo>
                  <a:lnTo>
                    <a:pt x="f3" y="f8"/>
                  </a:lnTo>
                  <a:cubicBezTo>
                    <a:pt x="f3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641;p53">
              <a:extLst>
                <a:ext uri="{FF2B5EF4-FFF2-40B4-BE49-F238E27FC236}">
                  <a16:creationId xmlns:a16="http://schemas.microsoft.com/office/drawing/2014/main" id="{ACC10B5B-1EAF-4B96-90C4-CABEDD3985A3}"/>
                </a:ext>
              </a:extLst>
            </p:cNvPr>
            <p:cNvSpPr/>
            <p:nvPr/>
          </p:nvSpPr>
          <p:spPr>
            <a:xfrm>
              <a:off x="5306391" y="2755919"/>
              <a:ext cx="365741" cy="26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846"/>
                <a:gd name="f4" fmla="val 15318"/>
                <a:gd name="f5" fmla="val 4521"/>
                <a:gd name="f6" fmla="val 4326"/>
                <a:gd name="f7" fmla="val 4846"/>
                <a:gd name="f8" fmla="val 5139"/>
                <a:gd name="f9" fmla="val 4586"/>
                <a:gd name="f10" fmla="val 4944"/>
                <a:gd name="f11" fmla="val 5269"/>
                <a:gd name="f12" fmla="val 5562"/>
                <a:gd name="f13" fmla="val 3870"/>
                <a:gd name="f14" fmla="val 3545"/>
                <a:gd name="f15" fmla="val 3252"/>
                <a:gd name="f16" fmla="val 15346"/>
                <a:gd name="f17" fmla="val 4651"/>
                <a:gd name="f18" fmla="val 15504"/>
                <a:gd name="f19" fmla="val 15659"/>
                <a:gd name="f20" fmla="val 4716"/>
                <a:gd name="f21" fmla="val 15772"/>
                <a:gd name="f22" fmla="val 16000"/>
                <a:gd name="f23" fmla="val 5074"/>
                <a:gd name="f24" fmla="val 5464"/>
                <a:gd name="f25" fmla="val 5692"/>
                <a:gd name="f26" fmla="val 14797"/>
                <a:gd name="f27" fmla="val 6700"/>
                <a:gd name="f28" fmla="val 14667"/>
                <a:gd name="f29" fmla="val 6814"/>
                <a:gd name="f30" fmla="val 14504"/>
                <a:gd name="f31" fmla="val 6870"/>
                <a:gd name="f32" fmla="val 14346"/>
                <a:gd name="f33" fmla="val 14187"/>
                <a:gd name="f34" fmla="val 14033"/>
                <a:gd name="f35" fmla="val 13919"/>
                <a:gd name="f36" fmla="val 13691"/>
                <a:gd name="f37" fmla="val 6440"/>
                <a:gd name="f38" fmla="val 6049"/>
                <a:gd name="f39" fmla="val 5822"/>
                <a:gd name="f40" fmla="val 14894"/>
                <a:gd name="f41" fmla="val 15025"/>
                <a:gd name="f42" fmla="val 15187"/>
                <a:gd name="f43" fmla="val 7935"/>
                <a:gd name="f44" fmla="val 16325"/>
                <a:gd name="f45" fmla="val 16585"/>
                <a:gd name="f46" fmla="val 8196"/>
                <a:gd name="f47" fmla="val 8553"/>
                <a:gd name="f48" fmla="val 8879"/>
                <a:gd name="f49" fmla="val 9139"/>
                <a:gd name="f50" fmla="val 14342"/>
                <a:gd name="f51" fmla="val 14049"/>
                <a:gd name="f52" fmla="val 10212"/>
                <a:gd name="f53" fmla="val 10277"/>
                <a:gd name="f54" fmla="val 10407"/>
                <a:gd name="f55" fmla="val 11383"/>
                <a:gd name="f56" fmla="val 11610"/>
                <a:gd name="f57" fmla="val 12000"/>
                <a:gd name="f58" fmla="val 12261"/>
                <a:gd name="f59" fmla="val 15642"/>
                <a:gd name="f60" fmla="val 12374"/>
                <a:gd name="f61" fmla="val 15480"/>
                <a:gd name="f62" fmla="val 12431"/>
                <a:gd name="f63" fmla="val 15321"/>
                <a:gd name="f64" fmla="val 15163"/>
                <a:gd name="f65" fmla="val 15008"/>
                <a:gd name="f66" fmla="val 11252"/>
                <a:gd name="f67" fmla="val 13659"/>
                <a:gd name="f68" fmla="val 11025"/>
                <a:gd name="f69" fmla="val 10635"/>
                <a:gd name="f70" fmla="val 12058"/>
                <a:gd name="f71" fmla="val 4989"/>
                <a:gd name="f72" fmla="val 12376"/>
                <a:gd name="f73" fmla="val 12683"/>
                <a:gd name="f74" fmla="val 5241"/>
                <a:gd name="f75" fmla="val 5594"/>
                <a:gd name="f76" fmla="val 11480"/>
                <a:gd name="f77" fmla="val 11861"/>
                <a:gd name="f78" fmla="val 12369"/>
                <a:gd name="f79" fmla="val 12102"/>
                <a:gd name="f80" fmla="val 12048"/>
                <a:gd name="f81" fmla="val 11931"/>
                <a:gd name="f82" fmla="val 11812"/>
                <a:gd name="f83" fmla="val 12070"/>
                <a:gd name="f84" fmla="val 11708"/>
                <a:gd name="f85" fmla="val 10732"/>
                <a:gd name="f86" fmla="val 11285"/>
                <a:gd name="f87" fmla="val 10114"/>
                <a:gd name="f88" fmla="val 10862"/>
                <a:gd name="f89" fmla="val 9399"/>
                <a:gd name="f90" fmla="val 10570"/>
                <a:gd name="f91" fmla="val 8651"/>
                <a:gd name="f92" fmla="val 10504"/>
                <a:gd name="f93" fmla="val 10667"/>
                <a:gd name="f94" fmla="val 8358"/>
                <a:gd name="f95" fmla="val 10797"/>
                <a:gd name="f96" fmla="val 8130"/>
                <a:gd name="f97" fmla="val 6732"/>
                <a:gd name="f98" fmla="val 7090"/>
                <a:gd name="f99" fmla="val 11968"/>
                <a:gd name="f100" fmla="val 7187"/>
                <a:gd name="f101" fmla="val 12358"/>
                <a:gd name="f102" fmla="val 6895"/>
                <a:gd name="f103" fmla="val 12748"/>
                <a:gd name="f104" fmla="val 6504"/>
                <a:gd name="f105" fmla="val 6212"/>
                <a:gd name="f106" fmla="val 5984"/>
                <a:gd name="f107" fmla="val 12586"/>
                <a:gd name="f108" fmla="val 5887"/>
                <a:gd name="f109" fmla="val 12326"/>
                <a:gd name="f110" fmla="val 5399"/>
                <a:gd name="f111" fmla="val 4261"/>
                <a:gd name="f112" fmla="val 9366"/>
                <a:gd name="f113" fmla="val 7285"/>
                <a:gd name="f114" fmla="val 6277"/>
                <a:gd name="f115" fmla="val 6407"/>
                <a:gd name="f116" fmla="val 6570"/>
                <a:gd name="f117" fmla="val 6505"/>
                <a:gd name="f118" fmla="val 5789"/>
                <a:gd name="f119" fmla="val 5106"/>
                <a:gd name="f120" fmla="val 11815"/>
                <a:gd name="f121" fmla="val 5026"/>
                <a:gd name="f122" fmla="val 11937"/>
                <a:gd name="f123" fmla="val 1"/>
                <a:gd name="f124" fmla="val 13496"/>
                <a:gd name="f125" fmla="val 813"/>
                <a:gd name="f126" fmla="val 15317"/>
                <a:gd name="f127" fmla="val 1822"/>
                <a:gd name="f128" fmla="val 19024"/>
                <a:gd name="f129" fmla="val 20033"/>
                <a:gd name="f130" fmla="val 1236"/>
                <a:gd name="f131" fmla="val 19837"/>
                <a:gd name="f132" fmla="val 2245"/>
                <a:gd name="f133" fmla="val 18602"/>
                <a:gd name="f134" fmla="val 17951"/>
                <a:gd name="f135" fmla="val 17366"/>
                <a:gd name="f136" fmla="val 1952"/>
                <a:gd name="f137" fmla="val 16976"/>
                <a:gd name="f138" fmla="val 1529"/>
                <a:gd name="f139" fmla="val 16520"/>
                <a:gd name="f140" fmla="val 2001"/>
                <a:gd name="f141" fmla="val 15927"/>
                <a:gd name="f142" fmla="val 2236"/>
                <a:gd name="f143" fmla="val 15333"/>
                <a:gd name="f144" fmla="val 14740"/>
                <a:gd name="f145" fmla="val 14146"/>
                <a:gd name="f146" fmla="val 13252"/>
                <a:gd name="f147" fmla="val 12659"/>
                <a:gd name="f148" fmla="val 12065"/>
                <a:gd name="f149" fmla="val 11472"/>
                <a:gd name="f150" fmla="val 10878"/>
                <a:gd name="f151" fmla="val 10439"/>
                <a:gd name="f152" fmla="val 9984"/>
                <a:gd name="f153" fmla="val 9382"/>
                <a:gd name="f154" fmla="val 8785"/>
                <a:gd name="f155" fmla="val 8187"/>
                <a:gd name="f156" fmla="val 7594"/>
                <a:gd name="f157" fmla="val 7155"/>
                <a:gd name="f158" fmla="val 6716"/>
                <a:gd name="f159" fmla="val 6122"/>
                <a:gd name="f160" fmla="val 5525"/>
                <a:gd name="f161" fmla="val 4927"/>
                <a:gd name="f162" fmla="val 3480"/>
                <a:gd name="f163" fmla="val 2895"/>
                <a:gd name="f164" fmla="val 2244"/>
                <a:gd name="f165" fmla="val 1009"/>
                <a:gd name="f166" fmla="*/ f0 1 20846"/>
                <a:gd name="f167" fmla="*/ f1 1 15318"/>
                <a:gd name="f168" fmla="val f2"/>
                <a:gd name="f169" fmla="val f3"/>
                <a:gd name="f170" fmla="val f4"/>
                <a:gd name="f171" fmla="+- f170 0 f168"/>
                <a:gd name="f172" fmla="+- f169 0 f168"/>
                <a:gd name="f173" fmla="*/ f172 1 20846"/>
                <a:gd name="f174" fmla="*/ f171 1 15318"/>
                <a:gd name="f175" fmla="*/ f168 1 f173"/>
                <a:gd name="f176" fmla="*/ f169 1 f173"/>
                <a:gd name="f177" fmla="*/ f168 1 f174"/>
                <a:gd name="f178" fmla="*/ f170 1 f174"/>
                <a:gd name="f179" fmla="*/ f175 f166 1"/>
                <a:gd name="f180" fmla="*/ f176 f166 1"/>
                <a:gd name="f181" fmla="*/ f178 f167 1"/>
                <a:gd name="f182" fmla="*/ f177 f1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9" t="f182" r="f180" b="f181"/>
              <a:pathLst>
                <a:path w="20846" h="15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21" y="f7"/>
                  </a:cubicBezTo>
                  <a:cubicBezTo>
                    <a:pt x="f22" y="f23"/>
                    <a:pt x="f22" y="f24"/>
                    <a:pt x="f21" y="f25"/>
                  </a:cubicBez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35" y="f27"/>
                  </a:cubicBezTo>
                  <a:cubicBezTo>
                    <a:pt x="f36" y="f37"/>
                    <a:pt x="f36" y="f38"/>
                    <a:pt x="f35" y="f39"/>
                  </a:cubicBezTo>
                  <a:lnTo>
                    <a:pt x="f40" y="f7"/>
                  </a:lnTo>
                  <a:cubicBezTo>
                    <a:pt x="f41" y="f20"/>
                    <a:pt x="f42" y="f17"/>
                    <a:pt x="f16" y="f17"/>
                  </a:cubicBezTo>
                  <a:close/>
                  <a:moveTo>
                    <a:pt x="f22" y="f43"/>
                  </a:moveTo>
                  <a:cubicBezTo>
                    <a:pt x="f44" y="f43"/>
                    <a:pt x="f45" y="f46"/>
                    <a:pt x="f45" y="f47"/>
                  </a:cubicBezTo>
                  <a:cubicBezTo>
                    <a:pt x="f45" y="f48"/>
                    <a:pt x="f44" y="f49"/>
                    <a:pt x="f22" y="f49"/>
                  </a:cubicBezTo>
                  <a:lnTo>
                    <a:pt x="f28" y="f49"/>
                  </a:lnTo>
                  <a:cubicBezTo>
                    <a:pt x="f50" y="f49"/>
                    <a:pt x="f51" y="f48"/>
                    <a:pt x="f51" y="f47"/>
                  </a:cubicBezTo>
                  <a:cubicBezTo>
                    <a:pt x="f51" y="f46"/>
                    <a:pt x="f50" y="f43"/>
                    <a:pt x="f28" y="f43"/>
                  </a:cubicBezTo>
                  <a:close/>
                  <a:moveTo>
                    <a:pt x="f32" y="f52"/>
                  </a:moveTo>
                  <a:cubicBezTo>
                    <a:pt x="f30" y="f52"/>
                    <a:pt x="f28" y="f53"/>
                    <a:pt x="f26" y="f54"/>
                  </a:cubicBezTo>
                  <a:lnTo>
                    <a:pt x="f21" y="f55"/>
                  </a:lnTo>
                  <a:cubicBezTo>
                    <a:pt x="f22" y="f56"/>
                    <a:pt x="f22" y="f57"/>
                    <a:pt x="f21" y="f58"/>
                  </a:cubicBezTo>
                  <a:cubicBezTo>
                    <a:pt x="f59" y="f60"/>
                    <a:pt x="f61" y="f62"/>
                    <a:pt x="f63" y="f62"/>
                  </a:cubicBezTo>
                  <a:cubicBezTo>
                    <a:pt x="f64" y="f62"/>
                    <a:pt x="f65" y="f60"/>
                    <a:pt x="f40" y="f58"/>
                  </a:cubicBezTo>
                  <a:lnTo>
                    <a:pt x="f35" y="f66"/>
                  </a:lnTo>
                  <a:cubicBezTo>
                    <a:pt x="f67" y="f68"/>
                    <a:pt x="f67" y="f69"/>
                    <a:pt x="f35" y="f54"/>
                  </a:cubicBezTo>
                  <a:cubicBezTo>
                    <a:pt x="f34" y="f53"/>
                    <a:pt x="f33" y="f52"/>
                    <a:pt x="f32" y="f52"/>
                  </a:cubicBezTo>
                  <a:close/>
                  <a:moveTo>
                    <a:pt x="f70" y="f71"/>
                  </a:moveTo>
                  <a:cubicBezTo>
                    <a:pt x="f72" y="f71"/>
                    <a:pt x="f73" y="f74"/>
                    <a:pt x="f73" y="f75"/>
                  </a:cubicBezTo>
                  <a:lnTo>
                    <a:pt x="f73" y="f76"/>
                  </a:lnTo>
                  <a:cubicBezTo>
                    <a:pt x="f73" y="f77"/>
                    <a:pt x="f78" y="f79"/>
                    <a:pt x="f80" y="f79"/>
                  </a:cubicBezTo>
                  <a:cubicBezTo>
                    <a:pt x="f81" y="f79"/>
                    <a:pt x="f82" y="f83"/>
                    <a:pt x="f84" y="f57"/>
                  </a:cubicBezTo>
                  <a:lnTo>
                    <a:pt x="f85" y="f86"/>
                  </a:lnTo>
                  <a:cubicBezTo>
                    <a:pt x="f87" y="f88"/>
                    <a:pt x="f89" y="f90"/>
                    <a:pt x="f91" y="f92"/>
                  </a:cubicBezTo>
                  <a:cubicBezTo>
                    <a:pt x="f47" y="f93"/>
                    <a:pt x="f94" y="f95"/>
                    <a:pt x="f96" y="f95"/>
                  </a:cubicBezTo>
                  <a:lnTo>
                    <a:pt x="f97" y="f95"/>
                  </a:lnTo>
                  <a:lnTo>
                    <a:pt x="f98" y="f99"/>
                  </a:ln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8" y="f109"/>
                  </a:cubicBezTo>
                  <a:lnTo>
                    <a:pt x="f110" y="f92"/>
                  </a:lnTo>
                  <a:cubicBezTo>
                    <a:pt x="f20" y="f87"/>
                    <a:pt x="f111" y="f112"/>
                    <a:pt x="f111" y="f47"/>
                  </a:cubicBezTo>
                  <a:cubicBezTo>
                    <a:pt x="f111" y="f113"/>
                    <a:pt x="f11" y="f114"/>
                    <a:pt x="f104" y="f114"/>
                  </a:cubicBezTo>
                  <a:lnTo>
                    <a:pt x="f96" y="f114"/>
                  </a:lnTo>
                  <a:cubicBezTo>
                    <a:pt x="f94" y="f114"/>
                    <a:pt x="f47" y="f115"/>
                    <a:pt x="f91" y="f116"/>
                  </a:cubicBezTo>
                  <a:cubicBezTo>
                    <a:pt x="f89" y="f117"/>
                    <a:pt x="f87" y="f105"/>
                    <a:pt x="f85" y="f118"/>
                  </a:cubicBezTo>
                  <a:lnTo>
                    <a:pt x="f84" y="f119"/>
                  </a:lnTo>
                  <a:cubicBezTo>
                    <a:pt x="f120" y="f121"/>
                    <a:pt x="f122" y="f71"/>
                    <a:pt x="f70" y="f71"/>
                  </a:cubicBezTo>
                  <a:close/>
                  <a:moveTo>
                    <a:pt x="f2" y="f123"/>
                  </a:moveTo>
                  <a:lnTo>
                    <a:pt x="f2" y="f124"/>
                  </a:lnTo>
                  <a:cubicBezTo>
                    <a:pt x="f2" y="f30"/>
                    <a:pt x="f125" y="f126"/>
                    <a:pt x="f127" y="f126"/>
                  </a:cubicBezTo>
                  <a:lnTo>
                    <a:pt x="f128" y="f126"/>
                  </a:lnTo>
                  <a:cubicBezTo>
                    <a:pt x="f129" y="f126"/>
                    <a:pt x="f3" y="f30"/>
                    <a:pt x="f3" y="f124"/>
                  </a:cubicBezTo>
                  <a:lnTo>
                    <a:pt x="f3" y="f123"/>
                  </a:lnTo>
                  <a:cubicBezTo>
                    <a:pt x="f3" y="f130"/>
                    <a:pt x="f131" y="f132"/>
                    <a:pt x="f133" y="f132"/>
                  </a:cubicBezTo>
                  <a:cubicBezTo>
                    <a:pt x="f134" y="f132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2"/>
                  </a:cubicBezTo>
                  <a:cubicBezTo>
                    <a:pt x="f144" y="f142"/>
                    <a:pt x="f145" y="f140"/>
                    <a:pt x="f36" y="f138"/>
                  </a:cubicBezTo>
                  <a:cubicBezTo>
                    <a:pt x="f146" y="f140"/>
                    <a:pt x="f147" y="f142"/>
                    <a:pt x="f148" y="f142"/>
                  </a:cubicBezTo>
                  <a:cubicBezTo>
                    <a:pt x="f149" y="f142"/>
                    <a:pt x="f150" y="f140"/>
                    <a:pt x="f151" y="f138"/>
                  </a:cubicBezTo>
                  <a:cubicBezTo>
                    <a:pt x="f152" y="f140"/>
                    <a:pt x="f153" y="f142"/>
                    <a:pt x="f154" y="f142"/>
                  </a:cubicBezTo>
                  <a:cubicBezTo>
                    <a:pt x="f155" y="f142"/>
                    <a:pt x="f156" y="f140"/>
                    <a:pt x="f157" y="f138"/>
                  </a:cubicBezTo>
                  <a:cubicBezTo>
                    <a:pt x="f158" y="f140"/>
                    <a:pt x="f159" y="f142"/>
                    <a:pt x="f160" y="f142"/>
                  </a:cubicBezTo>
                  <a:cubicBezTo>
                    <a:pt x="f161" y="f142"/>
                    <a:pt x="f6" y="f140"/>
                    <a:pt x="f13" y="f138"/>
                  </a:cubicBezTo>
                  <a:cubicBezTo>
                    <a:pt x="f162" y="f136"/>
                    <a:pt x="f163" y="f132"/>
                    <a:pt x="f164" y="f132"/>
                  </a:cubicBezTo>
                  <a:cubicBezTo>
                    <a:pt x="f165" y="f132"/>
                    <a:pt x="f2" y="f130"/>
                    <a:pt x="f2" y="f123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642;p53">
            <a:extLst>
              <a:ext uri="{FF2B5EF4-FFF2-40B4-BE49-F238E27FC236}">
                <a16:creationId xmlns:a16="http://schemas.microsoft.com/office/drawing/2014/main" id="{206A9071-7F77-4074-88D2-32F478137054}"/>
              </a:ext>
            </a:extLst>
          </p:cNvPr>
          <p:cNvGrpSpPr/>
          <p:nvPr/>
        </p:nvGrpSpPr>
        <p:grpSpPr>
          <a:xfrm>
            <a:off x="5292574" y="3793699"/>
            <a:ext cx="393374" cy="365751"/>
            <a:chOff x="5292574" y="3793699"/>
            <a:chExt cx="393374" cy="365751"/>
          </a:xfrm>
        </p:grpSpPr>
        <p:sp>
          <p:nvSpPr>
            <p:cNvPr id="28" name="Google Shape;1643;p53">
              <a:extLst>
                <a:ext uri="{FF2B5EF4-FFF2-40B4-BE49-F238E27FC236}">
                  <a16:creationId xmlns:a16="http://schemas.microsoft.com/office/drawing/2014/main" id="{DF19369E-68E5-4DC3-BB0A-3644A2371FB6}"/>
                </a:ext>
              </a:extLst>
            </p:cNvPr>
            <p:cNvSpPr/>
            <p:nvPr/>
          </p:nvSpPr>
          <p:spPr>
            <a:xfrm>
              <a:off x="5292574" y="3887160"/>
              <a:ext cx="84316" cy="23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89"/>
                <a:gd name="f4" fmla="val 1237"/>
                <a:gd name="f5" fmla="val 619"/>
                <a:gd name="f6" fmla="val 261"/>
                <a:gd name="f7" fmla="val 1"/>
                <a:gd name="f8" fmla="val 293"/>
                <a:gd name="f9" fmla="val 618"/>
                <a:gd name="f10" fmla="val 943"/>
                <a:gd name="f11" fmla="val 1236"/>
                <a:gd name="f12" fmla="val 3871"/>
                <a:gd name="f13" fmla="val 4196"/>
                <a:gd name="f14" fmla="val 976"/>
                <a:gd name="f15" fmla="*/ f0 1 4489"/>
                <a:gd name="f16" fmla="*/ f1 1 12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489"/>
                <a:gd name="f23" fmla="*/ f20 1 12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489" h="12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4"/>
                    <a:pt x="f3" y="f9"/>
                  </a:cubicBezTo>
                  <a:cubicBezTo>
                    <a:pt x="f3" y="f8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644;p53">
              <a:extLst>
                <a:ext uri="{FF2B5EF4-FFF2-40B4-BE49-F238E27FC236}">
                  <a16:creationId xmlns:a16="http://schemas.microsoft.com/office/drawing/2014/main" id="{E881E831-4464-4853-BE15-159DF5F4F91B}"/>
                </a:ext>
              </a:extLst>
            </p:cNvPr>
            <p:cNvSpPr/>
            <p:nvPr/>
          </p:nvSpPr>
          <p:spPr>
            <a:xfrm>
              <a:off x="5310908" y="3931097"/>
              <a:ext cx="72091" cy="22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38"/>
                <a:gd name="f4" fmla="val 1204"/>
                <a:gd name="f5" fmla="val 618"/>
                <a:gd name="f6" fmla="val 261"/>
                <a:gd name="f7" fmla="val 1"/>
                <a:gd name="f8" fmla="val 260"/>
                <a:gd name="f9" fmla="val 586"/>
                <a:gd name="f10" fmla="val 943"/>
                <a:gd name="f11" fmla="val 3220"/>
                <a:gd name="f12" fmla="val 3545"/>
                <a:gd name="f13" fmla="*/ f0 1 3838"/>
                <a:gd name="f14" fmla="*/ f1 1 120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838"/>
                <a:gd name="f21" fmla="*/ f18 1 120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838" h="120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4"/>
                    <a:pt x="f5" y="f4"/>
                  </a:cubicBezTo>
                  <a:lnTo>
                    <a:pt x="f11" y="f4"/>
                  </a:lnTo>
                  <a:cubicBezTo>
                    <a:pt x="f12" y="f4"/>
                    <a:pt x="f3" y="f10"/>
                    <a:pt x="f3" y="f9"/>
                  </a:cubicBezTo>
                  <a:cubicBezTo>
                    <a:pt x="f3" y="f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645;p53">
              <a:extLst>
                <a:ext uri="{FF2B5EF4-FFF2-40B4-BE49-F238E27FC236}">
                  <a16:creationId xmlns:a16="http://schemas.microsoft.com/office/drawing/2014/main" id="{3414FC63-0C23-46CA-8887-09D429B71A2F}"/>
                </a:ext>
              </a:extLst>
            </p:cNvPr>
            <p:cNvSpPr/>
            <p:nvPr/>
          </p:nvSpPr>
          <p:spPr>
            <a:xfrm>
              <a:off x="5329232" y="3974412"/>
              <a:ext cx="60478" cy="22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"/>
                <a:gd name="f4" fmla="val 1204"/>
                <a:gd name="f5" fmla="val 618"/>
                <a:gd name="f6" fmla="val 1"/>
                <a:gd name="f7" fmla="val 260"/>
                <a:gd name="f8" fmla="val 261"/>
                <a:gd name="f9" fmla="val 619"/>
                <a:gd name="f10" fmla="val 944"/>
                <a:gd name="f11" fmla="val 2602"/>
                <a:gd name="f12" fmla="val 2959"/>
                <a:gd name="f13" fmla="*/ f0 1 3220"/>
                <a:gd name="f14" fmla="*/ f1 1 120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220"/>
                <a:gd name="f21" fmla="*/ f18 1 120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220" h="120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lnTo>
                    <a:pt x="f11" y="f4"/>
                  </a:lnTo>
                  <a:cubicBezTo>
                    <a:pt x="f12" y="f4"/>
                    <a:pt x="f3" y="f10"/>
                    <a:pt x="f3" y="f9"/>
                  </a:cubicBezTo>
                  <a:cubicBezTo>
                    <a:pt x="f3" y="f8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646;p53">
              <a:extLst>
                <a:ext uri="{FF2B5EF4-FFF2-40B4-BE49-F238E27FC236}">
                  <a16:creationId xmlns:a16="http://schemas.microsoft.com/office/drawing/2014/main" id="{D050F10F-D660-4393-8A97-455A52ECB245}"/>
                </a:ext>
              </a:extLst>
            </p:cNvPr>
            <p:cNvSpPr/>
            <p:nvPr/>
          </p:nvSpPr>
          <p:spPr>
            <a:xfrm>
              <a:off x="5586362" y="3824642"/>
              <a:ext cx="86758" cy="40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19"/>
                <a:gd name="f4" fmla="val 2115"/>
                <a:gd name="f5" fmla="val 619"/>
                <a:gd name="f6" fmla="val 1"/>
                <a:gd name="f7" fmla="val 294"/>
                <a:gd name="f8" fmla="val 261"/>
                <a:gd name="f9" fmla="val 4326"/>
                <a:gd name="f10" fmla="val 4001"/>
                <a:gd name="f11" fmla="val 2928"/>
                <a:gd name="f12" fmla="val 359"/>
                <a:gd name="f13" fmla="val 716"/>
                <a:gd name="f14" fmla="val 2635"/>
                <a:gd name="f15" fmla="val 977"/>
                <a:gd name="f16" fmla="val 2277"/>
                <a:gd name="f17" fmla="val 1952"/>
                <a:gd name="f18" fmla="val 944"/>
                <a:gd name="f19" fmla="val 1692"/>
                <a:gd name="f20" fmla="val 651"/>
                <a:gd name="f21" fmla="val 326"/>
                <a:gd name="f22" fmla="*/ f0 1 4619"/>
                <a:gd name="f23" fmla="*/ f1 1 211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4619"/>
                <a:gd name="f30" fmla="*/ f27 1 211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619" h="2115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8"/>
                    <a:pt x="f9" y="f6"/>
                    <a:pt x="f10" y="f6"/>
                  </a:cubicBezTo>
                  <a:lnTo>
                    <a:pt x="f11" y="f6"/>
                  </a:lnTo>
                  <a:lnTo>
                    <a:pt x="f11" y="f12"/>
                  </a:lnTo>
                  <a:cubicBezTo>
                    <a:pt x="f11" y="f13"/>
                    <a:pt x="f14" y="f15"/>
                    <a:pt x="f16" y="f15"/>
                  </a:cubicBezTo>
                  <a:cubicBezTo>
                    <a:pt x="f17" y="f18"/>
                    <a:pt x="f19" y="f20"/>
                    <a:pt x="f19" y="f21"/>
                  </a:cubicBezTo>
                  <a:lnTo>
                    <a:pt x="f19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647;p53">
              <a:extLst>
                <a:ext uri="{FF2B5EF4-FFF2-40B4-BE49-F238E27FC236}">
                  <a16:creationId xmlns:a16="http://schemas.microsoft.com/office/drawing/2014/main" id="{DC2B2D70-3C67-46D0-A891-25C5E662E154}"/>
                </a:ext>
              </a:extLst>
            </p:cNvPr>
            <p:cNvSpPr/>
            <p:nvPr/>
          </p:nvSpPr>
          <p:spPr>
            <a:xfrm>
              <a:off x="5439783" y="3793699"/>
              <a:ext cx="122182" cy="711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05"/>
                <a:gd name="f4" fmla="val 3741"/>
                <a:gd name="f5" fmla="val 586"/>
                <a:gd name="f6" fmla="val 1"/>
                <a:gd name="f7" fmla="val 260"/>
                <a:gd name="f8" fmla="val 261"/>
                <a:gd name="f9" fmla="val 619"/>
                <a:gd name="f10" fmla="val 6504"/>
                <a:gd name="f11" fmla="val 6244"/>
                <a:gd name="f12" fmla="val 5886"/>
                <a:gd name="f13" fmla="val 3870"/>
                <a:gd name="f14" fmla="val 1009"/>
                <a:gd name="f15" fmla="val 1367"/>
                <a:gd name="f16" fmla="val 3577"/>
                <a:gd name="f17" fmla="val 1627"/>
                <a:gd name="f18" fmla="val 3220"/>
                <a:gd name="f19" fmla="val 2894"/>
                <a:gd name="f20" fmla="val 1594"/>
                <a:gd name="f21" fmla="val 2634"/>
                <a:gd name="f22" fmla="val 1334"/>
                <a:gd name="f23" fmla="val 977"/>
                <a:gd name="f24" fmla="*/ f0 1 6505"/>
                <a:gd name="f25" fmla="*/ f1 1 374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6505"/>
                <a:gd name="f32" fmla="*/ f29 1 374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505" h="37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lnTo>
                    <a:pt x="f13" y="f6"/>
                  </a:lnTo>
                  <a:lnTo>
                    <a:pt x="f13" y="f14"/>
                  </a:lnTo>
                  <a:cubicBezTo>
                    <a:pt x="f13" y="f15"/>
                    <a:pt x="f16" y="f17"/>
                    <a:pt x="f18" y="f17"/>
                  </a:cubicBezTo>
                  <a:cubicBezTo>
                    <a:pt x="f19" y="f20"/>
                    <a:pt x="f21" y="f22"/>
                    <a:pt x="f21" y="f23"/>
                  </a:cubicBezTo>
                  <a:lnTo>
                    <a:pt x="f21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648;p53">
              <a:extLst>
                <a:ext uri="{FF2B5EF4-FFF2-40B4-BE49-F238E27FC236}">
                  <a16:creationId xmlns:a16="http://schemas.microsoft.com/office/drawing/2014/main" id="{513649D0-3DE6-466A-B9B3-FC86ABE410C1}"/>
                </a:ext>
              </a:extLst>
            </p:cNvPr>
            <p:cNvSpPr/>
            <p:nvPr/>
          </p:nvSpPr>
          <p:spPr>
            <a:xfrm>
              <a:off x="5324953" y="3825877"/>
              <a:ext cx="360995" cy="333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20"/>
                <a:gd name="f4" fmla="val 17529"/>
                <a:gd name="f5" fmla="val 586"/>
                <a:gd name="f6" fmla="val 1"/>
                <a:gd name="f7" fmla="val 261"/>
                <a:gd name="f8" fmla="val 294"/>
                <a:gd name="f9" fmla="val 619"/>
                <a:gd name="f10" fmla="val 977"/>
                <a:gd name="f11" fmla="val 1237"/>
                <a:gd name="f12" fmla="val 3350"/>
                <a:gd name="f13" fmla="val 5106"/>
                <a:gd name="f14" fmla="val 11155"/>
                <a:gd name="f15" fmla="val 4228"/>
                <a:gd name="f16" fmla="val 11318"/>
                <a:gd name="f17" fmla="val 3578"/>
                <a:gd name="f18" fmla="val 12098"/>
                <a:gd name="f19" fmla="val 13009"/>
                <a:gd name="f20" fmla="val 14082"/>
                <a:gd name="f21" fmla="val 4423"/>
                <a:gd name="f22" fmla="val 14927"/>
                <a:gd name="f23" fmla="val 5496"/>
                <a:gd name="f24" fmla="val 5984"/>
                <a:gd name="f25" fmla="val 16196"/>
                <a:gd name="f26" fmla="val 6439"/>
                <a:gd name="f27" fmla="val 7773"/>
                <a:gd name="f28" fmla="val 9106"/>
                <a:gd name="f29" fmla="val 10049"/>
                <a:gd name="f30" fmla="val 9561"/>
                <a:gd name="f31" fmla="val 11838"/>
                <a:gd name="f32" fmla="val 11350"/>
                <a:gd name="f33" fmla="val 12293"/>
                <a:gd name="f34" fmla="val 13626"/>
                <a:gd name="f35" fmla="val 14960"/>
                <a:gd name="f36" fmla="val 15903"/>
                <a:gd name="f37" fmla="val 15415"/>
                <a:gd name="f38" fmla="val 16553"/>
                <a:gd name="f39" fmla="val 16911"/>
                <a:gd name="f40" fmla="val 17171"/>
                <a:gd name="f41" fmla="val 14667"/>
                <a:gd name="f42" fmla="val 14310"/>
                <a:gd name="f43" fmla="val 13984"/>
                <a:gd name="f44" fmla="val 13724"/>
                <a:gd name="f45" fmla="val 5464"/>
                <a:gd name="f46" fmla="val 4781"/>
                <a:gd name="f47" fmla="val 13399"/>
                <a:gd name="f48" fmla="val 12651"/>
                <a:gd name="f49" fmla="val 12326"/>
                <a:gd name="f50" fmla="val 16878"/>
                <a:gd name="f51" fmla="val 17431"/>
                <a:gd name="f52" fmla="val 12131"/>
                <a:gd name="f53" fmla="val 17496"/>
                <a:gd name="f54" fmla="val 19122"/>
                <a:gd name="f55" fmla="val 4001"/>
                <a:gd name="f56" fmla="val 3643"/>
                <a:gd name="f57" fmla="val 18927"/>
                <a:gd name="f58" fmla="val 3285"/>
                <a:gd name="f59" fmla="val 18537"/>
                <a:gd name="f60" fmla="val 4943"/>
                <a:gd name="f61" fmla="val 4456"/>
                <a:gd name="f62" fmla="val 521"/>
                <a:gd name="f63" fmla="val 4391"/>
                <a:gd name="f64" fmla="val 229"/>
                <a:gd name="f65" fmla="val 4163"/>
                <a:gd name="f66" fmla="val 3870"/>
                <a:gd name="f67" fmla="*/ f0 1 19220"/>
                <a:gd name="f68" fmla="*/ f1 1 1752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9220"/>
                <a:gd name="f75" fmla="*/ f72 1 1752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9220" h="17529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3" y="f25"/>
                    <a:pt x="f26" y="f4"/>
                    <a:pt x="f27" y="f4"/>
                  </a:cubicBezTo>
                  <a:cubicBezTo>
                    <a:pt x="f28" y="f4"/>
                    <a:pt x="f29" y="f25"/>
                    <a:pt x="f30" y="f22"/>
                  </a:cubicBezTo>
                  <a:lnTo>
                    <a:pt x="f31" y="f22"/>
                  </a:lnTo>
                  <a:cubicBezTo>
                    <a:pt x="f32" y="f25"/>
                    <a:pt x="f33" y="f4"/>
                    <a:pt x="f34" y="f4"/>
                  </a:cubicBezTo>
                  <a:cubicBezTo>
                    <a:pt x="f35" y="f4"/>
                    <a:pt x="f36" y="f25"/>
                    <a:pt x="f37" y="f22"/>
                  </a:cubicBezTo>
                  <a:lnTo>
                    <a:pt x="f38" y="f22"/>
                  </a:lnTo>
                  <a:cubicBezTo>
                    <a:pt x="f39" y="f22"/>
                    <a:pt x="f40" y="f41"/>
                    <a:pt x="f40" y="f42"/>
                  </a:cubicBezTo>
                  <a:cubicBezTo>
                    <a:pt x="f40" y="f43"/>
                    <a:pt x="f39" y="f44"/>
                    <a:pt x="f38" y="f44"/>
                  </a:cubicBezTo>
                  <a:lnTo>
                    <a:pt x="f45" y="f44"/>
                  </a:lnTo>
                  <a:cubicBezTo>
                    <a:pt x="f13" y="f44"/>
                    <a:pt x="f46" y="f47"/>
                    <a:pt x="f46" y="f19"/>
                  </a:cubicBezTo>
                  <a:cubicBezTo>
                    <a:pt x="f46" y="f48"/>
                    <a:pt x="f13" y="f49"/>
                    <a:pt x="f45" y="f49"/>
                  </a:cubicBezTo>
                  <a:lnTo>
                    <a:pt x="f50" y="f49"/>
                  </a:lnTo>
                  <a:cubicBezTo>
                    <a:pt x="f40" y="f49"/>
                    <a:pt x="f51" y="f52"/>
                    <a:pt x="f53" y="f31"/>
                  </a:cubicBezTo>
                  <a:lnTo>
                    <a:pt x="f54" y="f55"/>
                  </a:lnTo>
                  <a:cubicBezTo>
                    <a:pt x="f3" y="f56"/>
                    <a:pt x="f57" y="f58"/>
                    <a:pt x="f59" y="f58"/>
                  </a:cubicBezTo>
                  <a:lnTo>
                    <a:pt x="f60" y="f58"/>
                  </a:lnTo>
                  <a:lnTo>
                    <a:pt x="f61" y="f62"/>
                  </a:lnTo>
                  <a:cubicBezTo>
                    <a:pt x="f63" y="f64"/>
                    <a:pt x="f65" y="f6"/>
                    <a:pt x="f66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34" name="Imagen 1">
            <a:extLst>
              <a:ext uri="{FF2B5EF4-FFF2-40B4-BE49-F238E27FC236}">
                <a16:creationId xmlns:a16="http://schemas.microsoft.com/office/drawing/2014/main" id="{95B6A7D0-91D3-4FF6-9098-2B37975AAE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0286"/>
          <a:stretch>
            <a:fillRect/>
          </a:stretch>
        </p:blipFill>
        <p:spPr>
          <a:xfrm>
            <a:off x="267663" y="626674"/>
            <a:ext cx="2703249" cy="4516825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5" name="Conector recto de flecha 3">
            <a:extLst>
              <a:ext uri="{FF2B5EF4-FFF2-40B4-BE49-F238E27FC236}">
                <a16:creationId xmlns:a16="http://schemas.microsoft.com/office/drawing/2014/main" id="{C05F3B31-4F2F-4BD4-B8E9-FB245F7B4F59}"/>
              </a:ext>
            </a:extLst>
          </p:cNvPr>
          <p:cNvCxnSpPr/>
          <p:nvPr/>
        </p:nvCxnSpPr>
        <p:spPr>
          <a:xfrm flipH="1">
            <a:off x="2975960" y="1683474"/>
            <a:ext cx="2194560" cy="0"/>
          </a:xfrm>
          <a:prstGeom prst="straightConnector1">
            <a:avLst/>
          </a:prstGeom>
          <a:noFill/>
          <a:ln w="9528" cap="flat">
            <a:solidFill>
              <a:srgbClr val="C063AB"/>
            </a:solidFill>
            <a:prstDash val="solid"/>
            <a:tailEnd type="arrow"/>
          </a:ln>
        </p:spPr>
      </p:cxnSp>
      <p:cxnSp>
        <p:nvCxnSpPr>
          <p:cNvPr id="36" name="Conector recto de flecha 5">
            <a:extLst>
              <a:ext uri="{FF2B5EF4-FFF2-40B4-BE49-F238E27FC236}">
                <a16:creationId xmlns:a16="http://schemas.microsoft.com/office/drawing/2014/main" id="{64B3F248-F94B-4BF0-98C0-0AB9720935E4}"/>
              </a:ext>
            </a:extLst>
          </p:cNvPr>
          <p:cNvCxnSpPr/>
          <p:nvPr/>
        </p:nvCxnSpPr>
        <p:spPr>
          <a:xfrm flipH="1">
            <a:off x="2992584" y="2874599"/>
            <a:ext cx="2111432" cy="0"/>
          </a:xfrm>
          <a:prstGeom prst="straightConnector1">
            <a:avLst/>
          </a:prstGeom>
          <a:noFill/>
          <a:ln w="9528" cap="flat">
            <a:solidFill>
              <a:srgbClr val="C063AB"/>
            </a:solidFill>
            <a:prstDash val="solid"/>
            <a:tailEnd type="arrow"/>
          </a:ln>
        </p:spPr>
      </p:cxnSp>
      <p:cxnSp>
        <p:nvCxnSpPr>
          <p:cNvPr id="37" name="Conector recto de flecha 7">
            <a:extLst>
              <a:ext uri="{FF2B5EF4-FFF2-40B4-BE49-F238E27FC236}">
                <a16:creationId xmlns:a16="http://schemas.microsoft.com/office/drawing/2014/main" id="{24D9A65F-1B15-4939-A9F9-B4A34FA734B5}"/>
              </a:ext>
            </a:extLst>
          </p:cNvPr>
          <p:cNvCxnSpPr/>
          <p:nvPr/>
        </p:nvCxnSpPr>
        <p:spPr>
          <a:xfrm flipH="1">
            <a:off x="2975960" y="3992663"/>
            <a:ext cx="2078175" cy="0"/>
          </a:xfrm>
          <a:prstGeom prst="straightConnector1">
            <a:avLst/>
          </a:prstGeom>
          <a:noFill/>
          <a:ln w="9528" cap="flat">
            <a:solidFill>
              <a:srgbClr val="C063AB"/>
            </a:solidFill>
            <a:prstDash val="solid"/>
            <a:tailEnd type="arrow"/>
          </a:ln>
        </p:spPr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>
            <a:extLst>
              <a:ext uri="{FF2B5EF4-FFF2-40B4-BE49-F238E27FC236}">
                <a16:creationId xmlns:a16="http://schemas.microsoft.com/office/drawing/2014/main" id="{FB98E7AD-8FE2-4B5B-86FF-BEE08D1BC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09" y="701006"/>
            <a:ext cx="7754432" cy="38010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n 5">
            <a:extLst>
              <a:ext uri="{FF2B5EF4-FFF2-40B4-BE49-F238E27FC236}">
                <a16:creationId xmlns:a16="http://schemas.microsoft.com/office/drawing/2014/main" id="{D3438874-8B49-4102-9B7B-179FCD311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061" y="2180094"/>
            <a:ext cx="5403271" cy="1009662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  <p:grpSp>
        <p:nvGrpSpPr>
          <p:cNvPr id="4" name="Grupo 9">
            <a:extLst>
              <a:ext uri="{FF2B5EF4-FFF2-40B4-BE49-F238E27FC236}">
                <a16:creationId xmlns:a16="http://schemas.microsoft.com/office/drawing/2014/main" id="{3108A16A-ED60-4D11-942D-9E2346BE16FA}"/>
              </a:ext>
            </a:extLst>
          </p:cNvPr>
          <p:cNvGrpSpPr/>
          <p:nvPr/>
        </p:nvGrpSpPr>
        <p:grpSpPr>
          <a:xfrm>
            <a:off x="-74541" y="3729883"/>
            <a:ext cx="9263264" cy="1429947"/>
            <a:chOff x="-74541" y="3729883"/>
            <a:chExt cx="9263264" cy="1429947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92C3B05-F6EF-40CF-A581-6FDF6F668AD5}"/>
                </a:ext>
              </a:extLst>
            </p:cNvPr>
            <p:cNvSpPr/>
            <p:nvPr/>
          </p:nvSpPr>
          <p:spPr>
            <a:xfrm flipH="1">
              <a:off x="-74541" y="4897892"/>
              <a:ext cx="9248799" cy="251222"/>
            </a:xfrm>
            <a:prstGeom prst="rect">
              <a:avLst/>
            </a:prstGeom>
            <a:solidFill>
              <a:srgbClr val="E7206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349D824-50D9-464B-B28B-D1BD153931E0}"/>
                </a:ext>
              </a:extLst>
            </p:cNvPr>
            <p:cNvSpPr/>
            <p:nvPr/>
          </p:nvSpPr>
          <p:spPr>
            <a:xfrm flipH="1">
              <a:off x="8563941" y="3729883"/>
              <a:ext cx="484869" cy="4298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0"/>
                <a:gd name="f7" fmla="val 152"/>
                <a:gd name="f8" fmla="val 143"/>
                <a:gd name="f9" fmla="val 165"/>
                <a:gd name="f10" fmla="val 131"/>
                <a:gd name="f11" fmla="val 160"/>
                <a:gd name="f12" fmla="val 119"/>
                <a:gd name="f13" fmla="val 109"/>
                <a:gd name="f14" fmla="val 153"/>
                <a:gd name="f15" fmla="val 108"/>
                <a:gd name="f16" fmla="val 154"/>
                <a:gd name="f17" fmla="val 136"/>
                <a:gd name="f18" fmla="val 73"/>
                <a:gd name="f19" fmla="val 39"/>
                <a:gd name="f20" fmla="val 101"/>
                <a:gd name="f21" fmla="val 4"/>
                <a:gd name="f22" fmla="val 99"/>
                <a:gd name="f23" fmla="val 3"/>
                <a:gd name="f24" fmla="val 97"/>
                <a:gd name="f25" fmla="val 1"/>
                <a:gd name="f26" fmla="val 95"/>
                <a:gd name="f27" fmla="val 66"/>
                <a:gd name="f28" fmla="val 37"/>
                <a:gd name="f29" fmla="val 7"/>
                <a:gd name="f30" fmla="val 2"/>
                <a:gd name="f31" fmla="val 8"/>
                <a:gd name="f32" fmla="val 17"/>
                <a:gd name="f33" fmla="val 5"/>
                <a:gd name="f34" fmla="val 23"/>
                <a:gd name="f35" fmla="val 30"/>
                <a:gd name="f36" fmla="val 61"/>
                <a:gd name="f37" fmla="val 38"/>
                <a:gd name="f38" fmla="val 91"/>
                <a:gd name="f39" fmla="val 54"/>
                <a:gd name="f40" fmla="val 121"/>
                <a:gd name="f41" fmla="val 58"/>
                <a:gd name="f42" fmla="val 130"/>
                <a:gd name="f43" fmla="val 140"/>
                <a:gd name="f44" fmla="val 70"/>
                <a:gd name="f45" fmla="val 147"/>
                <a:gd name="f46" fmla="val 72"/>
                <a:gd name="f47" fmla="val 148"/>
                <a:gd name="f48" fmla="val 74"/>
                <a:gd name="f49" fmla="val 149"/>
                <a:gd name="f50" fmla="val 76"/>
                <a:gd name="f51" fmla="val 87"/>
                <a:gd name="f52" fmla="val 151"/>
                <a:gd name="f53" fmla="val 106"/>
                <a:gd name="f54" fmla="val 145"/>
                <a:gd name="f55" fmla="val 107"/>
                <a:gd name="f56" fmla="val 144"/>
                <a:gd name="f57" fmla="val 128"/>
                <a:gd name="f58" fmla="+- 0 0 -90"/>
                <a:gd name="f59" fmla="*/ f3 1 170"/>
                <a:gd name="f60" fmla="*/ f4 1 15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170"/>
                <a:gd name="f69" fmla="*/ f65 1 152"/>
                <a:gd name="f70" fmla="*/ 170 f66 1"/>
                <a:gd name="f71" fmla="*/ 143 f65 1"/>
                <a:gd name="f72" fmla="*/ 152 f66 1"/>
                <a:gd name="f73" fmla="*/ 109 f65 1"/>
                <a:gd name="f74" fmla="*/ 154 f66 1"/>
                <a:gd name="f75" fmla="*/ 108 f65 1"/>
                <a:gd name="f76" fmla="*/ 101 f66 1"/>
                <a:gd name="f77" fmla="*/ 4 f65 1"/>
                <a:gd name="f78" fmla="*/ 95 f66 1"/>
                <a:gd name="f79" fmla="*/ 1 f65 1"/>
                <a:gd name="f80" fmla="*/ 7 f66 1"/>
                <a:gd name="f81" fmla="*/ 0 f65 1"/>
                <a:gd name="f82" fmla="*/ 2 f66 1"/>
                <a:gd name="f83" fmla="*/ 8 f65 1"/>
                <a:gd name="f84" fmla="*/ 8 f66 1"/>
                <a:gd name="f85" fmla="*/ 30 f65 1"/>
                <a:gd name="f86" fmla="*/ 54 f66 1"/>
                <a:gd name="f87" fmla="*/ 121 f65 1"/>
                <a:gd name="f88" fmla="*/ 70 f66 1"/>
                <a:gd name="f89" fmla="*/ 147 f65 1"/>
                <a:gd name="f90" fmla="*/ 76 f66 1"/>
                <a:gd name="f91" fmla="*/ 149 f65 1"/>
                <a:gd name="f92" fmla="*/ 106 f66 1"/>
                <a:gd name="f93" fmla="*/ 145 f65 1"/>
                <a:gd name="f94" fmla="*/ 107 f66 1"/>
                <a:gd name="f95" fmla="+- f67 0 f1"/>
                <a:gd name="f96" fmla="*/ f70 1 170"/>
                <a:gd name="f97" fmla="*/ f71 1 152"/>
                <a:gd name="f98" fmla="*/ f72 1 170"/>
                <a:gd name="f99" fmla="*/ f73 1 152"/>
                <a:gd name="f100" fmla="*/ f74 1 170"/>
                <a:gd name="f101" fmla="*/ f75 1 152"/>
                <a:gd name="f102" fmla="*/ f76 1 170"/>
                <a:gd name="f103" fmla="*/ f77 1 152"/>
                <a:gd name="f104" fmla="*/ f78 1 170"/>
                <a:gd name="f105" fmla="*/ f79 1 152"/>
                <a:gd name="f106" fmla="*/ f80 1 170"/>
                <a:gd name="f107" fmla="*/ f81 1 152"/>
                <a:gd name="f108" fmla="*/ f82 1 170"/>
                <a:gd name="f109" fmla="*/ f83 1 152"/>
                <a:gd name="f110" fmla="*/ f84 1 170"/>
                <a:gd name="f111" fmla="*/ f85 1 152"/>
                <a:gd name="f112" fmla="*/ f86 1 170"/>
                <a:gd name="f113" fmla="*/ f87 1 152"/>
                <a:gd name="f114" fmla="*/ f88 1 170"/>
                <a:gd name="f115" fmla="*/ f89 1 152"/>
                <a:gd name="f116" fmla="*/ f90 1 170"/>
                <a:gd name="f117" fmla="*/ f91 1 152"/>
                <a:gd name="f118" fmla="*/ f92 1 170"/>
                <a:gd name="f119" fmla="*/ f93 1 152"/>
                <a:gd name="f120" fmla="*/ f94 1 170"/>
                <a:gd name="f121" fmla="*/ 0 1 f68"/>
                <a:gd name="f122" fmla="*/ f62 1 f68"/>
                <a:gd name="f123" fmla="*/ 0 1 f69"/>
                <a:gd name="f124" fmla="*/ f63 1 f69"/>
                <a:gd name="f125" fmla="*/ f96 1 f68"/>
                <a:gd name="f126" fmla="*/ f97 1 f69"/>
                <a:gd name="f127" fmla="*/ f98 1 f68"/>
                <a:gd name="f128" fmla="*/ f99 1 f69"/>
                <a:gd name="f129" fmla="*/ f100 1 f68"/>
                <a:gd name="f130" fmla="*/ f101 1 f69"/>
                <a:gd name="f131" fmla="*/ f102 1 f68"/>
                <a:gd name="f132" fmla="*/ f103 1 f69"/>
                <a:gd name="f133" fmla="*/ f104 1 f68"/>
                <a:gd name="f134" fmla="*/ f105 1 f69"/>
                <a:gd name="f135" fmla="*/ f106 1 f68"/>
                <a:gd name="f136" fmla="*/ f107 1 f69"/>
                <a:gd name="f137" fmla="*/ f108 1 f68"/>
                <a:gd name="f138" fmla="*/ f109 1 f69"/>
                <a:gd name="f139" fmla="*/ f110 1 f68"/>
                <a:gd name="f140" fmla="*/ f111 1 f69"/>
                <a:gd name="f141" fmla="*/ f112 1 f68"/>
                <a:gd name="f142" fmla="*/ f113 1 f69"/>
                <a:gd name="f143" fmla="*/ f114 1 f68"/>
                <a:gd name="f144" fmla="*/ f115 1 f69"/>
                <a:gd name="f145" fmla="*/ f116 1 f68"/>
                <a:gd name="f146" fmla="*/ f117 1 f69"/>
                <a:gd name="f147" fmla="*/ f118 1 f68"/>
                <a:gd name="f148" fmla="*/ f119 1 f69"/>
                <a:gd name="f149" fmla="*/ f120 1 f68"/>
                <a:gd name="f150" fmla="*/ f121 f59 1"/>
                <a:gd name="f151" fmla="*/ f122 f59 1"/>
                <a:gd name="f152" fmla="*/ f124 f60 1"/>
                <a:gd name="f153" fmla="*/ f123 f60 1"/>
                <a:gd name="f154" fmla="*/ f125 f59 1"/>
                <a:gd name="f155" fmla="*/ f126 f60 1"/>
                <a:gd name="f156" fmla="*/ f127 f59 1"/>
                <a:gd name="f157" fmla="*/ f128 f60 1"/>
                <a:gd name="f158" fmla="*/ f129 f59 1"/>
                <a:gd name="f159" fmla="*/ f130 f60 1"/>
                <a:gd name="f160" fmla="*/ f131 f59 1"/>
                <a:gd name="f161" fmla="*/ f132 f60 1"/>
                <a:gd name="f162" fmla="*/ f133 f59 1"/>
                <a:gd name="f163" fmla="*/ f134 f60 1"/>
                <a:gd name="f164" fmla="*/ f135 f59 1"/>
                <a:gd name="f165" fmla="*/ f136 f60 1"/>
                <a:gd name="f166" fmla="*/ f137 f59 1"/>
                <a:gd name="f167" fmla="*/ f138 f60 1"/>
                <a:gd name="f168" fmla="*/ f139 f59 1"/>
                <a:gd name="f169" fmla="*/ f140 f60 1"/>
                <a:gd name="f170" fmla="*/ f141 f59 1"/>
                <a:gd name="f171" fmla="*/ f142 f60 1"/>
                <a:gd name="f172" fmla="*/ f143 f59 1"/>
                <a:gd name="f173" fmla="*/ f144 f60 1"/>
                <a:gd name="f174" fmla="*/ f145 f59 1"/>
                <a:gd name="f175" fmla="*/ f146 f60 1"/>
                <a:gd name="f176" fmla="*/ f147 f59 1"/>
                <a:gd name="f177" fmla="*/ f148 f60 1"/>
                <a:gd name="f178" fmla="*/ f14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4" y="f155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55"/>
                </a:cxn>
                <a:cxn ang="f95">
                  <a:pos x="f154" y="f155"/>
                </a:cxn>
              </a:cxnLst>
              <a:rect l="f150" t="f153" r="f151" b="f152"/>
              <a:pathLst>
                <a:path w="170" h="152">
                  <a:moveTo>
                    <a:pt x="f6" y="f8"/>
                  </a:moveTo>
                  <a:cubicBezTo>
                    <a:pt x="f9" y="f10"/>
                    <a:pt x="f11" y="f12"/>
                    <a:pt x="f7" y="f13"/>
                  </a:cubicBezTo>
                  <a:cubicBezTo>
                    <a:pt x="f14" y="f13"/>
                    <a:pt x="f14" y="f15"/>
                    <a:pt x="f16" y="f15"/>
                  </a:cubicBezTo>
                  <a:cubicBezTo>
                    <a:pt x="f17" y="f18"/>
                    <a:pt x="f12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5"/>
                    <a:pt x="f28" y="f5"/>
                    <a:pt x="f29" y="f5"/>
                  </a:cubicBezTo>
                  <a:cubicBezTo>
                    <a:pt x="f30" y="f5"/>
                    <a:pt x="f30" y="f21"/>
                    <a:pt x="f30" y="f31"/>
                  </a:cubicBezTo>
                  <a:cubicBezTo>
                    <a:pt x="f5" y="f32"/>
                    <a:pt x="f33" y="f34"/>
                    <a:pt x="f31" y="f35"/>
                  </a:cubicBezTo>
                  <a:cubicBezTo>
                    <a:pt x="f34" y="f36"/>
                    <a:pt x="f37" y="f38"/>
                    <a:pt x="f39" y="f40"/>
                  </a:cubicBezTo>
                  <a:cubicBezTo>
                    <a:pt x="f41" y="f42"/>
                    <a:pt x="f36" y="f43"/>
                    <a:pt x="f44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52"/>
                    <a:pt x="f24" y="f7"/>
                    <a:pt x="f53" y="f54"/>
                  </a:cubicBezTo>
                  <a:cubicBezTo>
                    <a:pt x="f53" y="f54"/>
                    <a:pt x="f55" y="f56"/>
                    <a:pt x="f55" y="f8"/>
                  </a:cubicBezTo>
                  <a:cubicBezTo>
                    <a:pt x="f57" y="f54"/>
                    <a:pt x="f49" y="f54"/>
                    <a:pt x="f6" y="f8"/>
                  </a:cubicBezTo>
                  <a:close/>
                </a:path>
              </a:pathLst>
            </a:custGeom>
            <a:solidFill>
              <a:srgbClr val="260C0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3E0819B-D9D5-4D4F-B133-749DF1E8F218}"/>
                </a:ext>
              </a:extLst>
            </p:cNvPr>
            <p:cNvSpPr/>
            <p:nvPr/>
          </p:nvSpPr>
          <p:spPr>
            <a:xfrm flipH="1">
              <a:off x="5634185" y="4371636"/>
              <a:ext cx="2547399" cy="7881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93"/>
                <a:gd name="f7" fmla="val 279"/>
                <a:gd name="f8" fmla="val 889"/>
                <a:gd name="f9" fmla="val 265"/>
                <a:gd name="f10" fmla="val 847"/>
                <a:gd name="f11" fmla="val 181"/>
                <a:gd name="f12" fmla="val 805"/>
                <a:gd name="f13" fmla="val 98"/>
                <a:gd name="f14" fmla="val 763"/>
                <a:gd name="f15" fmla="val 14"/>
                <a:gd name="f16" fmla="val 759"/>
                <a:gd name="f17" fmla="val 7"/>
                <a:gd name="f18" fmla="val 757"/>
                <a:gd name="f19" fmla="val 746"/>
                <a:gd name="f20" fmla="val 633"/>
                <a:gd name="f21" fmla="val 1"/>
                <a:gd name="f22" fmla="val 520"/>
                <a:gd name="f23" fmla="val 407"/>
                <a:gd name="f24" fmla="val 2"/>
                <a:gd name="f25" fmla="val 397"/>
                <a:gd name="f26" fmla="val 10"/>
                <a:gd name="f27" fmla="val 405"/>
                <a:gd name="f28" fmla="val 17"/>
                <a:gd name="f29" fmla="val 408"/>
                <a:gd name="f30" fmla="val 24"/>
                <a:gd name="f31" fmla="val 431"/>
                <a:gd name="f32" fmla="val 67"/>
                <a:gd name="f33" fmla="val 454"/>
                <a:gd name="f34" fmla="val 110"/>
                <a:gd name="f35" fmla="val 475"/>
                <a:gd name="f36" fmla="val 154"/>
                <a:gd name="f37" fmla="val 478"/>
                <a:gd name="f38" fmla="val 161"/>
                <a:gd name="f39" fmla="val 486"/>
                <a:gd name="f40" fmla="val 167"/>
                <a:gd name="f41" fmla="val 480"/>
                <a:gd name="f42" fmla="val 176"/>
                <a:gd name="f43" fmla="val 472"/>
                <a:gd name="f44" fmla="val 464"/>
                <a:gd name="f45" fmla="val 179"/>
                <a:gd name="f46" fmla="val 456"/>
                <a:gd name="f47" fmla="val 411"/>
                <a:gd name="f48" fmla="val 365"/>
                <a:gd name="f49" fmla="val 319"/>
                <a:gd name="f50" fmla="val 315"/>
                <a:gd name="f51" fmla="val 312"/>
                <a:gd name="f52" fmla="val 309"/>
                <a:gd name="f53" fmla="val 302"/>
                <a:gd name="f54" fmla="val 296"/>
                <a:gd name="f55" fmla="val 289"/>
                <a:gd name="f56" fmla="val 281"/>
                <a:gd name="f57" fmla="val 172"/>
                <a:gd name="f58" fmla="val 270"/>
                <a:gd name="f59" fmla="val 174"/>
                <a:gd name="f60" fmla="val 259"/>
                <a:gd name="f61" fmla="val 185"/>
                <a:gd name="f62" fmla="val 173"/>
                <a:gd name="f63" fmla="val 111"/>
                <a:gd name="f64" fmla="val 38"/>
                <a:gd name="f65" fmla="val 30"/>
                <a:gd name="f66" fmla="val 22"/>
                <a:gd name="f67" fmla="val 6"/>
                <a:gd name="f68" fmla="val 178"/>
                <a:gd name="f69" fmla="val 184"/>
                <a:gd name="f70" fmla="val 192"/>
                <a:gd name="f71" fmla="val 12"/>
                <a:gd name="f72" fmla="val 219"/>
                <a:gd name="f73" fmla="val 20"/>
                <a:gd name="f74" fmla="val 247"/>
                <a:gd name="f75" fmla="val 44"/>
                <a:gd name="f76" fmla="val 267"/>
                <a:gd name="f77" fmla="val 43"/>
                <a:gd name="f78" fmla="val 269"/>
                <a:gd name="f79" fmla="val 271"/>
                <a:gd name="f80" fmla="val 45"/>
                <a:gd name="f81" fmla="val 272"/>
                <a:gd name="f82" fmla="val 57"/>
                <a:gd name="f83" fmla="val 273"/>
                <a:gd name="f84" fmla="val 68"/>
                <a:gd name="f85" fmla="val 79"/>
                <a:gd name="f86" fmla="val 177"/>
                <a:gd name="f87" fmla="val 275"/>
                <a:gd name="f88" fmla="val 373"/>
                <a:gd name="f89" fmla="val 374"/>
                <a:gd name="f90" fmla="val 274"/>
                <a:gd name="f91" fmla="val 375"/>
                <a:gd name="f92" fmla="val 376"/>
                <a:gd name="f93" fmla="val 477"/>
                <a:gd name="f94" fmla="val 276"/>
                <a:gd name="f95" fmla="val 578"/>
                <a:gd name="f96" fmla="val 678"/>
                <a:gd name="f97" fmla="val 690"/>
                <a:gd name="f98" fmla="val 702"/>
                <a:gd name="f99" fmla="val 714"/>
                <a:gd name="f100" fmla="val 278"/>
                <a:gd name="f101" fmla="val 767"/>
                <a:gd name="f102" fmla="val 820"/>
                <a:gd name="f103" fmla="val 873"/>
                <a:gd name="f104" fmla="val 881"/>
                <a:gd name="f105" fmla="val 888"/>
                <a:gd name="f106" fmla="val 892"/>
                <a:gd name="f107" fmla="val 890"/>
                <a:gd name="f108" fmla="+- 0 0 -90"/>
                <a:gd name="f109" fmla="*/ f3 1 893"/>
                <a:gd name="f110" fmla="*/ f4 1 279"/>
                <a:gd name="f111" fmla="val f5"/>
                <a:gd name="f112" fmla="val f6"/>
                <a:gd name="f113" fmla="val f7"/>
                <a:gd name="f114" fmla="*/ f108 f0 1"/>
                <a:gd name="f115" fmla="+- f113 0 f111"/>
                <a:gd name="f116" fmla="+- f112 0 f111"/>
                <a:gd name="f117" fmla="*/ f114 1 f2"/>
                <a:gd name="f118" fmla="*/ f116 1 893"/>
                <a:gd name="f119" fmla="*/ f115 1 279"/>
                <a:gd name="f120" fmla="*/ 889 f116 1"/>
                <a:gd name="f121" fmla="*/ 265 f115 1"/>
                <a:gd name="f122" fmla="*/ 763 f116 1"/>
                <a:gd name="f123" fmla="*/ 14 f115 1"/>
                <a:gd name="f124" fmla="*/ 746 f116 1"/>
                <a:gd name="f125" fmla="*/ 0 f115 1"/>
                <a:gd name="f126" fmla="*/ 407 f116 1"/>
                <a:gd name="f127" fmla="*/ 2 f115 1"/>
                <a:gd name="f128" fmla="*/ 408 f116 1"/>
                <a:gd name="f129" fmla="*/ 24 f115 1"/>
                <a:gd name="f130" fmla="*/ 475 f116 1"/>
                <a:gd name="f131" fmla="*/ 154 f115 1"/>
                <a:gd name="f132" fmla="*/ 480 f116 1"/>
                <a:gd name="f133" fmla="*/ 176 f115 1"/>
                <a:gd name="f134" fmla="*/ 456 f116 1"/>
                <a:gd name="f135" fmla="*/ 179 f115 1"/>
                <a:gd name="f136" fmla="*/ 319 f116 1"/>
                <a:gd name="f137" fmla="*/ 309 f116 1"/>
                <a:gd name="f138" fmla="*/ 181 f115 1"/>
                <a:gd name="f139" fmla="*/ 289 f116 1"/>
                <a:gd name="f140" fmla="*/ 259 f116 1"/>
                <a:gd name="f141" fmla="*/ 174 f115 1"/>
                <a:gd name="f142" fmla="*/ 38 f116 1"/>
                <a:gd name="f143" fmla="*/ 14 f116 1"/>
                <a:gd name="f144" fmla="*/ 2 f116 1"/>
                <a:gd name="f145" fmla="*/ 192 f115 1"/>
                <a:gd name="f146" fmla="*/ 44 f116 1"/>
                <a:gd name="f147" fmla="*/ 267 f115 1"/>
                <a:gd name="f148" fmla="*/ 45 f116 1"/>
                <a:gd name="f149" fmla="*/ 272 f115 1"/>
                <a:gd name="f150" fmla="*/ 79 f116 1"/>
                <a:gd name="f151" fmla="*/ 273 f115 1"/>
                <a:gd name="f152" fmla="*/ 373 f116 1"/>
                <a:gd name="f153" fmla="*/ 376 f116 1"/>
                <a:gd name="f154" fmla="*/ 274 f115 1"/>
                <a:gd name="f155" fmla="*/ 678 f116 1"/>
                <a:gd name="f156" fmla="*/ 275 f115 1"/>
                <a:gd name="f157" fmla="*/ 714 f116 1"/>
                <a:gd name="f158" fmla="*/ 278 f115 1"/>
                <a:gd name="f159" fmla="*/ 873 f116 1"/>
                <a:gd name="f160" fmla="*/ 279 f115 1"/>
                <a:gd name="f161" fmla="*/ 893 f116 1"/>
                <a:gd name="f162" fmla="+- f117 0 f1"/>
                <a:gd name="f163" fmla="*/ f120 1 893"/>
                <a:gd name="f164" fmla="*/ f121 1 279"/>
                <a:gd name="f165" fmla="*/ f122 1 893"/>
                <a:gd name="f166" fmla="*/ f123 1 279"/>
                <a:gd name="f167" fmla="*/ f124 1 893"/>
                <a:gd name="f168" fmla="*/ f125 1 279"/>
                <a:gd name="f169" fmla="*/ f126 1 893"/>
                <a:gd name="f170" fmla="*/ f127 1 279"/>
                <a:gd name="f171" fmla="*/ f128 1 893"/>
                <a:gd name="f172" fmla="*/ f129 1 279"/>
                <a:gd name="f173" fmla="*/ f130 1 893"/>
                <a:gd name="f174" fmla="*/ f131 1 279"/>
                <a:gd name="f175" fmla="*/ f132 1 893"/>
                <a:gd name="f176" fmla="*/ f133 1 279"/>
                <a:gd name="f177" fmla="*/ f134 1 893"/>
                <a:gd name="f178" fmla="*/ f135 1 279"/>
                <a:gd name="f179" fmla="*/ f136 1 893"/>
                <a:gd name="f180" fmla="*/ f137 1 893"/>
                <a:gd name="f181" fmla="*/ f138 1 279"/>
                <a:gd name="f182" fmla="*/ f139 1 893"/>
                <a:gd name="f183" fmla="*/ f140 1 893"/>
                <a:gd name="f184" fmla="*/ f141 1 279"/>
                <a:gd name="f185" fmla="*/ f142 1 893"/>
                <a:gd name="f186" fmla="*/ f143 1 893"/>
                <a:gd name="f187" fmla="*/ f144 1 893"/>
                <a:gd name="f188" fmla="*/ f145 1 279"/>
                <a:gd name="f189" fmla="*/ f146 1 893"/>
                <a:gd name="f190" fmla="*/ f147 1 279"/>
                <a:gd name="f191" fmla="*/ f148 1 893"/>
                <a:gd name="f192" fmla="*/ f149 1 279"/>
                <a:gd name="f193" fmla="*/ f150 1 893"/>
                <a:gd name="f194" fmla="*/ f151 1 279"/>
                <a:gd name="f195" fmla="*/ f152 1 893"/>
                <a:gd name="f196" fmla="*/ f153 1 893"/>
                <a:gd name="f197" fmla="*/ f154 1 279"/>
                <a:gd name="f198" fmla="*/ f155 1 893"/>
                <a:gd name="f199" fmla="*/ f156 1 279"/>
                <a:gd name="f200" fmla="*/ f157 1 893"/>
                <a:gd name="f201" fmla="*/ f158 1 279"/>
                <a:gd name="f202" fmla="*/ f159 1 893"/>
                <a:gd name="f203" fmla="*/ f160 1 279"/>
                <a:gd name="f204" fmla="*/ f161 1 893"/>
                <a:gd name="f205" fmla="*/ 0 1 f118"/>
                <a:gd name="f206" fmla="*/ f112 1 f118"/>
                <a:gd name="f207" fmla="*/ 0 1 f119"/>
                <a:gd name="f208" fmla="*/ f113 1 f119"/>
                <a:gd name="f209" fmla="*/ f163 1 f118"/>
                <a:gd name="f210" fmla="*/ f164 1 f119"/>
                <a:gd name="f211" fmla="*/ f165 1 f118"/>
                <a:gd name="f212" fmla="*/ f166 1 f119"/>
                <a:gd name="f213" fmla="*/ f167 1 f118"/>
                <a:gd name="f214" fmla="*/ f168 1 f119"/>
                <a:gd name="f215" fmla="*/ f169 1 f118"/>
                <a:gd name="f216" fmla="*/ f170 1 f119"/>
                <a:gd name="f217" fmla="*/ f171 1 f118"/>
                <a:gd name="f218" fmla="*/ f172 1 f119"/>
                <a:gd name="f219" fmla="*/ f173 1 f118"/>
                <a:gd name="f220" fmla="*/ f174 1 f119"/>
                <a:gd name="f221" fmla="*/ f175 1 f118"/>
                <a:gd name="f222" fmla="*/ f176 1 f119"/>
                <a:gd name="f223" fmla="*/ f177 1 f118"/>
                <a:gd name="f224" fmla="*/ f178 1 f119"/>
                <a:gd name="f225" fmla="*/ f179 1 f118"/>
                <a:gd name="f226" fmla="*/ f180 1 f118"/>
                <a:gd name="f227" fmla="*/ f181 1 f119"/>
                <a:gd name="f228" fmla="*/ f182 1 f118"/>
                <a:gd name="f229" fmla="*/ f183 1 f118"/>
                <a:gd name="f230" fmla="*/ f184 1 f119"/>
                <a:gd name="f231" fmla="*/ f185 1 f118"/>
                <a:gd name="f232" fmla="*/ f186 1 f118"/>
                <a:gd name="f233" fmla="*/ f187 1 f118"/>
                <a:gd name="f234" fmla="*/ f188 1 f119"/>
                <a:gd name="f235" fmla="*/ f189 1 f118"/>
                <a:gd name="f236" fmla="*/ f190 1 f119"/>
                <a:gd name="f237" fmla="*/ f191 1 f118"/>
                <a:gd name="f238" fmla="*/ f192 1 f119"/>
                <a:gd name="f239" fmla="*/ f193 1 f118"/>
                <a:gd name="f240" fmla="*/ f194 1 f119"/>
                <a:gd name="f241" fmla="*/ f195 1 f118"/>
                <a:gd name="f242" fmla="*/ f196 1 f118"/>
                <a:gd name="f243" fmla="*/ f197 1 f119"/>
                <a:gd name="f244" fmla="*/ f198 1 f118"/>
                <a:gd name="f245" fmla="*/ f199 1 f119"/>
                <a:gd name="f246" fmla="*/ f200 1 f118"/>
                <a:gd name="f247" fmla="*/ f201 1 f119"/>
                <a:gd name="f248" fmla="*/ f202 1 f118"/>
                <a:gd name="f249" fmla="*/ f203 1 f119"/>
                <a:gd name="f250" fmla="*/ f204 1 f118"/>
                <a:gd name="f251" fmla="*/ f205 f109 1"/>
                <a:gd name="f252" fmla="*/ f206 f109 1"/>
                <a:gd name="f253" fmla="*/ f208 f110 1"/>
                <a:gd name="f254" fmla="*/ f207 f110 1"/>
                <a:gd name="f255" fmla="*/ f209 f109 1"/>
                <a:gd name="f256" fmla="*/ f210 f110 1"/>
                <a:gd name="f257" fmla="*/ f211 f109 1"/>
                <a:gd name="f258" fmla="*/ f212 f110 1"/>
                <a:gd name="f259" fmla="*/ f213 f109 1"/>
                <a:gd name="f260" fmla="*/ f214 f110 1"/>
                <a:gd name="f261" fmla="*/ f215 f109 1"/>
                <a:gd name="f262" fmla="*/ f216 f110 1"/>
                <a:gd name="f263" fmla="*/ f217 f109 1"/>
                <a:gd name="f264" fmla="*/ f218 f110 1"/>
                <a:gd name="f265" fmla="*/ f219 f109 1"/>
                <a:gd name="f266" fmla="*/ f220 f110 1"/>
                <a:gd name="f267" fmla="*/ f221 f109 1"/>
                <a:gd name="f268" fmla="*/ f222 f110 1"/>
                <a:gd name="f269" fmla="*/ f223 f109 1"/>
                <a:gd name="f270" fmla="*/ f224 f110 1"/>
                <a:gd name="f271" fmla="*/ f225 f109 1"/>
                <a:gd name="f272" fmla="*/ f226 f109 1"/>
                <a:gd name="f273" fmla="*/ f227 f110 1"/>
                <a:gd name="f274" fmla="*/ f228 f109 1"/>
                <a:gd name="f275" fmla="*/ f229 f109 1"/>
                <a:gd name="f276" fmla="*/ f230 f110 1"/>
                <a:gd name="f277" fmla="*/ f231 f109 1"/>
                <a:gd name="f278" fmla="*/ f232 f109 1"/>
                <a:gd name="f279" fmla="*/ f233 f109 1"/>
                <a:gd name="f280" fmla="*/ f234 f110 1"/>
                <a:gd name="f281" fmla="*/ f235 f109 1"/>
                <a:gd name="f282" fmla="*/ f236 f110 1"/>
                <a:gd name="f283" fmla="*/ f237 f109 1"/>
                <a:gd name="f284" fmla="*/ f238 f110 1"/>
                <a:gd name="f285" fmla="*/ f239 f109 1"/>
                <a:gd name="f286" fmla="*/ f240 f110 1"/>
                <a:gd name="f287" fmla="*/ f241 f109 1"/>
                <a:gd name="f288" fmla="*/ f242 f109 1"/>
                <a:gd name="f289" fmla="*/ f243 f110 1"/>
                <a:gd name="f290" fmla="*/ f244 f109 1"/>
                <a:gd name="f291" fmla="*/ f245 f110 1"/>
                <a:gd name="f292" fmla="*/ f246 f109 1"/>
                <a:gd name="f293" fmla="*/ f247 f110 1"/>
                <a:gd name="f294" fmla="*/ f248 f109 1"/>
                <a:gd name="f295" fmla="*/ f249 f110 1"/>
                <a:gd name="f296" fmla="*/ f250 f10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2">
                  <a:pos x="f255" y="f256"/>
                </a:cxn>
                <a:cxn ang="f162">
                  <a:pos x="f257" y="f258"/>
                </a:cxn>
                <a:cxn ang="f162">
                  <a:pos x="f259" y="f260"/>
                </a:cxn>
                <a:cxn ang="f162">
                  <a:pos x="f261" y="f262"/>
                </a:cxn>
                <a:cxn ang="f162">
                  <a:pos x="f263" y="f264"/>
                </a:cxn>
                <a:cxn ang="f162">
                  <a:pos x="f265" y="f266"/>
                </a:cxn>
                <a:cxn ang="f162">
                  <a:pos x="f267" y="f268"/>
                </a:cxn>
                <a:cxn ang="f162">
                  <a:pos x="f269" y="f270"/>
                </a:cxn>
                <a:cxn ang="f162">
                  <a:pos x="f271" y="f270"/>
                </a:cxn>
                <a:cxn ang="f162">
                  <a:pos x="f272" y="f273"/>
                </a:cxn>
                <a:cxn ang="f162">
                  <a:pos x="f274" y="f273"/>
                </a:cxn>
                <a:cxn ang="f162">
                  <a:pos x="f275" y="f276"/>
                </a:cxn>
                <a:cxn ang="f162">
                  <a:pos x="f277" y="f276"/>
                </a:cxn>
                <a:cxn ang="f162">
                  <a:pos x="f278" y="f268"/>
                </a:cxn>
                <a:cxn ang="f162">
                  <a:pos x="f279" y="f280"/>
                </a:cxn>
                <a:cxn ang="f162">
                  <a:pos x="f281" y="f282"/>
                </a:cxn>
                <a:cxn ang="f162">
                  <a:pos x="f283" y="f284"/>
                </a:cxn>
                <a:cxn ang="f162">
                  <a:pos x="f285" y="f286"/>
                </a:cxn>
                <a:cxn ang="f162">
                  <a:pos x="f287" y="f286"/>
                </a:cxn>
                <a:cxn ang="f162">
                  <a:pos x="f288" y="f289"/>
                </a:cxn>
                <a:cxn ang="f162">
                  <a:pos x="f290" y="f291"/>
                </a:cxn>
                <a:cxn ang="f162">
                  <a:pos x="f292" y="f293"/>
                </a:cxn>
                <a:cxn ang="f162">
                  <a:pos x="f294" y="f295"/>
                </a:cxn>
                <a:cxn ang="f162">
                  <a:pos x="f296" y="f284"/>
                </a:cxn>
                <a:cxn ang="f162">
                  <a:pos x="f255" y="f256"/>
                </a:cxn>
              </a:cxnLst>
              <a:rect l="f251" t="f254" r="f252" b="f253"/>
              <a:pathLst>
                <a:path w="893" h="27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5"/>
                    <a:pt x="f19" y="f5"/>
                  </a:cubicBezTo>
                  <a:cubicBezTo>
                    <a:pt x="f20" y="f21"/>
                    <a:pt x="f22" y="f21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11"/>
                    <a:pt x="f44" y="f45"/>
                    <a:pt x="f46" y="f45"/>
                  </a:cubicBezTo>
                  <a:cubicBezTo>
                    <a:pt x="f47" y="f45"/>
                    <a:pt x="f48" y="f45"/>
                    <a:pt x="f49" y="f45"/>
                  </a:cubicBezTo>
                  <a:cubicBezTo>
                    <a:pt x="f50" y="f45"/>
                    <a:pt x="f51" y="f2"/>
                    <a:pt x="f52" y="f11"/>
                  </a:cubicBezTo>
                  <a:cubicBezTo>
                    <a:pt x="f53" y="f11"/>
                    <a:pt x="f54" y="f11"/>
                    <a:pt x="f55" y="f11"/>
                  </a:cubicBezTo>
                  <a:cubicBezTo>
                    <a:pt x="f56" y="f57"/>
                    <a:pt x="f58" y="f59"/>
                    <a:pt x="f60" y="f59"/>
                  </a:cubicBezTo>
                  <a:cubicBezTo>
                    <a:pt x="f61" y="f62"/>
                    <a:pt x="f63" y="f59"/>
                    <a:pt x="f64" y="f59"/>
                  </a:cubicBezTo>
                  <a:cubicBezTo>
                    <a:pt x="f65" y="f59"/>
                    <a:pt x="f66" y="f62"/>
                    <a:pt x="f15" y="f42"/>
                  </a:cubicBezTo>
                  <a:cubicBezTo>
                    <a:pt x="f67" y="f68"/>
                    <a:pt x="f5" y="f69"/>
                    <a:pt x="f24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5" y="f79"/>
                    <a:pt x="f80" y="f81"/>
                  </a:cubicBezTo>
                  <a:cubicBezTo>
                    <a:pt x="f82" y="f83"/>
                    <a:pt x="f84" y="f83"/>
                    <a:pt x="f85" y="f83"/>
                  </a:cubicBezTo>
                  <a:cubicBezTo>
                    <a:pt x="f86" y="f83"/>
                    <a:pt x="f87" y="f83"/>
                    <a:pt x="f88" y="f83"/>
                  </a:cubicBezTo>
                  <a:cubicBezTo>
                    <a:pt x="f89" y="f90"/>
                    <a:pt x="f91" y="f90"/>
                    <a:pt x="f92" y="f90"/>
                  </a:cubicBezTo>
                  <a:cubicBezTo>
                    <a:pt x="f93" y="f94"/>
                    <a:pt x="f95" y="f90"/>
                    <a:pt x="f96" y="f87"/>
                  </a:cubicBezTo>
                  <a:cubicBezTo>
                    <a:pt x="f97" y="f87"/>
                    <a:pt x="f98" y="f87"/>
                    <a:pt x="f99" y="f100"/>
                  </a:cubicBezTo>
                  <a:cubicBezTo>
                    <a:pt x="f101" y="f7"/>
                    <a:pt x="f102" y="f7"/>
                    <a:pt x="f103" y="f7"/>
                  </a:cubicBezTo>
                  <a:cubicBezTo>
                    <a:pt x="f104" y="f7"/>
                    <a:pt x="f105" y="f7"/>
                    <a:pt x="f6" y="f81"/>
                  </a:cubicBezTo>
                  <a:cubicBezTo>
                    <a:pt x="f106" y="f78"/>
                    <a:pt x="f107" y="f76"/>
                    <a:pt x="f8" y="f9"/>
                  </a:cubicBezTo>
                  <a:close/>
                </a:path>
              </a:pathLst>
            </a:custGeom>
            <a:solidFill>
              <a:srgbClr val="E7206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CD0DE28-C46A-46EB-B7BD-28C521D35E99}"/>
                </a:ext>
              </a:extLst>
            </p:cNvPr>
            <p:cNvSpPr/>
            <p:nvPr/>
          </p:nvSpPr>
          <p:spPr>
            <a:xfrm flipH="1">
              <a:off x="6775210" y="4371636"/>
              <a:ext cx="1745306" cy="7691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2"/>
                <a:gd name="f7" fmla="val 272"/>
                <a:gd name="f8" fmla="val 569"/>
                <a:gd name="f9" fmla="val 93"/>
                <a:gd name="f10" fmla="val 555"/>
                <a:gd name="f11" fmla="val 62"/>
                <a:gd name="f12" fmla="val 536"/>
                <a:gd name="f13" fmla="val 34"/>
                <a:gd name="f14" fmla="val 526"/>
                <a:gd name="f15" fmla="val 2"/>
                <a:gd name="f16" fmla="val 524"/>
                <a:gd name="f17" fmla="val 1"/>
                <a:gd name="f18" fmla="val 522"/>
                <a:gd name="f19" fmla="val 521"/>
                <a:gd name="f20" fmla="val 426"/>
                <a:gd name="f21" fmla="val 332"/>
                <a:gd name="f22" fmla="val 237"/>
                <a:gd name="f23" fmla="val 229"/>
                <a:gd name="f24" fmla="val 13"/>
                <a:gd name="f25" fmla="val 241"/>
                <a:gd name="f26" fmla="val 21"/>
                <a:gd name="f27" fmla="val 244"/>
                <a:gd name="f28" fmla="val 31"/>
                <a:gd name="f29" fmla="val 250"/>
                <a:gd name="f30" fmla="val 39"/>
                <a:gd name="f31" fmla="val 253"/>
                <a:gd name="f32" fmla="val 49"/>
                <a:gd name="f33" fmla="val 259"/>
                <a:gd name="f34" fmla="val 58"/>
                <a:gd name="f35" fmla="val 262"/>
                <a:gd name="f36" fmla="val 63"/>
                <a:gd name="f37" fmla="val 264"/>
                <a:gd name="f38" fmla="val 71"/>
                <a:gd name="f39" fmla="val 69"/>
                <a:gd name="f40" fmla="val 70"/>
                <a:gd name="f41" fmla="val 279"/>
                <a:gd name="f42" fmla="val 85"/>
                <a:gd name="f43" fmla="val 286"/>
                <a:gd name="f44" fmla="val 101"/>
                <a:gd name="f45" fmla="val 293"/>
                <a:gd name="f46" fmla="val 116"/>
                <a:gd name="f47" fmla="val 302"/>
                <a:gd name="f48" fmla="val 138"/>
                <a:gd name="f49" fmla="val 139"/>
                <a:gd name="f50" fmla="val 278"/>
                <a:gd name="f51" fmla="val 223"/>
                <a:gd name="f52" fmla="val 137"/>
                <a:gd name="f53" fmla="val 196"/>
                <a:gd name="f54" fmla="val 136"/>
                <a:gd name="f55" fmla="val 145"/>
                <a:gd name="f56" fmla="val 134"/>
                <a:gd name="f57" fmla="val 94"/>
                <a:gd name="f58" fmla="val 135"/>
                <a:gd name="f59" fmla="val 43"/>
                <a:gd name="f60" fmla="val 133"/>
                <a:gd name="f61" fmla="val 19"/>
                <a:gd name="f62" fmla="val 7"/>
                <a:gd name="f63" fmla="val 4"/>
                <a:gd name="f64" fmla="val 142"/>
                <a:gd name="f65" fmla="val 152"/>
                <a:gd name="f66" fmla="val 3"/>
                <a:gd name="f67" fmla="val 158"/>
                <a:gd name="f68" fmla="val 6"/>
                <a:gd name="f69" fmla="val 164"/>
                <a:gd name="f70" fmla="val 22"/>
                <a:gd name="f71" fmla="val 197"/>
                <a:gd name="f72" fmla="val 38"/>
                <a:gd name="f73" fmla="val 230"/>
                <a:gd name="f74" fmla="val 56"/>
                <a:gd name="f75" fmla="val 266"/>
                <a:gd name="f76" fmla="val 61"/>
                <a:gd name="f77" fmla="val 270"/>
                <a:gd name="f78" fmla="val 66"/>
                <a:gd name="f79" fmla="val 99"/>
                <a:gd name="f80" fmla="val 131"/>
                <a:gd name="f81" fmla="val 267"/>
                <a:gd name="f82" fmla="val 265"/>
                <a:gd name="f83" fmla="val 154"/>
                <a:gd name="f84" fmla="val 245"/>
                <a:gd name="f85" fmla="val 143"/>
                <a:gd name="f86" fmla="val 225"/>
                <a:gd name="f87" fmla="val 205"/>
                <a:gd name="f88" fmla="val 121"/>
                <a:gd name="f89" fmla="val 181"/>
                <a:gd name="f90" fmla="val 147"/>
                <a:gd name="f91" fmla="val 234"/>
                <a:gd name="f92" fmla="val 321"/>
                <a:gd name="f93" fmla="val 408"/>
                <a:gd name="f94" fmla="val 410"/>
                <a:gd name="f95" fmla="val 182"/>
                <a:gd name="f96" fmla="val 412"/>
                <a:gd name="f97" fmla="val 183"/>
                <a:gd name="f98" fmla="val 415"/>
                <a:gd name="f99" fmla="val 184"/>
                <a:gd name="f100" fmla="val 423"/>
                <a:gd name="f101" fmla="val 431"/>
                <a:gd name="f102" fmla="val 439"/>
                <a:gd name="f103" fmla="val 490"/>
                <a:gd name="f104" fmla="val 542"/>
                <a:gd name="f105" fmla="val 593"/>
                <a:gd name="f106" fmla="val 599"/>
                <a:gd name="f107" fmla="val 606"/>
                <a:gd name="f108" fmla="val 185"/>
                <a:gd name="f109" fmla="val 600"/>
                <a:gd name="f110" fmla="val 150"/>
                <a:gd name="f111" fmla="val 583"/>
                <a:gd name="f112" fmla="val 122"/>
                <a:gd name="f113" fmla="+- 0 0 -90"/>
                <a:gd name="f114" fmla="*/ f3 1 612"/>
                <a:gd name="f115" fmla="*/ f4 1 272"/>
                <a:gd name="f116" fmla="val f5"/>
                <a:gd name="f117" fmla="val f6"/>
                <a:gd name="f118" fmla="val f7"/>
                <a:gd name="f119" fmla="*/ f113 f0 1"/>
                <a:gd name="f120" fmla="+- f118 0 f116"/>
                <a:gd name="f121" fmla="+- f117 0 f116"/>
                <a:gd name="f122" fmla="*/ f119 1 f2"/>
                <a:gd name="f123" fmla="*/ f121 1 612"/>
                <a:gd name="f124" fmla="*/ f120 1 272"/>
                <a:gd name="f125" fmla="*/ 569 f121 1"/>
                <a:gd name="f126" fmla="*/ 93 f120 1"/>
                <a:gd name="f127" fmla="*/ 526 f121 1"/>
                <a:gd name="f128" fmla="*/ 2 f120 1"/>
                <a:gd name="f129" fmla="*/ 521 f121 1"/>
                <a:gd name="f130" fmla="*/ 0 f120 1"/>
                <a:gd name="f131" fmla="*/ 237 f121 1"/>
                <a:gd name="f132" fmla="*/ 244 f121 1"/>
                <a:gd name="f133" fmla="*/ 31 f120 1"/>
                <a:gd name="f134" fmla="*/ 259 f121 1"/>
                <a:gd name="f135" fmla="*/ 58 f120 1"/>
                <a:gd name="f136" fmla="*/ 272 f121 1"/>
                <a:gd name="f137" fmla="*/ 69 f120 1"/>
                <a:gd name="f138" fmla="*/ 70 f120 1"/>
                <a:gd name="f139" fmla="*/ 293 f121 1"/>
                <a:gd name="f140" fmla="*/ 116 f120 1"/>
                <a:gd name="f141" fmla="*/ 278 f121 1"/>
                <a:gd name="f142" fmla="*/ 139 f120 1"/>
                <a:gd name="f143" fmla="*/ 196 f121 1"/>
                <a:gd name="f144" fmla="*/ 136 f120 1"/>
                <a:gd name="f145" fmla="*/ 43 f121 1"/>
                <a:gd name="f146" fmla="*/ 134 f120 1"/>
                <a:gd name="f147" fmla="*/ 7 f121 1"/>
                <a:gd name="f148" fmla="*/ 137 f120 1"/>
                <a:gd name="f149" fmla="*/ 1 f121 1"/>
                <a:gd name="f150" fmla="*/ 145 f120 1"/>
                <a:gd name="f151" fmla="*/ 6 f121 1"/>
                <a:gd name="f152" fmla="*/ 164 f120 1"/>
                <a:gd name="f153" fmla="*/ 56 f121 1"/>
                <a:gd name="f154" fmla="*/ 262 f120 1"/>
                <a:gd name="f155" fmla="*/ 66 f121 1"/>
                <a:gd name="f156" fmla="*/ 272 f120 1"/>
                <a:gd name="f157" fmla="*/ 164 f121 1"/>
                <a:gd name="f158" fmla="*/ 265 f120 1"/>
                <a:gd name="f159" fmla="*/ 133 f121 1"/>
                <a:gd name="f160" fmla="*/ 205 f120 1"/>
                <a:gd name="f161" fmla="*/ 147 f121 1"/>
                <a:gd name="f162" fmla="*/ 181 f120 1"/>
                <a:gd name="f163" fmla="*/ 408 f121 1"/>
                <a:gd name="f164" fmla="*/ 180 f120 1"/>
                <a:gd name="f165" fmla="*/ 415 f121 1"/>
                <a:gd name="f166" fmla="*/ 184 f120 1"/>
                <a:gd name="f167" fmla="*/ 439 f121 1"/>
                <a:gd name="f168" fmla="*/ 183 f120 1"/>
                <a:gd name="f169" fmla="*/ 593 f121 1"/>
                <a:gd name="f170" fmla="*/ 612 f121 1"/>
                <a:gd name="f171" fmla="+- f122 0 f1"/>
                <a:gd name="f172" fmla="*/ f125 1 612"/>
                <a:gd name="f173" fmla="*/ f126 1 272"/>
                <a:gd name="f174" fmla="*/ f127 1 612"/>
                <a:gd name="f175" fmla="*/ f128 1 272"/>
                <a:gd name="f176" fmla="*/ f129 1 612"/>
                <a:gd name="f177" fmla="*/ f130 1 272"/>
                <a:gd name="f178" fmla="*/ f131 1 612"/>
                <a:gd name="f179" fmla="*/ f132 1 612"/>
                <a:gd name="f180" fmla="*/ f133 1 272"/>
                <a:gd name="f181" fmla="*/ f134 1 612"/>
                <a:gd name="f182" fmla="*/ f135 1 272"/>
                <a:gd name="f183" fmla="*/ f136 1 612"/>
                <a:gd name="f184" fmla="*/ f137 1 272"/>
                <a:gd name="f185" fmla="*/ f138 1 272"/>
                <a:gd name="f186" fmla="*/ f139 1 612"/>
                <a:gd name="f187" fmla="*/ f140 1 272"/>
                <a:gd name="f188" fmla="*/ f141 1 612"/>
                <a:gd name="f189" fmla="*/ f142 1 272"/>
                <a:gd name="f190" fmla="*/ f143 1 612"/>
                <a:gd name="f191" fmla="*/ f144 1 272"/>
                <a:gd name="f192" fmla="*/ f145 1 612"/>
                <a:gd name="f193" fmla="*/ f146 1 272"/>
                <a:gd name="f194" fmla="*/ f147 1 612"/>
                <a:gd name="f195" fmla="*/ f148 1 272"/>
                <a:gd name="f196" fmla="*/ f149 1 612"/>
                <a:gd name="f197" fmla="*/ f150 1 272"/>
                <a:gd name="f198" fmla="*/ f151 1 612"/>
                <a:gd name="f199" fmla="*/ f152 1 272"/>
                <a:gd name="f200" fmla="*/ f153 1 612"/>
                <a:gd name="f201" fmla="*/ f154 1 272"/>
                <a:gd name="f202" fmla="*/ f155 1 612"/>
                <a:gd name="f203" fmla="*/ f156 1 272"/>
                <a:gd name="f204" fmla="*/ f157 1 612"/>
                <a:gd name="f205" fmla="*/ f158 1 272"/>
                <a:gd name="f206" fmla="*/ f159 1 612"/>
                <a:gd name="f207" fmla="*/ f160 1 272"/>
                <a:gd name="f208" fmla="*/ f161 1 612"/>
                <a:gd name="f209" fmla="*/ f162 1 272"/>
                <a:gd name="f210" fmla="*/ f163 1 612"/>
                <a:gd name="f211" fmla="*/ f164 1 272"/>
                <a:gd name="f212" fmla="*/ f165 1 612"/>
                <a:gd name="f213" fmla="*/ f166 1 272"/>
                <a:gd name="f214" fmla="*/ f167 1 612"/>
                <a:gd name="f215" fmla="*/ f168 1 272"/>
                <a:gd name="f216" fmla="*/ f169 1 612"/>
                <a:gd name="f217" fmla="*/ f170 1 612"/>
                <a:gd name="f218" fmla="*/ 0 1 f123"/>
                <a:gd name="f219" fmla="*/ f117 1 f123"/>
                <a:gd name="f220" fmla="*/ 0 1 f124"/>
                <a:gd name="f221" fmla="*/ f118 1 f124"/>
                <a:gd name="f222" fmla="*/ f172 1 f123"/>
                <a:gd name="f223" fmla="*/ f173 1 f124"/>
                <a:gd name="f224" fmla="*/ f174 1 f123"/>
                <a:gd name="f225" fmla="*/ f175 1 f124"/>
                <a:gd name="f226" fmla="*/ f176 1 f123"/>
                <a:gd name="f227" fmla="*/ f177 1 f124"/>
                <a:gd name="f228" fmla="*/ f178 1 f123"/>
                <a:gd name="f229" fmla="*/ f179 1 f123"/>
                <a:gd name="f230" fmla="*/ f180 1 f124"/>
                <a:gd name="f231" fmla="*/ f181 1 f123"/>
                <a:gd name="f232" fmla="*/ f182 1 f124"/>
                <a:gd name="f233" fmla="*/ f183 1 f123"/>
                <a:gd name="f234" fmla="*/ f184 1 f124"/>
                <a:gd name="f235" fmla="*/ f185 1 f124"/>
                <a:gd name="f236" fmla="*/ f186 1 f123"/>
                <a:gd name="f237" fmla="*/ f187 1 f124"/>
                <a:gd name="f238" fmla="*/ f188 1 f123"/>
                <a:gd name="f239" fmla="*/ f189 1 f124"/>
                <a:gd name="f240" fmla="*/ f190 1 f123"/>
                <a:gd name="f241" fmla="*/ f191 1 f124"/>
                <a:gd name="f242" fmla="*/ f192 1 f123"/>
                <a:gd name="f243" fmla="*/ f193 1 f124"/>
                <a:gd name="f244" fmla="*/ f194 1 f123"/>
                <a:gd name="f245" fmla="*/ f195 1 f124"/>
                <a:gd name="f246" fmla="*/ f196 1 f123"/>
                <a:gd name="f247" fmla="*/ f197 1 f124"/>
                <a:gd name="f248" fmla="*/ f198 1 f123"/>
                <a:gd name="f249" fmla="*/ f199 1 f124"/>
                <a:gd name="f250" fmla="*/ f200 1 f123"/>
                <a:gd name="f251" fmla="*/ f201 1 f124"/>
                <a:gd name="f252" fmla="*/ f202 1 f123"/>
                <a:gd name="f253" fmla="*/ f203 1 f124"/>
                <a:gd name="f254" fmla="*/ f204 1 f123"/>
                <a:gd name="f255" fmla="*/ f205 1 f124"/>
                <a:gd name="f256" fmla="*/ f206 1 f123"/>
                <a:gd name="f257" fmla="*/ f207 1 f124"/>
                <a:gd name="f258" fmla="*/ f208 1 f123"/>
                <a:gd name="f259" fmla="*/ f209 1 f124"/>
                <a:gd name="f260" fmla="*/ f210 1 f123"/>
                <a:gd name="f261" fmla="*/ f211 1 f124"/>
                <a:gd name="f262" fmla="*/ f212 1 f123"/>
                <a:gd name="f263" fmla="*/ f213 1 f124"/>
                <a:gd name="f264" fmla="*/ f214 1 f123"/>
                <a:gd name="f265" fmla="*/ f215 1 f124"/>
                <a:gd name="f266" fmla="*/ f216 1 f123"/>
                <a:gd name="f267" fmla="*/ f217 1 f123"/>
                <a:gd name="f268" fmla="*/ f218 f114 1"/>
                <a:gd name="f269" fmla="*/ f219 f114 1"/>
                <a:gd name="f270" fmla="*/ f221 f115 1"/>
                <a:gd name="f271" fmla="*/ f220 f115 1"/>
                <a:gd name="f272" fmla="*/ f222 f114 1"/>
                <a:gd name="f273" fmla="*/ f223 f115 1"/>
                <a:gd name="f274" fmla="*/ f224 f114 1"/>
                <a:gd name="f275" fmla="*/ f225 f115 1"/>
                <a:gd name="f276" fmla="*/ f226 f114 1"/>
                <a:gd name="f277" fmla="*/ f227 f115 1"/>
                <a:gd name="f278" fmla="*/ f228 f114 1"/>
                <a:gd name="f279" fmla="*/ f229 f114 1"/>
                <a:gd name="f280" fmla="*/ f230 f115 1"/>
                <a:gd name="f281" fmla="*/ f231 f114 1"/>
                <a:gd name="f282" fmla="*/ f232 f115 1"/>
                <a:gd name="f283" fmla="*/ f233 f114 1"/>
                <a:gd name="f284" fmla="*/ f234 f115 1"/>
                <a:gd name="f285" fmla="*/ f235 f115 1"/>
                <a:gd name="f286" fmla="*/ f236 f114 1"/>
                <a:gd name="f287" fmla="*/ f237 f115 1"/>
                <a:gd name="f288" fmla="*/ f238 f114 1"/>
                <a:gd name="f289" fmla="*/ f239 f115 1"/>
                <a:gd name="f290" fmla="*/ f240 f114 1"/>
                <a:gd name="f291" fmla="*/ f241 f115 1"/>
                <a:gd name="f292" fmla="*/ f242 f114 1"/>
                <a:gd name="f293" fmla="*/ f243 f115 1"/>
                <a:gd name="f294" fmla="*/ f244 f114 1"/>
                <a:gd name="f295" fmla="*/ f245 f115 1"/>
                <a:gd name="f296" fmla="*/ f246 f114 1"/>
                <a:gd name="f297" fmla="*/ f247 f115 1"/>
                <a:gd name="f298" fmla="*/ f248 f114 1"/>
                <a:gd name="f299" fmla="*/ f249 f115 1"/>
                <a:gd name="f300" fmla="*/ f250 f114 1"/>
                <a:gd name="f301" fmla="*/ f251 f115 1"/>
                <a:gd name="f302" fmla="*/ f252 f114 1"/>
                <a:gd name="f303" fmla="*/ f253 f115 1"/>
                <a:gd name="f304" fmla="*/ f254 f114 1"/>
                <a:gd name="f305" fmla="*/ f255 f115 1"/>
                <a:gd name="f306" fmla="*/ f256 f114 1"/>
                <a:gd name="f307" fmla="*/ f257 f115 1"/>
                <a:gd name="f308" fmla="*/ f258 f114 1"/>
                <a:gd name="f309" fmla="*/ f259 f115 1"/>
                <a:gd name="f310" fmla="*/ f260 f114 1"/>
                <a:gd name="f311" fmla="*/ f261 f115 1"/>
                <a:gd name="f312" fmla="*/ f262 f114 1"/>
                <a:gd name="f313" fmla="*/ f263 f115 1"/>
                <a:gd name="f314" fmla="*/ f264 f114 1"/>
                <a:gd name="f315" fmla="*/ f265 f115 1"/>
                <a:gd name="f316" fmla="*/ f266 f114 1"/>
                <a:gd name="f317" fmla="*/ f267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1">
                  <a:pos x="f272" y="f273"/>
                </a:cxn>
                <a:cxn ang="f171">
                  <a:pos x="f274" y="f275"/>
                </a:cxn>
                <a:cxn ang="f171">
                  <a:pos x="f276" y="f277"/>
                </a:cxn>
                <a:cxn ang="f171">
                  <a:pos x="f278" y="f277"/>
                </a:cxn>
                <a:cxn ang="f171">
                  <a:pos x="f279" y="f280"/>
                </a:cxn>
                <a:cxn ang="f171">
                  <a:pos x="f281" y="f282"/>
                </a:cxn>
                <a:cxn ang="f171">
                  <a:pos x="f283" y="f284"/>
                </a:cxn>
                <a:cxn ang="f171">
                  <a:pos x="f283" y="f285"/>
                </a:cxn>
                <a:cxn ang="f171">
                  <a:pos x="f286" y="f287"/>
                </a:cxn>
                <a:cxn ang="f171">
                  <a:pos x="f288" y="f289"/>
                </a:cxn>
                <a:cxn ang="f171">
                  <a:pos x="f290" y="f291"/>
                </a:cxn>
                <a:cxn ang="f171">
                  <a:pos x="f292" y="f293"/>
                </a:cxn>
                <a:cxn ang="f171">
                  <a:pos x="f294" y="f295"/>
                </a:cxn>
                <a:cxn ang="f171">
                  <a:pos x="f296" y="f297"/>
                </a:cxn>
                <a:cxn ang="f171">
                  <a:pos x="f298" y="f299"/>
                </a:cxn>
                <a:cxn ang="f171">
                  <a:pos x="f300" y="f301"/>
                </a:cxn>
                <a:cxn ang="f171">
                  <a:pos x="f302" y="f303"/>
                </a:cxn>
                <a:cxn ang="f171">
                  <a:pos x="f304" y="f303"/>
                </a:cxn>
                <a:cxn ang="f171">
                  <a:pos x="f304" y="f305"/>
                </a:cxn>
                <a:cxn ang="f171">
                  <a:pos x="f306" y="f307"/>
                </a:cxn>
                <a:cxn ang="f171">
                  <a:pos x="f308" y="f309"/>
                </a:cxn>
                <a:cxn ang="f171">
                  <a:pos x="f310" y="f309"/>
                </a:cxn>
                <a:cxn ang="f171">
                  <a:pos x="f310" y="f311"/>
                </a:cxn>
                <a:cxn ang="f171">
                  <a:pos x="f312" y="f313"/>
                </a:cxn>
                <a:cxn ang="f171">
                  <a:pos x="f314" y="f315"/>
                </a:cxn>
                <a:cxn ang="f171">
                  <a:pos x="f316" y="f315"/>
                </a:cxn>
                <a:cxn ang="f171">
                  <a:pos x="f317" y="f311"/>
                </a:cxn>
                <a:cxn ang="f171">
                  <a:pos x="f272" y="f273"/>
                </a:cxn>
              </a:cxnLst>
              <a:rect l="f268" t="f271" r="f269" b="f270"/>
              <a:pathLst>
                <a:path w="612" h="27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5"/>
                    <a:pt x="f19" y="f5"/>
                  </a:cubicBezTo>
                  <a:cubicBezTo>
                    <a:pt x="f20" y="f5"/>
                    <a:pt x="f21" y="f5"/>
                    <a:pt x="f22" y="f5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7" y="f39"/>
                  </a:cubicBezTo>
                  <a:cubicBezTo>
                    <a:pt x="f7" y="f39"/>
                    <a:pt x="f7" y="f39"/>
                    <a:pt x="f7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7" y="f49"/>
                    <a:pt x="f50" y="f49"/>
                  </a:cubicBezTo>
                  <a:cubicBezTo>
                    <a:pt x="f29" y="f49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56"/>
                  </a:cubicBezTo>
                  <a:cubicBezTo>
                    <a:pt x="f28" y="f60"/>
                    <a:pt x="f61" y="f56"/>
                    <a:pt x="f62" y="f52"/>
                  </a:cubicBezTo>
                  <a:cubicBezTo>
                    <a:pt x="f63" y="f49"/>
                    <a:pt x="f15" y="f64"/>
                    <a:pt x="f17" y="f55"/>
                  </a:cubicBezTo>
                  <a:cubicBezTo>
                    <a:pt x="f5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35"/>
                  </a:cubicBezTo>
                  <a:cubicBezTo>
                    <a:pt x="f34" y="f75"/>
                    <a:pt x="f76" y="f77"/>
                    <a:pt x="f78" y="f7"/>
                  </a:cubicBezTo>
                  <a:cubicBezTo>
                    <a:pt x="f79" y="f7"/>
                    <a:pt x="f80" y="f7"/>
                    <a:pt x="f69" y="f7"/>
                  </a:cubicBezTo>
                  <a:cubicBezTo>
                    <a:pt x="f69" y="f77"/>
                    <a:pt x="f69" y="f81"/>
                    <a:pt x="f69" y="f82"/>
                  </a:cubicBezTo>
                  <a:cubicBezTo>
                    <a:pt x="f83" y="f84"/>
                    <a:pt x="f85" y="f86"/>
                    <a:pt x="f60" y="f87"/>
                  </a:cubicBezTo>
                  <a:cubicBezTo>
                    <a:pt x="f88" y="f89"/>
                    <a:pt x="f88" y="f89"/>
                    <a:pt x="f90" y="f89"/>
                  </a:cubicBezTo>
                  <a:cubicBezTo>
                    <a:pt x="f91" y="f89"/>
                    <a:pt x="f92" y="f89"/>
                    <a:pt x="f93" y="f89"/>
                  </a:cubicBezTo>
                  <a:cubicBezTo>
                    <a:pt x="f93" y="f89"/>
                    <a:pt x="f93" y="f89"/>
                    <a:pt x="f93" y="f2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97"/>
                    <a:pt x="f101" y="f97"/>
                    <a:pt x="f102" y="f97"/>
                  </a:cubicBezTo>
                  <a:cubicBezTo>
                    <a:pt x="f103" y="f97"/>
                    <a:pt x="f104" y="f97"/>
                    <a:pt x="f105" y="f97"/>
                  </a:cubicBezTo>
                  <a:cubicBezTo>
                    <a:pt x="f106" y="f97"/>
                    <a:pt x="f107" y="f108"/>
                    <a:pt x="f6" y="f2"/>
                  </a:cubicBezTo>
                  <a:cubicBezTo>
                    <a:pt x="f109" y="f110"/>
                    <a:pt x="f111" y="f112"/>
                    <a:pt x="f8" y="f9"/>
                  </a:cubicBezTo>
                  <a:close/>
                </a:path>
              </a:pathLst>
            </a:custGeom>
            <a:solidFill>
              <a:srgbClr val="260C0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D87BB9A-47A7-46DB-855F-9FBABC5D519B}"/>
                </a:ext>
              </a:extLst>
            </p:cNvPr>
            <p:cNvSpPr/>
            <p:nvPr/>
          </p:nvSpPr>
          <p:spPr>
            <a:xfrm flipH="1">
              <a:off x="7653290" y="4106122"/>
              <a:ext cx="1535433" cy="10346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8"/>
                <a:gd name="f7" fmla="val 366"/>
                <a:gd name="f8" fmla="val 534"/>
                <a:gd name="f9" fmla="val 218"/>
                <a:gd name="f10" fmla="val 216"/>
                <a:gd name="f11" fmla="val 533"/>
                <a:gd name="f12" fmla="val 215"/>
                <a:gd name="f13" fmla="val 214"/>
                <a:gd name="f14" fmla="val 528"/>
                <a:gd name="f15" fmla="val 195"/>
                <a:gd name="f16" fmla="val 522"/>
                <a:gd name="f17" fmla="val 177"/>
                <a:gd name="f18" fmla="val 506"/>
                <a:gd name="f19" fmla="val 164"/>
                <a:gd name="f20" fmla="val 498"/>
                <a:gd name="f21" fmla="val 150"/>
                <a:gd name="f22" fmla="val 490"/>
                <a:gd name="f23" fmla="val 136"/>
                <a:gd name="f24" fmla="val 482"/>
                <a:gd name="f25" fmla="val 123"/>
                <a:gd name="f26" fmla="val 479"/>
                <a:gd name="f27" fmla="val 113"/>
                <a:gd name="f28" fmla="val 475"/>
                <a:gd name="f29" fmla="val 104"/>
                <a:gd name="f30" fmla="val 471"/>
                <a:gd name="f31" fmla="val 94"/>
                <a:gd name="f32" fmla="val 458"/>
                <a:gd name="f33" fmla="val 69"/>
                <a:gd name="f34" fmla="val 444"/>
                <a:gd name="f35" fmla="val 44"/>
                <a:gd name="f36" fmla="val 430"/>
                <a:gd name="f37" fmla="val 19"/>
                <a:gd name="f38" fmla="val 427"/>
                <a:gd name="f39" fmla="val 6"/>
                <a:gd name="f40" fmla="val 417"/>
                <a:gd name="f41" fmla="val 11"/>
                <a:gd name="f42" fmla="val 409"/>
                <a:gd name="f43" fmla="val 346"/>
                <a:gd name="f44" fmla="val 10"/>
                <a:gd name="f45" fmla="val 282"/>
                <a:gd name="f46" fmla="val 219"/>
                <a:gd name="f47" fmla="val 197"/>
                <a:gd name="f48" fmla="val 176"/>
                <a:gd name="f49" fmla="val 154"/>
                <a:gd name="f50" fmla="val 144"/>
                <a:gd name="f51" fmla="val 133"/>
                <a:gd name="f52" fmla="val 12"/>
                <a:gd name="f53" fmla="val 122"/>
                <a:gd name="f54" fmla="val 120"/>
                <a:gd name="f55" fmla="val 119"/>
                <a:gd name="f56" fmla="val 81"/>
                <a:gd name="f57" fmla="val 42"/>
                <a:gd name="f58" fmla="val 3"/>
                <a:gd name="f59" fmla="val 39"/>
                <a:gd name="f60" fmla="val 1"/>
                <a:gd name="f61" fmla="val 67"/>
                <a:gd name="f62" fmla="val 95"/>
                <a:gd name="f63" fmla="val 138"/>
                <a:gd name="f64" fmla="val 181"/>
                <a:gd name="f65" fmla="val 224"/>
                <a:gd name="f66" fmla="val 7"/>
                <a:gd name="f67" fmla="val 263"/>
                <a:gd name="f68" fmla="val 4"/>
                <a:gd name="f69" fmla="val 303"/>
                <a:gd name="f70" fmla="val 5"/>
                <a:gd name="f71" fmla="val 342"/>
                <a:gd name="f72" fmla="val 365"/>
                <a:gd name="f73" fmla="val 28"/>
                <a:gd name="f74" fmla="val 111"/>
                <a:gd name="f75" fmla="val 193"/>
                <a:gd name="f76" fmla="val 276"/>
                <a:gd name="f77" fmla="val 281"/>
                <a:gd name="f78" fmla="val 286"/>
                <a:gd name="f79" fmla="val 291"/>
                <a:gd name="f80" fmla="val 364"/>
                <a:gd name="f81" fmla="val 296"/>
                <a:gd name="f82" fmla="val 363"/>
                <a:gd name="f83" fmla="val 297"/>
                <a:gd name="f84" fmla="val 359"/>
                <a:gd name="f85" fmla="val 294"/>
                <a:gd name="f86" fmla="val 355"/>
                <a:gd name="f87" fmla="val 317"/>
                <a:gd name="f88" fmla="val 257"/>
                <a:gd name="f89" fmla="val 280"/>
                <a:gd name="f90" fmla="val 238"/>
                <a:gd name="f91" fmla="val 243"/>
                <a:gd name="f92" fmla="val 240"/>
                <a:gd name="f93" fmla="val 237"/>
                <a:gd name="f94" fmla="val 235"/>
                <a:gd name="f95" fmla="val 310"/>
                <a:gd name="f96" fmla="val 381"/>
                <a:gd name="f97" fmla="val 452"/>
                <a:gd name="f98" fmla="val 453"/>
                <a:gd name="f99" fmla="val 454"/>
                <a:gd name="f100" fmla="val 455"/>
                <a:gd name="f101" fmla="val 236"/>
                <a:gd name="f102" fmla="val 495"/>
                <a:gd name="f103" fmla="val 515"/>
                <a:gd name="f104" fmla="val 518"/>
                <a:gd name="f105" fmla="val 521"/>
                <a:gd name="f106" fmla="val 524"/>
                <a:gd name="f107" fmla="val 529"/>
                <a:gd name="f108" fmla="val 536"/>
                <a:gd name="f109" fmla="val 231"/>
                <a:gd name="f110" fmla="val 226"/>
                <a:gd name="f111" fmla="val 222"/>
                <a:gd name="f112" fmla="+- 0 0 -90"/>
                <a:gd name="f113" fmla="*/ f3 1 538"/>
                <a:gd name="f114" fmla="*/ f4 1 366"/>
                <a:gd name="f115" fmla="val f5"/>
                <a:gd name="f116" fmla="val f6"/>
                <a:gd name="f117" fmla="val f7"/>
                <a:gd name="f118" fmla="*/ f112 f0 1"/>
                <a:gd name="f119" fmla="+- f117 0 f115"/>
                <a:gd name="f120" fmla="+- f116 0 f115"/>
                <a:gd name="f121" fmla="*/ f118 1 f2"/>
                <a:gd name="f122" fmla="*/ f120 1 538"/>
                <a:gd name="f123" fmla="*/ f119 1 366"/>
                <a:gd name="f124" fmla="*/ 534 f120 1"/>
                <a:gd name="f125" fmla="*/ 218 f119 1"/>
                <a:gd name="f126" fmla="*/ 533 f120 1"/>
                <a:gd name="f127" fmla="*/ 214 f119 1"/>
                <a:gd name="f128" fmla="*/ 506 f120 1"/>
                <a:gd name="f129" fmla="*/ 164 f119 1"/>
                <a:gd name="f130" fmla="*/ 482 f120 1"/>
                <a:gd name="f131" fmla="*/ 123 f119 1"/>
                <a:gd name="f132" fmla="*/ 471 f120 1"/>
                <a:gd name="f133" fmla="*/ 94 f119 1"/>
                <a:gd name="f134" fmla="*/ 430 f120 1"/>
                <a:gd name="f135" fmla="*/ 19 f119 1"/>
                <a:gd name="f136" fmla="*/ 409 f120 1"/>
                <a:gd name="f137" fmla="*/ 11 f119 1"/>
                <a:gd name="f138" fmla="*/ 219 f120 1"/>
                <a:gd name="f139" fmla="*/ 10 f119 1"/>
                <a:gd name="f140" fmla="*/ 154 f120 1"/>
                <a:gd name="f141" fmla="*/ 123 f120 1"/>
                <a:gd name="f142" fmla="*/ 12 f119 1"/>
                <a:gd name="f143" fmla="*/ 119 f120 1"/>
                <a:gd name="f144" fmla="*/ 3 f120 1"/>
                <a:gd name="f145" fmla="*/ 95 f119 1"/>
                <a:gd name="f146" fmla="*/ 224 f119 1"/>
                <a:gd name="f147" fmla="*/ 5 f120 1"/>
                <a:gd name="f148" fmla="*/ 342 f119 1"/>
                <a:gd name="f149" fmla="*/ 28 f120 1"/>
                <a:gd name="f150" fmla="*/ 365 f119 1"/>
                <a:gd name="f151" fmla="*/ 276 f120 1"/>
                <a:gd name="f152" fmla="*/ 291 f120 1"/>
                <a:gd name="f153" fmla="*/ 364 f119 1"/>
                <a:gd name="f154" fmla="*/ 294 f120 1"/>
                <a:gd name="f155" fmla="*/ 355 f119 1"/>
                <a:gd name="f156" fmla="*/ 238 f120 1"/>
                <a:gd name="f157" fmla="*/ 243 f119 1"/>
                <a:gd name="f158" fmla="*/ 235 f119 1"/>
                <a:gd name="f159" fmla="*/ 452 f120 1"/>
                <a:gd name="f160" fmla="*/ 455 f120 1"/>
                <a:gd name="f161" fmla="*/ 236 f119 1"/>
                <a:gd name="f162" fmla="*/ 515 f120 1"/>
                <a:gd name="f163" fmla="*/ 237 f119 1"/>
                <a:gd name="f164" fmla="*/ 524 f120 1"/>
                <a:gd name="f165" fmla="*/ 536 f120 1"/>
                <a:gd name="f166" fmla="*/ 231 f119 1"/>
                <a:gd name="f167" fmla="+- f121 0 f1"/>
                <a:gd name="f168" fmla="*/ f124 1 538"/>
                <a:gd name="f169" fmla="*/ f125 1 366"/>
                <a:gd name="f170" fmla="*/ f126 1 538"/>
                <a:gd name="f171" fmla="*/ f127 1 366"/>
                <a:gd name="f172" fmla="*/ f128 1 538"/>
                <a:gd name="f173" fmla="*/ f129 1 366"/>
                <a:gd name="f174" fmla="*/ f130 1 538"/>
                <a:gd name="f175" fmla="*/ f131 1 366"/>
                <a:gd name="f176" fmla="*/ f132 1 538"/>
                <a:gd name="f177" fmla="*/ f133 1 366"/>
                <a:gd name="f178" fmla="*/ f134 1 538"/>
                <a:gd name="f179" fmla="*/ f135 1 366"/>
                <a:gd name="f180" fmla="*/ f136 1 538"/>
                <a:gd name="f181" fmla="*/ f137 1 366"/>
                <a:gd name="f182" fmla="*/ f138 1 538"/>
                <a:gd name="f183" fmla="*/ f139 1 366"/>
                <a:gd name="f184" fmla="*/ f140 1 538"/>
                <a:gd name="f185" fmla="*/ f141 1 538"/>
                <a:gd name="f186" fmla="*/ f142 1 366"/>
                <a:gd name="f187" fmla="*/ f143 1 538"/>
                <a:gd name="f188" fmla="*/ f144 1 538"/>
                <a:gd name="f189" fmla="*/ f145 1 366"/>
                <a:gd name="f190" fmla="*/ f146 1 366"/>
                <a:gd name="f191" fmla="*/ f147 1 538"/>
                <a:gd name="f192" fmla="*/ f148 1 366"/>
                <a:gd name="f193" fmla="*/ f149 1 538"/>
                <a:gd name="f194" fmla="*/ f150 1 366"/>
                <a:gd name="f195" fmla="*/ f151 1 538"/>
                <a:gd name="f196" fmla="*/ f152 1 538"/>
                <a:gd name="f197" fmla="*/ f153 1 366"/>
                <a:gd name="f198" fmla="*/ f154 1 538"/>
                <a:gd name="f199" fmla="*/ f155 1 366"/>
                <a:gd name="f200" fmla="*/ f156 1 538"/>
                <a:gd name="f201" fmla="*/ f157 1 366"/>
                <a:gd name="f202" fmla="*/ f158 1 366"/>
                <a:gd name="f203" fmla="*/ f159 1 538"/>
                <a:gd name="f204" fmla="*/ f160 1 538"/>
                <a:gd name="f205" fmla="*/ f161 1 366"/>
                <a:gd name="f206" fmla="*/ f162 1 538"/>
                <a:gd name="f207" fmla="*/ f163 1 366"/>
                <a:gd name="f208" fmla="*/ f164 1 538"/>
                <a:gd name="f209" fmla="*/ f165 1 538"/>
                <a:gd name="f210" fmla="*/ f166 1 366"/>
                <a:gd name="f211" fmla="*/ 0 1 f122"/>
                <a:gd name="f212" fmla="*/ f116 1 f122"/>
                <a:gd name="f213" fmla="*/ 0 1 f123"/>
                <a:gd name="f214" fmla="*/ f117 1 f123"/>
                <a:gd name="f215" fmla="*/ f168 1 f122"/>
                <a:gd name="f216" fmla="*/ f169 1 f123"/>
                <a:gd name="f217" fmla="*/ f170 1 f122"/>
                <a:gd name="f218" fmla="*/ f171 1 f123"/>
                <a:gd name="f219" fmla="*/ f172 1 f122"/>
                <a:gd name="f220" fmla="*/ f173 1 f123"/>
                <a:gd name="f221" fmla="*/ f174 1 f122"/>
                <a:gd name="f222" fmla="*/ f175 1 f123"/>
                <a:gd name="f223" fmla="*/ f176 1 f122"/>
                <a:gd name="f224" fmla="*/ f177 1 f123"/>
                <a:gd name="f225" fmla="*/ f178 1 f122"/>
                <a:gd name="f226" fmla="*/ f179 1 f123"/>
                <a:gd name="f227" fmla="*/ f180 1 f122"/>
                <a:gd name="f228" fmla="*/ f181 1 f123"/>
                <a:gd name="f229" fmla="*/ f182 1 f122"/>
                <a:gd name="f230" fmla="*/ f183 1 f123"/>
                <a:gd name="f231" fmla="*/ f184 1 f122"/>
                <a:gd name="f232" fmla="*/ f185 1 f122"/>
                <a:gd name="f233" fmla="*/ f186 1 f123"/>
                <a:gd name="f234" fmla="*/ f187 1 f122"/>
                <a:gd name="f235" fmla="*/ f188 1 f122"/>
                <a:gd name="f236" fmla="*/ f189 1 f123"/>
                <a:gd name="f237" fmla="*/ f190 1 f123"/>
                <a:gd name="f238" fmla="*/ f191 1 f122"/>
                <a:gd name="f239" fmla="*/ f192 1 f123"/>
                <a:gd name="f240" fmla="*/ f193 1 f122"/>
                <a:gd name="f241" fmla="*/ f194 1 f123"/>
                <a:gd name="f242" fmla="*/ f195 1 f122"/>
                <a:gd name="f243" fmla="*/ f196 1 f122"/>
                <a:gd name="f244" fmla="*/ f197 1 f123"/>
                <a:gd name="f245" fmla="*/ f198 1 f122"/>
                <a:gd name="f246" fmla="*/ f199 1 f123"/>
                <a:gd name="f247" fmla="*/ f200 1 f122"/>
                <a:gd name="f248" fmla="*/ f201 1 f123"/>
                <a:gd name="f249" fmla="*/ f202 1 f123"/>
                <a:gd name="f250" fmla="*/ f203 1 f122"/>
                <a:gd name="f251" fmla="*/ f204 1 f122"/>
                <a:gd name="f252" fmla="*/ f205 1 f123"/>
                <a:gd name="f253" fmla="*/ f206 1 f122"/>
                <a:gd name="f254" fmla="*/ f207 1 f123"/>
                <a:gd name="f255" fmla="*/ f208 1 f122"/>
                <a:gd name="f256" fmla="*/ f209 1 f122"/>
                <a:gd name="f257" fmla="*/ f210 1 f123"/>
                <a:gd name="f258" fmla="*/ f211 f113 1"/>
                <a:gd name="f259" fmla="*/ f212 f113 1"/>
                <a:gd name="f260" fmla="*/ f214 f114 1"/>
                <a:gd name="f261" fmla="*/ f213 f114 1"/>
                <a:gd name="f262" fmla="*/ f215 f113 1"/>
                <a:gd name="f263" fmla="*/ f216 f114 1"/>
                <a:gd name="f264" fmla="*/ f217 f113 1"/>
                <a:gd name="f265" fmla="*/ f218 f114 1"/>
                <a:gd name="f266" fmla="*/ f219 f113 1"/>
                <a:gd name="f267" fmla="*/ f220 f114 1"/>
                <a:gd name="f268" fmla="*/ f221 f113 1"/>
                <a:gd name="f269" fmla="*/ f222 f114 1"/>
                <a:gd name="f270" fmla="*/ f223 f113 1"/>
                <a:gd name="f271" fmla="*/ f224 f114 1"/>
                <a:gd name="f272" fmla="*/ f225 f113 1"/>
                <a:gd name="f273" fmla="*/ f226 f114 1"/>
                <a:gd name="f274" fmla="*/ f227 f113 1"/>
                <a:gd name="f275" fmla="*/ f228 f114 1"/>
                <a:gd name="f276" fmla="*/ f229 f113 1"/>
                <a:gd name="f277" fmla="*/ f230 f114 1"/>
                <a:gd name="f278" fmla="*/ f231 f113 1"/>
                <a:gd name="f279" fmla="*/ f232 f113 1"/>
                <a:gd name="f280" fmla="*/ f233 f114 1"/>
                <a:gd name="f281" fmla="*/ f234 f113 1"/>
                <a:gd name="f282" fmla="*/ f235 f113 1"/>
                <a:gd name="f283" fmla="*/ f236 f114 1"/>
                <a:gd name="f284" fmla="*/ f237 f114 1"/>
                <a:gd name="f285" fmla="*/ f238 f113 1"/>
                <a:gd name="f286" fmla="*/ f239 f114 1"/>
                <a:gd name="f287" fmla="*/ f240 f113 1"/>
                <a:gd name="f288" fmla="*/ f241 f114 1"/>
                <a:gd name="f289" fmla="*/ f242 f113 1"/>
                <a:gd name="f290" fmla="*/ f243 f113 1"/>
                <a:gd name="f291" fmla="*/ f244 f114 1"/>
                <a:gd name="f292" fmla="*/ f245 f113 1"/>
                <a:gd name="f293" fmla="*/ f246 f114 1"/>
                <a:gd name="f294" fmla="*/ f247 f113 1"/>
                <a:gd name="f295" fmla="*/ f248 f114 1"/>
                <a:gd name="f296" fmla="*/ f249 f114 1"/>
                <a:gd name="f297" fmla="*/ f250 f113 1"/>
                <a:gd name="f298" fmla="*/ f251 f113 1"/>
                <a:gd name="f299" fmla="*/ f252 f114 1"/>
                <a:gd name="f300" fmla="*/ f253 f113 1"/>
                <a:gd name="f301" fmla="*/ f254 f114 1"/>
                <a:gd name="f302" fmla="*/ f255 f113 1"/>
                <a:gd name="f303" fmla="*/ f256 f113 1"/>
                <a:gd name="f304" fmla="*/ f257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7">
                  <a:pos x="f262" y="f263"/>
                </a:cxn>
                <a:cxn ang="f167">
                  <a:pos x="f264" y="f265"/>
                </a:cxn>
                <a:cxn ang="f167">
                  <a:pos x="f266" y="f267"/>
                </a:cxn>
                <a:cxn ang="f167">
                  <a:pos x="f268" y="f269"/>
                </a:cxn>
                <a:cxn ang="f167">
                  <a:pos x="f270" y="f271"/>
                </a:cxn>
                <a:cxn ang="f167">
                  <a:pos x="f272" y="f273"/>
                </a:cxn>
                <a:cxn ang="f167">
                  <a:pos x="f272" y="f273"/>
                </a:cxn>
                <a:cxn ang="f167">
                  <a:pos x="f272" y="f273"/>
                </a:cxn>
                <a:cxn ang="f167">
                  <a:pos x="f274" y="f275"/>
                </a:cxn>
                <a:cxn ang="f167">
                  <a:pos x="f276" y="f277"/>
                </a:cxn>
                <a:cxn ang="f167">
                  <a:pos x="f278" y="f277"/>
                </a:cxn>
                <a:cxn ang="f167">
                  <a:pos x="f279" y="f280"/>
                </a:cxn>
                <a:cxn ang="f167">
                  <a:pos x="f281" y="f277"/>
                </a:cxn>
                <a:cxn ang="f167">
                  <a:pos x="f282" y="f275"/>
                </a:cxn>
                <a:cxn ang="f167">
                  <a:pos x="f282" y="f283"/>
                </a:cxn>
                <a:cxn ang="f167">
                  <a:pos x="f282" y="f284"/>
                </a:cxn>
                <a:cxn ang="f167">
                  <a:pos x="f285" y="f286"/>
                </a:cxn>
                <a:cxn ang="f167">
                  <a:pos x="f287" y="f288"/>
                </a:cxn>
                <a:cxn ang="f167">
                  <a:pos x="f289" y="f288"/>
                </a:cxn>
                <a:cxn ang="f167">
                  <a:pos x="f290" y="f291"/>
                </a:cxn>
                <a:cxn ang="f167">
                  <a:pos x="f292" y="f293"/>
                </a:cxn>
                <a:cxn ang="f167">
                  <a:pos x="f294" y="f295"/>
                </a:cxn>
                <a:cxn ang="f167">
                  <a:pos x="f294" y="f295"/>
                </a:cxn>
                <a:cxn ang="f167">
                  <a:pos x="f294" y="f295"/>
                </a:cxn>
                <a:cxn ang="f167">
                  <a:pos x="f294" y="f296"/>
                </a:cxn>
                <a:cxn ang="f167">
                  <a:pos x="f297" y="f296"/>
                </a:cxn>
                <a:cxn ang="f167">
                  <a:pos x="f298" y="f299"/>
                </a:cxn>
                <a:cxn ang="f167">
                  <a:pos x="f300" y="f301"/>
                </a:cxn>
                <a:cxn ang="f167">
                  <a:pos x="f302" y="f296"/>
                </a:cxn>
                <a:cxn ang="f167">
                  <a:pos x="f303" y="f304"/>
                </a:cxn>
                <a:cxn ang="f167">
                  <a:pos x="f262" y="f263"/>
                </a:cxn>
              </a:cxnLst>
              <a:rect l="f258" t="f261" r="f259" b="f260"/>
              <a:pathLst>
                <a:path w="538" h="366">
                  <a:moveTo>
                    <a:pt x="f8" y="f9"/>
                  </a:moveTo>
                  <a:cubicBezTo>
                    <a:pt x="f8" y="f10"/>
                    <a:pt x="f11" y="f12"/>
                    <a:pt x="f11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6" y="f37"/>
                    <a:pt x="f36" y="f37"/>
                    <a:pt x="f36" y="f37"/>
                  </a:cubicBezTo>
                  <a:cubicBezTo>
                    <a:pt x="f36" y="f37"/>
                    <a:pt x="f36" y="f37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4"/>
                    <a:pt x="f45" y="f44"/>
                    <a:pt x="f46" y="f44"/>
                  </a:cubicBezTo>
                  <a:cubicBezTo>
                    <a:pt x="f47" y="f5"/>
                    <a:pt x="f48" y="f5"/>
                    <a:pt x="f49" y="f44"/>
                  </a:cubicBezTo>
                  <a:cubicBezTo>
                    <a:pt x="f50" y="f44"/>
                    <a:pt x="f51" y="f41"/>
                    <a:pt x="f25" y="f52"/>
                  </a:cubicBezTo>
                  <a:cubicBezTo>
                    <a:pt x="f53" y="f41"/>
                    <a:pt x="f54" y="f44"/>
                    <a:pt x="f55" y="f44"/>
                  </a:cubicBezTo>
                  <a:cubicBezTo>
                    <a:pt x="f56" y="f44"/>
                    <a:pt x="f57" y="f41"/>
                    <a:pt x="f58" y="f41"/>
                  </a:cubicBezTo>
                  <a:cubicBezTo>
                    <a:pt x="f5" y="f59"/>
                    <a:pt x="f60" y="f61"/>
                    <a:pt x="f58" y="f62"/>
                  </a:cubicBezTo>
                  <a:cubicBezTo>
                    <a:pt x="f58" y="f63"/>
                    <a:pt x="f58" y="f64"/>
                    <a:pt x="f58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0" y="f72"/>
                    <a:pt x="f70" y="f72"/>
                    <a:pt x="f73" y="f72"/>
                  </a:cubicBezTo>
                  <a:cubicBezTo>
                    <a:pt x="f74" y="f72"/>
                    <a:pt x="f75" y="f72"/>
                    <a:pt x="f76" y="f72"/>
                  </a:cubicBezTo>
                  <a:cubicBezTo>
                    <a:pt x="f77" y="f72"/>
                    <a:pt x="f78" y="f7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76" y="f87"/>
                    <a:pt x="f88" y="f89"/>
                    <a:pt x="f90" y="f91"/>
                  </a:cubicBezTo>
                  <a:cubicBezTo>
                    <a:pt x="f90" y="f91"/>
                    <a:pt x="f90" y="f91"/>
                    <a:pt x="f90" y="f91"/>
                  </a:cubicBezTo>
                  <a:cubicBezTo>
                    <a:pt x="f90" y="f91"/>
                    <a:pt x="f90" y="f91"/>
                    <a:pt x="f90" y="f91"/>
                  </a:cubicBezTo>
                  <a:cubicBezTo>
                    <a:pt x="f90" y="f92"/>
                    <a:pt x="f90" y="f93"/>
                    <a:pt x="f90" y="f94"/>
                  </a:cubicBezTo>
                  <a:cubicBezTo>
                    <a:pt x="f95" y="f94"/>
                    <a:pt x="f96" y="f94"/>
                    <a:pt x="f97" y="f94"/>
                  </a:cubicBezTo>
                  <a:cubicBezTo>
                    <a:pt x="f98" y="f94"/>
                    <a:pt x="f99" y="f94"/>
                    <a:pt x="f100" y="f101"/>
                  </a:cubicBezTo>
                  <a:cubicBezTo>
                    <a:pt x="f28" y="f90"/>
                    <a:pt x="f102" y="f93"/>
                    <a:pt x="f103" y="f93"/>
                  </a:cubicBezTo>
                  <a:cubicBezTo>
                    <a:pt x="f104" y="f93"/>
                    <a:pt x="f105" y="f101"/>
                    <a:pt x="f106" y="f94"/>
                  </a:cubicBezTo>
                  <a:cubicBezTo>
                    <a:pt x="f107" y="f101"/>
                    <a:pt x="f8" y="f101"/>
                    <a:pt x="f108" y="f109"/>
                  </a:cubicBezTo>
                  <a:cubicBezTo>
                    <a:pt x="f6" y="f110"/>
                    <a:pt x="f108" y="f111"/>
                    <a:pt x="f8" y="f9"/>
                  </a:cubicBezTo>
                  <a:close/>
                </a:path>
              </a:pathLst>
            </a:custGeom>
            <a:solidFill>
              <a:srgbClr val="E7206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>
            <a:extLst>
              <a:ext uri="{FF2B5EF4-FFF2-40B4-BE49-F238E27FC236}">
                <a16:creationId xmlns:a16="http://schemas.microsoft.com/office/drawing/2014/main" id="{C1566973-1DE0-4EB5-AE43-144166D11416}"/>
              </a:ext>
            </a:extLst>
          </p:cNvPr>
          <p:cNvGrpSpPr/>
          <p:nvPr/>
        </p:nvGrpSpPr>
        <p:grpSpPr>
          <a:xfrm>
            <a:off x="6952247" y="3226250"/>
            <a:ext cx="1913080" cy="712710"/>
            <a:chOff x="6952247" y="3226250"/>
            <a:chExt cx="1913080" cy="712710"/>
          </a:xfrm>
        </p:grpSpPr>
        <p:sp>
          <p:nvSpPr>
            <p:cNvPr id="3" name="TextBox 62">
              <a:extLst>
                <a:ext uri="{FF2B5EF4-FFF2-40B4-BE49-F238E27FC236}">
                  <a16:creationId xmlns:a16="http://schemas.microsoft.com/office/drawing/2014/main" id="{A3DF4389-CD0F-422F-AB64-1212B47B432A}"/>
                </a:ext>
              </a:extLst>
            </p:cNvPr>
            <p:cNvSpPr txBox="1"/>
            <p:nvPr/>
          </p:nvSpPr>
          <p:spPr>
            <a:xfrm>
              <a:off x="6952247" y="3226250"/>
              <a:ext cx="191308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4" name="TextBox 63">
              <a:extLst>
                <a:ext uri="{FF2B5EF4-FFF2-40B4-BE49-F238E27FC236}">
                  <a16:creationId xmlns:a16="http://schemas.microsoft.com/office/drawing/2014/main" id="{8B6ED41F-BE1B-428F-8C17-CDA71B42A3C0}"/>
                </a:ext>
              </a:extLst>
            </p:cNvPr>
            <p:cNvSpPr txBox="1"/>
            <p:nvPr/>
          </p:nvSpPr>
          <p:spPr>
            <a:xfrm>
              <a:off x="6952247" y="3431130"/>
              <a:ext cx="1913080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5" name="Group 64">
            <a:extLst>
              <a:ext uri="{FF2B5EF4-FFF2-40B4-BE49-F238E27FC236}">
                <a16:creationId xmlns:a16="http://schemas.microsoft.com/office/drawing/2014/main" id="{D2FE7623-47BD-404A-A388-16A61EB6CD50}"/>
              </a:ext>
            </a:extLst>
          </p:cNvPr>
          <p:cNvGrpSpPr/>
          <p:nvPr/>
        </p:nvGrpSpPr>
        <p:grpSpPr>
          <a:xfrm>
            <a:off x="1591494" y="3838632"/>
            <a:ext cx="1901439" cy="712711"/>
            <a:chOff x="1591494" y="3838632"/>
            <a:chExt cx="1901439" cy="712711"/>
          </a:xfrm>
        </p:grpSpPr>
        <p:sp>
          <p:nvSpPr>
            <p:cNvPr id="6" name="TextBox 65">
              <a:extLst>
                <a:ext uri="{FF2B5EF4-FFF2-40B4-BE49-F238E27FC236}">
                  <a16:creationId xmlns:a16="http://schemas.microsoft.com/office/drawing/2014/main" id="{B403B3F1-3C8D-4E6B-9398-C5A280C6EC97}"/>
                </a:ext>
              </a:extLst>
            </p:cNvPr>
            <p:cNvSpPr txBox="1"/>
            <p:nvPr/>
          </p:nvSpPr>
          <p:spPr>
            <a:xfrm>
              <a:off x="1591494" y="3838632"/>
              <a:ext cx="1901439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7" name="TextBox 66">
              <a:extLst>
                <a:ext uri="{FF2B5EF4-FFF2-40B4-BE49-F238E27FC236}">
                  <a16:creationId xmlns:a16="http://schemas.microsoft.com/office/drawing/2014/main" id="{6106EDF7-D773-4B5A-AAA2-4C01111F1D56}"/>
                </a:ext>
              </a:extLst>
            </p:cNvPr>
            <p:cNvSpPr txBox="1"/>
            <p:nvPr/>
          </p:nvSpPr>
          <p:spPr>
            <a:xfrm>
              <a:off x="1591494" y="4043513"/>
              <a:ext cx="190143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8" name="Group 67">
            <a:extLst>
              <a:ext uri="{FF2B5EF4-FFF2-40B4-BE49-F238E27FC236}">
                <a16:creationId xmlns:a16="http://schemas.microsoft.com/office/drawing/2014/main" id="{CDA57D1B-095D-4E9A-B3BB-EA28F1CE9CF0}"/>
              </a:ext>
            </a:extLst>
          </p:cNvPr>
          <p:cNvGrpSpPr/>
          <p:nvPr/>
        </p:nvGrpSpPr>
        <p:grpSpPr>
          <a:xfrm>
            <a:off x="625861" y="3263603"/>
            <a:ext cx="1901439" cy="712710"/>
            <a:chOff x="625861" y="3263603"/>
            <a:chExt cx="1901439" cy="712710"/>
          </a:xfrm>
        </p:grpSpPr>
        <p:sp>
          <p:nvSpPr>
            <p:cNvPr id="9" name="TextBox 68">
              <a:extLst>
                <a:ext uri="{FF2B5EF4-FFF2-40B4-BE49-F238E27FC236}">
                  <a16:creationId xmlns:a16="http://schemas.microsoft.com/office/drawing/2014/main" id="{9C2CAC96-E33C-41EB-9E83-36BF697D05DF}"/>
                </a:ext>
              </a:extLst>
            </p:cNvPr>
            <p:cNvSpPr txBox="1"/>
            <p:nvPr/>
          </p:nvSpPr>
          <p:spPr>
            <a:xfrm>
              <a:off x="625861" y="3263603"/>
              <a:ext cx="1901439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10" name="TextBox 69">
              <a:extLst>
                <a:ext uri="{FF2B5EF4-FFF2-40B4-BE49-F238E27FC236}">
                  <a16:creationId xmlns:a16="http://schemas.microsoft.com/office/drawing/2014/main" id="{19C4CAA5-7D0C-409D-89EB-04FBCAA0143E}"/>
                </a:ext>
              </a:extLst>
            </p:cNvPr>
            <p:cNvSpPr txBox="1"/>
            <p:nvPr/>
          </p:nvSpPr>
          <p:spPr>
            <a:xfrm>
              <a:off x="625861" y="3468483"/>
              <a:ext cx="190143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1" name="Group 70">
            <a:extLst>
              <a:ext uri="{FF2B5EF4-FFF2-40B4-BE49-F238E27FC236}">
                <a16:creationId xmlns:a16="http://schemas.microsoft.com/office/drawing/2014/main" id="{8CA2256E-BE36-4804-B936-F74F08BEAC51}"/>
              </a:ext>
            </a:extLst>
          </p:cNvPr>
          <p:cNvGrpSpPr/>
          <p:nvPr/>
        </p:nvGrpSpPr>
        <p:grpSpPr>
          <a:xfrm>
            <a:off x="5907261" y="3758632"/>
            <a:ext cx="2001530" cy="712710"/>
            <a:chOff x="5907261" y="3758632"/>
            <a:chExt cx="2001530" cy="712710"/>
          </a:xfrm>
        </p:grpSpPr>
        <p:sp>
          <p:nvSpPr>
            <p:cNvPr id="12" name="TextBox 71">
              <a:extLst>
                <a:ext uri="{FF2B5EF4-FFF2-40B4-BE49-F238E27FC236}">
                  <a16:creationId xmlns:a16="http://schemas.microsoft.com/office/drawing/2014/main" id="{1D8CB07B-3E04-4FEF-B90B-7A32AC6FE912}"/>
                </a:ext>
              </a:extLst>
            </p:cNvPr>
            <p:cNvSpPr txBox="1"/>
            <p:nvPr/>
          </p:nvSpPr>
          <p:spPr>
            <a:xfrm>
              <a:off x="5907261" y="3758632"/>
              <a:ext cx="200153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13" name="TextBox 72">
              <a:extLst>
                <a:ext uri="{FF2B5EF4-FFF2-40B4-BE49-F238E27FC236}">
                  <a16:creationId xmlns:a16="http://schemas.microsoft.com/office/drawing/2014/main" id="{67B19F26-F615-4A30-833D-E04104866EF9}"/>
                </a:ext>
              </a:extLst>
            </p:cNvPr>
            <p:cNvSpPr txBox="1"/>
            <p:nvPr/>
          </p:nvSpPr>
          <p:spPr>
            <a:xfrm>
              <a:off x="5907261" y="3963512"/>
              <a:ext cx="2001521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4" name="Group 73">
            <a:extLst>
              <a:ext uri="{FF2B5EF4-FFF2-40B4-BE49-F238E27FC236}">
                <a16:creationId xmlns:a16="http://schemas.microsoft.com/office/drawing/2014/main" id="{7DCB3BA1-1AFC-4930-B680-BD58E047CAC5}"/>
              </a:ext>
            </a:extLst>
          </p:cNvPr>
          <p:cNvGrpSpPr/>
          <p:nvPr/>
        </p:nvGrpSpPr>
        <p:grpSpPr>
          <a:xfrm>
            <a:off x="6884252" y="2081302"/>
            <a:ext cx="1913080" cy="712710"/>
            <a:chOff x="6884252" y="2081302"/>
            <a:chExt cx="1913080" cy="712710"/>
          </a:xfrm>
        </p:grpSpPr>
        <p:sp>
          <p:nvSpPr>
            <p:cNvPr id="15" name="TextBox 74">
              <a:extLst>
                <a:ext uri="{FF2B5EF4-FFF2-40B4-BE49-F238E27FC236}">
                  <a16:creationId xmlns:a16="http://schemas.microsoft.com/office/drawing/2014/main" id="{80F4614B-BE20-4E93-A0A7-D19C1497ED97}"/>
                </a:ext>
              </a:extLst>
            </p:cNvPr>
            <p:cNvSpPr txBox="1"/>
            <p:nvPr/>
          </p:nvSpPr>
          <p:spPr>
            <a:xfrm>
              <a:off x="6884252" y="2081302"/>
              <a:ext cx="191308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16" name="TextBox 75">
              <a:extLst>
                <a:ext uri="{FF2B5EF4-FFF2-40B4-BE49-F238E27FC236}">
                  <a16:creationId xmlns:a16="http://schemas.microsoft.com/office/drawing/2014/main" id="{4BDB2FBE-BB10-4892-BFA8-033B45E784CF}"/>
                </a:ext>
              </a:extLst>
            </p:cNvPr>
            <p:cNvSpPr txBox="1"/>
            <p:nvPr/>
          </p:nvSpPr>
          <p:spPr>
            <a:xfrm>
              <a:off x="6884252" y="2286182"/>
              <a:ext cx="1913080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17" name="TextBox 76">
            <a:extLst>
              <a:ext uri="{FF2B5EF4-FFF2-40B4-BE49-F238E27FC236}">
                <a16:creationId xmlns:a16="http://schemas.microsoft.com/office/drawing/2014/main" id="{037D2002-32E7-4803-B797-7C639C299EF6}"/>
              </a:ext>
            </a:extLst>
          </p:cNvPr>
          <p:cNvSpPr txBox="1"/>
          <p:nvPr/>
        </p:nvSpPr>
        <p:spPr>
          <a:xfrm>
            <a:off x="421995" y="1075663"/>
            <a:ext cx="2202990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0" cap="none" spc="0" baseline="0">
                <a:solidFill>
                  <a:srgbClr val="E7206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AWESOME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0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S</a:t>
            </a:r>
            <a:r>
              <a:rPr lang="en-US" sz="30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LIDE</a:t>
            </a:r>
          </a:p>
        </p:txBody>
      </p:sp>
      <p:sp>
        <p:nvSpPr>
          <p:cNvPr id="18" name="TextBox 78">
            <a:extLst>
              <a:ext uri="{FF2B5EF4-FFF2-40B4-BE49-F238E27FC236}">
                <a16:creationId xmlns:a16="http://schemas.microsoft.com/office/drawing/2014/main" id="{95A65F13-CB41-4638-BCFF-BE07F0BA22D0}"/>
              </a:ext>
            </a:extLst>
          </p:cNvPr>
          <p:cNvSpPr txBox="1"/>
          <p:nvPr/>
        </p:nvSpPr>
        <p:spPr>
          <a:xfrm>
            <a:off x="411854" y="2024646"/>
            <a:ext cx="220299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L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OREM IPSUM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DOLOR SIT AMET</a:t>
            </a:r>
          </a:p>
        </p:txBody>
      </p:sp>
      <p:pic>
        <p:nvPicPr>
          <p:cNvPr id="19" name="Imagen 4">
            <a:extLst>
              <a:ext uri="{FF2B5EF4-FFF2-40B4-BE49-F238E27FC236}">
                <a16:creationId xmlns:a16="http://schemas.microsoft.com/office/drawing/2014/main" id="{377A2671-47B1-4202-9A6B-288E4E9DC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609" y="1194782"/>
            <a:ext cx="1770763" cy="3759610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20" name="Conector recto de flecha 6">
            <a:extLst>
              <a:ext uri="{FF2B5EF4-FFF2-40B4-BE49-F238E27FC236}">
                <a16:creationId xmlns:a16="http://schemas.microsoft.com/office/drawing/2014/main" id="{6C824BC3-39D9-4552-8263-FC055C75211C}"/>
              </a:ext>
            </a:extLst>
          </p:cNvPr>
          <p:cNvCxnSpPr/>
          <p:nvPr/>
        </p:nvCxnSpPr>
        <p:spPr>
          <a:xfrm flipH="1" flipV="1">
            <a:off x="5203768" y="1729048"/>
            <a:ext cx="1546168" cy="467669"/>
          </a:xfrm>
          <a:prstGeom prst="straightConnector1">
            <a:avLst/>
          </a:prstGeom>
          <a:noFill/>
          <a:ln w="38103" cap="flat">
            <a:solidFill>
              <a:srgbClr val="E7206F"/>
            </a:solidFill>
            <a:prstDash val="solid"/>
            <a:tailEnd type="arrow"/>
          </a:ln>
        </p:spPr>
      </p:cxnSp>
      <p:cxnSp>
        <p:nvCxnSpPr>
          <p:cNvPr id="21" name="Conector recto de flecha 8">
            <a:extLst>
              <a:ext uri="{FF2B5EF4-FFF2-40B4-BE49-F238E27FC236}">
                <a16:creationId xmlns:a16="http://schemas.microsoft.com/office/drawing/2014/main" id="{33D0D446-896E-4591-844A-811CF5E5AD3B}"/>
              </a:ext>
            </a:extLst>
          </p:cNvPr>
          <p:cNvCxnSpPr>
            <a:stCxn id="9" idx="3"/>
          </p:cNvCxnSpPr>
          <p:nvPr/>
        </p:nvCxnSpPr>
        <p:spPr>
          <a:xfrm flipV="1">
            <a:off x="2527301" y="2794013"/>
            <a:ext cx="1427424" cy="585005"/>
          </a:xfrm>
          <a:prstGeom prst="straightConnector1">
            <a:avLst/>
          </a:prstGeom>
          <a:noFill/>
          <a:ln w="38103" cap="flat">
            <a:solidFill>
              <a:srgbClr val="E7206F"/>
            </a:solidFill>
            <a:prstDash val="solid"/>
            <a:tailEnd type="arrow"/>
          </a:ln>
        </p:spPr>
      </p:cxnSp>
      <p:cxnSp>
        <p:nvCxnSpPr>
          <p:cNvPr id="22" name="Conector recto de flecha 10">
            <a:extLst>
              <a:ext uri="{FF2B5EF4-FFF2-40B4-BE49-F238E27FC236}">
                <a16:creationId xmlns:a16="http://schemas.microsoft.com/office/drawing/2014/main" id="{76D22474-3D37-400B-9E6E-FF7DE233C2F4}"/>
              </a:ext>
            </a:extLst>
          </p:cNvPr>
          <p:cNvCxnSpPr>
            <a:stCxn id="3" idx="1"/>
          </p:cNvCxnSpPr>
          <p:nvPr/>
        </p:nvCxnSpPr>
        <p:spPr>
          <a:xfrm flipH="1">
            <a:off x="5544372" y="3341665"/>
            <a:ext cx="1407875" cy="32370"/>
          </a:xfrm>
          <a:prstGeom prst="straightConnector1">
            <a:avLst/>
          </a:prstGeom>
          <a:noFill/>
          <a:ln w="38103" cap="flat">
            <a:solidFill>
              <a:srgbClr val="E7206F"/>
            </a:solidFill>
            <a:prstDash val="solid"/>
            <a:tailEnd type="arrow"/>
          </a:ln>
        </p:spPr>
      </p:cxnSp>
      <p:cxnSp>
        <p:nvCxnSpPr>
          <p:cNvPr id="23" name="Conector recto de flecha 12">
            <a:extLst>
              <a:ext uri="{FF2B5EF4-FFF2-40B4-BE49-F238E27FC236}">
                <a16:creationId xmlns:a16="http://schemas.microsoft.com/office/drawing/2014/main" id="{AE818FAC-8DD5-4559-97BE-2BECB818C3E7}"/>
              </a:ext>
            </a:extLst>
          </p:cNvPr>
          <p:cNvCxnSpPr>
            <a:stCxn id="13" idx="1"/>
          </p:cNvCxnSpPr>
          <p:nvPr/>
        </p:nvCxnSpPr>
        <p:spPr>
          <a:xfrm flipH="1" flipV="1">
            <a:off x="5113489" y="3758632"/>
            <a:ext cx="793772" cy="458800"/>
          </a:xfrm>
          <a:prstGeom prst="straightConnector1">
            <a:avLst/>
          </a:prstGeom>
          <a:noFill/>
          <a:ln w="38103" cap="flat">
            <a:solidFill>
              <a:srgbClr val="E7206F"/>
            </a:solidFill>
            <a:prstDash val="solid"/>
            <a:tailEnd type="arrow"/>
          </a:ln>
        </p:spPr>
      </p:cxnSp>
      <p:cxnSp>
        <p:nvCxnSpPr>
          <p:cNvPr id="24" name="Conector recto de flecha 14">
            <a:extLst>
              <a:ext uri="{FF2B5EF4-FFF2-40B4-BE49-F238E27FC236}">
                <a16:creationId xmlns:a16="http://schemas.microsoft.com/office/drawing/2014/main" id="{9AFACC84-3079-4777-8BAD-A5D2056CB22D}"/>
              </a:ext>
            </a:extLst>
          </p:cNvPr>
          <p:cNvCxnSpPr>
            <a:stCxn id="6" idx="3"/>
          </p:cNvCxnSpPr>
          <p:nvPr/>
        </p:nvCxnSpPr>
        <p:spPr>
          <a:xfrm>
            <a:off x="3492925" y="3954048"/>
            <a:ext cx="613563" cy="517294"/>
          </a:xfrm>
          <a:prstGeom prst="straightConnector1">
            <a:avLst/>
          </a:prstGeom>
          <a:noFill/>
          <a:ln w="38103" cap="flat">
            <a:solidFill>
              <a:srgbClr val="E7206F"/>
            </a:solidFill>
            <a:prstDash val="solid"/>
            <a:tailEnd type="arrow"/>
          </a:ln>
        </p:spPr>
      </p:cxn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54;p54">
            <a:extLst>
              <a:ext uri="{FF2B5EF4-FFF2-40B4-BE49-F238E27FC236}">
                <a16:creationId xmlns:a16="http://schemas.microsoft.com/office/drawing/2014/main" id="{010A3336-3F17-4953-84AA-92769DC71F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2975" y="309789"/>
            <a:ext cx="7717499" cy="478203"/>
          </a:xfrm>
        </p:spPr>
        <p:txBody>
          <a:bodyPr anchor="ctr"/>
          <a:lstStyle/>
          <a:p>
            <a:pPr lvl="0"/>
            <a:r>
              <a:rPr lang="en-US"/>
              <a:t>PRICING</a:t>
            </a:r>
          </a:p>
        </p:txBody>
      </p:sp>
      <p:sp>
        <p:nvSpPr>
          <p:cNvPr id="3" name="Google Shape;1662;p54">
            <a:extLst>
              <a:ext uri="{FF2B5EF4-FFF2-40B4-BE49-F238E27FC236}">
                <a16:creationId xmlns:a16="http://schemas.microsoft.com/office/drawing/2014/main" id="{D849A280-AE78-4C45-8A83-49DB944562F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93470" y="3815251"/>
            <a:ext cx="2211302" cy="300599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2400">
                <a:solidFill>
                  <a:srgbClr val="D0254D"/>
                </a:solidFill>
                <a:latin typeface="Staatliches"/>
              </a:rPr>
              <a:t>basic</a:t>
            </a:r>
          </a:p>
        </p:txBody>
      </p:sp>
      <p:sp>
        <p:nvSpPr>
          <p:cNvPr id="4" name="Google Shape;1663;p54">
            <a:extLst>
              <a:ext uri="{FF2B5EF4-FFF2-40B4-BE49-F238E27FC236}">
                <a16:creationId xmlns:a16="http://schemas.microsoft.com/office/drawing/2014/main" id="{AF41FF8D-DD1A-471C-A7E2-75F885C2CA3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93470" y="2765200"/>
            <a:ext cx="2211302" cy="737399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Jupiter is the fifth planet from the sun and also the largest one</a:t>
            </a:r>
          </a:p>
        </p:txBody>
      </p:sp>
      <p:sp>
        <p:nvSpPr>
          <p:cNvPr id="5" name="Google Shape;1665;p54">
            <a:extLst>
              <a:ext uri="{FF2B5EF4-FFF2-40B4-BE49-F238E27FC236}">
                <a16:creationId xmlns:a16="http://schemas.microsoft.com/office/drawing/2014/main" id="{A3D9331D-149C-4D80-8785-31C8274026B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39171" y="3815251"/>
            <a:ext cx="2211302" cy="300599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2400">
                <a:solidFill>
                  <a:srgbClr val="D0254D"/>
                </a:solidFill>
                <a:latin typeface="Staatliches"/>
              </a:rPr>
              <a:t>PREMIUM</a:t>
            </a:r>
          </a:p>
        </p:txBody>
      </p:sp>
      <p:sp>
        <p:nvSpPr>
          <p:cNvPr id="6" name="Google Shape;1666;p54">
            <a:extLst>
              <a:ext uri="{FF2B5EF4-FFF2-40B4-BE49-F238E27FC236}">
                <a16:creationId xmlns:a16="http://schemas.microsoft.com/office/drawing/2014/main" id="{8A2B4C54-1023-40D1-879E-18E5989CE0E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39171" y="2765200"/>
            <a:ext cx="2211302" cy="737399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Mars is the fourth planet from the sun and it’s a cold place</a:t>
            </a:r>
          </a:p>
        </p:txBody>
      </p:sp>
      <p:sp>
        <p:nvSpPr>
          <p:cNvPr id="7" name="Google Shape;1668;p54">
            <a:extLst>
              <a:ext uri="{FF2B5EF4-FFF2-40B4-BE49-F238E27FC236}">
                <a16:creationId xmlns:a16="http://schemas.microsoft.com/office/drawing/2014/main" id="{3953C58A-252D-462A-A9F1-C1CD5D5ED34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66325" y="3815251"/>
            <a:ext cx="2211302" cy="300599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2400">
                <a:solidFill>
                  <a:srgbClr val="D0254D"/>
                </a:solidFill>
                <a:latin typeface="Staatliches"/>
              </a:rPr>
              <a:t>PRO</a:t>
            </a:r>
          </a:p>
        </p:txBody>
      </p:sp>
      <p:sp>
        <p:nvSpPr>
          <p:cNvPr id="8" name="Google Shape;1669;p54">
            <a:extLst>
              <a:ext uri="{FF2B5EF4-FFF2-40B4-BE49-F238E27FC236}">
                <a16:creationId xmlns:a16="http://schemas.microsoft.com/office/drawing/2014/main" id="{BACF7438-4F31-4E4C-B6FA-70E02EDA0FD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66325" y="2765200"/>
            <a:ext cx="2211302" cy="737399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Neptune is the farthest planet from the Sun. It’s an ice giant</a:t>
            </a:r>
          </a:p>
        </p:txBody>
      </p:sp>
      <p:pic>
        <p:nvPicPr>
          <p:cNvPr id="9" name="Imagen 4">
            <a:extLst>
              <a:ext uri="{FF2B5EF4-FFF2-40B4-BE49-F238E27FC236}">
                <a16:creationId xmlns:a16="http://schemas.microsoft.com/office/drawing/2014/main" id="{70E71121-BBFB-4922-BDDD-AE64E42F2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374" y="932294"/>
            <a:ext cx="1057503" cy="17437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n 5">
            <a:extLst>
              <a:ext uri="{FF2B5EF4-FFF2-40B4-BE49-F238E27FC236}">
                <a16:creationId xmlns:a16="http://schemas.microsoft.com/office/drawing/2014/main" id="{2B714B30-F02B-4D12-A3D9-A9796C67C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477" y="1036463"/>
            <a:ext cx="1035000" cy="17100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magen 6">
            <a:extLst>
              <a:ext uri="{FF2B5EF4-FFF2-40B4-BE49-F238E27FC236}">
                <a16:creationId xmlns:a16="http://schemas.microsoft.com/office/drawing/2014/main" id="{044A8868-C265-4AFE-89E4-03EC8B125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445" y="895682"/>
            <a:ext cx="1158745" cy="17999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04;p36">
            <a:extLst>
              <a:ext uri="{FF2B5EF4-FFF2-40B4-BE49-F238E27FC236}">
                <a16:creationId xmlns:a16="http://schemas.microsoft.com/office/drawing/2014/main" id="{3D3BABB6-24FC-4F1C-A31A-C44B5EF7D866}"/>
              </a:ext>
            </a:extLst>
          </p:cNvPr>
          <p:cNvSpPr/>
          <p:nvPr/>
        </p:nvSpPr>
        <p:spPr>
          <a:xfrm>
            <a:off x="5914997" y="931197"/>
            <a:ext cx="1422303" cy="1414201"/>
          </a:xfrm>
          <a:custGeom>
            <a:avLst>
              <a:gd name="f5" fmla="val 25000"/>
            </a:avLst>
            <a:gdLst>
              <a:gd name="f1" fmla="val w"/>
              <a:gd name="f2" fmla="val h"/>
              <a:gd name="f3" fmla="val ss"/>
              <a:gd name="f4" fmla="val 0"/>
              <a:gd name="f5" fmla="val 2500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+- f25 0 f24"/>
              <a:gd name="f30" fmla="*/ f28 f10 1"/>
              <a:gd name="f31" fmla="*/ f30 1 100000"/>
              <a:gd name="f32" fmla="+- f21 0 f31"/>
              <a:gd name="f33" fmla="+- f22 0 f31"/>
              <a:gd name="f34" fmla="?: f29 f9 f31"/>
              <a:gd name="f35" fmla="?: f29 f31 f9"/>
              <a:gd name="f36" fmla="*/ f31 f18 1"/>
              <a:gd name="f37" fmla="?: f29 f21 f32"/>
              <a:gd name="f38" fmla="?: f29 f33 f22"/>
              <a:gd name="f39" fmla="*/ f34 f18 1"/>
              <a:gd name="f40" fmla="*/ f35 f18 1"/>
              <a:gd name="f41" fmla="*/ f32 f18 1"/>
              <a:gd name="f42" fmla="*/ f33 f18 1"/>
              <a:gd name="f43" fmla="*/ f37 f18 1"/>
              <a:gd name="f44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40" r="f43" b="f44"/>
            <a:pathLst>
              <a:path>
                <a:moveTo>
                  <a:pt x="f23" y="f36"/>
                </a:moveTo>
                <a:lnTo>
                  <a:pt x="f36" y="f36"/>
                </a:lnTo>
                <a:lnTo>
                  <a:pt x="f36" y="f23"/>
                </a:lnTo>
                <a:lnTo>
                  <a:pt x="f41" y="f23"/>
                </a:lnTo>
                <a:lnTo>
                  <a:pt x="f41" y="f36"/>
                </a:lnTo>
                <a:lnTo>
                  <a:pt x="f26" y="f36"/>
                </a:lnTo>
                <a:lnTo>
                  <a:pt x="f26" y="f42"/>
                </a:lnTo>
                <a:lnTo>
                  <a:pt x="f41" y="f42"/>
                </a:lnTo>
                <a:lnTo>
                  <a:pt x="f41" y="f27"/>
                </a:lnTo>
                <a:lnTo>
                  <a:pt x="f36" y="f27"/>
                </a:lnTo>
                <a:lnTo>
                  <a:pt x="f36" y="f42"/>
                </a:lnTo>
                <a:lnTo>
                  <a:pt x="f23" y="f42"/>
                </a:lnTo>
                <a:close/>
              </a:path>
            </a:pathLst>
          </a:custGeom>
          <a:noFill/>
          <a:ln w="76196" cap="flat">
            <a:solidFill>
              <a:srgbClr val="6AA84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005;p36">
            <a:extLst>
              <a:ext uri="{FF2B5EF4-FFF2-40B4-BE49-F238E27FC236}">
                <a16:creationId xmlns:a16="http://schemas.microsoft.com/office/drawing/2014/main" id="{0BB9A543-4B8F-4742-80FD-42B3BEF3E3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03688" y="2600306"/>
            <a:ext cx="6208803" cy="734098"/>
          </a:xfrm>
        </p:spPr>
        <p:txBody>
          <a:bodyPr/>
          <a:lstStyle/>
          <a:p>
            <a:pPr lvl="0"/>
            <a:r>
              <a:rPr lang="en-US"/>
              <a:t>ABOUT US</a:t>
            </a:r>
          </a:p>
        </p:txBody>
      </p:sp>
      <p:sp>
        <p:nvSpPr>
          <p:cNvPr id="4" name="Google Shape;1006;p36">
            <a:extLst>
              <a:ext uri="{FF2B5EF4-FFF2-40B4-BE49-F238E27FC236}">
                <a16:creationId xmlns:a16="http://schemas.microsoft.com/office/drawing/2014/main" id="{C82F032F-87C8-4DBB-98A8-CEB321543D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44652" y="1271253"/>
            <a:ext cx="1563002" cy="734098"/>
          </a:xfrm>
        </p:spPr>
        <p:txBody>
          <a:bodyPr anchor="ctr"/>
          <a:lstStyle/>
          <a:p>
            <a:pPr lvl="0"/>
            <a:r>
              <a:rPr lang="en-US" sz="5500"/>
              <a:t>01</a:t>
            </a:r>
          </a:p>
        </p:txBody>
      </p:sp>
      <p:sp>
        <p:nvSpPr>
          <p:cNvPr id="5" name="Google Shape;1007;p36">
            <a:extLst>
              <a:ext uri="{FF2B5EF4-FFF2-40B4-BE49-F238E27FC236}">
                <a16:creationId xmlns:a16="http://schemas.microsoft.com/office/drawing/2014/main" id="{272FCE44-7F11-4C90-95C7-77CA9BA18DA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55015" y="3458562"/>
            <a:ext cx="3506102" cy="626098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700"/>
              <a:t>You can enter a subtitle here if you need it</a:t>
            </a:r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55D61C7C-99F1-40AD-AC6E-00FA0CC918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963" b="22909"/>
          <a:stretch>
            <a:fillRect/>
          </a:stretch>
        </p:blipFill>
        <p:spPr>
          <a:xfrm>
            <a:off x="0" y="-54562"/>
            <a:ext cx="4950433" cy="522521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cheurón 23">
            <a:extLst>
              <a:ext uri="{FF2B5EF4-FFF2-40B4-BE49-F238E27FC236}">
                <a16:creationId xmlns:a16="http://schemas.microsoft.com/office/drawing/2014/main" id="{CC5FCABC-1568-4BDE-A4C7-3F66AE150249}"/>
              </a:ext>
            </a:extLst>
          </p:cNvPr>
          <p:cNvSpPr/>
          <p:nvPr/>
        </p:nvSpPr>
        <p:spPr>
          <a:xfrm rot="10799991">
            <a:off x="4418088" y="1649229"/>
            <a:ext cx="2227953" cy="1667618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DAA4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Flecha: cheurón 21">
            <a:extLst>
              <a:ext uri="{FF2B5EF4-FFF2-40B4-BE49-F238E27FC236}">
                <a16:creationId xmlns:a16="http://schemas.microsoft.com/office/drawing/2014/main" id="{BD8E5E35-8B8D-4721-B76F-9E6A90AFE43D}"/>
              </a:ext>
            </a:extLst>
          </p:cNvPr>
          <p:cNvSpPr/>
          <p:nvPr/>
        </p:nvSpPr>
        <p:spPr>
          <a:xfrm>
            <a:off x="2483748" y="1744053"/>
            <a:ext cx="2227953" cy="1667618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DAA4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EA138BA-7D64-401F-BA65-32EF1EA0B8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91308" y="317644"/>
            <a:ext cx="6616698" cy="542925"/>
          </a:xfrm>
        </p:spPr>
        <p:txBody>
          <a:bodyPr anchorCtr="1"/>
          <a:lstStyle/>
          <a:p>
            <a:pPr marL="139702" lvl="0" indent="0" algn="ctr">
              <a:buNone/>
            </a:pPr>
            <a:r>
              <a:rPr lang="en-US" sz="4000" b="1">
                <a:solidFill>
                  <a:srgbClr val="C268AE"/>
                </a:solidFill>
              </a:rPr>
              <a:t>Infographic Style</a:t>
            </a:r>
          </a:p>
        </p:txBody>
      </p:sp>
      <p:grpSp>
        <p:nvGrpSpPr>
          <p:cNvPr id="5" name="Group 31">
            <a:extLst>
              <a:ext uri="{FF2B5EF4-FFF2-40B4-BE49-F238E27FC236}">
                <a16:creationId xmlns:a16="http://schemas.microsoft.com/office/drawing/2014/main" id="{BC472764-E22E-4E85-9196-623C25B5025B}"/>
              </a:ext>
            </a:extLst>
          </p:cNvPr>
          <p:cNvGrpSpPr/>
          <p:nvPr/>
        </p:nvGrpSpPr>
        <p:grpSpPr>
          <a:xfrm>
            <a:off x="262295" y="2055333"/>
            <a:ext cx="2550810" cy="1000600"/>
            <a:chOff x="262295" y="2055333"/>
            <a:chExt cx="2550810" cy="1000600"/>
          </a:xfrm>
        </p:grpSpPr>
        <p:sp>
          <p:nvSpPr>
            <p:cNvPr id="6" name="TextBox 27">
              <a:extLst>
                <a:ext uri="{FF2B5EF4-FFF2-40B4-BE49-F238E27FC236}">
                  <a16:creationId xmlns:a16="http://schemas.microsoft.com/office/drawing/2014/main" id="{1F5E08E4-E413-4508-BC35-09F4918FE40A}"/>
                </a:ext>
              </a:extLst>
            </p:cNvPr>
            <p:cNvSpPr txBox="1"/>
            <p:nvPr/>
          </p:nvSpPr>
          <p:spPr>
            <a:xfrm>
              <a:off x="262295" y="2055333"/>
              <a:ext cx="2550810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355427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7" name="TextBox 28">
              <a:extLst>
                <a:ext uri="{FF2B5EF4-FFF2-40B4-BE49-F238E27FC236}">
                  <a16:creationId xmlns:a16="http://schemas.microsoft.com/office/drawing/2014/main" id="{C01164D9-7EA1-46E5-9E65-E945CBB0A8C4}"/>
                </a:ext>
              </a:extLst>
            </p:cNvPr>
            <p:cNvSpPr txBox="1"/>
            <p:nvPr/>
          </p:nvSpPr>
          <p:spPr>
            <a:xfrm>
              <a:off x="262295" y="2271104"/>
              <a:ext cx="2550810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rPr>
                <a:t>Get a modern PowerPoint  Presentation that is beautifully designed. I hope and I believe that this Template will your Time, Money and Reputation. You can simply impress your audience and add a unique zing.</a:t>
              </a:r>
            </a:p>
          </p:txBody>
        </p:sp>
      </p:grpSp>
      <p:grpSp>
        <p:nvGrpSpPr>
          <p:cNvPr id="8" name="Group 32">
            <a:extLst>
              <a:ext uri="{FF2B5EF4-FFF2-40B4-BE49-F238E27FC236}">
                <a16:creationId xmlns:a16="http://schemas.microsoft.com/office/drawing/2014/main" id="{F6A62E5E-F7A1-49AE-A4FE-C1AD5E566C2D}"/>
              </a:ext>
            </a:extLst>
          </p:cNvPr>
          <p:cNvGrpSpPr/>
          <p:nvPr/>
        </p:nvGrpSpPr>
        <p:grpSpPr>
          <a:xfrm>
            <a:off x="6350224" y="2037274"/>
            <a:ext cx="2550810" cy="1000609"/>
            <a:chOff x="6350224" y="2037274"/>
            <a:chExt cx="2550810" cy="1000609"/>
          </a:xfrm>
        </p:grpSpPr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17D686AE-F538-48C2-9065-C55A7839296D}"/>
                </a:ext>
              </a:extLst>
            </p:cNvPr>
            <p:cNvSpPr txBox="1"/>
            <p:nvPr/>
          </p:nvSpPr>
          <p:spPr>
            <a:xfrm>
              <a:off x="6350224" y="2037274"/>
              <a:ext cx="2550810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355427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10" name="TextBox 30">
              <a:extLst>
                <a:ext uri="{FF2B5EF4-FFF2-40B4-BE49-F238E27FC236}">
                  <a16:creationId xmlns:a16="http://schemas.microsoft.com/office/drawing/2014/main" id="{7EF15126-B9EF-466F-BD93-531B238AA6F9}"/>
                </a:ext>
              </a:extLst>
            </p:cNvPr>
            <p:cNvSpPr txBox="1"/>
            <p:nvPr/>
          </p:nvSpPr>
          <p:spPr>
            <a:xfrm>
              <a:off x="6350224" y="2253054"/>
              <a:ext cx="2550810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rPr>
                <a:t>Get a modern PowerPoint  Presentation that is beautifully designed. I hope and I believe that this Template will your Time, Money and Reputation. You can simply impress your audience and add a unique zing.</a:t>
              </a:r>
            </a:p>
          </p:txBody>
        </p:sp>
      </p:grpSp>
      <p:grpSp>
        <p:nvGrpSpPr>
          <p:cNvPr id="11" name="Group 42">
            <a:extLst>
              <a:ext uri="{FF2B5EF4-FFF2-40B4-BE49-F238E27FC236}">
                <a16:creationId xmlns:a16="http://schemas.microsoft.com/office/drawing/2014/main" id="{DE4E1F6C-FDBB-4ED3-A94B-DEA83BC0C9EA}"/>
              </a:ext>
            </a:extLst>
          </p:cNvPr>
          <p:cNvGrpSpPr/>
          <p:nvPr/>
        </p:nvGrpSpPr>
        <p:grpSpPr>
          <a:xfrm>
            <a:off x="1019354" y="3513984"/>
            <a:ext cx="1364677" cy="712445"/>
            <a:chOff x="1019354" y="3513984"/>
            <a:chExt cx="1364677" cy="712445"/>
          </a:xfrm>
        </p:grpSpPr>
        <p:sp>
          <p:nvSpPr>
            <p:cNvPr id="12" name="TextBox 34">
              <a:extLst>
                <a:ext uri="{FF2B5EF4-FFF2-40B4-BE49-F238E27FC236}">
                  <a16:creationId xmlns:a16="http://schemas.microsoft.com/office/drawing/2014/main" id="{EE7E6ED4-2170-4272-8A41-28A9BF3CDE34}"/>
                </a:ext>
              </a:extLst>
            </p:cNvPr>
            <p:cNvSpPr txBox="1"/>
            <p:nvPr/>
          </p:nvSpPr>
          <p:spPr>
            <a:xfrm>
              <a:off x="1019354" y="3513984"/>
              <a:ext cx="1364677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E7206F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13" name="TextBox 35">
              <a:extLst>
                <a:ext uri="{FF2B5EF4-FFF2-40B4-BE49-F238E27FC236}">
                  <a16:creationId xmlns:a16="http://schemas.microsoft.com/office/drawing/2014/main" id="{A0661F8C-C328-4C1F-903D-DF7660C5174A}"/>
                </a:ext>
              </a:extLst>
            </p:cNvPr>
            <p:cNvSpPr txBox="1"/>
            <p:nvPr/>
          </p:nvSpPr>
          <p:spPr>
            <a:xfrm>
              <a:off x="1019354" y="3972510"/>
              <a:ext cx="1364677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E7206F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14" name="TextBox 41">
              <a:extLst>
                <a:ext uri="{FF2B5EF4-FFF2-40B4-BE49-F238E27FC236}">
                  <a16:creationId xmlns:a16="http://schemas.microsoft.com/office/drawing/2014/main" id="{9540D1F8-EF93-436B-B7EB-23CC4AA2222E}"/>
                </a:ext>
              </a:extLst>
            </p:cNvPr>
            <p:cNvSpPr txBox="1"/>
            <p:nvPr/>
          </p:nvSpPr>
          <p:spPr>
            <a:xfrm>
              <a:off x="1019354" y="3743242"/>
              <a:ext cx="1364677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E7206F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grpSp>
        <p:nvGrpSpPr>
          <p:cNvPr id="15" name="Group 43">
            <a:extLst>
              <a:ext uri="{FF2B5EF4-FFF2-40B4-BE49-F238E27FC236}">
                <a16:creationId xmlns:a16="http://schemas.microsoft.com/office/drawing/2014/main" id="{939BAA12-327F-4545-A025-92F82529D96F}"/>
              </a:ext>
            </a:extLst>
          </p:cNvPr>
          <p:cNvGrpSpPr/>
          <p:nvPr/>
        </p:nvGrpSpPr>
        <p:grpSpPr>
          <a:xfrm>
            <a:off x="6848033" y="3475881"/>
            <a:ext cx="1364677" cy="712436"/>
            <a:chOff x="6848033" y="3475881"/>
            <a:chExt cx="1364677" cy="712436"/>
          </a:xfrm>
        </p:grpSpPr>
        <p:sp>
          <p:nvSpPr>
            <p:cNvPr id="16" name="TextBox 36">
              <a:extLst>
                <a:ext uri="{FF2B5EF4-FFF2-40B4-BE49-F238E27FC236}">
                  <a16:creationId xmlns:a16="http://schemas.microsoft.com/office/drawing/2014/main" id="{83F214E9-593C-49F5-BB37-D1D9EBE87FD8}"/>
                </a:ext>
              </a:extLst>
            </p:cNvPr>
            <p:cNvSpPr txBox="1"/>
            <p:nvPr/>
          </p:nvSpPr>
          <p:spPr>
            <a:xfrm>
              <a:off x="6848033" y="3475881"/>
              <a:ext cx="1364677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E7206F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17" name="TextBox 37">
              <a:extLst>
                <a:ext uri="{FF2B5EF4-FFF2-40B4-BE49-F238E27FC236}">
                  <a16:creationId xmlns:a16="http://schemas.microsoft.com/office/drawing/2014/main" id="{94102BCD-98CF-4E81-A88D-3B633D955438}"/>
                </a:ext>
              </a:extLst>
            </p:cNvPr>
            <p:cNvSpPr txBox="1"/>
            <p:nvPr/>
          </p:nvSpPr>
          <p:spPr>
            <a:xfrm>
              <a:off x="6848033" y="3934398"/>
              <a:ext cx="1364677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E7206F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18" name="TextBox 40">
              <a:extLst>
                <a:ext uri="{FF2B5EF4-FFF2-40B4-BE49-F238E27FC236}">
                  <a16:creationId xmlns:a16="http://schemas.microsoft.com/office/drawing/2014/main" id="{14006116-31A2-47FA-A397-999F35DA5A69}"/>
                </a:ext>
              </a:extLst>
            </p:cNvPr>
            <p:cNvSpPr txBox="1"/>
            <p:nvPr/>
          </p:nvSpPr>
          <p:spPr>
            <a:xfrm>
              <a:off x="6848033" y="3705139"/>
              <a:ext cx="1364677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E7206F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pic>
        <p:nvPicPr>
          <p:cNvPr id="19" name="Imagen 6">
            <a:extLst>
              <a:ext uri="{FF2B5EF4-FFF2-40B4-BE49-F238E27FC236}">
                <a16:creationId xmlns:a16="http://schemas.microsoft.com/office/drawing/2014/main" id="{272D3D99-14B5-404B-B904-78729C656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754" y="1361047"/>
            <a:ext cx="3144557" cy="37846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48;p62">
            <a:extLst>
              <a:ext uri="{FF2B5EF4-FFF2-40B4-BE49-F238E27FC236}">
                <a16:creationId xmlns:a16="http://schemas.microsoft.com/office/drawing/2014/main" id="{C262941F-DACE-4F0C-A7B1-3A27E6112F5F}"/>
              </a:ext>
            </a:extLst>
          </p:cNvPr>
          <p:cNvSpPr/>
          <p:nvPr/>
        </p:nvSpPr>
        <p:spPr>
          <a:xfrm>
            <a:off x="3860852" y="801462"/>
            <a:ext cx="1422303" cy="1414201"/>
          </a:xfrm>
          <a:custGeom>
            <a:avLst>
              <a:gd name="f5" fmla="val 25000"/>
            </a:avLst>
            <a:gdLst>
              <a:gd name="f1" fmla="val w"/>
              <a:gd name="f2" fmla="val h"/>
              <a:gd name="f3" fmla="val ss"/>
              <a:gd name="f4" fmla="val 0"/>
              <a:gd name="f5" fmla="val 2500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+- f25 0 f24"/>
              <a:gd name="f30" fmla="*/ f28 f10 1"/>
              <a:gd name="f31" fmla="*/ f30 1 100000"/>
              <a:gd name="f32" fmla="+- f21 0 f31"/>
              <a:gd name="f33" fmla="+- f22 0 f31"/>
              <a:gd name="f34" fmla="?: f29 f9 f31"/>
              <a:gd name="f35" fmla="?: f29 f31 f9"/>
              <a:gd name="f36" fmla="*/ f31 f18 1"/>
              <a:gd name="f37" fmla="?: f29 f21 f32"/>
              <a:gd name="f38" fmla="?: f29 f33 f22"/>
              <a:gd name="f39" fmla="*/ f34 f18 1"/>
              <a:gd name="f40" fmla="*/ f35 f18 1"/>
              <a:gd name="f41" fmla="*/ f32 f18 1"/>
              <a:gd name="f42" fmla="*/ f33 f18 1"/>
              <a:gd name="f43" fmla="*/ f37 f18 1"/>
              <a:gd name="f44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40" r="f43" b="f44"/>
            <a:pathLst>
              <a:path>
                <a:moveTo>
                  <a:pt x="f23" y="f36"/>
                </a:moveTo>
                <a:lnTo>
                  <a:pt x="f36" y="f36"/>
                </a:lnTo>
                <a:lnTo>
                  <a:pt x="f36" y="f23"/>
                </a:lnTo>
                <a:lnTo>
                  <a:pt x="f41" y="f23"/>
                </a:lnTo>
                <a:lnTo>
                  <a:pt x="f41" y="f36"/>
                </a:lnTo>
                <a:lnTo>
                  <a:pt x="f26" y="f36"/>
                </a:lnTo>
                <a:lnTo>
                  <a:pt x="f26" y="f42"/>
                </a:lnTo>
                <a:lnTo>
                  <a:pt x="f41" y="f42"/>
                </a:lnTo>
                <a:lnTo>
                  <a:pt x="f41" y="f27"/>
                </a:lnTo>
                <a:lnTo>
                  <a:pt x="f36" y="f27"/>
                </a:lnTo>
                <a:lnTo>
                  <a:pt x="f36" y="f42"/>
                </a:lnTo>
                <a:lnTo>
                  <a:pt x="f23" y="f42"/>
                </a:lnTo>
                <a:close/>
              </a:path>
            </a:pathLst>
          </a:custGeom>
          <a:noFill/>
          <a:ln w="76196" cap="flat">
            <a:solidFill>
              <a:srgbClr val="6AA84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949;p62">
            <a:extLst>
              <a:ext uri="{FF2B5EF4-FFF2-40B4-BE49-F238E27FC236}">
                <a16:creationId xmlns:a16="http://schemas.microsoft.com/office/drawing/2014/main" id="{6283FE31-E5D1-4F3C-95D1-0D5093C5895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BUDGET</a:t>
            </a:r>
          </a:p>
        </p:txBody>
      </p:sp>
      <p:sp>
        <p:nvSpPr>
          <p:cNvPr id="4" name="Google Shape;1950;p62">
            <a:extLst>
              <a:ext uri="{FF2B5EF4-FFF2-40B4-BE49-F238E27FC236}">
                <a16:creationId xmlns:a16="http://schemas.microsoft.com/office/drawing/2014/main" id="{588CC14C-EB09-4C34-A14D-51DB4083F5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90498" y="1141509"/>
            <a:ext cx="1563002" cy="734098"/>
          </a:xfrm>
        </p:spPr>
        <p:txBody>
          <a:bodyPr anchor="ctr"/>
          <a:lstStyle/>
          <a:p>
            <a:pPr lvl="0"/>
            <a:r>
              <a:rPr lang="en-US" sz="5500"/>
              <a:t>05</a:t>
            </a:r>
          </a:p>
        </p:txBody>
      </p:sp>
      <p:sp>
        <p:nvSpPr>
          <p:cNvPr id="5" name="Google Shape;1951;p62">
            <a:extLst>
              <a:ext uri="{FF2B5EF4-FFF2-40B4-BE49-F238E27FC236}">
                <a16:creationId xmlns:a16="http://schemas.microsoft.com/office/drawing/2014/main" id="{12CEF57E-F319-47D1-B000-2FC737C0F7D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818976" y="3431395"/>
            <a:ext cx="3506102" cy="626098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700"/>
              <a:t>You can enter a subtitle here if you need it</a:t>
            </a:r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id="{1E46FD1F-A085-4CD1-898E-98C063F10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280" y="1782266"/>
            <a:ext cx="2088343" cy="32982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1432BB23-3F1F-40DF-8FDB-C2B47792D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3" y="1572374"/>
            <a:ext cx="2044333" cy="34697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9;p65">
            <a:extLst>
              <a:ext uri="{FF2B5EF4-FFF2-40B4-BE49-F238E27FC236}">
                <a16:creationId xmlns:a16="http://schemas.microsoft.com/office/drawing/2014/main" id="{CAE74FB0-4A60-4AA2-8526-14D4F89DD768}"/>
              </a:ext>
            </a:extLst>
          </p:cNvPr>
          <p:cNvSpPr/>
          <p:nvPr/>
        </p:nvSpPr>
        <p:spPr>
          <a:xfrm>
            <a:off x="505370" y="1445392"/>
            <a:ext cx="1422303" cy="1414201"/>
          </a:xfrm>
          <a:custGeom>
            <a:avLst>
              <a:gd name="f5" fmla="val 25000"/>
            </a:avLst>
            <a:gdLst>
              <a:gd name="f1" fmla="val w"/>
              <a:gd name="f2" fmla="val h"/>
              <a:gd name="f3" fmla="val ss"/>
              <a:gd name="f4" fmla="val 0"/>
              <a:gd name="f5" fmla="val 2500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+- f25 0 f24"/>
              <a:gd name="f30" fmla="*/ f28 f10 1"/>
              <a:gd name="f31" fmla="*/ f30 1 100000"/>
              <a:gd name="f32" fmla="+- f21 0 f31"/>
              <a:gd name="f33" fmla="+- f22 0 f31"/>
              <a:gd name="f34" fmla="?: f29 f9 f31"/>
              <a:gd name="f35" fmla="?: f29 f31 f9"/>
              <a:gd name="f36" fmla="*/ f31 f18 1"/>
              <a:gd name="f37" fmla="?: f29 f21 f32"/>
              <a:gd name="f38" fmla="?: f29 f33 f22"/>
              <a:gd name="f39" fmla="*/ f34 f18 1"/>
              <a:gd name="f40" fmla="*/ f35 f18 1"/>
              <a:gd name="f41" fmla="*/ f32 f18 1"/>
              <a:gd name="f42" fmla="*/ f33 f18 1"/>
              <a:gd name="f43" fmla="*/ f37 f18 1"/>
              <a:gd name="f44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40" r="f43" b="f44"/>
            <a:pathLst>
              <a:path>
                <a:moveTo>
                  <a:pt x="f23" y="f36"/>
                </a:moveTo>
                <a:lnTo>
                  <a:pt x="f36" y="f36"/>
                </a:lnTo>
                <a:lnTo>
                  <a:pt x="f36" y="f23"/>
                </a:lnTo>
                <a:lnTo>
                  <a:pt x="f41" y="f23"/>
                </a:lnTo>
                <a:lnTo>
                  <a:pt x="f41" y="f36"/>
                </a:lnTo>
                <a:lnTo>
                  <a:pt x="f26" y="f36"/>
                </a:lnTo>
                <a:lnTo>
                  <a:pt x="f26" y="f42"/>
                </a:lnTo>
                <a:lnTo>
                  <a:pt x="f41" y="f42"/>
                </a:lnTo>
                <a:lnTo>
                  <a:pt x="f41" y="f27"/>
                </a:lnTo>
                <a:lnTo>
                  <a:pt x="f36" y="f27"/>
                </a:lnTo>
                <a:lnTo>
                  <a:pt x="f36" y="f42"/>
                </a:lnTo>
                <a:lnTo>
                  <a:pt x="f23" y="f42"/>
                </a:lnTo>
                <a:close/>
              </a:path>
            </a:pathLst>
          </a:custGeom>
          <a:noFill/>
          <a:ln w="76196" cap="flat">
            <a:solidFill>
              <a:srgbClr val="6AA84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060;p65">
            <a:extLst>
              <a:ext uri="{FF2B5EF4-FFF2-40B4-BE49-F238E27FC236}">
                <a16:creationId xmlns:a16="http://schemas.microsoft.com/office/drawing/2014/main" id="{868A43C4-CE56-40C3-B0C4-07D15AFF9F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55001" y="1328422"/>
            <a:ext cx="3573895" cy="1721403"/>
          </a:xfrm>
        </p:spPr>
        <p:txBody>
          <a:bodyPr/>
          <a:lstStyle/>
          <a:p>
            <a:pPr lvl="0">
              <a:lnSpc>
                <a:spcPct val="85000"/>
              </a:lnSpc>
            </a:pPr>
            <a:r>
              <a:rPr lang="en-US"/>
              <a:t>KPI OVERVIEW</a:t>
            </a:r>
          </a:p>
        </p:txBody>
      </p:sp>
      <p:sp>
        <p:nvSpPr>
          <p:cNvPr id="4" name="Google Shape;2061;p65">
            <a:extLst>
              <a:ext uri="{FF2B5EF4-FFF2-40B4-BE49-F238E27FC236}">
                <a16:creationId xmlns:a16="http://schemas.microsoft.com/office/drawing/2014/main" id="{BDD1F95C-C579-4102-83D7-35DF16CF3F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5025" y="1785439"/>
            <a:ext cx="1563002" cy="734098"/>
          </a:xfrm>
        </p:spPr>
        <p:txBody>
          <a:bodyPr anchor="ctr"/>
          <a:lstStyle/>
          <a:p>
            <a:pPr lvl="0"/>
            <a:r>
              <a:rPr lang="en-US" sz="5500"/>
              <a:t>06</a:t>
            </a:r>
          </a:p>
        </p:txBody>
      </p:sp>
      <p:sp>
        <p:nvSpPr>
          <p:cNvPr id="5" name="Google Shape;2062;p65">
            <a:extLst>
              <a:ext uri="{FF2B5EF4-FFF2-40B4-BE49-F238E27FC236}">
                <a16:creationId xmlns:a16="http://schemas.microsoft.com/office/drawing/2014/main" id="{50C7DA31-F358-463F-B4AC-544A7658CEA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255001" y="3121971"/>
            <a:ext cx="2962198" cy="626098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1700"/>
              <a:t>You can enter a subtitle here if you need it</a:t>
            </a:r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1DDEFE67-7B96-4383-918A-6A16197C9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01" y="-31766"/>
            <a:ext cx="5407898" cy="518796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50;p67">
            <a:extLst>
              <a:ext uri="{FF2B5EF4-FFF2-40B4-BE49-F238E27FC236}">
                <a16:creationId xmlns:a16="http://schemas.microsoft.com/office/drawing/2014/main" id="{31509BF3-339F-4BEB-820D-F0390E899F63}"/>
              </a:ext>
            </a:extLst>
          </p:cNvPr>
          <p:cNvGrpSpPr/>
          <p:nvPr/>
        </p:nvGrpSpPr>
        <p:grpSpPr>
          <a:xfrm>
            <a:off x="1361678" y="2351471"/>
            <a:ext cx="6420643" cy="914400"/>
            <a:chOff x="1361678" y="2351471"/>
            <a:chExt cx="6420643" cy="914400"/>
          </a:xfrm>
        </p:grpSpPr>
        <p:sp>
          <p:nvSpPr>
            <p:cNvPr id="3" name="Google Shape;2151;p67">
              <a:extLst>
                <a:ext uri="{FF2B5EF4-FFF2-40B4-BE49-F238E27FC236}">
                  <a16:creationId xmlns:a16="http://schemas.microsoft.com/office/drawing/2014/main" id="{FD686D68-0E48-4375-BA68-4912AD12A368}"/>
                </a:ext>
              </a:extLst>
            </p:cNvPr>
            <p:cNvSpPr/>
            <p:nvPr/>
          </p:nvSpPr>
          <p:spPr>
            <a:xfrm flipH="1">
              <a:off x="1361678" y="2351471"/>
              <a:ext cx="914400" cy="91440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+- f19 0 f7"/>
                <a:gd name="f22" fmla="+- f18 0 f7"/>
                <a:gd name="f23" fmla="*/ f18 f15 1"/>
                <a:gd name="f24" fmla="*/ f19 f15 1"/>
                <a:gd name="f25" fmla="*/ f21 1 2"/>
                <a:gd name="f26" fmla="*/ f21 1 4"/>
                <a:gd name="f27" fmla="*/ f22 1 2"/>
                <a:gd name="f28" fmla="*/ f22 1 4"/>
                <a:gd name="f29" fmla="*/ f22 3 1"/>
                <a:gd name="f30" fmla="*/ f21 3 1"/>
                <a:gd name="f31" fmla="+- f7 f25 0"/>
                <a:gd name="f32" fmla="+- f7 f27 0"/>
                <a:gd name="f33" fmla="*/ f29 1 4"/>
                <a:gd name="f34" fmla="*/ f30 1 4"/>
                <a:gd name="f35" fmla="*/ f28 f15 1"/>
                <a:gd name="f36" fmla="*/ f26 f15 1"/>
                <a:gd name="f37" fmla="*/ f33 f15 1"/>
                <a:gd name="f38" fmla="*/ f34 f15 1"/>
                <a:gd name="f39" fmla="*/ f31 f15 1"/>
                <a:gd name="f40" fmla="*/ f3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6" r="f37" b="f38"/>
              <a:pathLst>
                <a:path>
                  <a:moveTo>
                    <a:pt x="f20" y="f39"/>
                  </a:moveTo>
                  <a:lnTo>
                    <a:pt x="f40" y="f20"/>
                  </a:lnTo>
                  <a:lnTo>
                    <a:pt x="f23" y="f39"/>
                  </a:lnTo>
                  <a:lnTo>
                    <a:pt x="f40" y="f24"/>
                  </a:lnTo>
                  <a:close/>
                </a:path>
              </a:pathLst>
            </a:custGeom>
            <a:noFill/>
            <a:ln w="38103" cap="flat">
              <a:solidFill>
                <a:srgbClr val="6AA84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152;p67">
              <a:extLst>
                <a:ext uri="{FF2B5EF4-FFF2-40B4-BE49-F238E27FC236}">
                  <a16:creationId xmlns:a16="http://schemas.microsoft.com/office/drawing/2014/main" id="{4AABA5D8-397C-48AB-986D-48BA87C49590}"/>
                </a:ext>
              </a:extLst>
            </p:cNvPr>
            <p:cNvSpPr/>
            <p:nvPr/>
          </p:nvSpPr>
          <p:spPr>
            <a:xfrm flipH="1">
              <a:off x="2738234" y="2351471"/>
              <a:ext cx="914400" cy="91440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+- f19 0 f7"/>
                <a:gd name="f22" fmla="+- f18 0 f7"/>
                <a:gd name="f23" fmla="*/ f18 f15 1"/>
                <a:gd name="f24" fmla="*/ f19 f15 1"/>
                <a:gd name="f25" fmla="*/ f21 1 2"/>
                <a:gd name="f26" fmla="*/ f21 1 4"/>
                <a:gd name="f27" fmla="*/ f22 1 2"/>
                <a:gd name="f28" fmla="*/ f22 1 4"/>
                <a:gd name="f29" fmla="*/ f22 3 1"/>
                <a:gd name="f30" fmla="*/ f21 3 1"/>
                <a:gd name="f31" fmla="+- f7 f25 0"/>
                <a:gd name="f32" fmla="+- f7 f27 0"/>
                <a:gd name="f33" fmla="*/ f29 1 4"/>
                <a:gd name="f34" fmla="*/ f30 1 4"/>
                <a:gd name="f35" fmla="*/ f28 f15 1"/>
                <a:gd name="f36" fmla="*/ f26 f15 1"/>
                <a:gd name="f37" fmla="*/ f33 f15 1"/>
                <a:gd name="f38" fmla="*/ f34 f15 1"/>
                <a:gd name="f39" fmla="*/ f31 f15 1"/>
                <a:gd name="f40" fmla="*/ f3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6" r="f37" b="f38"/>
              <a:pathLst>
                <a:path>
                  <a:moveTo>
                    <a:pt x="f20" y="f39"/>
                  </a:moveTo>
                  <a:lnTo>
                    <a:pt x="f40" y="f20"/>
                  </a:lnTo>
                  <a:lnTo>
                    <a:pt x="f23" y="f39"/>
                  </a:lnTo>
                  <a:lnTo>
                    <a:pt x="f40" y="f24"/>
                  </a:lnTo>
                  <a:close/>
                </a:path>
              </a:pathLst>
            </a:custGeom>
            <a:noFill/>
            <a:ln w="38103" cap="flat">
              <a:solidFill>
                <a:srgbClr val="C268AE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2153;p67">
              <a:extLst>
                <a:ext uri="{FF2B5EF4-FFF2-40B4-BE49-F238E27FC236}">
                  <a16:creationId xmlns:a16="http://schemas.microsoft.com/office/drawing/2014/main" id="{EE557950-FE9E-46DD-8F5A-EAAF09D5CEED}"/>
                </a:ext>
              </a:extLst>
            </p:cNvPr>
            <p:cNvSpPr/>
            <p:nvPr/>
          </p:nvSpPr>
          <p:spPr>
            <a:xfrm flipH="1">
              <a:off x="4114800" y="2351471"/>
              <a:ext cx="914400" cy="91440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+- f19 0 f7"/>
                <a:gd name="f22" fmla="+- f18 0 f7"/>
                <a:gd name="f23" fmla="*/ f18 f15 1"/>
                <a:gd name="f24" fmla="*/ f19 f15 1"/>
                <a:gd name="f25" fmla="*/ f21 1 2"/>
                <a:gd name="f26" fmla="*/ f21 1 4"/>
                <a:gd name="f27" fmla="*/ f22 1 2"/>
                <a:gd name="f28" fmla="*/ f22 1 4"/>
                <a:gd name="f29" fmla="*/ f22 3 1"/>
                <a:gd name="f30" fmla="*/ f21 3 1"/>
                <a:gd name="f31" fmla="+- f7 f25 0"/>
                <a:gd name="f32" fmla="+- f7 f27 0"/>
                <a:gd name="f33" fmla="*/ f29 1 4"/>
                <a:gd name="f34" fmla="*/ f30 1 4"/>
                <a:gd name="f35" fmla="*/ f28 f15 1"/>
                <a:gd name="f36" fmla="*/ f26 f15 1"/>
                <a:gd name="f37" fmla="*/ f33 f15 1"/>
                <a:gd name="f38" fmla="*/ f34 f15 1"/>
                <a:gd name="f39" fmla="*/ f31 f15 1"/>
                <a:gd name="f40" fmla="*/ f3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6" r="f37" b="f38"/>
              <a:pathLst>
                <a:path>
                  <a:moveTo>
                    <a:pt x="f20" y="f39"/>
                  </a:moveTo>
                  <a:lnTo>
                    <a:pt x="f40" y="f20"/>
                  </a:lnTo>
                  <a:lnTo>
                    <a:pt x="f23" y="f39"/>
                  </a:lnTo>
                  <a:lnTo>
                    <a:pt x="f40" y="f24"/>
                  </a:lnTo>
                  <a:close/>
                </a:path>
              </a:pathLst>
            </a:custGeom>
            <a:noFill/>
            <a:ln w="38103" cap="flat">
              <a:solidFill>
                <a:srgbClr val="F1C23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154;p67">
              <a:extLst>
                <a:ext uri="{FF2B5EF4-FFF2-40B4-BE49-F238E27FC236}">
                  <a16:creationId xmlns:a16="http://schemas.microsoft.com/office/drawing/2014/main" id="{3D462848-2189-4631-A9F9-C875C18D4E7B}"/>
                </a:ext>
              </a:extLst>
            </p:cNvPr>
            <p:cNvSpPr/>
            <p:nvPr/>
          </p:nvSpPr>
          <p:spPr>
            <a:xfrm flipH="1">
              <a:off x="5491365" y="2351471"/>
              <a:ext cx="914400" cy="91440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+- f19 0 f7"/>
                <a:gd name="f22" fmla="+- f18 0 f7"/>
                <a:gd name="f23" fmla="*/ f18 f15 1"/>
                <a:gd name="f24" fmla="*/ f19 f15 1"/>
                <a:gd name="f25" fmla="*/ f21 1 2"/>
                <a:gd name="f26" fmla="*/ f21 1 4"/>
                <a:gd name="f27" fmla="*/ f22 1 2"/>
                <a:gd name="f28" fmla="*/ f22 1 4"/>
                <a:gd name="f29" fmla="*/ f22 3 1"/>
                <a:gd name="f30" fmla="*/ f21 3 1"/>
                <a:gd name="f31" fmla="+- f7 f25 0"/>
                <a:gd name="f32" fmla="+- f7 f27 0"/>
                <a:gd name="f33" fmla="*/ f29 1 4"/>
                <a:gd name="f34" fmla="*/ f30 1 4"/>
                <a:gd name="f35" fmla="*/ f28 f15 1"/>
                <a:gd name="f36" fmla="*/ f26 f15 1"/>
                <a:gd name="f37" fmla="*/ f33 f15 1"/>
                <a:gd name="f38" fmla="*/ f34 f15 1"/>
                <a:gd name="f39" fmla="*/ f31 f15 1"/>
                <a:gd name="f40" fmla="*/ f3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6" r="f37" b="f38"/>
              <a:pathLst>
                <a:path>
                  <a:moveTo>
                    <a:pt x="f20" y="f39"/>
                  </a:moveTo>
                  <a:lnTo>
                    <a:pt x="f40" y="f20"/>
                  </a:lnTo>
                  <a:lnTo>
                    <a:pt x="f23" y="f39"/>
                  </a:lnTo>
                  <a:lnTo>
                    <a:pt x="f40" y="f24"/>
                  </a:lnTo>
                  <a:close/>
                </a:path>
              </a:pathLst>
            </a:custGeom>
            <a:noFill/>
            <a:ln w="38103" cap="flat">
              <a:solidFill>
                <a:srgbClr val="D0254D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155;p67">
              <a:extLst>
                <a:ext uri="{FF2B5EF4-FFF2-40B4-BE49-F238E27FC236}">
                  <a16:creationId xmlns:a16="http://schemas.microsoft.com/office/drawing/2014/main" id="{4AA53E29-6A28-4BA4-8B30-54E7615A7AEC}"/>
                </a:ext>
              </a:extLst>
            </p:cNvPr>
            <p:cNvSpPr/>
            <p:nvPr/>
          </p:nvSpPr>
          <p:spPr>
            <a:xfrm flipH="1">
              <a:off x="6867921" y="2351471"/>
              <a:ext cx="914400" cy="91440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+- f19 0 f7"/>
                <a:gd name="f22" fmla="+- f18 0 f7"/>
                <a:gd name="f23" fmla="*/ f18 f15 1"/>
                <a:gd name="f24" fmla="*/ f19 f15 1"/>
                <a:gd name="f25" fmla="*/ f21 1 2"/>
                <a:gd name="f26" fmla="*/ f21 1 4"/>
                <a:gd name="f27" fmla="*/ f22 1 2"/>
                <a:gd name="f28" fmla="*/ f22 1 4"/>
                <a:gd name="f29" fmla="*/ f22 3 1"/>
                <a:gd name="f30" fmla="*/ f21 3 1"/>
                <a:gd name="f31" fmla="+- f7 f25 0"/>
                <a:gd name="f32" fmla="+- f7 f27 0"/>
                <a:gd name="f33" fmla="*/ f29 1 4"/>
                <a:gd name="f34" fmla="*/ f30 1 4"/>
                <a:gd name="f35" fmla="*/ f28 f15 1"/>
                <a:gd name="f36" fmla="*/ f26 f15 1"/>
                <a:gd name="f37" fmla="*/ f33 f15 1"/>
                <a:gd name="f38" fmla="*/ f34 f15 1"/>
                <a:gd name="f39" fmla="*/ f31 f15 1"/>
                <a:gd name="f40" fmla="*/ f3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6" r="f37" b="f38"/>
              <a:pathLst>
                <a:path>
                  <a:moveTo>
                    <a:pt x="f20" y="f39"/>
                  </a:moveTo>
                  <a:lnTo>
                    <a:pt x="f40" y="f20"/>
                  </a:lnTo>
                  <a:lnTo>
                    <a:pt x="f23" y="f39"/>
                  </a:lnTo>
                  <a:lnTo>
                    <a:pt x="f40" y="f24"/>
                  </a:lnTo>
                  <a:close/>
                </a:path>
              </a:pathLst>
            </a:custGeom>
            <a:noFill/>
            <a:ln w="38103" cap="flat">
              <a:solidFill>
                <a:srgbClr val="0A566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8" name="Google Shape;2156;p67">
              <a:extLst>
                <a:ext uri="{FF2B5EF4-FFF2-40B4-BE49-F238E27FC236}">
                  <a16:creationId xmlns:a16="http://schemas.microsoft.com/office/drawing/2014/main" id="{791FBDB2-FECC-4034-A632-881178834EB3}"/>
                </a:ext>
              </a:extLst>
            </p:cNvPr>
            <p:cNvCxnSpPr>
              <a:stCxn id="3" idx="3"/>
              <a:endCxn id="4" idx="1"/>
            </p:cNvCxnSpPr>
            <p:nvPr/>
          </p:nvCxnSpPr>
          <p:spPr>
            <a:xfrm>
              <a:off x="2276078" y="2808671"/>
              <a:ext cx="462156" cy="0"/>
            </a:xfrm>
            <a:prstGeom prst="straightConnector1">
              <a:avLst/>
            </a:prstGeom>
            <a:noFill/>
            <a:ln w="38103" cap="flat">
              <a:solidFill>
                <a:srgbClr val="0A5666"/>
              </a:solidFill>
              <a:prstDash val="solid"/>
              <a:round/>
            </a:ln>
          </p:spPr>
        </p:cxnSp>
        <p:cxnSp>
          <p:nvCxnSpPr>
            <p:cNvPr id="9" name="Google Shape;2157;p67">
              <a:extLst>
                <a:ext uri="{FF2B5EF4-FFF2-40B4-BE49-F238E27FC236}">
                  <a16:creationId xmlns:a16="http://schemas.microsoft.com/office/drawing/2014/main" id="{318658CC-E1BF-4904-A57A-762150423CEE}"/>
                </a:ext>
              </a:extLst>
            </p:cNvPr>
            <p:cNvCxnSpPr>
              <a:stCxn id="4" idx="3"/>
              <a:endCxn id="5" idx="1"/>
            </p:cNvCxnSpPr>
            <p:nvPr/>
          </p:nvCxnSpPr>
          <p:spPr>
            <a:xfrm>
              <a:off x="3652634" y="2808671"/>
              <a:ext cx="462166" cy="0"/>
            </a:xfrm>
            <a:prstGeom prst="straightConnector1">
              <a:avLst/>
            </a:prstGeom>
            <a:noFill/>
            <a:ln w="38103" cap="flat">
              <a:solidFill>
                <a:srgbClr val="0A5666"/>
              </a:solidFill>
              <a:prstDash val="solid"/>
              <a:round/>
            </a:ln>
          </p:spPr>
        </p:cxnSp>
        <p:cxnSp>
          <p:nvCxnSpPr>
            <p:cNvPr id="10" name="Google Shape;2158;p67">
              <a:extLst>
                <a:ext uri="{FF2B5EF4-FFF2-40B4-BE49-F238E27FC236}">
                  <a16:creationId xmlns:a16="http://schemas.microsoft.com/office/drawing/2014/main" id="{F7649D46-C47B-4D57-BADF-42E6D1E3E9F6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>
              <a:off x="5029200" y="2808671"/>
              <a:ext cx="462165" cy="0"/>
            </a:xfrm>
            <a:prstGeom prst="straightConnector1">
              <a:avLst/>
            </a:prstGeom>
            <a:noFill/>
            <a:ln w="38103" cap="flat">
              <a:solidFill>
                <a:srgbClr val="0A5666"/>
              </a:solidFill>
              <a:prstDash val="solid"/>
              <a:round/>
            </a:ln>
          </p:spPr>
        </p:cxnSp>
        <p:cxnSp>
          <p:nvCxnSpPr>
            <p:cNvPr id="11" name="Google Shape;2159;p67">
              <a:extLst>
                <a:ext uri="{FF2B5EF4-FFF2-40B4-BE49-F238E27FC236}">
                  <a16:creationId xmlns:a16="http://schemas.microsoft.com/office/drawing/2014/main" id="{FC16E866-7AD2-48F2-8265-AFE1A9A77880}"/>
                </a:ext>
              </a:extLst>
            </p:cNvPr>
            <p:cNvCxnSpPr>
              <a:stCxn id="6" idx="3"/>
              <a:endCxn id="7" idx="1"/>
            </p:cNvCxnSpPr>
            <p:nvPr/>
          </p:nvCxnSpPr>
          <p:spPr>
            <a:xfrm>
              <a:off x="6405765" y="2808671"/>
              <a:ext cx="462156" cy="0"/>
            </a:xfrm>
            <a:prstGeom prst="straightConnector1">
              <a:avLst/>
            </a:prstGeom>
            <a:noFill/>
            <a:ln w="38103" cap="flat">
              <a:solidFill>
                <a:srgbClr val="0A5666"/>
              </a:solidFill>
              <a:prstDash val="solid"/>
              <a:round/>
            </a:ln>
          </p:spPr>
        </p:cxnSp>
      </p:grpSp>
      <p:sp>
        <p:nvSpPr>
          <p:cNvPr id="12" name="Google Shape;2160;p67">
            <a:extLst>
              <a:ext uri="{FF2B5EF4-FFF2-40B4-BE49-F238E27FC236}">
                <a16:creationId xmlns:a16="http://schemas.microsoft.com/office/drawing/2014/main" id="{C2F6AE3D-D0A5-4C7A-BF44-81F75B69A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539523"/>
            <a:ext cx="7717499" cy="478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/>
            <a:r>
              <a:rPr lang="en-US"/>
              <a:t>TIMELINE</a:t>
            </a:r>
          </a:p>
        </p:txBody>
      </p:sp>
      <p:sp>
        <p:nvSpPr>
          <p:cNvPr id="13" name="Google Shape;2161;p67">
            <a:extLst>
              <a:ext uri="{FF2B5EF4-FFF2-40B4-BE49-F238E27FC236}">
                <a16:creationId xmlns:a16="http://schemas.microsoft.com/office/drawing/2014/main" id="{42A6D21E-C66D-454E-AAAB-A30D5C5A9601}"/>
              </a:ext>
            </a:extLst>
          </p:cNvPr>
          <p:cNvSpPr txBox="1"/>
          <p:nvPr/>
        </p:nvSpPr>
        <p:spPr>
          <a:xfrm>
            <a:off x="713222" y="3413747"/>
            <a:ext cx="2211302" cy="300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D0254D"/>
                </a:solidFill>
                <a:uFillTx/>
                <a:latin typeface="Staatliches"/>
                <a:ea typeface="Staatliches"/>
                <a:cs typeface="Staatliches"/>
              </a:rPr>
              <a:t>PHASE 1</a:t>
            </a:r>
          </a:p>
        </p:txBody>
      </p:sp>
      <p:sp>
        <p:nvSpPr>
          <p:cNvPr id="14" name="Google Shape;2162;p67">
            <a:extLst>
              <a:ext uri="{FF2B5EF4-FFF2-40B4-BE49-F238E27FC236}">
                <a16:creationId xmlns:a16="http://schemas.microsoft.com/office/drawing/2014/main" id="{4FA85975-3CA3-443E-9F20-04C7762B17F7}"/>
              </a:ext>
            </a:extLst>
          </p:cNvPr>
          <p:cNvSpPr txBox="1"/>
          <p:nvPr/>
        </p:nvSpPr>
        <p:spPr>
          <a:xfrm>
            <a:off x="713222" y="3730697"/>
            <a:ext cx="2211302" cy="7373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Jupiter is the fifth planet from the sun and also the largest one</a:t>
            </a:r>
          </a:p>
        </p:txBody>
      </p:sp>
      <p:sp>
        <p:nvSpPr>
          <p:cNvPr id="15" name="Google Shape;2163;p67">
            <a:extLst>
              <a:ext uri="{FF2B5EF4-FFF2-40B4-BE49-F238E27FC236}">
                <a16:creationId xmlns:a16="http://schemas.microsoft.com/office/drawing/2014/main" id="{3632DCF2-13D5-4E52-B5A3-5AF0E535226C}"/>
              </a:ext>
            </a:extLst>
          </p:cNvPr>
          <p:cNvSpPr txBox="1"/>
          <p:nvPr/>
        </p:nvSpPr>
        <p:spPr>
          <a:xfrm>
            <a:off x="6219474" y="3413747"/>
            <a:ext cx="2211302" cy="300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D0254D"/>
                </a:solidFill>
                <a:uFillTx/>
                <a:latin typeface="Staatliches"/>
                <a:ea typeface="Staatliches"/>
                <a:cs typeface="Staatliches"/>
              </a:rPr>
              <a:t>PHASE 5</a:t>
            </a:r>
          </a:p>
        </p:txBody>
      </p:sp>
      <p:sp>
        <p:nvSpPr>
          <p:cNvPr id="16" name="Google Shape;2164;p67">
            <a:extLst>
              <a:ext uri="{FF2B5EF4-FFF2-40B4-BE49-F238E27FC236}">
                <a16:creationId xmlns:a16="http://schemas.microsoft.com/office/drawing/2014/main" id="{9A9E6015-3BBA-4298-B822-CBE5993D1501}"/>
              </a:ext>
            </a:extLst>
          </p:cNvPr>
          <p:cNvSpPr txBox="1"/>
          <p:nvPr/>
        </p:nvSpPr>
        <p:spPr>
          <a:xfrm>
            <a:off x="6219474" y="3730697"/>
            <a:ext cx="2211302" cy="7373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Mercury is the closest planet to the Sun and the smallest one</a:t>
            </a:r>
          </a:p>
        </p:txBody>
      </p:sp>
      <p:sp>
        <p:nvSpPr>
          <p:cNvPr id="17" name="Google Shape;2165;p67">
            <a:extLst>
              <a:ext uri="{FF2B5EF4-FFF2-40B4-BE49-F238E27FC236}">
                <a16:creationId xmlns:a16="http://schemas.microsoft.com/office/drawing/2014/main" id="{53702871-FE17-48B4-B419-ED70B6235820}"/>
              </a:ext>
            </a:extLst>
          </p:cNvPr>
          <p:cNvSpPr txBox="1"/>
          <p:nvPr/>
        </p:nvSpPr>
        <p:spPr>
          <a:xfrm>
            <a:off x="3466353" y="3413747"/>
            <a:ext cx="2211302" cy="300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D0254D"/>
                </a:solidFill>
                <a:uFillTx/>
                <a:latin typeface="Staatliches"/>
                <a:ea typeface="Staatliches"/>
                <a:cs typeface="Staatliches"/>
              </a:rPr>
              <a:t>PHASE 3</a:t>
            </a:r>
          </a:p>
        </p:txBody>
      </p:sp>
      <p:sp>
        <p:nvSpPr>
          <p:cNvPr id="18" name="Google Shape;2166;p67">
            <a:extLst>
              <a:ext uri="{FF2B5EF4-FFF2-40B4-BE49-F238E27FC236}">
                <a16:creationId xmlns:a16="http://schemas.microsoft.com/office/drawing/2014/main" id="{35C485BE-1F28-49B8-B7F8-9FDEB8553C58}"/>
              </a:ext>
            </a:extLst>
          </p:cNvPr>
          <p:cNvSpPr txBox="1"/>
          <p:nvPr/>
        </p:nvSpPr>
        <p:spPr>
          <a:xfrm>
            <a:off x="3466353" y="3730697"/>
            <a:ext cx="2211302" cy="7373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Despite being red, Mars is actually a cold place full of iron oxide dust</a:t>
            </a:r>
          </a:p>
        </p:txBody>
      </p:sp>
      <p:sp>
        <p:nvSpPr>
          <p:cNvPr id="19" name="Google Shape;2167;p67">
            <a:extLst>
              <a:ext uri="{FF2B5EF4-FFF2-40B4-BE49-F238E27FC236}">
                <a16:creationId xmlns:a16="http://schemas.microsoft.com/office/drawing/2014/main" id="{02920CED-527B-47C4-8899-F1A5E67F8382}"/>
              </a:ext>
            </a:extLst>
          </p:cNvPr>
          <p:cNvSpPr txBox="1"/>
          <p:nvPr/>
        </p:nvSpPr>
        <p:spPr>
          <a:xfrm>
            <a:off x="2089788" y="1194700"/>
            <a:ext cx="2211302" cy="300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D0254D"/>
                </a:solidFill>
                <a:uFillTx/>
                <a:latin typeface="Staatliches"/>
                <a:ea typeface="Staatliches"/>
                <a:cs typeface="Staatliches"/>
              </a:rPr>
              <a:t>PHASE 2</a:t>
            </a:r>
          </a:p>
        </p:txBody>
      </p:sp>
      <p:sp>
        <p:nvSpPr>
          <p:cNvPr id="20" name="Google Shape;2168;p67">
            <a:extLst>
              <a:ext uri="{FF2B5EF4-FFF2-40B4-BE49-F238E27FC236}">
                <a16:creationId xmlns:a16="http://schemas.microsoft.com/office/drawing/2014/main" id="{1CAD5B4E-8F02-4510-8C58-483329FA3200}"/>
              </a:ext>
            </a:extLst>
          </p:cNvPr>
          <p:cNvSpPr txBox="1"/>
          <p:nvPr/>
        </p:nvSpPr>
        <p:spPr>
          <a:xfrm>
            <a:off x="2089788" y="1511649"/>
            <a:ext cx="2211302" cy="7373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Saturn is a gas giant with a radius of nine times the Earth</a:t>
            </a:r>
          </a:p>
        </p:txBody>
      </p:sp>
      <p:sp>
        <p:nvSpPr>
          <p:cNvPr id="21" name="Google Shape;2169;p67">
            <a:extLst>
              <a:ext uri="{FF2B5EF4-FFF2-40B4-BE49-F238E27FC236}">
                <a16:creationId xmlns:a16="http://schemas.microsoft.com/office/drawing/2014/main" id="{D650376C-9969-42CA-87EE-A3F7CCAA338F}"/>
              </a:ext>
            </a:extLst>
          </p:cNvPr>
          <p:cNvSpPr txBox="1"/>
          <p:nvPr/>
        </p:nvSpPr>
        <p:spPr>
          <a:xfrm>
            <a:off x="4842909" y="1194700"/>
            <a:ext cx="2211302" cy="300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D0254D"/>
                </a:solidFill>
                <a:uFillTx/>
                <a:latin typeface="Staatliches"/>
                <a:ea typeface="Staatliches"/>
                <a:cs typeface="Staatliches"/>
              </a:rPr>
              <a:t>PHASE 4</a:t>
            </a:r>
          </a:p>
        </p:txBody>
      </p:sp>
      <p:sp>
        <p:nvSpPr>
          <p:cNvPr id="22" name="Google Shape;2170;p67">
            <a:extLst>
              <a:ext uri="{FF2B5EF4-FFF2-40B4-BE49-F238E27FC236}">
                <a16:creationId xmlns:a16="http://schemas.microsoft.com/office/drawing/2014/main" id="{DBC4692C-D023-40AA-9079-E78BE593A826}"/>
              </a:ext>
            </a:extLst>
          </p:cNvPr>
          <p:cNvSpPr txBox="1"/>
          <p:nvPr/>
        </p:nvSpPr>
        <p:spPr>
          <a:xfrm>
            <a:off x="4842909" y="1511649"/>
            <a:ext cx="2211302" cy="7373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Venus has a beautiful name but also very high temperatures</a:t>
            </a:r>
          </a:p>
        </p:txBody>
      </p:sp>
      <p:grpSp>
        <p:nvGrpSpPr>
          <p:cNvPr id="23" name="Google Shape;2171;p67">
            <a:extLst>
              <a:ext uri="{FF2B5EF4-FFF2-40B4-BE49-F238E27FC236}">
                <a16:creationId xmlns:a16="http://schemas.microsoft.com/office/drawing/2014/main" id="{2B8F98EE-7E0C-49E6-B3AD-257D5388F20E}"/>
              </a:ext>
            </a:extLst>
          </p:cNvPr>
          <p:cNvGrpSpPr/>
          <p:nvPr/>
        </p:nvGrpSpPr>
        <p:grpSpPr>
          <a:xfrm>
            <a:off x="3012637" y="2625772"/>
            <a:ext cx="365759" cy="365787"/>
            <a:chOff x="3012637" y="2625772"/>
            <a:chExt cx="365759" cy="365787"/>
          </a:xfrm>
        </p:grpSpPr>
        <p:sp>
          <p:nvSpPr>
            <p:cNvPr id="24" name="Google Shape;2172;p67">
              <a:extLst>
                <a:ext uri="{FF2B5EF4-FFF2-40B4-BE49-F238E27FC236}">
                  <a16:creationId xmlns:a16="http://schemas.microsoft.com/office/drawing/2014/main" id="{0A5A8F62-6A32-4881-A9EA-1439FCA17586}"/>
                </a:ext>
              </a:extLst>
            </p:cNvPr>
            <p:cNvSpPr/>
            <p:nvPr/>
          </p:nvSpPr>
          <p:spPr>
            <a:xfrm>
              <a:off x="3012637" y="2672343"/>
              <a:ext cx="69082" cy="78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68"/>
                <a:gd name="f4" fmla="val 4464"/>
                <a:gd name="f5" fmla="val 1980"/>
                <a:gd name="f6" fmla="val 1"/>
                <a:gd name="f7" fmla="val 1822"/>
                <a:gd name="f8" fmla="val 1659"/>
                <a:gd name="f9" fmla="val 57"/>
                <a:gd name="f10" fmla="val 1529"/>
                <a:gd name="f11" fmla="val 171"/>
                <a:gd name="f12" fmla="val 228"/>
                <a:gd name="f13" fmla="val 1472"/>
                <a:gd name="f14" fmla="val 1700"/>
                <a:gd name="f15" fmla="val 2090"/>
                <a:gd name="f16" fmla="val 2350"/>
                <a:gd name="f17" fmla="val 358"/>
                <a:gd name="f18" fmla="val 2464"/>
                <a:gd name="f19" fmla="val 521"/>
                <a:gd name="f20" fmla="val 2521"/>
                <a:gd name="f21" fmla="val 679"/>
                <a:gd name="f22" fmla="val 838"/>
                <a:gd name="f23" fmla="val 992"/>
                <a:gd name="f24" fmla="val 1106"/>
                <a:gd name="f25" fmla="val 1366"/>
                <a:gd name="f26" fmla="val 3879"/>
                <a:gd name="f27" fmla="val 4204"/>
                <a:gd name="f28" fmla="val 1984"/>
                <a:gd name="f29" fmla="val 2309"/>
                <a:gd name="f30" fmla="val 2602"/>
                <a:gd name="f31" fmla="val 2862"/>
                <a:gd name="f32" fmla="val 2976"/>
                <a:gd name="f33" fmla="val 3130"/>
                <a:gd name="f34" fmla="val 3285"/>
                <a:gd name="f35" fmla="val 3439"/>
                <a:gd name="f36" fmla="val 3594"/>
                <a:gd name="f37" fmla="val 3708"/>
                <a:gd name="f38" fmla="val 2407"/>
                <a:gd name="f39" fmla="val 2293"/>
                <a:gd name="f40" fmla="val 2139"/>
                <a:gd name="f41" fmla="*/ f0 1 3968"/>
                <a:gd name="f42" fmla="*/ f1 1 4464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968"/>
                <a:gd name="f49" fmla="*/ f46 1 4464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968" h="44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8" y="f4"/>
                    <a:pt x="f28" y="f4"/>
                  </a:cubicBezTo>
                  <a:cubicBezTo>
                    <a:pt x="f29" y="f4"/>
                    <a:pt x="f30" y="f27"/>
                    <a:pt x="f30" y="f26"/>
                  </a:cubicBezTo>
                  <a:lnTo>
                    <a:pt x="f30" y="f15"/>
                  </a:lnTo>
                  <a:lnTo>
                    <a:pt x="f31" y="f16"/>
                  </a:lnTo>
                  <a:cubicBezTo>
                    <a:pt x="f32" y="f18"/>
                    <a:pt x="f33" y="f20"/>
                    <a:pt x="f34" y="f20"/>
                  </a:cubicBezTo>
                  <a:cubicBezTo>
                    <a:pt x="f35" y="f20"/>
                    <a:pt x="f36" y="f18"/>
                    <a:pt x="f37" y="f16"/>
                  </a:cubicBezTo>
                  <a:cubicBezTo>
                    <a:pt x="f3" y="f15"/>
                    <a:pt x="f3" y="f14"/>
                    <a:pt x="f37" y="f13"/>
                  </a:cubicBezTo>
                  <a:lnTo>
                    <a:pt x="f38" y="f11"/>
                  </a:lnTo>
                  <a:cubicBezTo>
                    <a:pt x="f39" y="f9"/>
                    <a:pt x="f40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2173;p67">
              <a:extLst>
                <a:ext uri="{FF2B5EF4-FFF2-40B4-BE49-F238E27FC236}">
                  <a16:creationId xmlns:a16="http://schemas.microsoft.com/office/drawing/2014/main" id="{3D85AFB2-E4FB-4BCC-9A9F-A420D1643D73}"/>
                </a:ext>
              </a:extLst>
            </p:cNvPr>
            <p:cNvSpPr/>
            <p:nvPr/>
          </p:nvSpPr>
          <p:spPr>
            <a:xfrm>
              <a:off x="3036420" y="2769342"/>
              <a:ext cx="21534" cy="21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37"/>
                <a:gd name="f4" fmla="val 1204"/>
                <a:gd name="f5" fmla="val 618"/>
                <a:gd name="f6" fmla="val 293"/>
                <a:gd name="f7" fmla="val 260"/>
                <a:gd name="f8" fmla="val 943"/>
                <a:gd name="f9" fmla="val 1203"/>
                <a:gd name="f10" fmla="val 1236"/>
                <a:gd name="f11" fmla="*/ f0 1 1237"/>
                <a:gd name="f12" fmla="*/ f1 1 120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237"/>
                <a:gd name="f19" fmla="*/ f16 1 120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237" h="1204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8" y="f9"/>
                    <a:pt x="f10" y="f8"/>
                    <a:pt x="f10" y="f5"/>
                  </a:cubicBezTo>
                  <a:cubicBezTo>
                    <a:pt x="f10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2174;p67">
              <a:extLst>
                <a:ext uri="{FF2B5EF4-FFF2-40B4-BE49-F238E27FC236}">
                  <a16:creationId xmlns:a16="http://schemas.microsoft.com/office/drawing/2014/main" id="{918D2B9D-8D75-4BA6-B929-A902F3599C0F}"/>
                </a:ext>
              </a:extLst>
            </p:cNvPr>
            <p:cNvSpPr/>
            <p:nvPr/>
          </p:nvSpPr>
          <p:spPr>
            <a:xfrm>
              <a:off x="3309295" y="2757793"/>
              <a:ext cx="69101" cy="78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69"/>
                <a:gd name="f4" fmla="val 4497"/>
                <a:gd name="f5" fmla="val 1984"/>
                <a:gd name="f6" fmla="val 1830"/>
                <a:gd name="f7" fmla="val 1675"/>
                <a:gd name="f8" fmla="val 57"/>
                <a:gd name="f9" fmla="val 1562"/>
                <a:gd name="f10" fmla="val 171"/>
                <a:gd name="f11" fmla="val 228"/>
                <a:gd name="f12" fmla="val 1472"/>
                <a:gd name="f13" fmla="val 1"/>
                <a:gd name="f14" fmla="val 1732"/>
                <a:gd name="f15" fmla="val 2122"/>
                <a:gd name="f16" fmla="val 2350"/>
                <a:gd name="f17" fmla="val 358"/>
                <a:gd name="f18" fmla="val 2464"/>
                <a:gd name="f19" fmla="val 521"/>
                <a:gd name="f20" fmla="val 2521"/>
                <a:gd name="f21" fmla="val 680"/>
                <a:gd name="f22" fmla="val 838"/>
                <a:gd name="f23" fmla="val 993"/>
                <a:gd name="f24" fmla="val 1106"/>
                <a:gd name="f25" fmla="val 1367"/>
                <a:gd name="f26" fmla="val 2090"/>
                <a:gd name="f27" fmla="val 3878"/>
                <a:gd name="f28" fmla="val 4204"/>
                <a:gd name="f29" fmla="val 1659"/>
                <a:gd name="f30" fmla="val 4496"/>
                <a:gd name="f31" fmla="val 2310"/>
                <a:gd name="f32" fmla="val 2602"/>
                <a:gd name="f33" fmla="val 2862"/>
                <a:gd name="f34" fmla="val 2976"/>
                <a:gd name="f35" fmla="val 3131"/>
                <a:gd name="f36" fmla="val 3285"/>
                <a:gd name="f37" fmla="val 3440"/>
                <a:gd name="f38" fmla="val 3594"/>
                <a:gd name="f39" fmla="val 3708"/>
                <a:gd name="f40" fmla="val 3968"/>
                <a:gd name="f41" fmla="val 2407"/>
                <a:gd name="f42" fmla="val 2293"/>
                <a:gd name="f43" fmla="val 2139"/>
                <a:gd name="f44" fmla="*/ f0 1 3969"/>
                <a:gd name="f45" fmla="*/ f1 1 4497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3969"/>
                <a:gd name="f52" fmla="*/ f49 1 4497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3968" h="449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lnTo>
                    <a:pt x="f25" y="f27"/>
                  </a:lnTo>
                  <a:cubicBezTo>
                    <a:pt x="f25" y="f28"/>
                    <a:pt x="f29" y="f30"/>
                    <a:pt x="f5" y="f30"/>
                  </a:cubicBezTo>
                  <a:cubicBezTo>
                    <a:pt x="f31" y="f30"/>
                    <a:pt x="f32" y="f28"/>
                    <a:pt x="f32" y="f27"/>
                  </a:cubicBezTo>
                  <a:lnTo>
                    <a:pt x="f32" y="f26"/>
                  </a:lnTo>
                  <a:lnTo>
                    <a:pt x="f33" y="f16"/>
                  </a:lnTo>
                  <a:cubicBezTo>
                    <a:pt x="f34" y="f18"/>
                    <a:pt x="f35" y="f20"/>
                    <a:pt x="f36" y="f20"/>
                  </a:cubicBezTo>
                  <a:cubicBezTo>
                    <a:pt x="f37" y="f20"/>
                    <a:pt x="f38" y="f18"/>
                    <a:pt x="f39" y="f16"/>
                  </a:cubicBezTo>
                  <a:cubicBezTo>
                    <a:pt x="f40" y="f15"/>
                    <a:pt x="f40" y="f14"/>
                    <a:pt x="f39" y="f12"/>
                  </a:cubicBezTo>
                  <a:lnTo>
                    <a:pt x="f41" y="f10"/>
                  </a:lnTo>
                  <a:cubicBezTo>
                    <a:pt x="f42" y="f8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2175;p67">
              <a:extLst>
                <a:ext uri="{FF2B5EF4-FFF2-40B4-BE49-F238E27FC236}">
                  <a16:creationId xmlns:a16="http://schemas.microsoft.com/office/drawing/2014/main" id="{B47DC8D7-0885-49E0-96F7-ADEDAFB79312}"/>
                </a:ext>
              </a:extLst>
            </p:cNvPr>
            <p:cNvSpPr/>
            <p:nvPr/>
          </p:nvSpPr>
          <p:spPr>
            <a:xfrm>
              <a:off x="3333079" y="2854784"/>
              <a:ext cx="21534" cy="21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37"/>
                <a:gd name="f4" fmla="val 618"/>
                <a:gd name="f5" fmla="val 1"/>
                <a:gd name="f6" fmla="val 293"/>
                <a:gd name="f7" fmla="val 294"/>
                <a:gd name="f8" fmla="val 619"/>
                <a:gd name="f9" fmla="val 977"/>
                <a:gd name="f10" fmla="val 944"/>
                <a:gd name="f11" fmla="val 1236"/>
                <a:gd name="f12" fmla="*/ f0 1 1237"/>
                <a:gd name="f13" fmla="*/ f1 1 1237"/>
                <a:gd name="f14" fmla="val f2"/>
                <a:gd name="f15" fmla="val f3"/>
                <a:gd name="f16" fmla="+- f15 0 f14"/>
                <a:gd name="f17" fmla="*/ f16 1 1237"/>
                <a:gd name="f18" fmla="*/ f14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237" h="1237">
                  <a:moveTo>
                    <a:pt x="f4" y="f5"/>
                  </a:moveTo>
                  <a:cubicBezTo>
                    <a:pt x="f6" y="f5"/>
                    <a:pt x="f5" y="f7"/>
                    <a:pt x="f5" y="f8"/>
                  </a:cubicBezTo>
                  <a:cubicBezTo>
                    <a:pt x="f5" y="f9"/>
                    <a:pt x="f6" y="f3"/>
                    <a:pt x="f4" y="f3"/>
                  </a:cubicBezTo>
                  <a:cubicBezTo>
                    <a:pt x="f10" y="f3"/>
                    <a:pt x="f11" y="f9"/>
                    <a:pt x="f11" y="f8"/>
                  </a:cubicBezTo>
                  <a:cubicBezTo>
                    <a:pt x="f11" y="f7"/>
                    <a:pt x="f10" y="f5"/>
                    <a:pt x="f4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2176;p67">
              <a:extLst>
                <a:ext uri="{FF2B5EF4-FFF2-40B4-BE49-F238E27FC236}">
                  <a16:creationId xmlns:a16="http://schemas.microsoft.com/office/drawing/2014/main" id="{03B4D4AD-8282-4948-9086-B2BD578155AF}"/>
                </a:ext>
              </a:extLst>
            </p:cNvPr>
            <p:cNvSpPr/>
            <p:nvPr/>
          </p:nvSpPr>
          <p:spPr>
            <a:xfrm>
              <a:off x="3013770" y="2625772"/>
              <a:ext cx="363501" cy="365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879"/>
                <a:gd name="f4" fmla="val 20878"/>
                <a:gd name="f5" fmla="val 10439"/>
                <a:gd name="f6" fmla="val 2081"/>
                <a:gd name="f7" fmla="val 10764"/>
                <a:gd name="f8" fmla="val 2114"/>
                <a:gd name="f9" fmla="val 11025"/>
                <a:gd name="f10" fmla="val 2374"/>
                <a:gd name="f11" fmla="val 2732"/>
                <a:gd name="f12" fmla="val 11317"/>
                <a:gd name="f13" fmla="val 2797"/>
                <a:gd name="f14" fmla="val 11512"/>
                <a:gd name="f15" fmla="val 2894"/>
                <a:gd name="f16" fmla="val 11740"/>
                <a:gd name="f17" fmla="val 3024"/>
                <a:gd name="f18" fmla="val 12033"/>
                <a:gd name="f19" fmla="val 3220"/>
                <a:gd name="f20" fmla="val 12130"/>
                <a:gd name="f21" fmla="val 3610"/>
                <a:gd name="f22" fmla="val 11935"/>
                <a:gd name="f23" fmla="val 3902"/>
                <a:gd name="f24" fmla="val 11816"/>
                <a:gd name="f25" fmla="val 4062"/>
                <a:gd name="f26" fmla="val 11635"/>
                <a:gd name="f27" fmla="val 4160"/>
                <a:gd name="f28" fmla="val 11439"/>
                <a:gd name="f29" fmla="val 11314"/>
                <a:gd name="f30" fmla="val 11183"/>
                <a:gd name="f31" fmla="val 4121"/>
                <a:gd name="f32" fmla="val 11057"/>
                <a:gd name="f33" fmla="val 4033"/>
                <a:gd name="f34" fmla="val 10931"/>
                <a:gd name="f35" fmla="val 3957"/>
                <a:gd name="f36" fmla="val 10727"/>
                <a:gd name="f37" fmla="val 3881"/>
                <a:gd name="f38" fmla="val 10506"/>
                <a:gd name="f39" fmla="val 10441"/>
                <a:gd name="f40" fmla="val 10375"/>
                <a:gd name="f41" fmla="val 3888"/>
                <a:gd name="f42" fmla="val 10309"/>
                <a:gd name="f43" fmla="val 10179"/>
                <a:gd name="f44" fmla="val 3935"/>
                <a:gd name="f45" fmla="val 10049"/>
                <a:gd name="f46" fmla="val 10017"/>
                <a:gd name="f47" fmla="val 4163"/>
                <a:gd name="f48" fmla="val 9984"/>
                <a:gd name="f49" fmla="val 4260"/>
                <a:gd name="f50" fmla="val 4325"/>
                <a:gd name="f51" fmla="val 4358"/>
                <a:gd name="f52" fmla="val 10147"/>
                <a:gd name="f53" fmla="val 4520"/>
                <a:gd name="f54" fmla="val 10699"/>
                <a:gd name="f55" fmla="val 4715"/>
                <a:gd name="f56" fmla="val 11090"/>
                <a:gd name="f57" fmla="val 4846"/>
                <a:gd name="f58" fmla="val 11903"/>
                <a:gd name="f59" fmla="val 5138"/>
                <a:gd name="f60" fmla="val 12325"/>
                <a:gd name="f61" fmla="val 5854"/>
                <a:gd name="f62" fmla="val 12195"/>
                <a:gd name="f63" fmla="val 6699"/>
                <a:gd name="f64" fmla="val 12098"/>
                <a:gd name="f65" fmla="val 7350"/>
                <a:gd name="f66" fmla="val 11643"/>
                <a:gd name="f67" fmla="val 7870"/>
                <a:gd name="f68" fmla="val 8097"/>
                <a:gd name="f69" fmla="val 8260"/>
                <a:gd name="f70" fmla="val 8569"/>
                <a:gd name="f71" fmla="val 10761"/>
                <a:gd name="f72" fmla="val 8848"/>
                <a:gd name="f73" fmla="val 10429"/>
                <a:gd name="f74" fmla="val 10411"/>
                <a:gd name="f75" fmla="val 10393"/>
                <a:gd name="f76" fmla="val 8847"/>
                <a:gd name="f77" fmla="val 10374"/>
                <a:gd name="f78" fmla="val 8845"/>
                <a:gd name="f79" fmla="val 9789"/>
                <a:gd name="f80" fmla="val 8553"/>
                <a:gd name="f81" fmla="val 8228"/>
                <a:gd name="f82" fmla="val 8162"/>
                <a:gd name="f83" fmla="val 9529"/>
                <a:gd name="f84" fmla="val 9269"/>
                <a:gd name="f85" fmla="val 8000"/>
                <a:gd name="f86" fmla="val 8943"/>
                <a:gd name="f87" fmla="val 7805"/>
                <a:gd name="f88" fmla="val 8683"/>
                <a:gd name="f89" fmla="val 7642"/>
                <a:gd name="f90" fmla="val 8586"/>
                <a:gd name="f91" fmla="val 7252"/>
                <a:gd name="f92" fmla="val 8748"/>
                <a:gd name="f93" fmla="val 6959"/>
                <a:gd name="f94" fmla="val 8853"/>
                <a:gd name="f95" fmla="val 6770"/>
                <a:gd name="f96" fmla="val 9053"/>
                <a:gd name="f97" fmla="val 6663"/>
                <a:gd name="f98" fmla="val 9260"/>
                <a:gd name="f99" fmla="val 9374"/>
                <a:gd name="f100" fmla="val 9490"/>
                <a:gd name="f101" fmla="val 6695"/>
                <a:gd name="f102" fmla="val 9594"/>
                <a:gd name="f103" fmla="val 6764"/>
                <a:gd name="f104" fmla="val 9886"/>
                <a:gd name="f105" fmla="val 6992"/>
                <a:gd name="f106" fmla="val 10407"/>
                <a:gd name="f107" fmla="val 10797"/>
                <a:gd name="f108" fmla="val 10960"/>
                <a:gd name="f109" fmla="val 6667"/>
                <a:gd name="f110" fmla="val 10992"/>
                <a:gd name="f111" fmla="val 6471"/>
                <a:gd name="f112" fmla="val 6309"/>
                <a:gd name="f113" fmla="val 6114"/>
                <a:gd name="f114" fmla="val 10667"/>
                <a:gd name="f115" fmla="val 6016"/>
                <a:gd name="f116" fmla="val 5821"/>
                <a:gd name="f117" fmla="val 9659"/>
                <a:gd name="f118" fmla="val 5626"/>
                <a:gd name="f119" fmla="val 5333"/>
                <a:gd name="f120" fmla="val 8456"/>
                <a:gd name="f121" fmla="val 4683"/>
                <a:gd name="f122" fmla="val 3154"/>
                <a:gd name="f123" fmla="val 2764"/>
                <a:gd name="f124" fmla="val 2699"/>
                <a:gd name="f125" fmla="val 2341"/>
                <a:gd name="f126" fmla="val 10082"/>
                <a:gd name="f127" fmla="val 7382"/>
                <a:gd name="f128" fmla="val 4911"/>
                <a:gd name="f129" fmla="val 2472"/>
                <a:gd name="f130" fmla="val 5496"/>
                <a:gd name="f131" fmla="val 8325"/>
                <a:gd name="f132" fmla="val 7057"/>
                <a:gd name="f133" fmla="val 9821"/>
                <a:gd name="f134" fmla="val 10959"/>
                <a:gd name="f135" fmla="val 13138"/>
                <a:gd name="f136" fmla="val 9301"/>
                <a:gd name="f137" fmla="val 12488"/>
                <a:gd name="f138" fmla="val 8488"/>
                <a:gd name="f139" fmla="val 12065"/>
                <a:gd name="f140" fmla="val 7578"/>
                <a:gd name="f141" fmla="val 6927"/>
                <a:gd name="f142" fmla="val 6700"/>
                <a:gd name="f143" fmla="val 6504"/>
                <a:gd name="f144" fmla="val 12260"/>
                <a:gd name="f145" fmla="val 12455"/>
                <a:gd name="f146" fmla="val 14049"/>
                <a:gd name="f147" fmla="val 15317"/>
                <a:gd name="f148" fmla="val 9366"/>
                <a:gd name="f149" fmla="val 18016"/>
                <a:gd name="f150" fmla="val 9073"/>
                <a:gd name="f151" fmla="val 18081"/>
                <a:gd name="f152" fmla="val 8358"/>
                <a:gd name="f153" fmla="val 18276"/>
                <a:gd name="f154" fmla="val 7675"/>
                <a:gd name="f155" fmla="val 18569"/>
                <a:gd name="f156" fmla="val 6179"/>
                <a:gd name="f157" fmla="val 19284"/>
                <a:gd name="f158" fmla="val 4521"/>
                <a:gd name="f159" fmla="val 19642"/>
                <a:gd name="f160" fmla="val 2895"/>
                <a:gd name="f161" fmla="val 586"/>
                <a:gd name="f162" fmla="val 261"/>
                <a:gd name="f163" fmla="val 19902"/>
                <a:gd name="f164" fmla="val 20260"/>
                <a:gd name="f165" fmla="val 20585"/>
                <a:gd name="f166" fmla="val 20846"/>
                <a:gd name="f167" fmla="val 19935"/>
                <a:gd name="f168" fmla="val 17984"/>
                <a:gd name="f169" fmla="val 16325"/>
                <a:gd name="f170" fmla="val 14667"/>
                <a:gd name="f171" fmla="val 13171"/>
                <a:gd name="f172" fmla="val 12521"/>
                <a:gd name="f173" fmla="val 11773"/>
                <a:gd name="f174" fmla="val 16292"/>
                <a:gd name="f175" fmla="val 11480"/>
                <a:gd name="f176" fmla="val 13073"/>
                <a:gd name="f177" fmla="val 14342"/>
                <a:gd name="f178" fmla="val 15024"/>
                <a:gd name="f179" fmla="val 13463"/>
                <a:gd name="f180" fmla="val 13236"/>
                <a:gd name="f181" fmla="val 14179"/>
                <a:gd name="f182" fmla="val 13040"/>
                <a:gd name="f183" fmla="val 13951"/>
                <a:gd name="f184" fmla="val 13301"/>
                <a:gd name="f185" fmla="val 12390"/>
                <a:gd name="f186" fmla="val 11577"/>
                <a:gd name="f187" fmla="val 14146"/>
                <a:gd name="f188" fmla="val 13789"/>
                <a:gd name="f189" fmla="val 15935"/>
                <a:gd name="f190" fmla="val 13464"/>
                <a:gd name="f191" fmla="*/ f0 1 20879"/>
                <a:gd name="f192" fmla="*/ f1 1 20878"/>
                <a:gd name="f193" fmla="val f2"/>
                <a:gd name="f194" fmla="val f3"/>
                <a:gd name="f195" fmla="val f4"/>
                <a:gd name="f196" fmla="+- f195 0 f193"/>
                <a:gd name="f197" fmla="+- f194 0 f193"/>
                <a:gd name="f198" fmla="*/ f197 1 20879"/>
                <a:gd name="f199" fmla="*/ f196 1 20878"/>
                <a:gd name="f200" fmla="*/ f193 1 f198"/>
                <a:gd name="f201" fmla="*/ f194 1 f198"/>
                <a:gd name="f202" fmla="*/ f193 1 f199"/>
                <a:gd name="f203" fmla="*/ f195 1 f199"/>
                <a:gd name="f204" fmla="*/ f200 f191 1"/>
                <a:gd name="f205" fmla="*/ f201 f191 1"/>
                <a:gd name="f206" fmla="*/ f203 f192 1"/>
                <a:gd name="f207" fmla="*/ f202 f1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4" t="f207" r="f205" b="f206"/>
              <a:pathLst>
                <a:path w="20879" h="20878">
                  <a:moveTo>
                    <a:pt x="f5" y="f6"/>
                  </a:moveTo>
                  <a:cubicBezTo>
                    <a:pt x="f7" y="f8"/>
                    <a:pt x="f9" y="f10"/>
                    <a:pt x="f9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23"/>
                  </a:cubicBezTo>
                  <a:cubicBezTo>
                    <a:pt x="f43" y="f44"/>
                    <a:pt x="f45" y="f33"/>
                    <a:pt x="f46" y="f47"/>
                  </a:cubicBezTo>
                  <a:cubicBezTo>
                    <a:pt x="f48" y="f49"/>
                    <a:pt x="f46" y="f50"/>
                    <a:pt x="f45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9" y="f68"/>
                  </a:cubicBezTo>
                  <a:lnTo>
                    <a:pt x="f9" y="f69"/>
                  </a:lnTo>
                  <a:cubicBezTo>
                    <a:pt x="f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45" y="f78"/>
                    <a:pt x="f79" y="f80"/>
                    <a:pt x="f79" y="f81"/>
                  </a:cubicBezTo>
                  <a:lnTo>
                    <a:pt x="f79" y="f82"/>
                  </a:lnTo>
                  <a:cubicBezTo>
                    <a:pt x="f83" y="f68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7"/>
                  </a:cubicBezTo>
                  <a:cubicBezTo>
                    <a:pt x="f99" y="f97"/>
                    <a:pt x="f100" y="f101"/>
                    <a:pt x="f102" y="f103"/>
                  </a:cubicBezTo>
                  <a:cubicBezTo>
                    <a:pt x="f104" y="f93"/>
                    <a:pt x="f48" y="f105"/>
                    <a:pt x="f106" y="f105"/>
                  </a:cubicBezTo>
                  <a:cubicBezTo>
                    <a:pt x="f107" y="f105"/>
                    <a:pt x="f108" y="f109"/>
                    <a:pt x="f110" y="f111"/>
                  </a:cubicBezTo>
                  <a:cubicBezTo>
                    <a:pt x="f9" y="f112"/>
                    <a:pt x="f110" y="f113"/>
                    <a:pt x="f114" y="f115"/>
                  </a:cubicBezTo>
                  <a:cubicBezTo>
                    <a:pt x="f43" y="f116"/>
                    <a:pt x="f117" y="f118"/>
                    <a:pt x="f84" y="f119"/>
                  </a:cubicBezTo>
                  <a:cubicBezTo>
                    <a:pt x="f120" y="f121"/>
                    <a:pt x="f88" y="f122"/>
                    <a:pt x="f79" y="f123"/>
                  </a:cubicBezTo>
                  <a:lnTo>
                    <a:pt x="f79" y="f124"/>
                  </a:lnTo>
                  <a:cubicBezTo>
                    <a:pt x="f79" y="f125"/>
                    <a:pt x="f12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27" y="f2"/>
                    <a:pt x="f128" y="f129"/>
                    <a:pt x="f128" y="f130"/>
                  </a:cubicBezTo>
                  <a:cubicBezTo>
                    <a:pt x="f128" y="f131"/>
                    <a:pt x="f132" y="f114"/>
                    <a:pt x="f133" y="f134"/>
                  </a:cubicBezTo>
                  <a:lnTo>
                    <a:pt x="f133" y="f135"/>
                  </a:lnTo>
                  <a:cubicBezTo>
                    <a:pt x="f136" y="f137"/>
                    <a:pt x="f138" y="f139"/>
                    <a:pt x="f140" y="f139"/>
                  </a:cubicBezTo>
                  <a:lnTo>
                    <a:pt x="f141" y="f139"/>
                  </a:lnTo>
                  <a:cubicBezTo>
                    <a:pt x="f142" y="f139"/>
                    <a:pt x="f143" y="f144"/>
                    <a:pt x="f143" y="f145"/>
                  </a:cubicBezTo>
                  <a:cubicBezTo>
                    <a:pt x="f143" y="f146"/>
                    <a:pt x="f87" y="f147"/>
                    <a:pt x="f148" y="f147"/>
                  </a:cubicBezTo>
                  <a:lnTo>
                    <a:pt x="f133" y="f147"/>
                  </a:lnTo>
                  <a:lnTo>
                    <a:pt x="f133" y="f149"/>
                  </a:ln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159"/>
                  </a:cubicBezTo>
                  <a:lnTo>
                    <a:pt x="f161" y="f159"/>
                  </a:lnTo>
                  <a:cubicBezTo>
                    <a:pt x="f162" y="f159"/>
                    <a:pt x="f2" y="f163"/>
                    <a:pt x="f2" y="f164"/>
                  </a:cubicBezTo>
                  <a:cubicBezTo>
                    <a:pt x="f2" y="f165"/>
                    <a:pt x="f162" y="f4"/>
                    <a:pt x="f161" y="f4"/>
                  </a:cubicBezTo>
                  <a:lnTo>
                    <a:pt x="f164" y="f4"/>
                  </a:lnTo>
                  <a:cubicBezTo>
                    <a:pt x="f165" y="f4"/>
                    <a:pt x="f166" y="f165"/>
                    <a:pt x="f166" y="f164"/>
                  </a:cubicBezTo>
                  <a:cubicBezTo>
                    <a:pt x="f4" y="f167"/>
                    <a:pt x="f165" y="f159"/>
                    <a:pt x="f164" y="f159"/>
                  </a:cubicBezTo>
                  <a:lnTo>
                    <a:pt x="f168" y="f159"/>
                  </a:lnTo>
                  <a:cubicBezTo>
                    <a:pt x="f169" y="f159"/>
                    <a:pt x="f170" y="f157"/>
                    <a:pt x="f171" y="f155"/>
                  </a:cubicBezTo>
                  <a:cubicBezTo>
                    <a:pt x="f172" y="f153"/>
                    <a:pt x="f173" y="f151"/>
                    <a:pt x="f32" y="f149"/>
                  </a:cubicBezTo>
                  <a:lnTo>
                    <a:pt x="f32" y="f174"/>
                  </a:lnTo>
                  <a:lnTo>
                    <a:pt x="f175" y="f174"/>
                  </a:lnTo>
                  <a:cubicBezTo>
                    <a:pt x="f176" y="f174"/>
                    <a:pt x="f177" y="f178"/>
                    <a:pt x="f177" y="f179"/>
                  </a:cubicBezTo>
                  <a:cubicBezTo>
                    <a:pt x="f177" y="f180"/>
                    <a:pt x="f181" y="f182"/>
                    <a:pt x="f183" y="f182"/>
                  </a:cubicBezTo>
                  <a:lnTo>
                    <a:pt x="f184" y="f182"/>
                  </a:lnTo>
                  <a:cubicBezTo>
                    <a:pt x="f185" y="f182"/>
                    <a:pt x="f186" y="f179"/>
                    <a:pt x="f32" y="f187"/>
                  </a:cubicBezTo>
                  <a:lnTo>
                    <a:pt x="f32" y="f134"/>
                  </a:lnTo>
                  <a:cubicBezTo>
                    <a:pt x="f188" y="f114"/>
                    <a:pt x="f189" y="f131"/>
                    <a:pt x="f189" y="f130"/>
                  </a:cubicBezTo>
                  <a:cubicBezTo>
                    <a:pt x="f189" y="f129"/>
                    <a:pt x="f190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" name="Google Shape;2177;p67">
            <a:extLst>
              <a:ext uri="{FF2B5EF4-FFF2-40B4-BE49-F238E27FC236}">
                <a16:creationId xmlns:a16="http://schemas.microsoft.com/office/drawing/2014/main" id="{419510B2-E9AA-4F14-BAAC-E12AB601B5B9}"/>
              </a:ext>
            </a:extLst>
          </p:cNvPr>
          <p:cNvGrpSpPr/>
          <p:nvPr/>
        </p:nvGrpSpPr>
        <p:grpSpPr>
          <a:xfrm>
            <a:off x="1690524" y="2625800"/>
            <a:ext cx="256681" cy="365759"/>
            <a:chOff x="1690524" y="2625800"/>
            <a:chExt cx="256681" cy="365759"/>
          </a:xfrm>
        </p:grpSpPr>
        <p:sp>
          <p:nvSpPr>
            <p:cNvPr id="30" name="Google Shape;2178;p67">
              <a:extLst>
                <a:ext uri="{FF2B5EF4-FFF2-40B4-BE49-F238E27FC236}">
                  <a16:creationId xmlns:a16="http://schemas.microsoft.com/office/drawing/2014/main" id="{7E63A99A-1E8C-489A-980A-11486D3E3DE1}"/>
                </a:ext>
              </a:extLst>
            </p:cNvPr>
            <p:cNvSpPr/>
            <p:nvPr/>
          </p:nvSpPr>
          <p:spPr>
            <a:xfrm>
              <a:off x="1768211" y="2941524"/>
              <a:ext cx="85761" cy="50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46"/>
                <a:gd name="f4" fmla="val 2855"/>
                <a:gd name="f5" fmla="val 2407"/>
                <a:gd name="f6" fmla="val 1"/>
                <a:gd name="f7" fmla="val 391"/>
                <a:gd name="f8" fmla="val 1952"/>
                <a:gd name="f9" fmla="val 2635"/>
                <a:gd name="f10" fmla="val 2082"/>
                <a:gd name="f11" fmla="val 2781"/>
                <a:gd name="f12" fmla="val 2252"/>
                <a:gd name="f13" fmla="val 2419"/>
                <a:gd name="f14" fmla="val 2586"/>
                <a:gd name="f15" fmla="val 2748"/>
                <a:gd name="f16" fmla="val 2862"/>
                <a:gd name="f17" fmla="val 359"/>
                <a:gd name="f18" fmla="*/ f0 1 4846"/>
                <a:gd name="f19" fmla="*/ f1 1 2855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4846"/>
                <a:gd name="f26" fmla="*/ f23 1 2855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846" h="2855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1"/>
                    <a:pt x="f16" y="f9"/>
                  </a:cubicBezTo>
                  <a:lnTo>
                    <a:pt x="f3" y="f1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2179;p67">
              <a:extLst>
                <a:ext uri="{FF2B5EF4-FFF2-40B4-BE49-F238E27FC236}">
                  <a16:creationId xmlns:a16="http://schemas.microsoft.com/office/drawing/2014/main" id="{8D9FFC7C-7B91-4DCC-AC02-556654CCE2AB}"/>
                </a:ext>
              </a:extLst>
            </p:cNvPr>
            <p:cNvSpPr/>
            <p:nvPr/>
          </p:nvSpPr>
          <p:spPr>
            <a:xfrm>
              <a:off x="1759579" y="2900495"/>
              <a:ext cx="103034" cy="273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2"/>
                <a:gd name="f4" fmla="val 1562"/>
                <a:gd name="f5" fmla="val 1"/>
                <a:gd name="f6" fmla="val 1561"/>
                <a:gd name="f7" fmla="val 2797"/>
                <a:gd name="f8" fmla="val 1106"/>
                <a:gd name="f9" fmla="val 2992"/>
                <a:gd name="f10" fmla="val 1529"/>
                <a:gd name="f11" fmla="*/ f0 1 5822"/>
                <a:gd name="f12" fmla="*/ f1 1 156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5822"/>
                <a:gd name="f19" fmla="*/ f16 1 1562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5822" h="1562">
                  <a:moveTo>
                    <a:pt x="f5" y="f5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8"/>
                  </a:lnTo>
                  <a:lnTo>
                    <a:pt x="f3" y="f10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2180;p67">
              <a:extLst>
                <a:ext uri="{FF2B5EF4-FFF2-40B4-BE49-F238E27FC236}">
                  <a16:creationId xmlns:a16="http://schemas.microsoft.com/office/drawing/2014/main" id="{583D1B93-D7D8-4D01-BA90-6EABFD09808F}"/>
                </a:ext>
              </a:extLst>
            </p:cNvPr>
            <p:cNvSpPr/>
            <p:nvPr/>
          </p:nvSpPr>
          <p:spPr>
            <a:xfrm>
              <a:off x="1690524" y="2625800"/>
              <a:ext cx="256681" cy="2530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04"/>
                <a:gd name="f4" fmla="val 14439"/>
                <a:gd name="f5" fmla="val 6797"/>
                <a:gd name="f6" fmla="val 3089"/>
                <a:gd name="f7" fmla="val 7122"/>
                <a:gd name="f8" fmla="val 3122"/>
                <a:gd name="f9" fmla="val 7382"/>
                <a:gd name="f10" fmla="val 3382"/>
                <a:gd name="f11" fmla="val 3740"/>
                <a:gd name="f12" fmla="val 7675"/>
                <a:gd name="f13" fmla="val 3805"/>
                <a:gd name="f14" fmla="val 7903"/>
                <a:gd name="f15" fmla="val 3902"/>
                <a:gd name="f16" fmla="val 8098"/>
                <a:gd name="f17" fmla="val 4033"/>
                <a:gd name="f18" fmla="val 8390"/>
                <a:gd name="f19" fmla="val 4228"/>
                <a:gd name="f20" fmla="val 8488"/>
                <a:gd name="f21" fmla="val 4618"/>
                <a:gd name="f22" fmla="val 8293"/>
                <a:gd name="f23" fmla="val 4911"/>
                <a:gd name="f24" fmla="val 8189"/>
                <a:gd name="f25" fmla="val 5076"/>
                <a:gd name="f26" fmla="val 7993"/>
                <a:gd name="f27" fmla="val 5176"/>
                <a:gd name="f28" fmla="val 7780"/>
                <a:gd name="f29" fmla="val 7659"/>
                <a:gd name="f30" fmla="val 7533"/>
                <a:gd name="f31" fmla="val 5144"/>
                <a:gd name="f32" fmla="val 7415"/>
                <a:gd name="f33" fmla="val 5073"/>
                <a:gd name="f34" fmla="val 7283"/>
                <a:gd name="f35" fmla="val 4994"/>
                <a:gd name="f36" fmla="val 7064"/>
                <a:gd name="f37" fmla="val 4893"/>
                <a:gd name="f38" fmla="val 6848"/>
                <a:gd name="f39" fmla="val 6798"/>
                <a:gd name="f40" fmla="val 6748"/>
                <a:gd name="f41" fmla="val 4898"/>
                <a:gd name="f42" fmla="val 6699"/>
                <a:gd name="f43" fmla="val 6537"/>
                <a:gd name="f44" fmla="val 4943"/>
                <a:gd name="f45" fmla="val 6407"/>
                <a:gd name="f46" fmla="val 5041"/>
                <a:gd name="f47" fmla="val 6374"/>
                <a:gd name="f48" fmla="val 5203"/>
                <a:gd name="f49" fmla="val 5301"/>
                <a:gd name="f50" fmla="val 5366"/>
                <a:gd name="f51" fmla="val 6504"/>
                <a:gd name="f52" fmla="val 5528"/>
                <a:gd name="f53" fmla="val 7057"/>
                <a:gd name="f54" fmla="val 5724"/>
                <a:gd name="f55" fmla="val 7447"/>
                <a:gd name="f56" fmla="val 5854"/>
                <a:gd name="f57" fmla="val 8260"/>
                <a:gd name="f58" fmla="val 6146"/>
                <a:gd name="f59" fmla="val 8716"/>
                <a:gd name="f60" fmla="val 6894"/>
                <a:gd name="f61" fmla="val 8553"/>
                <a:gd name="f62" fmla="val 7707"/>
                <a:gd name="f63" fmla="val 8455"/>
                <a:gd name="f64" fmla="val 8000"/>
                <a:gd name="f65" fmla="val 8910"/>
                <a:gd name="f66" fmla="val 9138"/>
                <a:gd name="f67" fmla="val 9268"/>
                <a:gd name="f68" fmla="val 9608"/>
                <a:gd name="f69" fmla="val 7119"/>
                <a:gd name="f70" fmla="val 9889"/>
                <a:gd name="f71" fmla="val 6814"/>
                <a:gd name="f72" fmla="val 6781"/>
                <a:gd name="f73" fmla="val 9888"/>
                <a:gd name="f74" fmla="val 6764"/>
                <a:gd name="f75" fmla="val 9886"/>
                <a:gd name="f76" fmla="val 6179"/>
                <a:gd name="f77" fmla="val 9593"/>
                <a:gd name="f78" fmla="val 9203"/>
                <a:gd name="f79" fmla="val 5886"/>
                <a:gd name="f80" fmla="val 5626"/>
                <a:gd name="f81" fmla="val 9041"/>
                <a:gd name="f82" fmla="val 5333"/>
                <a:gd name="f83" fmla="val 8845"/>
                <a:gd name="f84" fmla="val 8650"/>
                <a:gd name="f85" fmla="val 5106"/>
                <a:gd name="f86" fmla="val 5232"/>
                <a:gd name="f87" fmla="val 7811"/>
                <a:gd name="f88" fmla="val 5439"/>
                <a:gd name="f89" fmla="val 7703"/>
                <a:gd name="f90" fmla="val 5649"/>
                <a:gd name="f91" fmla="val 5764"/>
                <a:gd name="f92" fmla="val 5880"/>
                <a:gd name="f93" fmla="val 7736"/>
                <a:gd name="f94" fmla="val 5984"/>
                <a:gd name="f95" fmla="val 7805"/>
                <a:gd name="f96" fmla="val 6277"/>
                <a:gd name="f97" fmla="val 7187"/>
                <a:gd name="f98" fmla="val 7317"/>
                <a:gd name="f99" fmla="val 7350"/>
                <a:gd name="f100" fmla="val 7512"/>
                <a:gd name="f101" fmla="val 7024"/>
                <a:gd name="f102" fmla="val 6829"/>
                <a:gd name="f103" fmla="val 6016"/>
                <a:gd name="f104" fmla="val 6634"/>
                <a:gd name="f105" fmla="val 5659"/>
                <a:gd name="f106" fmla="val 6341"/>
                <a:gd name="f107" fmla="val 4813"/>
                <a:gd name="f108" fmla="val 5691"/>
                <a:gd name="f109" fmla="val 4195"/>
                <a:gd name="f110" fmla="val 3772"/>
                <a:gd name="f111" fmla="val 3707"/>
                <a:gd name="f112" fmla="val 3350"/>
                <a:gd name="f113" fmla="val 6472"/>
                <a:gd name="f114" fmla="val 3057"/>
                <a:gd name="f115" fmla="val 878"/>
                <a:gd name="f116" fmla="val 10732"/>
                <a:gd name="f117" fmla="val 2439"/>
                <a:gd name="f118" fmla="val 12032"/>
                <a:gd name="f119" fmla="val 3155"/>
                <a:gd name="f120" fmla="val 12650"/>
                <a:gd name="f121" fmla="val 3675"/>
                <a:gd name="f122" fmla="val 13496"/>
                <a:gd name="f123" fmla="val 3870"/>
                <a:gd name="f124" fmla="val 9756"/>
                <a:gd name="f125" fmla="val 9951"/>
                <a:gd name="f126" fmla="val 10472"/>
                <a:gd name="f127" fmla="val 11220"/>
                <a:gd name="f128" fmla="val 12000"/>
                <a:gd name="f129" fmla="val 14211"/>
                <a:gd name="f130" fmla="val 9463"/>
                <a:gd name="f131" fmla="val 4846"/>
                <a:gd name="f132" fmla="val 11642"/>
                <a:gd name="f133" fmla="val 1984"/>
                <a:gd name="f134" fmla="val 10374"/>
                <a:gd name="f135" fmla="val 716"/>
                <a:gd name="f136" fmla="val 8683"/>
                <a:gd name="f137" fmla="*/ f0 1 14504"/>
                <a:gd name="f138" fmla="*/ f1 1 14439"/>
                <a:gd name="f139" fmla="val f2"/>
                <a:gd name="f140" fmla="val f3"/>
                <a:gd name="f141" fmla="val f4"/>
                <a:gd name="f142" fmla="+- f141 0 f139"/>
                <a:gd name="f143" fmla="+- f140 0 f139"/>
                <a:gd name="f144" fmla="*/ f143 1 14504"/>
                <a:gd name="f145" fmla="*/ f142 1 14439"/>
                <a:gd name="f146" fmla="*/ f139 1 f144"/>
                <a:gd name="f147" fmla="*/ f140 1 f144"/>
                <a:gd name="f148" fmla="*/ f139 1 f145"/>
                <a:gd name="f149" fmla="*/ f141 1 f145"/>
                <a:gd name="f150" fmla="*/ f146 f137 1"/>
                <a:gd name="f151" fmla="*/ f147 f137 1"/>
                <a:gd name="f152" fmla="*/ f149 f138 1"/>
                <a:gd name="f153" fmla="*/ f148 f1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0" t="f153" r="f151" b="f152"/>
              <a:pathLst>
                <a:path w="14504" h="14439">
                  <a:moveTo>
                    <a:pt x="f5" y="f6"/>
                  </a:moveTo>
                  <a:cubicBezTo>
                    <a:pt x="f7" y="f8"/>
                    <a:pt x="f9" y="f10"/>
                    <a:pt x="f9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23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7" y="f49"/>
                    <a:pt x="f45" y="f50"/>
                    <a:pt x="f45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18"/>
                    <a:pt x="f64" y="f65"/>
                    <a:pt x="f9" y="f66"/>
                  </a:cubicBezTo>
                  <a:lnTo>
                    <a:pt x="f9" y="f67"/>
                  </a:lnTo>
                  <a:cubicBezTo>
                    <a:pt x="f9" y="f68"/>
                    <a:pt x="f69" y="f70"/>
                    <a:pt x="f71" y="f70"/>
                  </a:cubicBezTo>
                  <a:cubicBezTo>
                    <a:pt x="f5" y="f70"/>
                    <a:pt x="f72" y="f73"/>
                    <a:pt x="f74" y="f75"/>
                  </a:cubicBezTo>
                  <a:cubicBezTo>
                    <a:pt x="f45" y="f75"/>
                    <a:pt x="f76" y="f77"/>
                    <a:pt x="f76" y="f67"/>
                  </a:cubicBezTo>
                  <a:lnTo>
                    <a:pt x="f76" y="f78"/>
                  </a:lnTo>
                  <a:cubicBezTo>
                    <a:pt x="f79" y="f66"/>
                    <a:pt x="f80" y="f81"/>
                    <a:pt x="f82" y="f83"/>
                  </a:cubicBezTo>
                  <a:cubicBezTo>
                    <a:pt x="f46" y="f84"/>
                    <a:pt x="f44" y="f22"/>
                    <a:pt x="f85" y="f64"/>
                  </a:cubicBezTo>
                  <a:cubicBezTo>
                    <a:pt x="f86" y="f87"/>
                    <a:pt x="f88" y="f89"/>
                    <a:pt x="f90" y="f89"/>
                  </a:cubicBezTo>
                  <a:cubicBezTo>
                    <a:pt x="f91" y="f89"/>
                    <a:pt x="f92" y="f93"/>
                    <a:pt x="f94" y="f95"/>
                  </a:cubicBezTo>
                  <a:cubicBezTo>
                    <a:pt x="f96" y="f64"/>
                    <a:pt x="f47" y="f64"/>
                    <a:pt x="f74" y="f64"/>
                  </a:cubicBezTo>
                  <a:cubicBezTo>
                    <a:pt x="f97" y="f64"/>
                    <a:pt x="f98" y="f62"/>
                    <a:pt x="f99" y="f100"/>
                  </a:cubicBezTo>
                  <a:cubicBezTo>
                    <a:pt x="f9" y="f99"/>
                    <a:pt x="f99" y="f7"/>
                    <a:pt x="f53" y="f101"/>
                  </a:cubicBezTo>
                  <a:cubicBezTo>
                    <a:pt x="f43" y="f102"/>
                    <a:pt x="f103" y="f104"/>
                    <a:pt x="f105" y="f106"/>
                  </a:cubicBezTo>
                  <a:cubicBezTo>
                    <a:pt x="f107" y="f108"/>
                    <a:pt x="f33" y="f109"/>
                    <a:pt x="f76" y="f110"/>
                  </a:cubicBezTo>
                  <a:lnTo>
                    <a:pt x="f76" y="f111"/>
                  </a:lnTo>
                  <a:cubicBezTo>
                    <a:pt x="f76" y="f112"/>
                    <a:pt x="f113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14" y="f2"/>
                    <a:pt x="f2" y="f114"/>
                    <a:pt x="f2" y="f5"/>
                  </a:cubicBezTo>
                  <a:cubicBezTo>
                    <a:pt x="f2" y="f83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4"/>
                  </a:cubicBezTo>
                  <a:lnTo>
                    <a:pt x="f124" y="f4"/>
                  </a:lnTo>
                  <a:cubicBezTo>
                    <a:pt x="f125" y="f122"/>
                    <a:pt x="f126" y="f120"/>
                    <a:pt x="f127" y="f128"/>
                  </a:cubicBezTo>
                  <a:cubicBezTo>
                    <a:pt x="f129" y="f130"/>
                    <a:pt x="f3" y="f131"/>
                    <a:pt x="f132" y="f133"/>
                  </a:cubicBezTo>
                  <a:cubicBezTo>
                    <a:pt x="f134" y="f135"/>
                    <a:pt x="f136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oogle Shape;2181;p67">
            <a:extLst>
              <a:ext uri="{FF2B5EF4-FFF2-40B4-BE49-F238E27FC236}">
                <a16:creationId xmlns:a16="http://schemas.microsoft.com/office/drawing/2014/main" id="{804E4007-39E0-40D7-A74D-5E92F5D2836D}"/>
              </a:ext>
            </a:extLst>
          </p:cNvPr>
          <p:cNvGrpSpPr/>
          <p:nvPr/>
        </p:nvGrpSpPr>
        <p:grpSpPr>
          <a:xfrm>
            <a:off x="5765749" y="2632210"/>
            <a:ext cx="365750" cy="352912"/>
            <a:chOff x="5765749" y="2632210"/>
            <a:chExt cx="365750" cy="352912"/>
          </a:xfrm>
        </p:grpSpPr>
        <p:sp>
          <p:nvSpPr>
            <p:cNvPr id="34" name="Google Shape;2182;p67">
              <a:extLst>
                <a:ext uri="{FF2B5EF4-FFF2-40B4-BE49-F238E27FC236}">
                  <a16:creationId xmlns:a16="http://schemas.microsoft.com/office/drawing/2014/main" id="{7E83FAB0-B8CF-4795-991A-DC6B9CA96A2E}"/>
                </a:ext>
              </a:extLst>
            </p:cNvPr>
            <p:cNvSpPr/>
            <p:nvPr/>
          </p:nvSpPr>
          <p:spPr>
            <a:xfrm>
              <a:off x="5765749" y="2781412"/>
              <a:ext cx="148123" cy="2037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56"/>
                <a:gd name="f4" fmla="val 11639"/>
                <a:gd name="f5" fmla="val 4519"/>
                <a:gd name="f6" fmla="val 4268"/>
                <a:gd name="f7" fmla="val 4022"/>
                <a:gd name="f8" fmla="val 159"/>
                <a:gd name="f9" fmla="val 3936"/>
                <a:gd name="f10" fmla="val 419"/>
                <a:gd name="f11" fmla="val 3611"/>
                <a:gd name="f12" fmla="val 1427"/>
                <a:gd name="f13" fmla="val 3578"/>
                <a:gd name="f14" fmla="val 1558"/>
                <a:gd name="f15" fmla="val 3513"/>
                <a:gd name="f16" fmla="val 1623"/>
                <a:gd name="f17" fmla="val 3415"/>
                <a:gd name="f18" fmla="val 1720"/>
                <a:gd name="f19" fmla="val 1952"/>
                <a:gd name="f20" fmla="val 2956"/>
                <a:gd name="f21" fmla="val 1724"/>
                <a:gd name="f22" fmla="val 3119"/>
                <a:gd name="f23" fmla="val 1659"/>
                <a:gd name="f24" fmla="val 3411"/>
                <a:gd name="f25" fmla="val 1757"/>
                <a:gd name="f26" fmla="val 3639"/>
                <a:gd name="f27" fmla="val 2050"/>
                <a:gd name="f28" fmla="val 4354"/>
                <a:gd name="f29" fmla="val 2128"/>
                <a:gd name="f30" fmla="val 4589"/>
                <a:gd name="f31" fmla="val 2353"/>
                <a:gd name="f32" fmla="val 4740"/>
                <a:gd name="f33" fmla="val 2590"/>
                <a:gd name="f34" fmla="val 2648"/>
                <a:gd name="f35" fmla="val 2707"/>
                <a:gd name="f36" fmla="val 4731"/>
                <a:gd name="f37" fmla="val 2765"/>
                <a:gd name="f38" fmla="val 4712"/>
                <a:gd name="f39" fmla="val 4163"/>
                <a:gd name="f40" fmla="val 4322"/>
                <a:gd name="f41" fmla="val 4198"/>
                <a:gd name="f42" fmla="val 4310"/>
                <a:gd name="f43" fmla="val 4231"/>
                <a:gd name="f44" fmla="val 4305"/>
                <a:gd name="f45" fmla="val 4263"/>
                <a:gd name="f46" fmla="val 4411"/>
                <a:gd name="f47" fmla="val 4521"/>
                <a:gd name="f48" fmla="val 4421"/>
                <a:gd name="f49" fmla="val 4582"/>
                <a:gd name="f50" fmla="val 4679"/>
                <a:gd name="f51" fmla="val 4489"/>
                <a:gd name="f52" fmla="val 4777"/>
                <a:gd name="f53" fmla="val 4424"/>
                <a:gd name="f54" fmla="val 4810"/>
                <a:gd name="f55" fmla="val 2147"/>
                <a:gd name="f56" fmla="val 6631"/>
                <a:gd name="f57" fmla="val 2017"/>
                <a:gd name="f58" fmla="val 6761"/>
                <a:gd name="f59" fmla="val 1920"/>
                <a:gd name="f60" fmla="val 6923"/>
                <a:gd name="f61" fmla="val 7118"/>
                <a:gd name="f62" fmla="val 8549"/>
                <a:gd name="f63" fmla="val 1367"/>
                <a:gd name="f64" fmla="val 8679"/>
                <a:gd name="f65" fmla="val 944"/>
                <a:gd name="f66" fmla="val 9167"/>
                <a:gd name="f67" fmla="val 9752"/>
                <a:gd name="f68" fmla="val 10403"/>
                <a:gd name="f69" fmla="val 619"/>
                <a:gd name="f70" fmla="val 261"/>
                <a:gd name="f71" fmla="val 1"/>
                <a:gd name="f72" fmla="val 10663"/>
                <a:gd name="f73" fmla="val 11021"/>
                <a:gd name="f74" fmla="val 11346"/>
                <a:gd name="f75" fmla="val 7838"/>
                <a:gd name="f76" fmla="val 8163"/>
                <a:gd name="f77" fmla="val 10696"/>
                <a:gd name="f78" fmla="val 7480"/>
                <a:gd name="f79" fmla="val 9232"/>
                <a:gd name="f80" fmla="val 7123"/>
                <a:gd name="f81" fmla="val 8777"/>
                <a:gd name="f82" fmla="val 6667"/>
                <a:gd name="f83" fmla="val 8614"/>
                <a:gd name="f84" fmla="val 8033"/>
                <a:gd name="f85" fmla="val 4452"/>
                <a:gd name="f86" fmla="val 8098"/>
                <a:gd name="f87" fmla="val 4289"/>
                <a:gd name="f88" fmla="val 8066"/>
                <a:gd name="f89" fmla="val 4127"/>
                <a:gd name="f90" fmla="val 8001"/>
                <a:gd name="f91" fmla="val 3964"/>
                <a:gd name="f92" fmla="val 6570"/>
                <a:gd name="f93" fmla="val 1395"/>
                <a:gd name="f94" fmla="val 6505"/>
                <a:gd name="f95" fmla="val 1297"/>
                <a:gd name="f96" fmla="val 6440"/>
                <a:gd name="f97" fmla="val 1232"/>
                <a:gd name="f98" fmla="val 6375"/>
                <a:gd name="f99" fmla="val 1200"/>
                <a:gd name="f100" fmla="val 4879"/>
                <a:gd name="f101" fmla="val 127"/>
                <a:gd name="f102" fmla="val 4770"/>
                <a:gd name="f103" fmla="val 40"/>
                <a:gd name="f104" fmla="val 4644"/>
                <a:gd name="f105" fmla="*/ f0 1 8456"/>
                <a:gd name="f106" fmla="*/ f1 1 11639"/>
                <a:gd name="f107" fmla="val f2"/>
                <a:gd name="f108" fmla="val f3"/>
                <a:gd name="f109" fmla="val f4"/>
                <a:gd name="f110" fmla="+- f109 0 f107"/>
                <a:gd name="f111" fmla="+- f108 0 f107"/>
                <a:gd name="f112" fmla="*/ f111 1 8456"/>
                <a:gd name="f113" fmla="*/ f110 1 11639"/>
                <a:gd name="f114" fmla="*/ f107 1 f112"/>
                <a:gd name="f115" fmla="*/ f108 1 f112"/>
                <a:gd name="f116" fmla="*/ f107 1 f113"/>
                <a:gd name="f117" fmla="*/ f109 1 f113"/>
                <a:gd name="f118" fmla="*/ f114 f105 1"/>
                <a:gd name="f119" fmla="*/ f115 f105 1"/>
                <a:gd name="f120" fmla="*/ f117 f106 1"/>
                <a:gd name="f121" fmla="*/ f116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8" t="f121" r="f119" b="f120"/>
              <a:pathLst>
                <a:path w="8456" h="116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7" y="f49"/>
                  </a:cubicBezTo>
                  <a:cubicBezTo>
                    <a:pt x="f47" y="f50"/>
                    <a:pt x="f51" y="f52"/>
                    <a:pt x="f53" y="f54"/>
                  </a:cubicBezTo>
                  <a:lnTo>
                    <a:pt x="f55" y="f56"/>
                  </a:lnTo>
                  <a:cubicBezTo>
                    <a:pt x="f57" y="f58"/>
                    <a:pt x="f59" y="f60"/>
                    <a:pt x="f59" y="f61"/>
                  </a:cubicBezTo>
                  <a:lnTo>
                    <a:pt x="f59" y="f62"/>
                  </a:lnTo>
                  <a:cubicBezTo>
                    <a:pt x="f63" y="f64"/>
                    <a:pt x="f65" y="f66"/>
                    <a:pt x="f65" y="f67"/>
                  </a:cubicBezTo>
                  <a:lnTo>
                    <a:pt x="f65" y="f68"/>
                  </a:lnTo>
                  <a:lnTo>
                    <a:pt x="f69" y="f68"/>
                  </a:lnTo>
                  <a:cubicBezTo>
                    <a:pt x="f70" y="f68"/>
                    <a:pt x="f71" y="f72"/>
                    <a:pt x="f71" y="f73"/>
                  </a:cubicBezTo>
                  <a:cubicBezTo>
                    <a:pt x="f71" y="f74"/>
                    <a:pt x="f70" y="f4"/>
                    <a:pt x="f69" y="f4"/>
                  </a:cubicBezTo>
                  <a:lnTo>
                    <a:pt x="f75" y="f4"/>
                  </a:lnTo>
                  <a:cubicBezTo>
                    <a:pt x="f76" y="f4"/>
                    <a:pt x="f3" y="f74"/>
                    <a:pt x="f3" y="f73"/>
                  </a:cubicBezTo>
                  <a:cubicBezTo>
                    <a:pt x="f3" y="f77"/>
                    <a:pt x="f76" y="f68"/>
                    <a:pt x="f75" y="f68"/>
                  </a:cubicBezTo>
                  <a:lnTo>
                    <a:pt x="f78" y="f68"/>
                  </a:lnTo>
                  <a:lnTo>
                    <a:pt x="f78" y="f67"/>
                  </a:lnTo>
                  <a:cubicBezTo>
                    <a:pt x="f78" y="f79"/>
                    <a:pt x="f80" y="f81"/>
                    <a:pt x="f82" y="f83"/>
                  </a:cubicBezTo>
                  <a:lnTo>
                    <a:pt x="f84" y="f85"/>
                  </a:ln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lnTo>
                    <a:pt x="f100" y="f101"/>
                  </a:lnTo>
                  <a:cubicBezTo>
                    <a:pt x="f102" y="f103"/>
                    <a:pt x="f104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2183;p67">
              <a:extLst>
                <a:ext uri="{FF2B5EF4-FFF2-40B4-BE49-F238E27FC236}">
                  <a16:creationId xmlns:a16="http://schemas.microsoft.com/office/drawing/2014/main" id="{B94FEB79-C295-414C-B959-6FBA8621B372}"/>
                </a:ext>
              </a:extLst>
            </p:cNvPr>
            <p:cNvSpPr/>
            <p:nvPr/>
          </p:nvSpPr>
          <p:spPr>
            <a:xfrm>
              <a:off x="5947486" y="2739789"/>
              <a:ext cx="23948" cy="23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7"/>
                <a:gd name="f4" fmla="val 684"/>
                <a:gd name="f5" fmla="val 1"/>
                <a:gd name="f6" fmla="val 293"/>
                <a:gd name="f7" fmla="val 1074"/>
                <a:gd name="f8" fmla="val 1366"/>
                <a:gd name="f9" fmla="*/ f0 1 1367"/>
                <a:gd name="f10" fmla="*/ f1 1 1367"/>
                <a:gd name="f11" fmla="val f2"/>
                <a:gd name="f12" fmla="val f3"/>
                <a:gd name="f13" fmla="+- f12 0 f11"/>
                <a:gd name="f14" fmla="*/ f13 1 1367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67" h="13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3"/>
                    <a:pt x="f4" y="f3"/>
                  </a:cubicBezTo>
                  <a:cubicBezTo>
                    <a:pt x="f7" y="f3"/>
                    <a:pt x="f8" y="f7"/>
                    <a:pt x="f8" y="f4"/>
                  </a:cubicBezTo>
                  <a:cubicBezTo>
                    <a:pt x="f8" y="f6"/>
                    <a:pt x="f7" y="f5"/>
                    <a:pt x="f4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2184;p67">
              <a:extLst>
                <a:ext uri="{FF2B5EF4-FFF2-40B4-BE49-F238E27FC236}">
                  <a16:creationId xmlns:a16="http://schemas.microsoft.com/office/drawing/2014/main" id="{88F2C19E-88D5-40CE-9B1E-49DF815D07F3}"/>
                </a:ext>
              </a:extLst>
            </p:cNvPr>
            <p:cNvSpPr/>
            <p:nvPr/>
          </p:nvSpPr>
          <p:spPr>
            <a:xfrm>
              <a:off x="5835819" y="2678899"/>
              <a:ext cx="295680" cy="249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14277"/>
                <a:gd name="f5" fmla="val 7058"/>
                <a:gd name="f6" fmla="val 2244"/>
                <a:gd name="f7" fmla="val 8098"/>
                <a:gd name="f8" fmla="val 8976"/>
                <a:gd name="f9" fmla="val 3089"/>
                <a:gd name="f10" fmla="val 4163"/>
                <a:gd name="f11" fmla="val 5203"/>
                <a:gd name="f12" fmla="val 6081"/>
                <a:gd name="f13" fmla="val 5984"/>
                <a:gd name="f14" fmla="val 5139"/>
                <a:gd name="f15" fmla="val 7383"/>
                <a:gd name="f16" fmla="val 8097"/>
                <a:gd name="f17" fmla="val 7708"/>
                <a:gd name="f18" fmla="val 8001"/>
                <a:gd name="f19" fmla="val 8390"/>
                <a:gd name="f20" fmla="val 8715"/>
                <a:gd name="f21" fmla="val 9073"/>
                <a:gd name="f22" fmla="val 9333"/>
                <a:gd name="f23" fmla="val 7025"/>
                <a:gd name="f24" fmla="val 6765"/>
                <a:gd name="f25" fmla="val 12590"/>
                <a:gd name="f26" fmla="val 2561"/>
                <a:gd name="f27" fmla="val 12749"/>
                <a:gd name="f28" fmla="val 12911"/>
                <a:gd name="f29" fmla="val 2618"/>
                <a:gd name="f30" fmla="val 13041"/>
                <a:gd name="f31" fmla="val 2732"/>
                <a:gd name="f32" fmla="val 14667"/>
                <a:gd name="f33" fmla="val 4390"/>
                <a:gd name="f34" fmla="val 14895"/>
                <a:gd name="f35" fmla="val 4618"/>
                <a:gd name="f36" fmla="val 5008"/>
                <a:gd name="f37" fmla="val 5236"/>
                <a:gd name="f38" fmla="val 14537"/>
                <a:gd name="f39" fmla="val 5366"/>
                <a:gd name="f40" fmla="val 14383"/>
                <a:gd name="f41" fmla="val 5431"/>
                <a:gd name="f42" fmla="val 14228"/>
                <a:gd name="f43" fmla="val 14074"/>
                <a:gd name="f44" fmla="val 13919"/>
                <a:gd name="f45" fmla="val 13789"/>
                <a:gd name="f46" fmla="val 13204"/>
                <a:gd name="f47" fmla="val 4650"/>
                <a:gd name="f48" fmla="val 6276"/>
                <a:gd name="f49" fmla="val 7967"/>
                <a:gd name="f50" fmla="val 11838"/>
                <a:gd name="f51" fmla="val 10147"/>
                <a:gd name="f52" fmla="val 9659"/>
                <a:gd name="f53" fmla="val 9334"/>
                <a:gd name="f54" fmla="val 9041"/>
                <a:gd name="f55" fmla="val 11155"/>
                <a:gd name="f56" fmla="val 12001"/>
                <a:gd name="f57" fmla="val 7284"/>
                <a:gd name="f58" fmla="val 11415"/>
                <a:gd name="f59" fmla="val 11285"/>
                <a:gd name="f60" fmla="val 11123"/>
                <a:gd name="f61" fmla="val 10964"/>
                <a:gd name="f62" fmla="val 10805"/>
                <a:gd name="f63" fmla="val 10651"/>
                <a:gd name="f64" fmla="val 10537"/>
                <a:gd name="f65" fmla="val 10277"/>
                <a:gd name="f66" fmla="val 12163"/>
                <a:gd name="f67" fmla="val 12277"/>
                <a:gd name="f68" fmla="val 12431"/>
                <a:gd name="f69" fmla="val 8684"/>
                <a:gd name="f70" fmla="val 10732"/>
                <a:gd name="f71" fmla="val 9009"/>
                <a:gd name="f72" fmla="val 9301"/>
                <a:gd name="f73" fmla="val 10992"/>
                <a:gd name="f74" fmla="val 11317"/>
                <a:gd name="f75" fmla="val 11675"/>
                <a:gd name="f76" fmla="val 11935"/>
                <a:gd name="f77" fmla="val 14602"/>
                <a:gd name="f78" fmla="val 9423"/>
                <a:gd name="f79" fmla="val 14757"/>
                <a:gd name="f80" fmla="val 14911"/>
                <a:gd name="f81" fmla="val 9480"/>
                <a:gd name="f82" fmla="val 15025"/>
                <a:gd name="f83" fmla="val 9593"/>
                <a:gd name="f84" fmla="val 15285"/>
                <a:gd name="f85" fmla="val 9821"/>
                <a:gd name="f86" fmla="val 10211"/>
                <a:gd name="f87" fmla="val 10471"/>
                <a:gd name="f88" fmla="val 14797"/>
                <a:gd name="f89" fmla="val 10667"/>
                <a:gd name="f90" fmla="val 10894"/>
                <a:gd name="f91" fmla="val 11122"/>
                <a:gd name="f92" fmla="val 11512"/>
                <a:gd name="f93" fmla="val 11772"/>
                <a:gd name="f94" fmla="val 11886"/>
                <a:gd name="f95" fmla="val 11943"/>
                <a:gd name="f96" fmla="val 14448"/>
                <a:gd name="f97" fmla="val 14293"/>
                <a:gd name="f98" fmla="val 14179"/>
                <a:gd name="f99" fmla="val 13952"/>
                <a:gd name="f100" fmla="val 11545"/>
                <a:gd name="f101" fmla="val 13724"/>
                <a:gd name="f102" fmla="val 13610"/>
                <a:gd name="f103" fmla="val 13456"/>
                <a:gd name="f104" fmla="val 13297"/>
                <a:gd name="f105" fmla="val 13139"/>
                <a:gd name="f106" fmla="val 12976"/>
                <a:gd name="f107" fmla="val 12846"/>
                <a:gd name="f108" fmla="val 12618"/>
                <a:gd name="f109" fmla="val 13074"/>
                <a:gd name="f110" fmla="val 1854"/>
                <a:gd name="f111" fmla="val 814"/>
                <a:gd name="f112" fmla="val 1"/>
                <a:gd name="f113" fmla="val 813"/>
                <a:gd name="f114" fmla="val 1821"/>
                <a:gd name="f115" fmla="val 4715"/>
                <a:gd name="f116" fmla="val 177"/>
                <a:gd name="f117" fmla="val 4664"/>
                <a:gd name="f118" fmla="val 357"/>
                <a:gd name="f119" fmla="val 4638"/>
                <a:gd name="f120" fmla="val 534"/>
                <a:gd name="f121" fmla="val 914"/>
                <a:gd name="f122" fmla="val 1284"/>
                <a:gd name="f123" fmla="val 4754"/>
                <a:gd name="f124" fmla="val 1594"/>
                <a:gd name="f125" fmla="val 4976"/>
                <a:gd name="f126" fmla="val 3090"/>
                <a:gd name="f127" fmla="val 6049"/>
                <a:gd name="f128" fmla="val 3318"/>
                <a:gd name="f129" fmla="val 6211"/>
                <a:gd name="f130" fmla="val 3480"/>
                <a:gd name="f131" fmla="val 6406"/>
                <a:gd name="f132" fmla="val 3643"/>
                <a:gd name="f133" fmla="val 6667"/>
                <a:gd name="f134" fmla="val 5074"/>
                <a:gd name="f135" fmla="val 9236"/>
                <a:gd name="f136" fmla="val 5302"/>
                <a:gd name="f137" fmla="val 9691"/>
                <a:gd name="f138" fmla="val 5367"/>
                <a:gd name="f139" fmla="val 5204"/>
                <a:gd name="f140" fmla="val 10699"/>
                <a:gd name="f141" fmla="val 4098"/>
                <a:gd name="f142" fmla="val 14016"/>
                <a:gd name="f143" fmla="val 14081"/>
                <a:gd name="f144" fmla="val 4228"/>
                <a:gd name="f145" fmla="val 4293"/>
                <a:gd name="f146" fmla="val 14276"/>
                <a:gd name="f147" fmla="val 15057"/>
                <a:gd name="f148" fmla="val 16066"/>
                <a:gd name="f149" fmla="val 16878"/>
                <a:gd name="f150" fmla="val 13431"/>
                <a:gd name="f151" fmla="val 12423"/>
                <a:gd name="f152" fmla="*/ f0 1 16879"/>
                <a:gd name="f153" fmla="*/ f1 1 14277"/>
                <a:gd name="f154" fmla="val f2"/>
                <a:gd name="f155" fmla="val f3"/>
                <a:gd name="f156" fmla="val f4"/>
                <a:gd name="f157" fmla="+- f156 0 f154"/>
                <a:gd name="f158" fmla="+- f155 0 f154"/>
                <a:gd name="f159" fmla="*/ f158 1 16879"/>
                <a:gd name="f160" fmla="*/ f157 1 14277"/>
                <a:gd name="f161" fmla="*/ f154 1 f159"/>
                <a:gd name="f162" fmla="*/ f155 1 f159"/>
                <a:gd name="f163" fmla="*/ f154 1 f160"/>
                <a:gd name="f164" fmla="*/ f156 1 f160"/>
                <a:gd name="f165" fmla="*/ f161 f152 1"/>
                <a:gd name="f166" fmla="*/ f162 f152 1"/>
                <a:gd name="f167" fmla="*/ f164 f153 1"/>
                <a:gd name="f168" fmla="*/ f163 f1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5" t="f168" r="f166" b="f167"/>
              <a:pathLst>
                <a:path w="16879" h="1427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15" y="f16"/>
                  </a:move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22"/>
                    <a:pt x="f1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4" y="f19"/>
                    <a:pt x="f23" y="f16"/>
                    <a:pt x="f15" y="f1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4" y="f36"/>
                    <a:pt x="f32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lnTo>
                    <a:pt x="f46" y="f47"/>
                  </a:lnTo>
                  <a:lnTo>
                    <a:pt x="f46" y="f48"/>
                  </a:lnTo>
                  <a:cubicBezTo>
                    <a:pt x="f46" y="f49"/>
                    <a:pt x="f50" y="f22"/>
                    <a:pt x="f51" y="f22"/>
                  </a:cubicBezTo>
                  <a:lnTo>
                    <a:pt x="f52" y="f22"/>
                  </a:lnTo>
                  <a:cubicBezTo>
                    <a:pt x="f53" y="f22"/>
                    <a:pt x="f54" y="f21"/>
                    <a:pt x="f54" y="f20"/>
                  </a:cubicBezTo>
                  <a:cubicBezTo>
                    <a:pt x="f54" y="f19"/>
                    <a:pt x="f53" y="f16"/>
                    <a:pt x="f52" y="f16"/>
                  </a:cubicBezTo>
                  <a:lnTo>
                    <a:pt x="f51" y="f16"/>
                  </a:lnTo>
                  <a:cubicBezTo>
                    <a:pt x="f55" y="f16"/>
                    <a:pt x="f56" y="f57"/>
                    <a:pt x="f56" y="f48"/>
                  </a:cubicBezTo>
                  <a:lnTo>
                    <a:pt x="f56" y="f47"/>
                  </a:lnTo>
                  <a:lnTo>
                    <a:pt x="f58" y="f37"/>
                  </a:lnTo>
                  <a:cubicBezTo>
                    <a:pt x="f59" y="f39"/>
                    <a:pt x="f60" y="f41"/>
                    <a:pt x="f61" y="f41"/>
                  </a:cubicBezTo>
                  <a:cubicBezTo>
                    <a:pt x="f62" y="f41"/>
                    <a:pt x="f63" y="f39"/>
                    <a:pt x="f64" y="f37"/>
                  </a:cubicBezTo>
                  <a:cubicBezTo>
                    <a:pt x="f65" y="f36"/>
                    <a:pt x="f65" y="f35"/>
                    <a:pt x="f64" y="f33"/>
                  </a:cubicBezTo>
                  <a:lnTo>
                    <a:pt x="f66" y="f31"/>
                  </a:lnTo>
                  <a:cubicBezTo>
                    <a:pt x="f67" y="f29"/>
                    <a:pt x="f68" y="f26"/>
                    <a:pt x="f25" y="f26"/>
                  </a:cubicBezTo>
                  <a:close/>
                  <a:moveTo>
                    <a:pt x="f69" y="f70"/>
                  </a:moveTo>
                  <a:cubicBezTo>
                    <a:pt x="f71" y="f70"/>
                    <a:pt x="f72" y="f73"/>
                    <a:pt x="f72" y="f74"/>
                  </a:cubicBezTo>
                  <a:cubicBezTo>
                    <a:pt x="f72" y="f75"/>
                    <a:pt x="f71" y="f76"/>
                    <a:pt x="f69" y="f76"/>
                  </a:cubicBezTo>
                  <a:lnTo>
                    <a:pt x="f15" y="f76"/>
                  </a:lnTo>
                  <a:cubicBezTo>
                    <a:pt x="f23" y="f76"/>
                    <a:pt x="f24" y="f75"/>
                    <a:pt x="f24" y="f74"/>
                  </a:cubicBezTo>
                  <a:cubicBezTo>
                    <a:pt x="f24" y="f73"/>
                    <a:pt x="f23" y="f70"/>
                    <a:pt x="f15" y="f70"/>
                  </a:cubicBezTo>
                  <a:close/>
                  <a:moveTo>
                    <a:pt x="f77" y="f78"/>
                  </a:moveTo>
                  <a:cubicBezTo>
                    <a:pt x="f79" y="f78"/>
                    <a:pt x="f80" y="f81"/>
                    <a:pt x="f82" y="f83"/>
                  </a:cubicBezTo>
                  <a:cubicBezTo>
                    <a:pt x="f84" y="f85"/>
                    <a:pt x="f84" y="f86"/>
                    <a:pt x="f82" y="f87"/>
                  </a:cubicBezTo>
                  <a:lnTo>
                    <a:pt x="f88" y="f89"/>
                  </a:lnTo>
                  <a:lnTo>
                    <a:pt x="f82" y="f90"/>
                  </a:lnTo>
                  <a:cubicBezTo>
                    <a:pt x="f84" y="f91"/>
                    <a:pt x="f84" y="f92"/>
                    <a:pt x="f82" y="f93"/>
                  </a:cubicBezTo>
                  <a:cubicBezTo>
                    <a:pt x="f80" y="f94"/>
                    <a:pt x="f79" y="f95"/>
                    <a:pt x="f77" y="f95"/>
                  </a:cubicBezTo>
                  <a:cubicBezTo>
                    <a:pt x="f96" y="f95"/>
                    <a:pt x="f97" y="f94"/>
                    <a:pt x="f98" y="f93"/>
                  </a:cubicBezTo>
                  <a:lnTo>
                    <a:pt x="f99" y="f100"/>
                  </a:lnTo>
                  <a:lnTo>
                    <a:pt x="f101" y="f93"/>
                  </a:lnTo>
                  <a:cubicBezTo>
                    <a:pt x="f102" y="f94"/>
                    <a:pt x="f103" y="f95"/>
                    <a:pt x="f104" y="f95"/>
                  </a:cubicBezTo>
                  <a:cubicBezTo>
                    <a:pt x="f105" y="f95"/>
                    <a:pt x="f106" y="f94"/>
                    <a:pt x="f107" y="f93"/>
                  </a:cubicBezTo>
                  <a:cubicBezTo>
                    <a:pt x="f108" y="f92"/>
                    <a:pt x="f108" y="f91"/>
                    <a:pt x="f107" y="f90"/>
                  </a:cubicBezTo>
                  <a:lnTo>
                    <a:pt x="f109" y="f89"/>
                  </a:lnTo>
                  <a:lnTo>
                    <a:pt x="f107" y="f87"/>
                  </a:lnTo>
                  <a:cubicBezTo>
                    <a:pt x="f108" y="f86"/>
                    <a:pt x="f108" y="f85"/>
                    <a:pt x="f107" y="f83"/>
                  </a:cubicBezTo>
                  <a:cubicBezTo>
                    <a:pt x="f106" y="f81"/>
                    <a:pt x="f105" y="f78"/>
                    <a:pt x="f104" y="f78"/>
                  </a:cubicBezTo>
                  <a:cubicBezTo>
                    <a:pt x="f103" y="f78"/>
                    <a:pt x="f102" y="f81"/>
                    <a:pt x="f101" y="f83"/>
                  </a:cubicBezTo>
                  <a:lnTo>
                    <a:pt x="f99" y="f85"/>
                  </a:lnTo>
                  <a:lnTo>
                    <a:pt x="f98" y="f83"/>
                  </a:lnTo>
                  <a:cubicBezTo>
                    <a:pt x="f97" y="f81"/>
                    <a:pt x="f96" y="f78"/>
                    <a:pt x="f77" y="f78"/>
                  </a:cubicBezTo>
                  <a:close/>
                  <a:moveTo>
                    <a:pt x="f110" y="f2"/>
                  </a:moveTo>
                  <a:cubicBezTo>
                    <a:pt x="f111" y="f2"/>
                    <a:pt x="f112" y="f113"/>
                    <a:pt x="f112" y="f114"/>
                  </a:cubicBezTo>
                  <a:lnTo>
                    <a:pt x="f112" y="f115"/>
                  </a:lnTo>
                  <a:cubicBezTo>
                    <a:pt x="f116" y="f117"/>
                    <a:pt x="f118" y="f119"/>
                    <a:pt x="f120" y="f119"/>
                  </a:cubicBezTo>
                  <a:cubicBezTo>
                    <a:pt x="f121" y="f119"/>
                    <a:pt x="f122" y="f123"/>
                    <a:pt x="f124" y="f125"/>
                  </a:cubicBezTo>
                  <a:lnTo>
                    <a:pt x="f126" y="f127"/>
                  </a:lnTo>
                  <a:cubicBezTo>
                    <a:pt x="f128" y="f129"/>
                    <a:pt x="f130" y="f131"/>
                    <a:pt x="f132" y="f133"/>
                  </a:cubicBezTo>
                  <a:lnTo>
                    <a:pt x="f134" y="f135"/>
                  </a:lnTo>
                  <a:cubicBezTo>
                    <a:pt x="f136" y="f137"/>
                    <a:pt x="f138" y="f86"/>
                    <a:pt x="f139" y="f140"/>
                  </a:cubicBezTo>
                  <a:lnTo>
                    <a:pt x="f141" y="f142"/>
                  </a:lnTo>
                  <a:cubicBezTo>
                    <a:pt x="f10" y="f143"/>
                    <a:pt x="f144" y="f98"/>
                    <a:pt x="f145" y="f146"/>
                  </a:cubicBezTo>
                  <a:lnTo>
                    <a:pt x="f147" y="f146"/>
                  </a:lnTo>
                  <a:cubicBezTo>
                    <a:pt x="f148" y="f146"/>
                    <a:pt x="f149" y="f150"/>
                    <a:pt x="f149" y="f151"/>
                  </a:cubicBezTo>
                  <a:lnTo>
                    <a:pt x="f149" y="f114"/>
                  </a:lnTo>
                  <a:cubicBezTo>
                    <a:pt x="f149" y="f113"/>
                    <a:pt x="f148" y="f2"/>
                    <a:pt x="f147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2185;p67">
              <a:extLst>
                <a:ext uri="{FF2B5EF4-FFF2-40B4-BE49-F238E27FC236}">
                  <a16:creationId xmlns:a16="http://schemas.microsoft.com/office/drawing/2014/main" id="{EE0E95BA-A03F-4E90-88FF-3B1A722017BF}"/>
                </a:ext>
              </a:extLst>
            </p:cNvPr>
            <p:cNvSpPr/>
            <p:nvPr/>
          </p:nvSpPr>
          <p:spPr>
            <a:xfrm>
              <a:off x="5880826" y="2632210"/>
              <a:ext cx="45601" cy="250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03"/>
                <a:gd name="f4" fmla="val 1432"/>
                <a:gd name="f5" fmla="val 1302"/>
                <a:gd name="f6" fmla="val 1"/>
                <a:gd name="f7" fmla="val 586"/>
                <a:gd name="f8" fmla="val 1334"/>
                <a:gd name="f9" fmla="val 1431"/>
                <a:gd name="f10" fmla="val 2602"/>
                <a:gd name="f11" fmla="val 2017"/>
                <a:gd name="f12" fmla="*/ f0 1 2603"/>
                <a:gd name="f13" fmla="*/ f1 1 143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03"/>
                <a:gd name="f20" fmla="*/ f17 1 143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03" h="143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9"/>
                  </a:lnTo>
                  <a:lnTo>
                    <a:pt x="f10" y="f9"/>
                  </a:lnTo>
                  <a:lnTo>
                    <a:pt x="f10" y="f8"/>
                  </a:lnTo>
                  <a:cubicBezTo>
                    <a:pt x="f10" y="f7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2186;p67">
              <a:extLst>
                <a:ext uri="{FF2B5EF4-FFF2-40B4-BE49-F238E27FC236}">
                  <a16:creationId xmlns:a16="http://schemas.microsoft.com/office/drawing/2014/main" id="{833D516B-D4F7-4AA0-80A2-7589C0E77DE1}"/>
                </a:ext>
              </a:extLst>
            </p:cNvPr>
            <p:cNvSpPr/>
            <p:nvPr/>
          </p:nvSpPr>
          <p:spPr>
            <a:xfrm>
              <a:off x="6040910" y="2632210"/>
              <a:ext cx="45601" cy="250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03"/>
                <a:gd name="f4" fmla="val 1432"/>
                <a:gd name="f5" fmla="val 1302"/>
                <a:gd name="f6" fmla="val 1"/>
                <a:gd name="f7" fmla="val 586"/>
                <a:gd name="f8" fmla="val 1334"/>
                <a:gd name="f9" fmla="val 1431"/>
                <a:gd name="f10" fmla="val 2602"/>
                <a:gd name="f11" fmla="val 2017"/>
                <a:gd name="f12" fmla="*/ f0 1 2603"/>
                <a:gd name="f13" fmla="*/ f1 1 143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03"/>
                <a:gd name="f20" fmla="*/ f17 1 143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03" h="143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9"/>
                  </a:lnTo>
                  <a:lnTo>
                    <a:pt x="f10" y="f9"/>
                  </a:lnTo>
                  <a:lnTo>
                    <a:pt x="f10" y="f8"/>
                  </a:lnTo>
                  <a:cubicBezTo>
                    <a:pt x="f10" y="f7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9" name="Google Shape;2187;p67">
            <a:extLst>
              <a:ext uri="{FF2B5EF4-FFF2-40B4-BE49-F238E27FC236}">
                <a16:creationId xmlns:a16="http://schemas.microsoft.com/office/drawing/2014/main" id="{6A4283BF-1B7F-4D7E-AC0D-81B1B10F50A7}"/>
              </a:ext>
            </a:extLst>
          </p:cNvPr>
          <p:cNvGrpSpPr/>
          <p:nvPr/>
        </p:nvGrpSpPr>
        <p:grpSpPr>
          <a:xfrm>
            <a:off x="4382774" y="2625791"/>
            <a:ext cx="378598" cy="365759"/>
            <a:chOff x="4382774" y="2625791"/>
            <a:chExt cx="378598" cy="365759"/>
          </a:xfrm>
        </p:grpSpPr>
        <p:sp>
          <p:nvSpPr>
            <p:cNvPr id="40" name="Google Shape;2188;p67">
              <a:extLst>
                <a:ext uri="{FF2B5EF4-FFF2-40B4-BE49-F238E27FC236}">
                  <a16:creationId xmlns:a16="http://schemas.microsoft.com/office/drawing/2014/main" id="{DB7F39CB-2528-4E8C-9C78-0F7A2D546EF4}"/>
                </a:ext>
              </a:extLst>
            </p:cNvPr>
            <p:cNvSpPr/>
            <p:nvPr/>
          </p:nvSpPr>
          <p:spPr>
            <a:xfrm>
              <a:off x="4578291" y="2638894"/>
              <a:ext cx="172867" cy="1959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19"/>
                <a:gd name="f4" fmla="val 11187"/>
                <a:gd name="f5" fmla="val 1"/>
                <a:gd name="f6" fmla="val 261"/>
                <a:gd name="f7" fmla="val 2602"/>
                <a:gd name="f8" fmla="val 2764"/>
                <a:gd name="f9" fmla="val 358"/>
                <a:gd name="f10" fmla="val 2927"/>
                <a:gd name="f11" fmla="val 488"/>
                <a:gd name="f12" fmla="val 3024"/>
                <a:gd name="f13" fmla="val 1269"/>
                <a:gd name="f14" fmla="val 3577"/>
                <a:gd name="f15" fmla="val 2114"/>
                <a:gd name="f16" fmla="val 4195"/>
                <a:gd name="f17" fmla="val 2277"/>
                <a:gd name="f18" fmla="val 5431"/>
                <a:gd name="f19" fmla="val 1594"/>
                <a:gd name="f20" fmla="val 6244"/>
                <a:gd name="f21" fmla="val 1334"/>
                <a:gd name="f22" fmla="val 6536"/>
                <a:gd name="f23" fmla="val 1204"/>
                <a:gd name="f24" fmla="val 6732"/>
                <a:gd name="f25" fmla="val 1171"/>
                <a:gd name="f26" fmla="val 7024"/>
                <a:gd name="f27" fmla="val 1301"/>
                <a:gd name="f28" fmla="val 7219"/>
                <a:gd name="f29" fmla="val 1887"/>
                <a:gd name="f30" fmla="val 8293"/>
                <a:gd name="f31" fmla="val 1984"/>
                <a:gd name="f32" fmla="val 8455"/>
                <a:gd name="f33" fmla="val 8553"/>
                <a:gd name="f34" fmla="val 2309"/>
                <a:gd name="f35" fmla="val 8585"/>
                <a:gd name="f36" fmla="val 4131"/>
                <a:gd name="f37" fmla="val 8943"/>
                <a:gd name="f38" fmla="val 4651"/>
                <a:gd name="f39" fmla="val 9073"/>
                <a:gd name="f40" fmla="val 5074"/>
                <a:gd name="f41" fmla="val 9366"/>
                <a:gd name="f42" fmla="val 5334"/>
                <a:gd name="f43" fmla="val 9788"/>
                <a:gd name="f44" fmla="val 5526"/>
                <a:gd name="f45" fmla="val 9770"/>
                <a:gd name="f46" fmla="val 5717"/>
                <a:gd name="f47" fmla="val 9760"/>
                <a:gd name="f48" fmla="val 5906"/>
                <a:gd name="f49" fmla="val 7342"/>
                <a:gd name="f50" fmla="val 8657"/>
                <a:gd name="f51" fmla="val 10296"/>
                <a:gd name="f52" fmla="val 9691"/>
                <a:gd name="f53" fmla="val 9171"/>
                <a:gd name="f54" fmla="val 9529"/>
                <a:gd name="f55" fmla="val 7057"/>
                <a:gd name="f56" fmla="val 8488"/>
                <a:gd name="f57" fmla="val 5171"/>
                <a:gd name="f58" fmla="val 8228"/>
                <a:gd name="f59" fmla="val 5691"/>
                <a:gd name="f60" fmla="val 7870"/>
                <a:gd name="f61" fmla="val 6276"/>
                <a:gd name="f62" fmla="val 7415"/>
                <a:gd name="f63" fmla="val 6959"/>
                <a:gd name="f64" fmla="val 7528"/>
                <a:gd name="f65" fmla="val 6472"/>
                <a:gd name="f66" fmla="val 7813"/>
                <a:gd name="f67" fmla="val 5882"/>
                <a:gd name="f68" fmla="val 5293"/>
                <a:gd name="f69" fmla="val 4700"/>
                <a:gd name="f70" fmla="val 4326"/>
                <a:gd name="f71" fmla="val 2049"/>
                <a:gd name="f72" fmla="val 3415"/>
                <a:gd name="f73" fmla="val 2244"/>
                <a:gd name="f74" fmla="val 1854"/>
                <a:gd name="f75" fmla="val 1333"/>
                <a:gd name="f76" fmla="val 2147"/>
                <a:gd name="f77" fmla="val 813"/>
                <a:gd name="f78" fmla="val 2374"/>
                <a:gd name="f79" fmla="val 130"/>
                <a:gd name="f80" fmla="val 814"/>
                <a:gd name="f81" fmla="*/ f0 1 9919"/>
                <a:gd name="f82" fmla="*/ f1 1 11187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9919"/>
                <a:gd name="f89" fmla="*/ f86 1 11187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9919" h="11187">
                  <a:moveTo>
                    <a:pt x="f5" y="f2"/>
                  </a:moveTo>
                  <a:lnTo>
                    <a:pt x="f6" y="f7"/>
                  </a:lnTo>
                  <a:cubicBezTo>
                    <a:pt x="f6" y="f8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18"/>
                    <a:pt x="f19" y="f20"/>
                  </a:cubicBezTo>
                  <a:lnTo>
                    <a:pt x="f21" y="f22"/>
                  </a:lnTo>
                  <a:cubicBezTo>
                    <a:pt x="f23" y="f24"/>
                    <a:pt x="f25" y="f26"/>
                    <a:pt x="f27" y="f28"/>
                  </a:cubicBezTo>
                  <a:lnTo>
                    <a:pt x="f29" y="f30"/>
                  </a:lnTo>
                  <a:cubicBezTo>
                    <a:pt x="f31" y="f32"/>
                    <a:pt x="f15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4"/>
                  </a:cubicBezTo>
                  <a:cubicBezTo>
                    <a:pt x="f3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55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63"/>
                  </a:cubicBezTo>
                  <a:cubicBezTo>
                    <a:pt x="f71" y="f72"/>
                    <a:pt x="f71" y="f73"/>
                    <a:pt x="f71" y="f74"/>
                  </a:cubicBezTo>
                  <a:cubicBezTo>
                    <a:pt x="f71" y="f75"/>
                    <a:pt x="f76" y="f77"/>
                    <a:pt x="f78" y="f9"/>
                  </a:cubicBezTo>
                  <a:cubicBezTo>
                    <a:pt x="f19" y="f79"/>
                    <a:pt x="f80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2189;p67">
              <a:extLst>
                <a:ext uri="{FF2B5EF4-FFF2-40B4-BE49-F238E27FC236}">
                  <a16:creationId xmlns:a16="http://schemas.microsoft.com/office/drawing/2014/main" id="{28BC2402-6C33-41C9-8267-FE6CDD7F7111}"/>
                </a:ext>
              </a:extLst>
            </p:cNvPr>
            <p:cNvSpPr/>
            <p:nvPr/>
          </p:nvSpPr>
          <p:spPr>
            <a:xfrm>
              <a:off x="4404875" y="2838855"/>
              <a:ext cx="209150" cy="1525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1"/>
                <a:gd name="f4" fmla="val 8706"/>
                <a:gd name="f5" fmla="val 2537"/>
                <a:gd name="f6" fmla="val 1"/>
                <a:gd name="f7" fmla="val 1594"/>
                <a:gd name="f8" fmla="val 1298"/>
                <a:gd name="f9" fmla="val 5818"/>
                <a:gd name="f10" fmla="val 5221"/>
                <a:gd name="f11" fmla="val 9619"/>
                <a:gd name="f12" fmla="val 10402"/>
                <a:gd name="f13" fmla="val 11200"/>
                <a:gd name="f14" fmla="val 8615"/>
                <a:gd name="f15" fmla="val 12000"/>
                <a:gd name="f16" fmla="val 8423"/>
                <a:gd name="f17" fmla="val 10960"/>
                <a:gd name="f18" fmla="val 7480"/>
                <a:gd name="f19" fmla="val 10244"/>
                <a:gd name="f20" fmla="val 6179"/>
                <a:gd name="f21" fmla="val 10114"/>
                <a:gd name="f22" fmla="val 4683"/>
                <a:gd name="f23" fmla="val 9041"/>
                <a:gd name="f24" fmla="val 4033"/>
                <a:gd name="f25" fmla="val 8195"/>
                <a:gd name="f26" fmla="val 3513"/>
                <a:gd name="f27" fmla="val 7805"/>
                <a:gd name="f28" fmla="val 8033"/>
                <a:gd name="f29" fmla="val 1561"/>
                <a:gd name="f30" fmla="val 1496"/>
                <a:gd name="f31" fmla="val 8163"/>
                <a:gd name="f32" fmla="val 1041"/>
                <a:gd name="f33" fmla="val 7935"/>
                <a:gd name="f34" fmla="val 553"/>
                <a:gd name="f35" fmla="val 7513"/>
                <a:gd name="f36" fmla="val 326"/>
                <a:gd name="f37" fmla="val 7252"/>
                <a:gd name="f38" fmla="val 748"/>
                <a:gd name="f39" fmla="val 6992"/>
                <a:gd name="f40" fmla="val 1204"/>
                <a:gd name="f41" fmla="val 6667"/>
                <a:gd name="f42" fmla="val 1724"/>
                <a:gd name="f43" fmla="val 6309"/>
                <a:gd name="f44" fmla="val 2293"/>
                <a:gd name="f45" fmla="val 5716"/>
                <a:gd name="f46" fmla="val 2578"/>
                <a:gd name="f47" fmla="val 5122"/>
                <a:gd name="f48" fmla="val 4529"/>
                <a:gd name="f49" fmla="val 3935"/>
                <a:gd name="f50" fmla="val 3578"/>
                <a:gd name="f51" fmla="val 3155"/>
                <a:gd name="f52" fmla="val 1074"/>
                <a:gd name="f53" fmla="val 2797"/>
                <a:gd name="f54" fmla="val 488"/>
                <a:gd name="f55" fmla="*/ f0 1 12001"/>
                <a:gd name="f56" fmla="*/ f1 1 8706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2001"/>
                <a:gd name="f63" fmla="*/ f60 1 8706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2001" h="8706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cubicBezTo>
                    <a:pt x="f25" y="f26"/>
                    <a:pt x="f27" y="f5"/>
                    <a:pt x="f28" y="f29"/>
                  </a:cubicBezTo>
                  <a:lnTo>
                    <a:pt x="f28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44"/>
                    <a:pt x="f50" y="f42"/>
                  </a:cubicBezTo>
                  <a:cubicBezTo>
                    <a:pt x="f51" y="f52"/>
                    <a:pt x="f53" y="f54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2190;p67">
              <a:extLst>
                <a:ext uri="{FF2B5EF4-FFF2-40B4-BE49-F238E27FC236}">
                  <a16:creationId xmlns:a16="http://schemas.microsoft.com/office/drawing/2014/main" id="{3278AF4E-BEA9-4C02-929A-451E436638D9}"/>
                </a:ext>
              </a:extLst>
            </p:cNvPr>
            <p:cNvSpPr/>
            <p:nvPr/>
          </p:nvSpPr>
          <p:spPr>
            <a:xfrm>
              <a:off x="4382774" y="2638894"/>
              <a:ext cx="262981" cy="2575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90"/>
                <a:gd name="f4" fmla="val 14699"/>
                <a:gd name="f5" fmla="val 10016"/>
                <a:gd name="f6" fmla="val 4260"/>
                <a:gd name="f7" fmla="val 520"/>
                <a:gd name="f8" fmla="val 5821"/>
                <a:gd name="f9" fmla="val 976"/>
                <a:gd name="f10" fmla="val 11740"/>
                <a:gd name="f11" fmla="val 3220"/>
                <a:gd name="f12" fmla="val 10309"/>
                <a:gd name="f13" fmla="val 2537"/>
                <a:gd name="f14" fmla="val 8910"/>
                <a:gd name="f15" fmla="val 8293"/>
                <a:gd name="f16" fmla="val 8065"/>
                <a:gd name="f17" fmla="val 5951"/>
                <a:gd name="f18" fmla="val 4228"/>
                <a:gd name="f19" fmla="val 6374"/>
                <a:gd name="f20" fmla="val 8488"/>
                <a:gd name="f21" fmla="val 10211"/>
                <a:gd name="f22" fmla="val 8325"/>
                <a:gd name="f23" fmla="val 9008"/>
                <a:gd name="f24" fmla="val 9366"/>
                <a:gd name="f25" fmla="val 10666"/>
                <a:gd name="f26" fmla="val 10276"/>
                <a:gd name="f27" fmla="val 11154"/>
                <a:gd name="f28" fmla="val 10732"/>
                <a:gd name="f29" fmla="val 12195"/>
                <a:gd name="f30" fmla="val 10504"/>
                <a:gd name="f31" fmla="val 13203"/>
                <a:gd name="f32" fmla="val 10472"/>
                <a:gd name="f33" fmla="val 13268"/>
                <a:gd name="f34" fmla="val 10374"/>
                <a:gd name="f35" fmla="val 13723"/>
                <a:gd name="f36" fmla="val 10569"/>
                <a:gd name="f37" fmla="val 14146"/>
                <a:gd name="f38" fmla="val 10927"/>
                <a:gd name="f39" fmla="val 14406"/>
                <a:gd name="f40" fmla="val 11415"/>
                <a:gd name="f41" fmla="val 12585"/>
                <a:gd name="f42" fmla="val 13171"/>
                <a:gd name="f43" fmla="val 10862"/>
                <a:gd name="f44" fmla="val 15089"/>
                <a:gd name="f45" fmla="val 10146"/>
                <a:gd name="f46" fmla="val 9788"/>
                <a:gd name="f47" fmla="val 12780"/>
                <a:gd name="f48" fmla="val 9658"/>
                <a:gd name="f49" fmla="val 12325"/>
                <a:gd name="f50" fmla="val 12065"/>
                <a:gd name="f51" fmla="val 8878"/>
                <a:gd name="f52" fmla="val 11447"/>
                <a:gd name="f53" fmla="val 7837"/>
                <a:gd name="f54" fmla="val 11057"/>
                <a:gd name="f55" fmla="val 7154"/>
                <a:gd name="f56" fmla="val 6341"/>
                <a:gd name="f57" fmla="val 11642"/>
                <a:gd name="f58" fmla="val 5756"/>
                <a:gd name="f59" fmla="val 11870"/>
                <a:gd name="f60" fmla="val 5463"/>
                <a:gd name="f61" fmla="val 12098"/>
                <a:gd name="f62" fmla="val 5171"/>
                <a:gd name="f63" fmla="val 4780"/>
                <a:gd name="f64" fmla="val 11772"/>
                <a:gd name="f65" fmla="val 4553"/>
                <a:gd name="f66" fmla="val 11024"/>
                <a:gd name="f67" fmla="val 4032"/>
                <a:gd name="f68" fmla="val 3707"/>
                <a:gd name="f69" fmla="val 3219"/>
                <a:gd name="f70" fmla="val 10244"/>
                <a:gd name="f71" fmla="val 2699"/>
                <a:gd name="f72" fmla="*/ f0 1 15090"/>
                <a:gd name="f73" fmla="*/ f1 1 14699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15090"/>
                <a:gd name="f80" fmla="*/ f77 1 14699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15090" h="14699">
                  <a:moveTo>
                    <a:pt x="f5" y="f2"/>
                  </a:moveTo>
                  <a:cubicBezTo>
                    <a:pt x="f6" y="f7"/>
                    <a:pt x="f2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3" y="f16"/>
                  </a:cubicBezTo>
                  <a:cubicBezTo>
                    <a:pt x="f13" y="f17"/>
                    <a:pt x="f6" y="f18"/>
                    <a:pt x="f19" y="f18"/>
                  </a:cubicBezTo>
                  <a:cubicBezTo>
                    <a:pt x="f20" y="f18"/>
                    <a:pt x="f21" y="f17"/>
                    <a:pt x="f21" y="f16"/>
                  </a:cubicBezTo>
                  <a:cubicBezTo>
                    <a:pt x="f21" y="f22"/>
                    <a:pt x="f21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9"/>
                  </a:cubicBezTo>
                  <a:lnTo>
                    <a:pt x="f40" y="f4"/>
                  </a:lnTo>
                  <a:cubicBezTo>
                    <a:pt x="f10" y="f41"/>
                    <a:pt x="f42" y="f43"/>
                    <a:pt x="f44" y="f45"/>
                  </a:cubicBezTo>
                  <a:lnTo>
                    <a:pt x="f33" y="f46"/>
                  </a:lnTo>
                  <a:cubicBezTo>
                    <a:pt x="f47" y="f48"/>
                    <a:pt x="f49" y="f24"/>
                    <a:pt x="f50" y="f51"/>
                  </a:cubicBezTo>
                  <a:lnTo>
                    <a:pt x="f52" y="f53"/>
                  </a:lnTo>
                  <a:cubicBezTo>
                    <a:pt x="f54" y="f55"/>
                    <a:pt x="f27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50" y="f63"/>
                    <a:pt x="f64" y="f65"/>
                  </a:cubicBezTo>
                  <a:lnTo>
                    <a:pt x="f66" y="f67"/>
                  </a:lnTo>
                  <a:cubicBezTo>
                    <a:pt x="f36" y="f68"/>
                    <a:pt x="f12" y="f69"/>
                    <a:pt x="f70" y="f7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2191;p67">
              <a:extLst>
                <a:ext uri="{FF2B5EF4-FFF2-40B4-BE49-F238E27FC236}">
                  <a16:creationId xmlns:a16="http://schemas.microsoft.com/office/drawing/2014/main" id="{B70B9691-2E3A-4F24-8B4B-089F7354D05D}"/>
                </a:ext>
              </a:extLst>
            </p:cNvPr>
            <p:cNvSpPr/>
            <p:nvPr/>
          </p:nvSpPr>
          <p:spPr>
            <a:xfrm>
              <a:off x="4634965" y="2625791"/>
              <a:ext cx="91266" cy="1283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37"/>
                <a:gd name="f4" fmla="val 7326"/>
                <a:gd name="f5" fmla="val 2635"/>
                <a:gd name="f6" fmla="val 1951"/>
                <a:gd name="f7" fmla="val 2992"/>
                <a:gd name="f8" fmla="val 3285"/>
                <a:gd name="f9" fmla="val 2244"/>
                <a:gd name="f10" fmla="val 2602"/>
                <a:gd name="f11" fmla="val 2959"/>
                <a:gd name="f12" fmla="val 3252"/>
                <a:gd name="f13" fmla="val 2277"/>
                <a:gd name="f14" fmla="val 1984"/>
                <a:gd name="f15" fmla="val 1171"/>
                <a:gd name="f16" fmla="val 3642"/>
                <a:gd name="f17" fmla="val 1334"/>
                <a:gd name="f18" fmla="val 5854"/>
                <a:gd name="f19" fmla="val 2114"/>
                <a:gd name="f20" fmla="val 7057"/>
                <a:gd name="f21" fmla="val 2228"/>
                <a:gd name="f22" fmla="val 7236"/>
                <a:gd name="f23" fmla="val 2423"/>
                <a:gd name="f24" fmla="val 7325"/>
                <a:gd name="f25" fmla="val 2622"/>
                <a:gd name="f26" fmla="val 2822"/>
                <a:gd name="f27" fmla="val 3025"/>
                <a:gd name="f28" fmla="val 3155"/>
                <a:gd name="f29" fmla="val 3903"/>
                <a:gd name="f30" fmla="val 5236"/>
                <a:gd name="f31" fmla="val 4065"/>
                <a:gd name="f32" fmla="*/ f0 1 5237"/>
                <a:gd name="f33" fmla="*/ f1 1 732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5237"/>
                <a:gd name="f40" fmla="*/ f37 1 732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237" h="732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5" y="f2"/>
                    <a:pt x="f2" y="f15"/>
                    <a:pt x="f2" y="f10"/>
                  </a:cubicBezTo>
                  <a:cubicBezTo>
                    <a:pt x="f2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28" y="f20"/>
                  </a:cubicBezTo>
                  <a:cubicBezTo>
                    <a:pt x="f29" y="f18"/>
                    <a:pt x="f30" y="f16"/>
                    <a:pt x="f30" y="f10"/>
                  </a:cubicBezTo>
                  <a:cubicBezTo>
                    <a:pt x="f30" y="f15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2192;p67">
              <a:extLst>
                <a:ext uri="{FF2B5EF4-FFF2-40B4-BE49-F238E27FC236}">
                  <a16:creationId xmlns:a16="http://schemas.microsoft.com/office/drawing/2014/main" id="{8262B775-3AB4-41D2-9B23-C9FEA9692776}"/>
                </a:ext>
              </a:extLst>
            </p:cNvPr>
            <p:cNvSpPr/>
            <p:nvPr/>
          </p:nvSpPr>
          <p:spPr>
            <a:xfrm>
              <a:off x="4448510" y="2734019"/>
              <a:ext cx="90690" cy="128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04"/>
                <a:gd name="f4" fmla="val 7351"/>
                <a:gd name="f5" fmla="val 2602"/>
                <a:gd name="f6" fmla="val 1985"/>
                <a:gd name="f7" fmla="val 2960"/>
                <a:gd name="f8" fmla="val 3252"/>
                <a:gd name="f9" fmla="val 2277"/>
                <a:gd name="f10" fmla="val 2635"/>
                <a:gd name="f11" fmla="val 2993"/>
                <a:gd name="f12" fmla="val 3285"/>
                <a:gd name="f13" fmla="val 2244"/>
                <a:gd name="f14" fmla="val 1952"/>
                <a:gd name="f15" fmla="val 1"/>
                <a:gd name="f16" fmla="val 1171"/>
                <a:gd name="f17" fmla="val 1172"/>
                <a:gd name="f18" fmla="val 3643"/>
                <a:gd name="f19" fmla="val 1334"/>
                <a:gd name="f20" fmla="val 5887"/>
                <a:gd name="f21" fmla="val 2082"/>
                <a:gd name="f22" fmla="val 7058"/>
                <a:gd name="f23" fmla="val 2212"/>
                <a:gd name="f24" fmla="val 7253"/>
                <a:gd name="f25" fmla="val 2415"/>
                <a:gd name="f26" fmla="val 7350"/>
                <a:gd name="f27" fmla="val 2614"/>
                <a:gd name="f28" fmla="val 2813"/>
                <a:gd name="f29" fmla="val 3009"/>
                <a:gd name="f30" fmla="val 3122"/>
                <a:gd name="f31" fmla="val 3870"/>
                <a:gd name="f32" fmla="val 4065"/>
                <a:gd name="f33" fmla="*/ f0 1 5204"/>
                <a:gd name="f34" fmla="*/ f1 1 7351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204"/>
                <a:gd name="f41" fmla="*/ f38 1 7351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204" h="7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15" y="f17"/>
                    <a:pt x="f15" y="f10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cubicBezTo>
                    <a:pt x="f31" y="f20"/>
                    <a:pt x="f3" y="f18"/>
                    <a:pt x="f3" y="f10"/>
                  </a:cubicBezTo>
                  <a:cubicBezTo>
                    <a:pt x="f3" y="f17"/>
                    <a:pt x="f32" y="f15"/>
                    <a:pt x="f5" y="f1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2193;p67">
              <a:extLst>
                <a:ext uri="{FF2B5EF4-FFF2-40B4-BE49-F238E27FC236}">
                  <a16:creationId xmlns:a16="http://schemas.microsoft.com/office/drawing/2014/main" id="{C6D5821C-891E-4CB7-A9AA-EDA5E222276D}"/>
                </a:ext>
              </a:extLst>
            </p:cNvPr>
            <p:cNvSpPr/>
            <p:nvPr/>
          </p:nvSpPr>
          <p:spPr>
            <a:xfrm>
              <a:off x="4655374" y="2910068"/>
              <a:ext cx="52139" cy="239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2"/>
                <a:gd name="f4" fmla="val 1367"/>
                <a:gd name="f5" fmla="val 358"/>
                <a:gd name="f6" fmla="val 1366"/>
                <a:gd name="f7" fmla="val 2667"/>
                <a:gd name="f8" fmla="*/ f0 1 2992"/>
                <a:gd name="f9" fmla="*/ f1 1 13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992"/>
                <a:gd name="f16" fmla="*/ f13 1 13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992" h="1367">
                  <a:moveTo>
                    <a:pt x="f2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2194;p67">
              <a:extLst>
                <a:ext uri="{FF2B5EF4-FFF2-40B4-BE49-F238E27FC236}">
                  <a16:creationId xmlns:a16="http://schemas.microsoft.com/office/drawing/2014/main" id="{5E7FCD10-C3A1-4517-A064-92AF681F7ABD}"/>
                </a:ext>
              </a:extLst>
            </p:cNvPr>
            <p:cNvSpPr/>
            <p:nvPr/>
          </p:nvSpPr>
          <p:spPr>
            <a:xfrm>
              <a:off x="4602102" y="2831439"/>
              <a:ext cx="159270" cy="1601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9"/>
                <a:gd name="f4" fmla="val 5542"/>
                <a:gd name="f5" fmla="val 1943"/>
                <a:gd name="f6" fmla="val 5723"/>
                <a:gd name="f7" fmla="val 5903"/>
                <a:gd name="f8" fmla="val 2028"/>
                <a:gd name="f9" fmla="val 6016"/>
                <a:gd name="f10" fmla="val 2179"/>
                <a:gd name="f11" fmla="val 6829"/>
                <a:gd name="f12" fmla="val 3253"/>
                <a:gd name="f13" fmla="val 7252"/>
                <a:gd name="f14" fmla="val 7512"/>
                <a:gd name="f15" fmla="val 3643"/>
                <a:gd name="f16" fmla="val 7447"/>
                <a:gd name="f17" fmla="val 4033"/>
                <a:gd name="f18" fmla="val 6894"/>
                <a:gd name="f19" fmla="val 6147"/>
                <a:gd name="f20" fmla="val 6764"/>
                <a:gd name="f21" fmla="val 6700"/>
                <a:gd name="f22" fmla="val 6277"/>
                <a:gd name="f23" fmla="val 7090"/>
                <a:gd name="f24" fmla="val 5724"/>
                <a:gd name="f25" fmla="val 3415"/>
                <a:gd name="f26" fmla="val 2830"/>
                <a:gd name="f27" fmla="val 2342"/>
                <a:gd name="f28" fmla="val 2212"/>
                <a:gd name="f29" fmla="val 1691"/>
                <a:gd name="f30" fmla="val 1594"/>
                <a:gd name="f31" fmla="val 1854"/>
                <a:gd name="f32" fmla="val 2277"/>
                <a:gd name="f33" fmla="val 3090"/>
                <a:gd name="f34" fmla="val 3203"/>
                <a:gd name="f35" fmla="val 3383"/>
                <a:gd name="f36" fmla="val 3565"/>
                <a:gd name="f37" fmla="val 3695"/>
                <a:gd name="f38" fmla="val 3826"/>
                <a:gd name="f39" fmla="val 1987"/>
                <a:gd name="f40" fmla="val 3935"/>
                <a:gd name="f41" fmla="val 2082"/>
                <a:gd name="f42" fmla="val 4228"/>
                <a:gd name="f43" fmla="val 4260"/>
                <a:gd name="f44" fmla="val 2667"/>
                <a:gd name="f45" fmla="val 4065"/>
                <a:gd name="f46" fmla="val 2927"/>
                <a:gd name="f47" fmla="val 3805"/>
                <a:gd name="f48" fmla="val 5301"/>
                <a:gd name="f49" fmla="val 5041"/>
                <a:gd name="f50" fmla="val 4846"/>
                <a:gd name="f51" fmla="val 4911"/>
                <a:gd name="f52" fmla="val 5171"/>
                <a:gd name="f53" fmla="val 5280"/>
                <a:gd name="f54" fmla="val 5411"/>
                <a:gd name="f55" fmla="val 4553"/>
                <a:gd name="f56" fmla="val 1"/>
                <a:gd name="f57" fmla="val 2049"/>
                <a:gd name="f58" fmla="val 9138"/>
                <a:gd name="f59" fmla="*/ f0 1 9139"/>
                <a:gd name="f60" fmla="*/ f1 1 9139"/>
                <a:gd name="f61" fmla="val f2"/>
                <a:gd name="f62" fmla="val f3"/>
                <a:gd name="f63" fmla="+- f62 0 f61"/>
                <a:gd name="f64" fmla="*/ f63 1 9139"/>
                <a:gd name="f65" fmla="*/ f61 1 f64"/>
                <a:gd name="f66" fmla="*/ f62 1 f64"/>
                <a:gd name="f67" fmla="*/ f65 f59 1"/>
                <a:gd name="f68" fmla="*/ f66 f59 1"/>
                <a:gd name="f69" fmla="*/ f66 f60 1"/>
                <a:gd name="f70" fmla="*/ f65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9139" h="9139">
                  <a:moveTo>
                    <a:pt x="f4" y="f5"/>
                  </a:moveTo>
                  <a:cubicBezTo>
                    <a:pt x="f6" y="f5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2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1"/>
                    <a:pt x="f28" y="f19"/>
                  </a:cubicBezTo>
                  <a:lnTo>
                    <a:pt x="f29" y="f17"/>
                  </a:lnTo>
                  <a:cubicBezTo>
                    <a:pt x="f30" y="f15"/>
                    <a:pt x="f31" y="f12"/>
                    <a:pt x="f32" y="f12"/>
                  </a:cubicBezTo>
                  <a:lnTo>
                    <a:pt x="f33" y="f10"/>
                  </a:lnTo>
                  <a:cubicBezTo>
                    <a:pt x="f34" y="f8"/>
                    <a:pt x="f35" y="f5"/>
                    <a:pt x="f36" y="f5"/>
                  </a:cubicBezTo>
                  <a:cubicBezTo>
                    <a:pt x="f37" y="f5"/>
                    <a:pt x="f38" y="f39"/>
                    <a:pt x="f40" y="f41"/>
                  </a:cubicBezTo>
                  <a:cubicBezTo>
                    <a:pt x="f42" y="f32"/>
                    <a:pt x="f43" y="f44"/>
                    <a:pt x="f45" y="f46"/>
                  </a:cubicBezTo>
                  <a:lnTo>
                    <a:pt x="f47" y="f12"/>
                  </a:lnTo>
                  <a:lnTo>
                    <a:pt x="f48" y="f12"/>
                  </a:lnTo>
                  <a:lnTo>
                    <a:pt x="f49" y="f46"/>
                  </a:lnTo>
                  <a:cubicBezTo>
                    <a:pt x="f50" y="f44"/>
                    <a:pt x="f51" y="f32"/>
                    <a:pt x="f52" y="f41"/>
                  </a:cubicBezTo>
                  <a:cubicBezTo>
                    <a:pt x="f53" y="f39"/>
                    <a:pt x="f54" y="f5"/>
                    <a:pt x="f4" y="f5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7"/>
                    <a:pt x="f2" y="f55"/>
                  </a:cubicBezTo>
                  <a:cubicBezTo>
                    <a:pt x="f2" y="f23"/>
                    <a:pt x="f57" y="f3"/>
                    <a:pt x="f55" y="f3"/>
                  </a:cubicBezTo>
                  <a:cubicBezTo>
                    <a:pt x="f23" y="f3"/>
                    <a:pt x="f58" y="f23"/>
                    <a:pt x="f58" y="f55"/>
                  </a:cubicBezTo>
                  <a:cubicBezTo>
                    <a:pt x="f58" y="f57"/>
                    <a:pt x="f23" y="f56"/>
                    <a:pt x="f55" y="f5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2195;p67">
            <a:extLst>
              <a:ext uri="{FF2B5EF4-FFF2-40B4-BE49-F238E27FC236}">
                <a16:creationId xmlns:a16="http://schemas.microsoft.com/office/drawing/2014/main" id="{EA70292B-C3F5-4BA9-AAF6-863B9742BBDB}"/>
              </a:ext>
            </a:extLst>
          </p:cNvPr>
          <p:cNvGrpSpPr/>
          <p:nvPr/>
        </p:nvGrpSpPr>
        <p:grpSpPr>
          <a:xfrm>
            <a:off x="7142341" y="2625791"/>
            <a:ext cx="365787" cy="365750"/>
            <a:chOff x="7142341" y="2625791"/>
            <a:chExt cx="365787" cy="365750"/>
          </a:xfrm>
        </p:grpSpPr>
        <p:sp>
          <p:nvSpPr>
            <p:cNvPr id="48" name="Google Shape;2196;p67">
              <a:extLst>
                <a:ext uri="{FF2B5EF4-FFF2-40B4-BE49-F238E27FC236}">
                  <a16:creationId xmlns:a16="http://schemas.microsoft.com/office/drawing/2014/main" id="{91CA463E-2496-4300-95A8-DAF289CA6FBD}"/>
                </a:ext>
              </a:extLst>
            </p:cNvPr>
            <p:cNvSpPr/>
            <p:nvPr/>
          </p:nvSpPr>
          <p:spPr>
            <a:xfrm>
              <a:off x="7429472" y="2625791"/>
              <a:ext cx="78629" cy="105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88"/>
                <a:gd name="f4" fmla="val 5985"/>
                <a:gd name="f5" fmla="val 618"/>
                <a:gd name="f6" fmla="val 1"/>
                <a:gd name="f7" fmla="val 293"/>
                <a:gd name="f8" fmla="val 261"/>
                <a:gd name="f9" fmla="val 586"/>
                <a:gd name="f10" fmla="val 5984"/>
                <a:gd name="f11" fmla="val 4228"/>
                <a:gd name="f12" fmla="val 3870"/>
                <a:gd name="f13" fmla="*/ f0 1 4488"/>
                <a:gd name="f14" fmla="*/ f1 1 598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488"/>
                <a:gd name="f21" fmla="*/ f18 1 598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488" h="598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lnTo>
                    <a:pt x="f3" y="f10"/>
                  </a:lnTo>
                  <a:lnTo>
                    <a:pt x="f3" y="f9"/>
                  </a:lnTo>
                  <a:cubicBezTo>
                    <a:pt x="f3" y="f8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2197;p67">
              <a:extLst>
                <a:ext uri="{FF2B5EF4-FFF2-40B4-BE49-F238E27FC236}">
                  <a16:creationId xmlns:a16="http://schemas.microsoft.com/office/drawing/2014/main" id="{3C7C976E-855B-4455-ADDD-82C6AACF8E17}"/>
                </a:ext>
              </a:extLst>
            </p:cNvPr>
            <p:cNvSpPr/>
            <p:nvPr/>
          </p:nvSpPr>
          <p:spPr>
            <a:xfrm>
              <a:off x="7142341" y="2752078"/>
              <a:ext cx="365787" cy="2394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878"/>
                <a:gd name="f4" fmla="val 13627"/>
                <a:gd name="f5" fmla="val 17333"/>
                <a:gd name="f6" fmla="val 1561"/>
                <a:gd name="f7" fmla="val 17658"/>
                <a:gd name="f8" fmla="val 17951"/>
                <a:gd name="f9" fmla="val 1854"/>
                <a:gd name="f10" fmla="val 2179"/>
                <a:gd name="f11" fmla="val 2569"/>
                <a:gd name="f12" fmla="val 18244"/>
                <a:gd name="f13" fmla="val 2862"/>
                <a:gd name="f14" fmla="val 18634"/>
                <a:gd name="f15" fmla="val 18959"/>
                <a:gd name="f16" fmla="val 19252"/>
                <a:gd name="f17" fmla="val 3155"/>
                <a:gd name="f18" fmla="val 3480"/>
                <a:gd name="f19" fmla="val 10081"/>
                <a:gd name="f20" fmla="val 10407"/>
                <a:gd name="f21" fmla="val 10699"/>
                <a:gd name="f22" fmla="val 10992"/>
                <a:gd name="f23" fmla="val 11382"/>
                <a:gd name="f24" fmla="val 11707"/>
                <a:gd name="f25" fmla="val 12000"/>
                <a:gd name="f26" fmla="val 3610"/>
                <a:gd name="f27" fmla="val 3252"/>
                <a:gd name="f28" fmla="val 2992"/>
                <a:gd name="f29" fmla="val 11024"/>
                <a:gd name="f30" fmla="val 2699"/>
                <a:gd name="f31" fmla="val 2277"/>
                <a:gd name="f32" fmla="val 1919"/>
                <a:gd name="f33" fmla="val 1659"/>
                <a:gd name="f34" fmla="val 10439"/>
                <a:gd name="f35" fmla="val 3122"/>
                <a:gd name="f36" fmla="val 2537"/>
                <a:gd name="f37" fmla="val 1821"/>
                <a:gd name="f38" fmla="val 813"/>
                <a:gd name="f39" fmla="val 846"/>
                <a:gd name="f40" fmla="val 11805"/>
                <a:gd name="f41" fmla="val 12813"/>
                <a:gd name="f42" fmla="val 13626"/>
                <a:gd name="f43" fmla="val 19057"/>
                <a:gd name="f44" fmla="val 20065"/>
                <a:gd name="f45" fmla="*/ f0 1 20878"/>
                <a:gd name="f46" fmla="*/ f1 1 13627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20878"/>
                <a:gd name="f53" fmla="*/ f50 1 13627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20878" h="1362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6" y="f18"/>
                  </a:cubicBezTo>
                  <a:lnTo>
                    <a:pt x="f16" y="f19"/>
                  </a:lnTo>
                  <a:cubicBezTo>
                    <a:pt x="f16" y="f20"/>
                    <a:pt x="f15" y="f21"/>
                    <a:pt x="f14" y="f21"/>
                  </a:cubicBezTo>
                  <a:cubicBezTo>
                    <a:pt x="f12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26" y="f25"/>
                  </a:lnTo>
                  <a:cubicBezTo>
                    <a:pt x="f27" y="f25"/>
                    <a:pt x="f28" y="f24"/>
                    <a:pt x="f28" y="f23"/>
                  </a:cubicBezTo>
                  <a:cubicBezTo>
                    <a:pt x="f28" y="f29"/>
                    <a:pt x="f30" y="f21"/>
                    <a:pt x="f31" y="f21"/>
                  </a:cubicBezTo>
                  <a:cubicBezTo>
                    <a:pt x="f32" y="f21"/>
                    <a:pt x="f33" y="f34"/>
                    <a:pt x="f33" y="f19"/>
                  </a:cubicBezTo>
                  <a:lnTo>
                    <a:pt x="f33" y="f18"/>
                  </a:lnTo>
                  <a:cubicBezTo>
                    <a:pt x="f33" y="f35"/>
                    <a:pt x="f32" y="f13"/>
                    <a:pt x="f31" y="f13"/>
                  </a:cubicBezTo>
                  <a:cubicBezTo>
                    <a:pt x="f30" y="f13"/>
                    <a:pt x="f28" y="f36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37" y="f2"/>
                  </a:moveTo>
                  <a:cubicBezTo>
                    <a:pt x="f38" y="f2"/>
                    <a:pt x="f2" y="f39"/>
                    <a:pt x="f2" y="f9"/>
                  </a:cubicBezTo>
                  <a:lnTo>
                    <a:pt x="f2" y="f40"/>
                  </a:lnTo>
                  <a:cubicBezTo>
                    <a:pt x="f2" y="f41"/>
                    <a:pt x="f38" y="f42"/>
                    <a:pt x="f37" y="f42"/>
                  </a:cubicBezTo>
                  <a:lnTo>
                    <a:pt x="f43" y="f42"/>
                  </a:lnTo>
                  <a:cubicBezTo>
                    <a:pt x="f44" y="f42"/>
                    <a:pt x="f3" y="f41"/>
                    <a:pt x="f3" y="f40"/>
                  </a:cubicBezTo>
                  <a:lnTo>
                    <a:pt x="f3" y="f9"/>
                  </a:lnTo>
                  <a:cubicBezTo>
                    <a:pt x="f3" y="f39"/>
                    <a:pt x="f44" y="f2"/>
                    <a:pt x="f43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2198;p67">
              <a:extLst>
                <a:ext uri="{FF2B5EF4-FFF2-40B4-BE49-F238E27FC236}">
                  <a16:creationId xmlns:a16="http://schemas.microsoft.com/office/drawing/2014/main" id="{EF0AC1F2-275D-43B8-A495-D534C29BA3D0}"/>
                </a:ext>
              </a:extLst>
            </p:cNvPr>
            <p:cNvSpPr/>
            <p:nvPr/>
          </p:nvSpPr>
          <p:spPr>
            <a:xfrm>
              <a:off x="7307537" y="2853796"/>
              <a:ext cx="35350" cy="360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18"/>
                <a:gd name="f4" fmla="val 2050"/>
                <a:gd name="f5" fmla="val 1009"/>
                <a:gd name="f6" fmla="val 1"/>
                <a:gd name="f7" fmla="val 456"/>
                <a:gd name="f8" fmla="val 489"/>
                <a:gd name="f9" fmla="val 1041"/>
                <a:gd name="f10" fmla="val 1594"/>
                <a:gd name="f11" fmla="val 1562"/>
                <a:gd name="f12" fmla="val 2017"/>
                <a:gd name="f13" fmla="*/ f0 1 2018"/>
                <a:gd name="f14" fmla="*/ f1 1 205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018"/>
                <a:gd name="f21" fmla="*/ f18 1 205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18" h="205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7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2199;p67">
              <a:extLst>
                <a:ext uri="{FF2B5EF4-FFF2-40B4-BE49-F238E27FC236}">
                  <a16:creationId xmlns:a16="http://schemas.microsoft.com/office/drawing/2014/main" id="{CA376F29-2F02-4D33-8EC5-4DA01030FEAF}"/>
                </a:ext>
              </a:extLst>
            </p:cNvPr>
            <p:cNvSpPr/>
            <p:nvPr/>
          </p:nvSpPr>
          <p:spPr>
            <a:xfrm>
              <a:off x="7192460" y="2801236"/>
              <a:ext cx="265532" cy="140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56"/>
                <a:gd name="f4" fmla="val 7968"/>
                <a:gd name="f5" fmla="val 3285"/>
                <a:gd name="f6" fmla="val 3415"/>
                <a:gd name="f7" fmla="val 3643"/>
                <a:gd name="f8" fmla="val 3903"/>
                <a:gd name="f9" fmla="val 3675"/>
                <a:gd name="f10" fmla="val 4032"/>
                <a:gd name="f11" fmla="val 4358"/>
                <a:gd name="f12" fmla="val 4650"/>
                <a:gd name="f13" fmla="val 1985"/>
                <a:gd name="f14" fmla="val 1659"/>
                <a:gd name="f15" fmla="val 1399"/>
                <a:gd name="f16" fmla="val 13171"/>
                <a:gd name="f17" fmla="val 13497"/>
                <a:gd name="f18" fmla="val 13789"/>
                <a:gd name="f19" fmla="val 11871"/>
                <a:gd name="f20" fmla="val 11513"/>
                <a:gd name="f21" fmla="val 11253"/>
                <a:gd name="f22" fmla="val 7578"/>
                <a:gd name="f23" fmla="val 1789"/>
                <a:gd name="f24" fmla="val 8814"/>
                <a:gd name="f25" fmla="val 9822"/>
                <a:gd name="f26" fmla="val 2797"/>
                <a:gd name="f27" fmla="val 5268"/>
                <a:gd name="f28" fmla="val 6276"/>
                <a:gd name="f29" fmla="val 6342"/>
                <a:gd name="f30" fmla="val 5334"/>
                <a:gd name="f31" fmla="val 1237"/>
                <a:gd name="f32" fmla="val 1042"/>
                <a:gd name="f33" fmla="val 553"/>
                <a:gd name="f34" fmla="val 586"/>
                <a:gd name="f35" fmla="val 1041"/>
                <a:gd name="f36" fmla="val 1"/>
                <a:gd name="f37" fmla="val 1203"/>
                <a:gd name="f38" fmla="val 6764"/>
                <a:gd name="f39" fmla="val 6959"/>
                <a:gd name="f40" fmla="val 7414"/>
                <a:gd name="f41" fmla="val 7967"/>
                <a:gd name="f42" fmla="val 13952"/>
                <a:gd name="f43" fmla="val 14147"/>
                <a:gd name="f44" fmla="val 14602"/>
                <a:gd name="f45" fmla="val 15155"/>
                <a:gd name="f46" fmla="val 1008"/>
                <a:gd name="f47" fmla="*/ f0 1 15156"/>
                <a:gd name="f48" fmla="*/ f1 1 7968"/>
                <a:gd name="f49" fmla="val f2"/>
                <a:gd name="f50" fmla="val f3"/>
                <a:gd name="f51" fmla="val f4"/>
                <a:gd name="f52" fmla="+- f51 0 f49"/>
                <a:gd name="f53" fmla="+- f50 0 f49"/>
                <a:gd name="f54" fmla="*/ f53 1 15156"/>
                <a:gd name="f55" fmla="*/ f52 1 7968"/>
                <a:gd name="f56" fmla="*/ f49 1 f54"/>
                <a:gd name="f57" fmla="*/ f50 1 f54"/>
                <a:gd name="f58" fmla="*/ f49 1 f55"/>
                <a:gd name="f59" fmla="*/ f51 1 f55"/>
                <a:gd name="f60" fmla="*/ f56 f47 1"/>
                <a:gd name="f61" fmla="*/ f57 f47 1"/>
                <a:gd name="f62" fmla="*/ f59 f48 1"/>
                <a:gd name="f63" fmla="*/ f58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15156" h="79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5" y="f10"/>
                  </a:cubicBezTo>
                  <a:cubicBezTo>
                    <a:pt x="f25" y="f27"/>
                    <a:pt x="f24" y="f28"/>
                    <a:pt x="f22" y="f28"/>
                  </a:cubicBezTo>
                  <a:cubicBezTo>
                    <a:pt x="f29" y="f28"/>
                    <a:pt x="f30" y="f27"/>
                    <a:pt x="f30" y="f10"/>
                  </a:cubicBezTo>
                  <a:cubicBezTo>
                    <a:pt x="f30" y="f26"/>
                    <a:pt x="f29" y="f23"/>
                    <a:pt x="f22" y="f23"/>
                  </a:cubicBezTo>
                  <a:close/>
                  <a:moveTo>
                    <a:pt x="f31" y="f2"/>
                  </a:moveTo>
                  <a:cubicBezTo>
                    <a:pt x="f32" y="f33"/>
                    <a:pt x="f34" y="f35"/>
                    <a:pt x="f36" y="f37"/>
                  </a:cubicBezTo>
                  <a:lnTo>
                    <a:pt x="f36" y="f38"/>
                  </a:lnTo>
                  <a:cubicBezTo>
                    <a:pt x="f34" y="f39"/>
                    <a:pt x="f32" y="f40"/>
                    <a:pt x="f31" y="f41"/>
                  </a:cubicBezTo>
                  <a:lnTo>
                    <a:pt x="f42" y="f41"/>
                  </a:lnTo>
                  <a:cubicBezTo>
                    <a:pt x="f43" y="f40"/>
                    <a:pt x="f44" y="f39"/>
                    <a:pt x="f45" y="f38"/>
                  </a:cubicBezTo>
                  <a:lnTo>
                    <a:pt x="f45" y="f37"/>
                  </a:lnTo>
                  <a:cubicBezTo>
                    <a:pt x="f44" y="f46"/>
                    <a:pt x="f43" y="f33"/>
                    <a:pt x="f42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2200;p67">
              <a:extLst>
                <a:ext uri="{FF2B5EF4-FFF2-40B4-BE49-F238E27FC236}">
                  <a16:creationId xmlns:a16="http://schemas.microsoft.com/office/drawing/2014/main" id="{4D642626-05D7-4000-94F0-DA5A0B7A67A7}"/>
                </a:ext>
              </a:extLst>
            </p:cNvPr>
            <p:cNvSpPr/>
            <p:nvPr/>
          </p:nvSpPr>
          <p:spPr>
            <a:xfrm>
              <a:off x="7223796" y="2705791"/>
              <a:ext cx="78647" cy="251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89"/>
                <a:gd name="f4" fmla="val 1432"/>
                <a:gd name="f5" fmla="val 618"/>
                <a:gd name="f6" fmla="val 293"/>
                <a:gd name="f7" fmla="val 1"/>
                <a:gd name="f8" fmla="val 260"/>
                <a:gd name="f9" fmla="val 1431"/>
                <a:gd name="f10" fmla="val 4488"/>
                <a:gd name="f11" fmla="val 4228"/>
                <a:gd name="f12" fmla="val 3870"/>
                <a:gd name="f13" fmla="*/ f0 1 4489"/>
                <a:gd name="f14" fmla="*/ f1 1 143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489"/>
                <a:gd name="f21" fmla="*/ f18 1 143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489" h="1432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lnTo>
                    <a:pt x="f10" y="f9"/>
                  </a:lnTo>
                  <a:lnTo>
                    <a:pt x="f10" y="f5"/>
                  </a:lnTo>
                  <a:cubicBezTo>
                    <a:pt x="f10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2201;p67">
              <a:extLst>
                <a:ext uri="{FF2B5EF4-FFF2-40B4-BE49-F238E27FC236}">
                  <a16:creationId xmlns:a16="http://schemas.microsoft.com/office/drawing/2014/main" id="{D04B36FD-A785-44FC-A5E3-24B490563194}"/>
                </a:ext>
              </a:extLst>
            </p:cNvPr>
            <p:cNvSpPr/>
            <p:nvPr/>
          </p:nvSpPr>
          <p:spPr>
            <a:xfrm>
              <a:off x="7326913" y="2665786"/>
              <a:ext cx="78071" cy="651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56"/>
                <a:gd name="f4" fmla="val 3709"/>
                <a:gd name="f5" fmla="val 586"/>
                <a:gd name="f6" fmla="val 1"/>
                <a:gd name="f7" fmla="val 261"/>
                <a:gd name="f8" fmla="val 619"/>
                <a:gd name="f9" fmla="val 3708"/>
                <a:gd name="f10" fmla="val 4196"/>
                <a:gd name="f11" fmla="val 3870"/>
                <a:gd name="f12" fmla="*/ f0 1 4456"/>
                <a:gd name="f13" fmla="*/ f1 1 37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456"/>
                <a:gd name="f20" fmla="*/ f17 1 37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456" h="3709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2202;p67">
              <a:extLst>
                <a:ext uri="{FF2B5EF4-FFF2-40B4-BE49-F238E27FC236}">
                  <a16:creationId xmlns:a16="http://schemas.microsoft.com/office/drawing/2014/main" id="{43613C43-201D-4A63-A224-90EA34B64381}"/>
                </a:ext>
              </a:extLst>
            </p:cNvPr>
            <p:cNvSpPr/>
            <p:nvPr/>
          </p:nvSpPr>
          <p:spPr>
            <a:xfrm>
              <a:off x="7142899" y="2705791"/>
              <a:ext cx="38770" cy="217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13"/>
                <a:gd name="f4" fmla="val 1236"/>
                <a:gd name="f5" fmla="val 619"/>
                <a:gd name="f6" fmla="val 293"/>
                <a:gd name="f7" fmla="val 1"/>
                <a:gd name="f8" fmla="val 260"/>
                <a:gd name="f9" fmla="val 618"/>
                <a:gd name="f10" fmla="val 943"/>
                <a:gd name="f11" fmla="val 1594"/>
                <a:gd name="f12" fmla="val 1952"/>
                <a:gd name="f13" fmla="val 2212"/>
                <a:gd name="f14" fmla="*/ f0 1 2213"/>
                <a:gd name="f15" fmla="*/ f1 1 123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213"/>
                <a:gd name="f22" fmla="*/ f19 1 123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213" h="12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4"/>
                    <a:pt x="f5" y="f4"/>
                  </a:cubicBezTo>
                  <a:lnTo>
                    <a:pt x="f11" y="f4"/>
                  </a:lnTo>
                  <a:cubicBezTo>
                    <a:pt x="f12" y="f4"/>
                    <a:pt x="f13" y="f10"/>
                    <a:pt x="f13" y="f9"/>
                  </a:cubicBezTo>
                  <a:cubicBezTo>
                    <a:pt x="f13" y="f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2203;p67">
              <a:extLst>
                <a:ext uri="{FF2B5EF4-FFF2-40B4-BE49-F238E27FC236}">
                  <a16:creationId xmlns:a16="http://schemas.microsoft.com/office/drawing/2014/main" id="{01DDC210-7137-4CCC-AC84-41B33C9F8FE0}"/>
                </a:ext>
              </a:extLst>
            </p:cNvPr>
            <p:cNvSpPr/>
            <p:nvPr/>
          </p:nvSpPr>
          <p:spPr>
            <a:xfrm>
              <a:off x="7257419" y="2665786"/>
              <a:ext cx="38752" cy="211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12"/>
                <a:gd name="f4" fmla="val 1205"/>
                <a:gd name="f5" fmla="val 618"/>
                <a:gd name="f6" fmla="val 1"/>
                <a:gd name="f7" fmla="val 260"/>
                <a:gd name="f8" fmla="val 261"/>
                <a:gd name="f9" fmla="val 619"/>
                <a:gd name="f10" fmla="val 944"/>
                <a:gd name="f11" fmla="val 1204"/>
                <a:gd name="f12" fmla="val 1594"/>
                <a:gd name="f13" fmla="val 1919"/>
                <a:gd name="f14" fmla="*/ f0 1 2212"/>
                <a:gd name="f15" fmla="*/ f1 1 1205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212"/>
                <a:gd name="f22" fmla="*/ f19 1 1205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212" h="12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3" y="f6"/>
                    <a:pt x="f12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2204;p67">
              <a:extLst>
                <a:ext uri="{FF2B5EF4-FFF2-40B4-BE49-F238E27FC236}">
                  <a16:creationId xmlns:a16="http://schemas.microsoft.com/office/drawing/2014/main" id="{285D5B66-F305-4B9D-9DC0-ABEA3F439361}"/>
                </a:ext>
              </a:extLst>
            </p:cNvPr>
            <p:cNvSpPr/>
            <p:nvPr/>
          </p:nvSpPr>
          <p:spPr>
            <a:xfrm>
              <a:off x="7200451" y="2665786"/>
              <a:ext cx="38194" cy="211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80"/>
                <a:gd name="f4" fmla="val 1205"/>
                <a:gd name="f5" fmla="val 586"/>
                <a:gd name="f6" fmla="val 1"/>
                <a:gd name="f7" fmla="val 260"/>
                <a:gd name="f8" fmla="val 261"/>
                <a:gd name="f9" fmla="val 619"/>
                <a:gd name="f10" fmla="val 944"/>
                <a:gd name="f11" fmla="val 1204"/>
                <a:gd name="f12" fmla="val 1594"/>
                <a:gd name="f13" fmla="val 1919"/>
                <a:gd name="f14" fmla="val 2179"/>
                <a:gd name="f15" fmla="*/ f0 1 2180"/>
                <a:gd name="f16" fmla="*/ f1 1 120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180"/>
                <a:gd name="f23" fmla="*/ f20 1 120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180" h="12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14" y="f8"/>
                    <a:pt x="f13" y="f6"/>
                    <a:pt x="f12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2205;p67">
              <a:extLst>
                <a:ext uri="{FF2B5EF4-FFF2-40B4-BE49-F238E27FC236}">
                  <a16:creationId xmlns:a16="http://schemas.microsoft.com/office/drawing/2014/main" id="{80110D6E-4795-4FDC-9096-2FFBCF20F37D}"/>
                </a:ext>
              </a:extLst>
            </p:cNvPr>
            <p:cNvSpPr/>
            <p:nvPr/>
          </p:nvSpPr>
          <p:spPr>
            <a:xfrm>
              <a:off x="7142899" y="2665786"/>
              <a:ext cx="38770" cy="211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13"/>
                <a:gd name="f4" fmla="val 1205"/>
                <a:gd name="f5" fmla="val 619"/>
                <a:gd name="f6" fmla="val 1"/>
                <a:gd name="f7" fmla="val 293"/>
                <a:gd name="f8" fmla="val 261"/>
                <a:gd name="f9" fmla="val 944"/>
                <a:gd name="f10" fmla="val 1204"/>
                <a:gd name="f11" fmla="val 1594"/>
                <a:gd name="f12" fmla="val 1952"/>
                <a:gd name="f13" fmla="val 2212"/>
                <a:gd name="f14" fmla="*/ f0 1 2213"/>
                <a:gd name="f15" fmla="*/ f1 1 1205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213"/>
                <a:gd name="f22" fmla="*/ f19 1 1205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213" h="1205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9"/>
                    <a:pt x="f13" y="f5"/>
                  </a:cubicBezTo>
                  <a:cubicBezTo>
                    <a:pt x="f13" y="f8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2206;p67">
              <a:extLst>
                <a:ext uri="{FF2B5EF4-FFF2-40B4-BE49-F238E27FC236}">
                  <a16:creationId xmlns:a16="http://schemas.microsoft.com/office/drawing/2014/main" id="{3F831C1D-577A-4E95-B32B-7556F1FA80C0}"/>
                </a:ext>
              </a:extLst>
            </p:cNvPr>
            <p:cNvSpPr/>
            <p:nvPr/>
          </p:nvSpPr>
          <p:spPr>
            <a:xfrm>
              <a:off x="7371920" y="2625791"/>
              <a:ext cx="38194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80"/>
                <a:gd name="f4" fmla="val 1204"/>
                <a:gd name="f5" fmla="val 586"/>
                <a:gd name="f6" fmla="val 1"/>
                <a:gd name="f7" fmla="val 261"/>
                <a:gd name="f8" fmla="val 944"/>
                <a:gd name="f9" fmla="val 1562"/>
                <a:gd name="f10" fmla="val 1919"/>
                <a:gd name="f11" fmla="val 2179"/>
                <a:gd name="f12" fmla="*/ f0 1 2180"/>
                <a:gd name="f13" fmla="*/ f1 1 120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180"/>
                <a:gd name="f20" fmla="*/ f17 1 120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180" h="12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11" y="f8"/>
                    <a:pt x="f11" y="f5"/>
                  </a:cubicBezTo>
                  <a:cubicBezTo>
                    <a:pt x="f11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2207;p67">
              <a:extLst>
                <a:ext uri="{FF2B5EF4-FFF2-40B4-BE49-F238E27FC236}">
                  <a16:creationId xmlns:a16="http://schemas.microsoft.com/office/drawing/2014/main" id="{51BA8033-403A-492E-B5F2-146130DD5A70}"/>
                </a:ext>
              </a:extLst>
            </p:cNvPr>
            <p:cNvSpPr/>
            <p:nvPr/>
          </p:nvSpPr>
          <p:spPr>
            <a:xfrm>
              <a:off x="7314395" y="2625791"/>
              <a:ext cx="38752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12"/>
                <a:gd name="f4" fmla="val 1204"/>
                <a:gd name="f5" fmla="val 618"/>
                <a:gd name="f6" fmla="val 1"/>
                <a:gd name="f7" fmla="val 293"/>
                <a:gd name="f8" fmla="val 261"/>
                <a:gd name="f9" fmla="val 586"/>
                <a:gd name="f10" fmla="val 944"/>
                <a:gd name="f11" fmla="val 1594"/>
                <a:gd name="f12" fmla="val 1951"/>
                <a:gd name="f13" fmla="val 2211"/>
                <a:gd name="f14" fmla="*/ f0 1 2212"/>
                <a:gd name="f15" fmla="*/ f1 1 120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212"/>
                <a:gd name="f22" fmla="*/ f19 1 120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212" h="120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lnTo>
                    <a:pt x="f11" y="f4"/>
                  </a:lnTo>
                  <a:cubicBezTo>
                    <a:pt x="f12" y="f4"/>
                    <a:pt x="f13" y="f10"/>
                    <a:pt x="f13" y="f9"/>
                  </a:cubicBezTo>
                  <a:cubicBezTo>
                    <a:pt x="f13" y="f8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2208;p67">
              <a:extLst>
                <a:ext uri="{FF2B5EF4-FFF2-40B4-BE49-F238E27FC236}">
                  <a16:creationId xmlns:a16="http://schemas.microsoft.com/office/drawing/2014/main" id="{B4C08592-2020-4C23-B7A9-FDDF65A9B3BB}"/>
                </a:ext>
              </a:extLst>
            </p:cNvPr>
            <p:cNvSpPr/>
            <p:nvPr/>
          </p:nvSpPr>
          <p:spPr>
            <a:xfrm>
              <a:off x="7257419" y="2625791"/>
              <a:ext cx="38752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12"/>
                <a:gd name="f4" fmla="val 1204"/>
                <a:gd name="f5" fmla="val 618"/>
                <a:gd name="f6" fmla="val 1"/>
                <a:gd name="f7" fmla="val 260"/>
                <a:gd name="f8" fmla="val 261"/>
                <a:gd name="f9" fmla="val 586"/>
                <a:gd name="f10" fmla="val 944"/>
                <a:gd name="f11" fmla="val 1594"/>
                <a:gd name="f12" fmla="val 1919"/>
                <a:gd name="f13" fmla="*/ f0 1 2212"/>
                <a:gd name="f14" fmla="*/ f1 1 120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212"/>
                <a:gd name="f21" fmla="*/ f18 1 120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12" h="120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lnTo>
                    <a:pt x="f11" y="f4"/>
                  </a:lnTo>
                  <a:cubicBezTo>
                    <a:pt x="f12" y="f4"/>
                    <a:pt x="f3" y="f10"/>
                    <a:pt x="f3" y="f9"/>
                  </a:cubicBezTo>
                  <a:cubicBezTo>
                    <a:pt x="f3" y="f8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2209;p67">
              <a:extLst>
                <a:ext uri="{FF2B5EF4-FFF2-40B4-BE49-F238E27FC236}">
                  <a16:creationId xmlns:a16="http://schemas.microsoft.com/office/drawing/2014/main" id="{5C509282-CF9D-461B-918F-4630C88A81C2}"/>
                </a:ext>
              </a:extLst>
            </p:cNvPr>
            <p:cNvSpPr/>
            <p:nvPr/>
          </p:nvSpPr>
          <p:spPr>
            <a:xfrm>
              <a:off x="7200451" y="2625791"/>
              <a:ext cx="38194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80"/>
                <a:gd name="f4" fmla="val 1204"/>
                <a:gd name="f5" fmla="val 586"/>
                <a:gd name="f6" fmla="val 1"/>
                <a:gd name="f7" fmla="val 260"/>
                <a:gd name="f8" fmla="val 261"/>
                <a:gd name="f9" fmla="val 944"/>
                <a:gd name="f10" fmla="val 1594"/>
                <a:gd name="f11" fmla="val 1919"/>
                <a:gd name="f12" fmla="val 2179"/>
                <a:gd name="f13" fmla="*/ f0 1 2180"/>
                <a:gd name="f14" fmla="*/ f1 1 120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180"/>
                <a:gd name="f21" fmla="*/ f18 1 120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180" h="1204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12" y="f9"/>
                    <a:pt x="f12" y="f5"/>
                  </a:cubicBezTo>
                  <a:cubicBezTo>
                    <a:pt x="f12" y="f8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2210;p67">
              <a:extLst>
                <a:ext uri="{FF2B5EF4-FFF2-40B4-BE49-F238E27FC236}">
                  <a16:creationId xmlns:a16="http://schemas.microsoft.com/office/drawing/2014/main" id="{DDEB1763-3652-4C68-9105-AB3453C0E32F}"/>
                </a:ext>
              </a:extLst>
            </p:cNvPr>
            <p:cNvSpPr/>
            <p:nvPr/>
          </p:nvSpPr>
          <p:spPr>
            <a:xfrm>
              <a:off x="7142899" y="2625791"/>
              <a:ext cx="38770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13"/>
                <a:gd name="f4" fmla="val 1204"/>
                <a:gd name="f5" fmla="val 619"/>
                <a:gd name="f6" fmla="val 1"/>
                <a:gd name="f7" fmla="val 293"/>
                <a:gd name="f8" fmla="val 261"/>
                <a:gd name="f9" fmla="val 586"/>
                <a:gd name="f10" fmla="val 944"/>
                <a:gd name="f11" fmla="val 1594"/>
                <a:gd name="f12" fmla="val 1952"/>
                <a:gd name="f13" fmla="val 2212"/>
                <a:gd name="f14" fmla="*/ f0 1 2213"/>
                <a:gd name="f15" fmla="*/ f1 1 120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213"/>
                <a:gd name="f22" fmla="*/ f19 1 120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213" h="1204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lnTo>
                    <a:pt x="f11" y="f4"/>
                  </a:lnTo>
                  <a:cubicBezTo>
                    <a:pt x="f12" y="f4"/>
                    <a:pt x="f13" y="f10"/>
                    <a:pt x="f13" y="f9"/>
                  </a:cubicBezTo>
                  <a:cubicBezTo>
                    <a:pt x="f13" y="f8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cheurón 14">
            <a:extLst>
              <a:ext uri="{FF2B5EF4-FFF2-40B4-BE49-F238E27FC236}">
                <a16:creationId xmlns:a16="http://schemas.microsoft.com/office/drawing/2014/main" id="{A3B16B7D-D89D-4B41-9794-06155E248F0F}"/>
              </a:ext>
            </a:extLst>
          </p:cNvPr>
          <p:cNvSpPr/>
          <p:nvPr/>
        </p:nvSpPr>
        <p:spPr>
          <a:xfrm>
            <a:off x="0" y="0"/>
            <a:ext cx="4406895" cy="51434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DAA4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Google Shape;2221;p68">
            <a:extLst>
              <a:ext uri="{FF2B5EF4-FFF2-40B4-BE49-F238E27FC236}">
                <a16:creationId xmlns:a16="http://schemas.microsoft.com/office/drawing/2014/main" id="{5E1716F7-284B-4BF2-9667-A2C13BDED0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13163" y="1445254"/>
            <a:ext cx="7717499" cy="478203"/>
          </a:xfrm>
        </p:spPr>
        <p:txBody>
          <a:bodyPr anchor="ctr"/>
          <a:lstStyle/>
          <a:p>
            <a:pPr lvl="0"/>
            <a:r>
              <a:rPr lang="es-PE" sz="5400">
                <a:solidFill>
                  <a:srgbClr val="DAA4CE"/>
                </a:solidFill>
              </a:rPr>
              <a:t>Card of GAME</a:t>
            </a:r>
          </a:p>
        </p:txBody>
      </p:sp>
      <p:grpSp>
        <p:nvGrpSpPr>
          <p:cNvPr id="4" name="Google Shape;2223;p68">
            <a:extLst>
              <a:ext uri="{FF2B5EF4-FFF2-40B4-BE49-F238E27FC236}">
                <a16:creationId xmlns:a16="http://schemas.microsoft.com/office/drawing/2014/main" id="{6401CA53-00BE-40E4-9969-29F3FDD50473}"/>
              </a:ext>
            </a:extLst>
          </p:cNvPr>
          <p:cNvGrpSpPr/>
          <p:nvPr/>
        </p:nvGrpSpPr>
        <p:grpSpPr>
          <a:xfrm>
            <a:off x="5519217" y="196467"/>
            <a:ext cx="1911114" cy="796085"/>
            <a:chOff x="5519217" y="196467"/>
            <a:chExt cx="1911114" cy="796085"/>
          </a:xfrm>
        </p:grpSpPr>
        <p:sp>
          <p:nvSpPr>
            <p:cNvPr id="5" name="Google Shape;2224;p68">
              <a:extLst>
                <a:ext uri="{FF2B5EF4-FFF2-40B4-BE49-F238E27FC236}">
                  <a16:creationId xmlns:a16="http://schemas.microsoft.com/office/drawing/2014/main" id="{173F688B-F090-4F34-973F-293968BAB38C}"/>
                </a:ext>
              </a:extLst>
            </p:cNvPr>
            <p:cNvSpPr/>
            <p:nvPr/>
          </p:nvSpPr>
          <p:spPr>
            <a:xfrm>
              <a:off x="5522976" y="221028"/>
              <a:ext cx="1897882" cy="753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36"/>
                <a:gd name="f4" fmla="val 12239"/>
                <a:gd name="f5" fmla="val 12949"/>
                <a:gd name="f6" fmla="val 1"/>
                <a:gd name="f7" fmla="val 10711"/>
                <a:gd name="f8" fmla="val 8461"/>
                <a:gd name="f9" fmla="val 1288"/>
                <a:gd name="f10" fmla="val 8760"/>
                <a:gd name="f11" fmla="val 4054"/>
                <a:gd name="f12" fmla="val 8779"/>
                <a:gd name="f13" fmla="val 4164"/>
                <a:gd name="f14" fmla="val 8681"/>
                <a:gd name="f15" fmla="val 4230"/>
                <a:gd name="f16" fmla="val 8582"/>
                <a:gd name="f17" fmla="val 8556"/>
                <a:gd name="f18" fmla="val 8530"/>
                <a:gd name="f19" fmla="val 4225"/>
                <a:gd name="f20" fmla="val 8505"/>
                <a:gd name="f21" fmla="val 4216"/>
                <a:gd name="f22" fmla="val 7691"/>
                <a:gd name="f23" fmla="val 3842"/>
                <a:gd name="f24" fmla="val 6801"/>
                <a:gd name="f25" fmla="val 3469"/>
                <a:gd name="f26" fmla="val 5901"/>
                <a:gd name="f27" fmla="val 5572"/>
                <a:gd name="f28" fmla="val 5242"/>
                <a:gd name="f29" fmla="val 3519"/>
                <a:gd name="f30" fmla="val 4913"/>
                <a:gd name="f31" fmla="val 3636"/>
                <a:gd name="f32" fmla="val 3592"/>
                <a:gd name="f33" fmla="val 4123"/>
                <a:gd name="f34" fmla="val 2990"/>
                <a:gd name="f35" fmla="val 6000"/>
                <a:gd name="f36" fmla="val 4496"/>
                <a:gd name="f37" fmla="val 6719"/>
                <a:gd name="f38" fmla="val 4612"/>
                <a:gd name="f39" fmla="val 6580"/>
                <a:gd name="f40" fmla="val 4774"/>
                <a:gd name="f41" fmla="val 6487"/>
                <a:gd name="f42" fmla="val 4936"/>
                <a:gd name="f43" fmla="val 6394"/>
                <a:gd name="f44" fmla="val 4953"/>
                <a:gd name="f45" fmla="val 6385"/>
                <a:gd name="f46" fmla="val 4969"/>
                <a:gd name="f47" fmla="val 6380"/>
                <a:gd name="f48" fmla="val 4986"/>
                <a:gd name="f49" fmla="val 5086"/>
                <a:gd name="f50" fmla="val 5172"/>
                <a:gd name="f51" fmla="val 6543"/>
                <a:gd name="f52" fmla="val 5052"/>
                <a:gd name="f53" fmla="val 6603"/>
                <a:gd name="f54" fmla="val 6835"/>
                <a:gd name="f55" fmla="val 4334"/>
                <a:gd name="f56" fmla="val 7159"/>
                <a:gd name="f57" fmla="val 4125"/>
                <a:gd name="f58" fmla="val 7599"/>
                <a:gd name="f59" fmla="val 4110"/>
                <a:gd name="f60" fmla="val 7630"/>
                <a:gd name="f61" fmla="val 4084"/>
                <a:gd name="f62" fmla="val 7643"/>
                <a:gd name="f63" fmla="val 4058"/>
                <a:gd name="f64" fmla="val 4004"/>
                <a:gd name="f65" fmla="val 3948"/>
                <a:gd name="f66" fmla="val 7592"/>
                <a:gd name="f67" fmla="val 3963"/>
                <a:gd name="f68" fmla="val 7530"/>
                <a:gd name="f69" fmla="val 4033"/>
                <a:gd name="f70" fmla="val 7321"/>
                <a:gd name="f71" fmla="val 7113"/>
                <a:gd name="f72" fmla="val 4264"/>
                <a:gd name="f73" fmla="val 6927"/>
                <a:gd name="f74" fmla="val 2897"/>
                <a:gd name="f75" fmla="val 6997"/>
                <a:gd name="f76" fmla="val 7901"/>
                <a:gd name="f77" fmla="val 1113"/>
                <a:gd name="f78" fmla="val 9731"/>
                <a:gd name="f79" fmla="val 1532"/>
                <a:gd name="f80" fmla="val 10425"/>
                <a:gd name="f81" fmla="val 2216"/>
                <a:gd name="f82" fmla="val 10694"/>
                <a:gd name="f83" fmla="val 2949"/>
                <a:gd name="f84" fmla="val 3956"/>
                <a:gd name="f85" fmla="val 5058"/>
                <a:gd name="f86" fmla="val 10186"/>
                <a:gd name="f87" fmla="val 5701"/>
                <a:gd name="f88" fmla="val 9569"/>
                <a:gd name="f89" fmla="val 5729"/>
                <a:gd name="f90" fmla="val 9541"/>
                <a:gd name="f91" fmla="val 5762"/>
                <a:gd name="f92" fmla="val 9529"/>
                <a:gd name="f93" fmla="val 5793"/>
                <a:gd name="f94" fmla="val 5889"/>
                <a:gd name="f95" fmla="val 5974"/>
                <a:gd name="f96" fmla="val 9644"/>
                <a:gd name="f97" fmla="val 5887"/>
                <a:gd name="f98" fmla="val 5840"/>
                <a:gd name="f99" fmla="val 9778"/>
                <a:gd name="f100" fmla="val 5817"/>
                <a:gd name="f101" fmla="val 9801"/>
                <a:gd name="f102" fmla="val 5771"/>
                <a:gd name="f103" fmla="val 9847"/>
                <a:gd name="f104" fmla="val 5751"/>
                <a:gd name="f105" fmla="val 10334"/>
                <a:gd name="f106" fmla="val 6141"/>
                <a:gd name="f107" fmla="val 10674"/>
                <a:gd name="f108" fmla="val 6609"/>
                <a:gd name="f109" fmla="val 6698"/>
                <a:gd name="f110" fmla="val 6790"/>
                <a:gd name="f111" fmla="val 10661"/>
                <a:gd name="f112" fmla="val 6883"/>
                <a:gd name="f113" fmla="val 10635"/>
                <a:gd name="f114" fmla="val 7393"/>
                <a:gd name="f115" fmla="val 10519"/>
                <a:gd name="f116" fmla="val 7694"/>
                <a:gd name="f117" fmla="val 10079"/>
                <a:gd name="f118" fmla="val 7949"/>
                <a:gd name="f119" fmla="val 9662"/>
                <a:gd name="f120" fmla="val 7970"/>
                <a:gd name="f121" fmla="val 9628"/>
                <a:gd name="f122" fmla="val 8000"/>
                <a:gd name="f123" fmla="val 9614"/>
                <a:gd name="f124" fmla="val 8031"/>
                <a:gd name="f125" fmla="val 8105"/>
                <a:gd name="f126" fmla="val 8184"/>
                <a:gd name="f127" fmla="val 9696"/>
                <a:gd name="f128" fmla="val 8135"/>
                <a:gd name="f129" fmla="val 8158"/>
                <a:gd name="f130" fmla="val 8447"/>
                <a:gd name="f131" fmla="val 11426"/>
                <a:gd name="f132" fmla="val 9870"/>
                <a:gd name="f133" fmla="val 12238"/>
                <a:gd name="f134" fmla="val 11419"/>
                <a:gd name="f135" fmla="val 11483"/>
                <a:gd name="f136" fmla="val 11547"/>
                <a:gd name="f137" fmla="val 12237"/>
                <a:gd name="f138" fmla="val 11611"/>
                <a:gd name="f139" fmla="val 12234"/>
                <a:gd name="f140" fmla="val 12329"/>
                <a:gd name="f141" fmla="val 12211"/>
                <a:gd name="f142" fmla="val 13210"/>
                <a:gd name="f143" fmla="val 12072"/>
                <a:gd name="f144" fmla="val 13836"/>
                <a:gd name="f145" fmla="val 11678"/>
                <a:gd name="f146" fmla="val 14554"/>
                <a:gd name="f147" fmla="val 11238"/>
                <a:gd name="f148" fmla="val 14879"/>
                <a:gd name="f149" fmla="val 10427"/>
                <a:gd name="f150" fmla="val 15180"/>
                <a:gd name="f151" fmla="val 9685"/>
                <a:gd name="f152" fmla="val 14832"/>
                <a:gd name="f153" fmla="val 14508"/>
                <a:gd name="f154" fmla="val 14160"/>
                <a:gd name="f155" fmla="val 9592"/>
                <a:gd name="f156" fmla="val 14075"/>
                <a:gd name="f157" fmla="val 9571"/>
                <a:gd name="f158" fmla="val 14088"/>
                <a:gd name="f159" fmla="val 9451"/>
                <a:gd name="f160" fmla="val 14163"/>
                <a:gd name="f161" fmla="val 14170"/>
                <a:gd name="f162" fmla="val 14176"/>
                <a:gd name="f163" fmla="val 9452"/>
                <a:gd name="f164" fmla="val 14183"/>
                <a:gd name="f165" fmla="val 9453"/>
                <a:gd name="f166" fmla="val 14360"/>
                <a:gd name="f167" fmla="val 9466"/>
                <a:gd name="f168" fmla="val 14536"/>
                <a:gd name="f169" fmla="val 9473"/>
                <a:gd name="f170" fmla="val 14712"/>
                <a:gd name="f171" fmla="val 15185"/>
                <a:gd name="f172" fmla="val 15658"/>
                <a:gd name="f173" fmla="val 9420"/>
                <a:gd name="f174" fmla="val 16130"/>
                <a:gd name="f175" fmla="val 9268"/>
                <a:gd name="f176" fmla="val 16144"/>
                <a:gd name="f177" fmla="val 9264"/>
                <a:gd name="f178" fmla="val 16158"/>
                <a:gd name="f179" fmla="val 9263"/>
                <a:gd name="f180" fmla="val 16170"/>
                <a:gd name="f181" fmla="val 16325"/>
                <a:gd name="f182" fmla="val 16371"/>
                <a:gd name="f183" fmla="val 9503"/>
                <a:gd name="f184" fmla="val 16200"/>
                <a:gd name="f185" fmla="val 9546"/>
                <a:gd name="f186" fmla="val 15945"/>
                <a:gd name="f187" fmla="val 15713"/>
                <a:gd name="f188" fmla="val 9639"/>
                <a:gd name="f189" fmla="val 15458"/>
                <a:gd name="f190" fmla="val 15481"/>
                <a:gd name="f191" fmla="val 9708"/>
                <a:gd name="f192" fmla="val 9755"/>
                <a:gd name="f193" fmla="val 15777"/>
                <a:gd name="f194" fmla="val 10347"/>
                <a:gd name="f195" fmla="val 16412"/>
                <a:gd name="f196" fmla="val 10832"/>
                <a:gd name="f197" fmla="val 16994"/>
                <a:gd name="f198" fmla="val 17385"/>
                <a:gd name="f199" fmla="val 17752"/>
                <a:gd name="f200" fmla="val 10614"/>
                <a:gd name="f201" fmla="val 17984"/>
                <a:gd name="f202" fmla="val 10056"/>
                <a:gd name="f203" fmla="val 18004"/>
                <a:gd name="f204" fmla="val 10007"/>
                <a:gd name="f205" fmla="val 18039"/>
                <a:gd name="f206" fmla="val 9987"/>
                <a:gd name="f207" fmla="val 18078"/>
                <a:gd name="f208" fmla="val 18131"/>
                <a:gd name="f209" fmla="val 18189"/>
                <a:gd name="f210" fmla="val 10025"/>
                <a:gd name="f211" fmla="val 18216"/>
                <a:gd name="f212" fmla="val 18623"/>
                <a:gd name="f213" fmla="val 11188"/>
                <a:gd name="f214" fmla="val 20466"/>
                <a:gd name="f215" fmla="val 11656"/>
                <a:gd name="f216" fmla="val 21567"/>
                <a:gd name="f217" fmla="val 21594"/>
                <a:gd name="f218" fmla="val 21620"/>
                <a:gd name="f219" fmla="val 21646"/>
                <a:gd name="f220" fmla="val 11655"/>
                <a:gd name="f221" fmla="val 22874"/>
                <a:gd name="f222" fmla="val 11609"/>
                <a:gd name="f223" fmla="val 23963"/>
                <a:gd name="f224" fmla="val 10913"/>
                <a:gd name="f225" fmla="val 24311"/>
                <a:gd name="f226" fmla="val 24120"/>
                <a:gd name="f227" fmla="val 9784"/>
                <a:gd name="f228" fmla="val 23929"/>
                <a:gd name="f229" fmla="val 9810"/>
                <a:gd name="f230" fmla="val 23737"/>
                <a:gd name="f231" fmla="val 23674"/>
                <a:gd name="f232" fmla="val 23610"/>
                <a:gd name="f233" fmla="val 9807"/>
                <a:gd name="f234" fmla="val 23546"/>
                <a:gd name="f235" fmla="val 23453"/>
                <a:gd name="f236" fmla="val 23940"/>
                <a:gd name="f237" fmla="val 9616"/>
                <a:gd name="f238" fmla="val 24265"/>
                <a:gd name="f239" fmla="val 24589"/>
                <a:gd name="f240" fmla="val 9407"/>
                <a:gd name="f241" fmla="val 9384"/>
                <a:gd name="f242" fmla="val 24612"/>
                <a:gd name="f243" fmla="val 24890"/>
                <a:gd name="f244" fmla="val 9245"/>
                <a:gd name="f245" fmla="val 25145"/>
                <a:gd name="f246" fmla="val 9083"/>
                <a:gd name="f247" fmla="val 25377"/>
                <a:gd name="f248" fmla="val 8851"/>
                <a:gd name="f249" fmla="val 25403"/>
                <a:gd name="f250" fmla="val 8825"/>
                <a:gd name="f251" fmla="val 25432"/>
                <a:gd name="f252" fmla="val 8814"/>
                <a:gd name="f253" fmla="val 25461"/>
                <a:gd name="f254" fmla="val 25561"/>
                <a:gd name="f255" fmla="val 25652"/>
                <a:gd name="f256" fmla="val 8946"/>
                <a:gd name="f257" fmla="val 25562"/>
                <a:gd name="f258" fmla="val 9036"/>
                <a:gd name="f259" fmla="val 25400"/>
                <a:gd name="f260" fmla="val 9222"/>
                <a:gd name="f261" fmla="val 25168"/>
                <a:gd name="f262" fmla="val 24937"/>
                <a:gd name="f263" fmla="val 9523"/>
                <a:gd name="f264" fmla="val 25665"/>
                <a:gd name="f265" fmla="val 9881"/>
                <a:gd name="f266" fmla="val 26860"/>
                <a:gd name="f267" fmla="val 10245"/>
                <a:gd name="f268" fmla="val 27937"/>
                <a:gd name="f269" fmla="val 28951"/>
                <a:gd name="f270" fmla="val 29859"/>
                <a:gd name="f271" fmla="val 9922"/>
                <a:gd name="f272" fmla="val 30174"/>
                <a:gd name="f273" fmla="val 8967"/>
                <a:gd name="f274" fmla="val 6896"/>
                <a:gd name="f275" fmla="val 28431"/>
                <a:gd name="f276" fmla="val 6241"/>
                <a:gd name="f277" fmla="val 26834"/>
                <a:gd name="f278" fmla="val 26697"/>
                <a:gd name="f279" fmla="val 26566"/>
                <a:gd name="f280" fmla="val 6246"/>
                <a:gd name="f281" fmla="val 26443"/>
                <a:gd name="f282" fmla="val 6255"/>
                <a:gd name="f283" fmla="val 26420"/>
                <a:gd name="f284" fmla="val 6278"/>
                <a:gd name="f285" fmla="val 26395"/>
                <a:gd name="f286" fmla="val 6309"/>
                <a:gd name="f287" fmla="val 26364"/>
                <a:gd name="f288" fmla="val 6322"/>
                <a:gd name="f289" fmla="val 26333"/>
                <a:gd name="f290" fmla="val 26248"/>
                <a:gd name="f291" fmla="val 26166"/>
                <a:gd name="f292" fmla="val 6224"/>
                <a:gd name="f293" fmla="val 26234"/>
                <a:gd name="f294" fmla="val 6139"/>
                <a:gd name="f295" fmla="val 26652"/>
                <a:gd name="f296" fmla="val 5560"/>
                <a:gd name="f297" fmla="val 26165"/>
                <a:gd name="f298" fmla="val 4934"/>
                <a:gd name="f299" fmla="val 25516"/>
                <a:gd name="f300" fmla="val 4865"/>
                <a:gd name="f301" fmla="val 25470"/>
                <a:gd name="f302" fmla="val 4860"/>
                <a:gd name="f303" fmla="val 25424"/>
                <a:gd name="f304" fmla="val 4858"/>
                <a:gd name="f305" fmla="val 25378"/>
                <a:gd name="f306" fmla="val 24950"/>
                <a:gd name="f307" fmla="val 24572"/>
                <a:gd name="f308" fmla="val 5047"/>
                <a:gd name="f309" fmla="val 24195"/>
                <a:gd name="f310" fmla="val 5235"/>
                <a:gd name="f311" fmla="val 5259"/>
                <a:gd name="f312" fmla="val 5282"/>
                <a:gd name="f313" fmla="val 5328"/>
                <a:gd name="f314" fmla="val 5421"/>
                <a:gd name="f315" fmla="val 5467"/>
                <a:gd name="f316" fmla="val 24044"/>
                <a:gd name="f317" fmla="val 23969"/>
                <a:gd name="f318" fmla="val 23894"/>
                <a:gd name="f319" fmla="val 3683"/>
                <a:gd name="f320" fmla="val 22573"/>
                <a:gd name="f321" fmla="val 2269"/>
                <a:gd name="f322" fmla="val 20927"/>
                <a:gd name="f323" fmla="val 2107"/>
                <a:gd name="f324" fmla="val 20798"/>
                <a:gd name="f325" fmla="val 2093"/>
                <a:gd name="f326" fmla="val 20670"/>
                <a:gd name="f327" fmla="val 2086"/>
                <a:gd name="f328" fmla="val 20544"/>
                <a:gd name="f329" fmla="val 19200"/>
                <a:gd name="f330" fmla="val 18041"/>
                <a:gd name="f331" fmla="val 2849"/>
                <a:gd name="f332" fmla="val 17173"/>
                <a:gd name="f333" fmla="val 3845"/>
                <a:gd name="f334" fmla="val 3868"/>
                <a:gd name="f335" fmla="val 17150"/>
                <a:gd name="f336" fmla="val 3914"/>
                <a:gd name="f337" fmla="val 17127"/>
                <a:gd name="f338" fmla="val 17103"/>
                <a:gd name="f339" fmla="val 17095"/>
                <a:gd name="f340" fmla="val 3919"/>
                <a:gd name="f341" fmla="val 17086"/>
                <a:gd name="f342" fmla="val 3921"/>
                <a:gd name="f343" fmla="val 17077"/>
                <a:gd name="f344" fmla="val 17035"/>
                <a:gd name="f345" fmla="val 16992"/>
                <a:gd name="f346" fmla="val 3879"/>
                <a:gd name="f347" fmla="val 17011"/>
                <a:gd name="f348" fmla="val 3822"/>
                <a:gd name="f349" fmla="val 17034"/>
                <a:gd name="f350" fmla="val 3799"/>
                <a:gd name="f351" fmla="val 17057"/>
                <a:gd name="f352" fmla="val 3775"/>
                <a:gd name="f353" fmla="val 3752"/>
                <a:gd name="f354" fmla="val 17465"/>
                <a:gd name="f355" fmla="val 1317"/>
                <a:gd name="f356" fmla="val 15213"/>
                <a:gd name="f357" fmla="*/ f0 1 30836"/>
                <a:gd name="f358" fmla="*/ f1 1 12239"/>
                <a:gd name="f359" fmla="val f2"/>
                <a:gd name="f360" fmla="val f3"/>
                <a:gd name="f361" fmla="val f4"/>
                <a:gd name="f362" fmla="+- f361 0 f359"/>
                <a:gd name="f363" fmla="+- f360 0 f359"/>
                <a:gd name="f364" fmla="*/ f363 1 30836"/>
                <a:gd name="f365" fmla="*/ f362 1 12239"/>
                <a:gd name="f366" fmla="*/ f359 1 f364"/>
                <a:gd name="f367" fmla="*/ f360 1 f364"/>
                <a:gd name="f368" fmla="*/ f359 1 f365"/>
                <a:gd name="f369" fmla="*/ f361 1 f365"/>
                <a:gd name="f370" fmla="*/ f366 f357 1"/>
                <a:gd name="f371" fmla="*/ f367 f357 1"/>
                <a:gd name="f372" fmla="*/ f369 f358 1"/>
                <a:gd name="f373" fmla="*/ f368 f3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0" t="f373" r="f371" b="f372"/>
              <a:pathLst>
                <a:path w="30836" h="1223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38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2"/>
                  </a:cubicBezTo>
                  <a:cubicBezTo>
                    <a:pt x="f64" y="f62"/>
                    <a:pt x="f65" y="f66"/>
                    <a:pt x="f67" y="f68"/>
                  </a:cubicBezTo>
                  <a:cubicBezTo>
                    <a:pt x="f69" y="f70"/>
                    <a:pt x="f57" y="f71"/>
                    <a:pt x="f72" y="f73"/>
                  </a:cubicBezTo>
                  <a:lnTo>
                    <a:pt x="f72" y="f73"/>
                  </a:lnTo>
                  <a:cubicBezTo>
                    <a:pt x="f74" y="f75"/>
                    <a:pt x="f2" y="f76"/>
                    <a:pt x="f77" y="f78"/>
                  </a:cubicBezTo>
                  <a:cubicBezTo>
                    <a:pt x="f79" y="f80"/>
                    <a:pt x="f81" y="f82"/>
                    <a:pt x="f83" y="f82"/>
                  </a:cubicBezTo>
                  <a:cubicBezTo>
                    <a:pt x="f84" y="f82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2"/>
                  </a:cubicBezTo>
                  <a:cubicBezTo>
                    <a:pt x="f94" y="f92"/>
                    <a:pt x="f95" y="f96"/>
                    <a:pt x="f97" y="f78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7"/>
                  </a:cubicBezTo>
                  <a:cubicBezTo>
                    <a:pt x="f109" y="f107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3"/>
                  </a:cubicBezTo>
                  <a:cubicBezTo>
                    <a:pt x="f125" y="f123"/>
                    <a:pt x="f126" y="f127"/>
                    <a:pt x="f128" y="f99"/>
                  </a:cubicBezTo>
                  <a:cubicBezTo>
                    <a:pt x="f128" y="f99"/>
                    <a:pt x="f128" y="f99"/>
                    <a:pt x="f128" y="f101"/>
                  </a:cubicBezTo>
                  <a:lnTo>
                    <a:pt x="f129" y="f101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1"/>
                    <a:pt x="f153" y="f119"/>
                    <a:pt x="f154" y="f155"/>
                  </a:cubicBezTo>
                  <a:cubicBezTo>
                    <a:pt x="f156" y="f157"/>
                    <a:pt x="f158" y="f159"/>
                    <a:pt x="f160" y="f159"/>
                  </a:cubicBezTo>
                  <a:cubicBezTo>
                    <a:pt x="f161" y="f159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69"/>
                  </a:cubicBezTo>
                  <a:cubicBezTo>
                    <a:pt x="f171" y="f169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79"/>
                  </a:cubicBezTo>
                  <a:cubicBezTo>
                    <a:pt x="f181" y="f179"/>
                    <a:pt x="f182" y="f183"/>
                    <a:pt x="f184" y="f185"/>
                  </a:cubicBezTo>
                  <a:cubicBezTo>
                    <a:pt x="f186" y="f155"/>
                    <a:pt x="f187" y="f188"/>
                    <a:pt x="f189" y="f119"/>
                  </a:cubicBezTo>
                  <a:cubicBezTo>
                    <a:pt x="f190" y="f151"/>
                    <a:pt x="f190" y="f191"/>
                    <a:pt x="f189" y="f192"/>
                  </a:cubicBezTo>
                  <a:cubicBezTo>
                    <a:pt x="f189" y="f192"/>
                    <a:pt x="f189" y="f99"/>
                    <a:pt x="f189" y="f99"/>
                  </a:cubicBezTo>
                  <a:cubicBezTo>
                    <a:pt x="f193" y="f194"/>
                    <a:pt x="f195" y="f196"/>
                    <a:pt x="f197" y="f196"/>
                  </a:cubicBezTo>
                  <a:cubicBezTo>
                    <a:pt x="f198" y="f196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207" y="f206"/>
                  </a:cubicBezTo>
                  <a:cubicBezTo>
                    <a:pt x="f208" y="f206"/>
                    <a:pt x="f209" y="f210"/>
                    <a:pt x="f211" y="f117"/>
                  </a:cubicBezTo>
                  <a:cubicBezTo>
                    <a:pt x="f212" y="f213"/>
                    <a:pt x="f214" y="f215"/>
                    <a:pt x="f216" y="f215"/>
                  </a:cubicBezTo>
                  <a:cubicBezTo>
                    <a:pt x="f217" y="f215"/>
                    <a:pt x="f218" y="f215"/>
                    <a:pt x="f219" y="f220"/>
                  </a:cubicBezTo>
                  <a:cubicBezTo>
                    <a:pt x="f221" y="f222"/>
                    <a:pt x="f223" y="f224"/>
                    <a:pt x="f225" y="f78"/>
                  </a:cubicBezTo>
                  <a:lnTo>
                    <a:pt x="f225" y="f78"/>
                  </a:lnTo>
                  <a:cubicBezTo>
                    <a:pt x="f226" y="f227"/>
                    <a:pt x="f228" y="f229"/>
                    <a:pt x="f230" y="f229"/>
                  </a:cubicBezTo>
                  <a:cubicBezTo>
                    <a:pt x="f231" y="f229"/>
                    <a:pt x="f232" y="f233"/>
                    <a:pt x="f234" y="f101"/>
                  </a:cubicBezTo>
                  <a:cubicBezTo>
                    <a:pt x="f235" y="f99"/>
                    <a:pt x="f235" y="f119"/>
                    <a:pt x="f234" y="f119"/>
                  </a:cubicBezTo>
                  <a:cubicBezTo>
                    <a:pt x="f236" y="f237"/>
                    <a:pt x="f238" y="f185"/>
                    <a:pt x="f239" y="f240"/>
                  </a:cubicBezTo>
                  <a:cubicBezTo>
                    <a:pt x="f239" y="f241"/>
                    <a:pt x="f242" y="f241"/>
                    <a:pt x="f242" y="f241"/>
                  </a:cubicBez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2"/>
                  </a:cubicBezTo>
                  <a:cubicBezTo>
                    <a:pt x="f254" y="f252"/>
                    <a:pt x="f255" y="f256"/>
                    <a:pt x="f257" y="f258"/>
                  </a:cubicBezTo>
                  <a:cubicBezTo>
                    <a:pt x="f259" y="f260"/>
                    <a:pt x="f261" y="f241"/>
                    <a:pt x="f262" y="f263"/>
                  </a:cubicBezTo>
                  <a:cubicBezTo>
                    <a:pt x="f264" y="f265"/>
                    <a:pt x="f266" y="f267"/>
                    <a:pt x="f268" y="f267"/>
                  </a:cubicBezTo>
                  <a:cubicBezTo>
                    <a:pt x="f269" y="f267"/>
                    <a:pt x="f270" y="f271"/>
                    <a:pt x="f272" y="f273"/>
                  </a:cubicBezTo>
                  <a:cubicBezTo>
                    <a:pt x="f3" y="f274"/>
                    <a:pt x="f275" y="f276"/>
                    <a:pt x="f277" y="f276"/>
                  </a:cubicBezTo>
                  <a:cubicBezTo>
                    <a:pt x="f278" y="f276"/>
                    <a:pt x="f279" y="f280"/>
                    <a:pt x="f281" y="f282"/>
                  </a:cubicBezTo>
                  <a:cubicBezTo>
                    <a:pt x="f283" y="f284"/>
                    <a:pt x="f283" y="f284"/>
                    <a:pt x="f283" y="f284"/>
                  </a:cubicBezTo>
                  <a:cubicBezTo>
                    <a:pt x="f285" y="f286"/>
                    <a:pt x="f287" y="f288"/>
                    <a:pt x="f289" y="f288"/>
                  </a:cubicBezTo>
                  <a:cubicBezTo>
                    <a:pt x="f290" y="f288"/>
                    <a:pt x="f291" y="f292"/>
                    <a:pt x="f293" y="f294"/>
                  </a:cubicBezTo>
                  <a:cubicBezTo>
                    <a:pt x="f295" y="f296"/>
                    <a:pt x="f297" y="f298"/>
                    <a:pt x="f299" y="f300"/>
                  </a:cubicBezTo>
                  <a:cubicBezTo>
                    <a:pt x="f301" y="f302"/>
                    <a:pt x="f303" y="f304"/>
                    <a:pt x="f305" y="f304"/>
                  </a:cubicBezTo>
                  <a:cubicBezTo>
                    <a:pt x="f306" y="f304"/>
                    <a:pt x="f307" y="f308"/>
                    <a:pt x="f309" y="f310"/>
                  </a:cubicBezTo>
                  <a:cubicBezTo>
                    <a:pt x="f309" y="f311"/>
                    <a:pt x="f309" y="f312"/>
                    <a:pt x="f309" y="f313"/>
                  </a:cubicBezTo>
                  <a:cubicBezTo>
                    <a:pt x="f309" y="f314"/>
                    <a:pt x="f226" y="f315"/>
                    <a:pt x="f316" y="f315"/>
                  </a:cubicBezTo>
                  <a:cubicBezTo>
                    <a:pt x="f317" y="f315"/>
                    <a:pt x="f318" y="f314"/>
                    <a:pt x="f318" y="f313"/>
                  </a:cubicBezTo>
                  <a:cubicBezTo>
                    <a:pt x="f318" y="f319"/>
                    <a:pt x="f320" y="f321"/>
                    <a:pt x="f322" y="f323"/>
                  </a:cubicBezTo>
                  <a:cubicBezTo>
                    <a:pt x="f324" y="f325"/>
                    <a:pt x="f326" y="f327"/>
                    <a:pt x="f328" y="f327"/>
                  </a:cubicBezTo>
                  <a:cubicBezTo>
                    <a:pt x="f329" y="f327"/>
                    <a:pt x="f330" y="f331"/>
                    <a:pt x="f332" y="f333"/>
                  </a:cubicBezTo>
                  <a:cubicBezTo>
                    <a:pt x="f332" y="f333"/>
                    <a:pt x="f332" y="f334"/>
                    <a:pt x="f335" y="f334"/>
                  </a:cubicBezTo>
                  <a:cubicBezTo>
                    <a:pt x="f335" y="f336"/>
                    <a:pt x="f337" y="f336"/>
                    <a:pt x="f338" y="f336"/>
                  </a:cubicBezTo>
                  <a:cubicBezTo>
                    <a:pt x="f339" y="f340"/>
                    <a:pt x="f341" y="f342"/>
                    <a:pt x="f343" y="f342"/>
                  </a:cubicBezTo>
                  <a:cubicBezTo>
                    <a:pt x="f344" y="f342"/>
                    <a:pt x="f345" y="f346"/>
                    <a:pt x="f347" y="f348"/>
                  </a:cubicBezTo>
                  <a:cubicBezTo>
                    <a:pt x="f349" y="f350"/>
                    <a:pt x="f351" y="f352"/>
                    <a:pt x="f351" y="f353"/>
                  </a:cubicBezTo>
                  <a:cubicBezTo>
                    <a:pt x="f354" y="f355"/>
                    <a:pt x="f356" y="f6"/>
                    <a:pt x="f5" y="f6"/>
                  </a:cubicBezTo>
                  <a:close/>
                </a:path>
              </a:pathLst>
            </a:custGeom>
            <a:solidFill>
              <a:srgbClr val="CFE2F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225;p68">
              <a:extLst>
                <a:ext uri="{FF2B5EF4-FFF2-40B4-BE49-F238E27FC236}">
                  <a16:creationId xmlns:a16="http://schemas.microsoft.com/office/drawing/2014/main" id="{7683BDF0-9DAF-4562-9417-DC0D4F856AC1}"/>
                </a:ext>
              </a:extLst>
            </p:cNvPr>
            <p:cNvSpPr/>
            <p:nvPr/>
          </p:nvSpPr>
          <p:spPr>
            <a:xfrm>
              <a:off x="5519217" y="196467"/>
              <a:ext cx="1911114" cy="796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051"/>
                <a:gd name="f4" fmla="val 12935"/>
                <a:gd name="f5" fmla="val 13032"/>
                <a:gd name="f6" fmla="val 408"/>
                <a:gd name="f7" fmla="val 15296"/>
                <a:gd name="f8" fmla="val 17549"/>
                <a:gd name="f9" fmla="val 1719"/>
                <a:gd name="f10" fmla="val 17141"/>
                <a:gd name="f11" fmla="val 4151"/>
                <a:gd name="f12" fmla="val 17118"/>
                <a:gd name="f13" fmla="val 4174"/>
                <a:gd name="f14" fmla="val 17095"/>
                <a:gd name="f15" fmla="val 4198"/>
                <a:gd name="f16" fmla="val 17072"/>
                <a:gd name="f17" fmla="val 4221"/>
                <a:gd name="f18" fmla="val 17053"/>
                <a:gd name="f19" fmla="val 4278"/>
                <a:gd name="f20" fmla="val 17096"/>
                <a:gd name="f21" fmla="val 4320"/>
                <a:gd name="f22" fmla="val 17138"/>
                <a:gd name="f23" fmla="val 17147"/>
                <a:gd name="f24" fmla="val 17156"/>
                <a:gd name="f25" fmla="val 4318"/>
                <a:gd name="f26" fmla="val 17164"/>
                <a:gd name="f27" fmla="val 4313"/>
                <a:gd name="f28" fmla="val 17188"/>
                <a:gd name="f29" fmla="val 17211"/>
                <a:gd name="f30" fmla="val 17234"/>
                <a:gd name="f31" fmla="val 4267"/>
                <a:gd name="f32" fmla="val 4244"/>
                <a:gd name="f33" fmla="val 18111"/>
                <a:gd name="f34" fmla="val 3239"/>
                <a:gd name="f35" fmla="val 19304"/>
                <a:gd name="f36" fmla="val 2490"/>
                <a:gd name="f37" fmla="val 20649"/>
                <a:gd name="f38" fmla="val 20761"/>
                <a:gd name="f39" fmla="val 20874"/>
                <a:gd name="f40" fmla="val 2495"/>
                <a:gd name="f41" fmla="val 20988"/>
                <a:gd name="f42" fmla="val 2506"/>
                <a:gd name="f43" fmla="val 22634"/>
                <a:gd name="f44" fmla="val 2668"/>
                <a:gd name="f45" fmla="val 23955"/>
                <a:gd name="f46" fmla="val 4082"/>
                <a:gd name="f47" fmla="val 5727"/>
                <a:gd name="f48" fmla="val 5831"/>
                <a:gd name="f49" fmla="val 24036"/>
                <a:gd name="f50" fmla="val 5884"/>
                <a:gd name="f51" fmla="val 24114"/>
                <a:gd name="f52" fmla="val 24192"/>
                <a:gd name="f53" fmla="val 24268"/>
                <a:gd name="f54" fmla="val 24256"/>
                <a:gd name="f55" fmla="val 5704"/>
                <a:gd name="f56" fmla="val 5658"/>
                <a:gd name="f57" fmla="val 5634"/>
                <a:gd name="f58" fmla="val 24629"/>
                <a:gd name="f59" fmla="val 5448"/>
                <a:gd name="f60" fmla="val 25021"/>
                <a:gd name="f61" fmla="val 5280"/>
                <a:gd name="f62" fmla="val 25432"/>
                <a:gd name="f63" fmla="val 25480"/>
                <a:gd name="f64" fmla="val 25528"/>
                <a:gd name="f65" fmla="val 5282"/>
                <a:gd name="f66" fmla="val 25577"/>
                <a:gd name="f67" fmla="val 5287"/>
                <a:gd name="f68" fmla="val 26226"/>
                <a:gd name="f69" fmla="val 5333"/>
                <a:gd name="f70" fmla="val 26736"/>
                <a:gd name="f71" fmla="val 5959"/>
                <a:gd name="f72" fmla="val 26295"/>
                <a:gd name="f73" fmla="val 6561"/>
                <a:gd name="f74" fmla="val 26242"/>
                <a:gd name="f75" fmla="val 6633"/>
                <a:gd name="f76" fmla="val 26325"/>
                <a:gd name="f77" fmla="val 6731"/>
                <a:gd name="f78" fmla="val 26409"/>
                <a:gd name="f79" fmla="val 26434"/>
                <a:gd name="f80" fmla="val 26459"/>
                <a:gd name="f81" fmla="val 6722"/>
                <a:gd name="f82" fmla="val 26481"/>
                <a:gd name="f83" fmla="val 6701"/>
                <a:gd name="f84" fmla="val 26504"/>
                <a:gd name="f85" fmla="val 6677"/>
                <a:gd name="f86" fmla="val 6654"/>
                <a:gd name="f87" fmla="val 26609"/>
                <a:gd name="f88" fmla="val 6648"/>
                <a:gd name="f89" fmla="val 26721"/>
                <a:gd name="f90" fmla="val 6645"/>
                <a:gd name="f91" fmla="val 26837"/>
                <a:gd name="f92" fmla="val 28433"/>
                <a:gd name="f93" fmla="val 30905"/>
                <a:gd name="f94" fmla="val 7270"/>
                <a:gd name="f95" fmla="val 30235"/>
                <a:gd name="f96" fmla="val 9366"/>
                <a:gd name="f97" fmla="val 29932"/>
                <a:gd name="f98" fmla="val 10321"/>
                <a:gd name="f99" fmla="val 29023"/>
                <a:gd name="f100" fmla="val 10644"/>
                <a:gd name="f101" fmla="val 28009"/>
                <a:gd name="f102" fmla="val 26932"/>
                <a:gd name="f103" fmla="val 25737"/>
                <a:gd name="f104" fmla="val 10280"/>
                <a:gd name="f105" fmla="val 9922"/>
                <a:gd name="f106" fmla="val 25253"/>
                <a:gd name="f107" fmla="val 9783"/>
                <a:gd name="f108" fmla="val 25461"/>
                <a:gd name="f109" fmla="val 9621"/>
                <a:gd name="f110" fmla="val 25623"/>
                <a:gd name="f111" fmla="val 9435"/>
                <a:gd name="f112" fmla="val 25713"/>
                <a:gd name="f113" fmla="val 9345"/>
                <a:gd name="f114" fmla="val 25636"/>
                <a:gd name="f115" fmla="val 9213"/>
                <a:gd name="f116" fmla="val 25542"/>
                <a:gd name="f117" fmla="val 25515"/>
                <a:gd name="f118" fmla="val 25487"/>
                <a:gd name="f119" fmla="val 9224"/>
                <a:gd name="f120" fmla="val 9250"/>
                <a:gd name="f121" fmla="val 25206"/>
                <a:gd name="f122" fmla="val 9482"/>
                <a:gd name="f123" fmla="val 24951"/>
                <a:gd name="f124" fmla="val 9667"/>
                <a:gd name="f125" fmla="val 24673"/>
                <a:gd name="f126" fmla="val 24650"/>
                <a:gd name="f127" fmla="val 9806"/>
                <a:gd name="f128" fmla="val 24349"/>
                <a:gd name="f129" fmla="val 9945"/>
                <a:gd name="f130" fmla="val 24001"/>
                <a:gd name="f131" fmla="val 10038"/>
                <a:gd name="f132" fmla="val 23630"/>
                <a:gd name="f133" fmla="val 10061"/>
                <a:gd name="f134" fmla="val 23538"/>
                <a:gd name="f135" fmla="val 10177"/>
                <a:gd name="f136" fmla="val 10200"/>
                <a:gd name="f137" fmla="val 23688"/>
                <a:gd name="f138" fmla="val 10206"/>
                <a:gd name="f139" fmla="val 23749"/>
                <a:gd name="f140" fmla="val 10209"/>
                <a:gd name="f141" fmla="val 23812"/>
                <a:gd name="f142" fmla="val 24000"/>
                <a:gd name="f143" fmla="val 24204"/>
                <a:gd name="f144" fmla="val 10183"/>
                <a:gd name="f145" fmla="val 24395"/>
                <a:gd name="f146" fmla="val 10130"/>
                <a:gd name="f147" fmla="val 24047"/>
                <a:gd name="f148" fmla="val 11312"/>
                <a:gd name="f149" fmla="val 22935"/>
                <a:gd name="f150" fmla="val 12008"/>
                <a:gd name="f151" fmla="val 21730"/>
                <a:gd name="f152" fmla="val 12054"/>
                <a:gd name="f153" fmla="val 21681"/>
                <a:gd name="f154" fmla="val 12056"/>
                <a:gd name="f155" fmla="val 21630"/>
                <a:gd name="f156" fmla="val 12057"/>
                <a:gd name="f157" fmla="val 21578"/>
                <a:gd name="f158" fmla="val 20470"/>
                <a:gd name="f159" fmla="val 18697"/>
                <a:gd name="f160" fmla="val 11585"/>
                <a:gd name="f161" fmla="val 18277"/>
                <a:gd name="f162" fmla="val 10478"/>
                <a:gd name="f163" fmla="val 18263"/>
                <a:gd name="f164" fmla="val 10436"/>
                <a:gd name="f165" fmla="val 18205"/>
                <a:gd name="f166" fmla="val 10393"/>
                <a:gd name="f167" fmla="val 18152"/>
                <a:gd name="f168" fmla="val 18118"/>
                <a:gd name="f169" fmla="val 18086"/>
                <a:gd name="f170" fmla="val 10410"/>
                <a:gd name="f171" fmla="val 18068"/>
                <a:gd name="f172" fmla="val 10455"/>
                <a:gd name="f173" fmla="val 17827"/>
                <a:gd name="f174" fmla="val 11021"/>
                <a:gd name="f175" fmla="val 17460"/>
                <a:gd name="f176" fmla="val 11241"/>
                <a:gd name="f177" fmla="val 17071"/>
                <a:gd name="f178" fmla="val 16490"/>
                <a:gd name="f179" fmla="val 15862"/>
                <a:gd name="f180" fmla="val 10747"/>
                <a:gd name="f181" fmla="val 15542"/>
                <a:gd name="f182" fmla="val 10154"/>
                <a:gd name="f183" fmla="val 10084"/>
                <a:gd name="f184" fmla="val 15774"/>
                <a:gd name="f185" fmla="val 16029"/>
                <a:gd name="f186" fmla="val 9991"/>
                <a:gd name="f187" fmla="val 16284"/>
                <a:gd name="f188" fmla="val 16434"/>
                <a:gd name="f189" fmla="val 9924"/>
                <a:gd name="f190" fmla="val 16385"/>
                <a:gd name="f191" fmla="val 9662"/>
                <a:gd name="f192" fmla="val 16229"/>
                <a:gd name="f193" fmla="val 16217"/>
                <a:gd name="f194" fmla="val 16204"/>
                <a:gd name="f195" fmla="val 9664"/>
                <a:gd name="f196" fmla="val 16191"/>
                <a:gd name="f197" fmla="val 15735"/>
                <a:gd name="f198" fmla="val 9819"/>
                <a:gd name="f199" fmla="val 15267"/>
                <a:gd name="f200" fmla="val 9872"/>
                <a:gd name="f201" fmla="val 14787"/>
                <a:gd name="f202" fmla="val 14608"/>
                <a:gd name="f203" fmla="val 14427"/>
                <a:gd name="f204" fmla="val 9865"/>
                <a:gd name="f205" fmla="val 14244"/>
                <a:gd name="f206" fmla="val 9852"/>
                <a:gd name="f207" fmla="val 14175"/>
                <a:gd name="f208" fmla="val 14152"/>
                <a:gd name="f209" fmla="val 9968"/>
                <a:gd name="f210" fmla="val 14221"/>
                <a:gd name="f211" fmla="val 14569"/>
                <a:gd name="f212" fmla="val 14916"/>
                <a:gd name="f213" fmla="val 15241"/>
                <a:gd name="f214" fmla="val 14940"/>
                <a:gd name="f215" fmla="val 10849"/>
                <a:gd name="f216" fmla="val 14638"/>
                <a:gd name="f217" fmla="val 11637"/>
                <a:gd name="f218" fmla="val 13897"/>
                <a:gd name="f219" fmla="val 12077"/>
                <a:gd name="f220" fmla="val 13271"/>
                <a:gd name="f221" fmla="val 12471"/>
                <a:gd name="f222" fmla="val 12390"/>
                <a:gd name="f223" fmla="val 12610"/>
                <a:gd name="f224" fmla="val 11695"/>
                <a:gd name="f225" fmla="val 12657"/>
                <a:gd name="f226" fmla="val 11632"/>
                <a:gd name="f227" fmla="val 12659"/>
                <a:gd name="f228" fmla="val 11569"/>
                <a:gd name="f229" fmla="val 12661"/>
                <a:gd name="f230" fmla="val 11506"/>
                <a:gd name="f231" fmla="val 9934"/>
                <a:gd name="f232" fmla="val 8508"/>
                <a:gd name="f233" fmla="val 11827"/>
                <a:gd name="f234" fmla="val 8219"/>
                <a:gd name="f235" fmla="val 8266"/>
                <a:gd name="f236" fmla="val 10105"/>
                <a:gd name="f237" fmla="val 8185"/>
                <a:gd name="f238" fmla="val 10021"/>
                <a:gd name="f239" fmla="val 8106"/>
                <a:gd name="f240" fmla="val 8069"/>
                <a:gd name="f241" fmla="val 8032"/>
                <a:gd name="f242" fmla="val 10040"/>
                <a:gd name="f243" fmla="val 8010"/>
                <a:gd name="f244" fmla="val 7778"/>
                <a:gd name="f245" fmla="val 10501"/>
                <a:gd name="f246" fmla="val 7454"/>
                <a:gd name="f247" fmla="val 10918"/>
                <a:gd name="f248" fmla="val 6967"/>
                <a:gd name="f249" fmla="val 11057"/>
                <a:gd name="f250" fmla="val 6882"/>
                <a:gd name="f251" fmla="val 11077"/>
                <a:gd name="f252" fmla="val 6797"/>
                <a:gd name="f253" fmla="val 11087"/>
                <a:gd name="f254" fmla="val 6714"/>
                <a:gd name="f255" fmla="val 6218"/>
                <a:gd name="f256" fmla="val 5812"/>
                <a:gd name="f257" fmla="val 10743"/>
                <a:gd name="f258" fmla="val 5832"/>
                <a:gd name="f259" fmla="val 10246"/>
                <a:gd name="f260" fmla="val 5878"/>
                <a:gd name="f261" fmla="val 10223"/>
                <a:gd name="f262" fmla="val 5924"/>
                <a:gd name="f263" fmla="val 5948"/>
                <a:gd name="f264" fmla="val 6037"/>
                <a:gd name="f265" fmla="val 10059"/>
                <a:gd name="f266" fmla="val 5960"/>
                <a:gd name="f267" fmla="val 9931"/>
                <a:gd name="f268" fmla="val 5867"/>
                <a:gd name="f269" fmla="val 5840"/>
                <a:gd name="f270" fmla="val 9942"/>
                <a:gd name="f271" fmla="val 5785"/>
                <a:gd name="f272" fmla="val 5140"/>
                <a:gd name="f273" fmla="val 10586"/>
                <a:gd name="f274" fmla="val 4028"/>
                <a:gd name="f275" fmla="val 11103"/>
                <a:gd name="f276" fmla="val 3013"/>
                <a:gd name="f277" fmla="val 2277"/>
                <a:gd name="f278" fmla="val 1592"/>
                <a:gd name="f279" fmla="val 10832"/>
                <a:gd name="f280" fmla="val 1174"/>
                <a:gd name="f281" fmla="val 84"/>
                <a:gd name="f282" fmla="val 8300"/>
                <a:gd name="f283" fmla="val 2981"/>
                <a:gd name="f284" fmla="val 7396"/>
                <a:gd name="f285" fmla="val 4349"/>
                <a:gd name="f286" fmla="val 7349"/>
                <a:gd name="f287" fmla="val 4209"/>
                <a:gd name="f288" fmla="val 7535"/>
                <a:gd name="f289" fmla="val 4094"/>
                <a:gd name="f290" fmla="val 7743"/>
                <a:gd name="f291" fmla="val 4047"/>
                <a:gd name="f292" fmla="val 7952"/>
                <a:gd name="f293" fmla="val 4032"/>
                <a:gd name="f294" fmla="val 8014"/>
                <a:gd name="f295" fmla="val 4088"/>
                <a:gd name="f296" fmla="val 8065"/>
                <a:gd name="f297" fmla="val 4142"/>
                <a:gd name="f298" fmla="val 4168"/>
                <a:gd name="f299" fmla="val 4194"/>
                <a:gd name="f300" fmla="val 8052"/>
                <a:gd name="f301" fmla="val 8022"/>
                <a:gd name="f302" fmla="val 4418"/>
                <a:gd name="f303" fmla="val 7558"/>
                <a:gd name="f304" fmla="val 4696"/>
                <a:gd name="f305" fmla="val 7234"/>
                <a:gd name="f306" fmla="val 5113"/>
                <a:gd name="f307" fmla="val 7002"/>
                <a:gd name="f308" fmla="val 5233"/>
                <a:gd name="f309" fmla="val 6942"/>
                <a:gd name="f310" fmla="val 5164"/>
                <a:gd name="f311" fmla="val 6779"/>
                <a:gd name="f312" fmla="val 5054"/>
                <a:gd name="f313" fmla="val 5036"/>
                <a:gd name="f314" fmla="val 5017"/>
                <a:gd name="f315" fmla="val 6784"/>
                <a:gd name="f316" fmla="val 4997"/>
                <a:gd name="f317" fmla="val 6793"/>
                <a:gd name="f318" fmla="val 4835"/>
                <a:gd name="f319" fmla="val 6886"/>
                <a:gd name="f320" fmla="val 4557"/>
                <a:gd name="f321" fmla="val 7118"/>
                <a:gd name="f322" fmla="val 3051"/>
                <a:gd name="f323" fmla="val 6422"/>
                <a:gd name="f324" fmla="val 3653"/>
                <a:gd name="f325" fmla="val 4522"/>
                <a:gd name="f326" fmla="val 4974"/>
                <a:gd name="f327" fmla="val 4059"/>
                <a:gd name="f328" fmla="val 5314"/>
                <a:gd name="f329" fmla="val 3931"/>
                <a:gd name="f330" fmla="val 5656"/>
                <a:gd name="f331" fmla="val 3877"/>
                <a:gd name="f332" fmla="val 5998"/>
                <a:gd name="f333" fmla="val 6894"/>
                <a:gd name="f334" fmla="val 7784"/>
                <a:gd name="f335" fmla="val 4246"/>
                <a:gd name="f336" fmla="val 8590"/>
                <a:gd name="f337" fmla="val 4615"/>
                <a:gd name="f338" fmla="val 8612"/>
                <a:gd name="f339" fmla="val 4626"/>
                <a:gd name="f340" fmla="val 8639"/>
                <a:gd name="f341" fmla="val 4632"/>
                <a:gd name="f342" fmla="val 8666"/>
                <a:gd name="f343" fmla="val 8751"/>
                <a:gd name="f344" fmla="val 8845"/>
                <a:gd name="f345" fmla="val 4575"/>
                <a:gd name="f346" fmla="val 4453"/>
                <a:gd name="f347" fmla="val 8533"/>
                <a:gd name="f348" fmla="val 1695"/>
                <a:gd name="f349" fmla="val 10788"/>
                <a:gd name="f350" fmla="val 12835"/>
                <a:gd name="f351" fmla="val 1"/>
                <a:gd name="f352" fmla="val 10499"/>
                <a:gd name="f353" fmla="val 8337"/>
                <a:gd name="f354" fmla="val 1765"/>
                <a:gd name="f355" fmla="val 8474"/>
                <a:gd name="f356" fmla="val 7688"/>
                <a:gd name="f357" fmla="val 3866"/>
                <a:gd name="f358" fmla="val 6765"/>
                <a:gd name="f359" fmla="val 3560"/>
                <a:gd name="f360" fmla="val 5895"/>
                <a:gd name="f361" fmla="val 5124"/>
                <a:gd name="f362" fmla="val 4394"/>
                <a:gd name="f363" fmla="val 3801"/>
                <a:gd name="f364" fmla="val 3839"/>
                <a:gd name="f365" fmla="val 4476"/>
                <a:gd name="f366" fmla="val 3143"/>
                <a:gd name="f367" fmla="val 3306"/>
                <a:gd name="f368" fmla="val 4302"/>
                <a:gd name="f369" fmla="val 7164"/>
                <a:gd name="f370" fmla="val 4243"/>
                <a:gd name="f371" fmla="val 7161"/>
                <a:gd name="f372" fmla="val 4183"/>
                <a:gd name="f373" fmla="val 7159"/>
                <a:gd name="f374" fmla="val 4121"/>
                <a:gd name="f375" fmla="val 2525"/>
                <a:gd name="f376" fmla="val 8301"/>
                <a:gd name="f377" fmla="val 826"/>
                <a:gd name="f378" fmla="val 1223"/>
                <a:gd name="f379" fmla="val 11013"/>
                <a:gd name="f380" fmla="val 2030"/>
                <a:gd name="f381" fmla="val 11350"/>
                <a:gd name="f382" fmla="val 2912"/>
                <a:gd name="f383" fmla="val 3882"/>
                <a:gd name="f384" fmla="val 4942"/>
                <a:gd name="f385" fmla="val 10943"/>
                <a:gd name="f386" fmla="val 5646"/>
                <a:gd name="f387" fmla="val 10409"/>
                <a:gd name="f388" fmla="val 10826"/>
                <a:gd name="f389" fmla="val 6040"/>
                <a:gd name="f390" fmla="val 11220"/>
                <a:gd name="f391" fmla="val 6481"/>
                <a:gd name="f392" fmla="val 11289"/>
                <a:gd name="f393" fmla="val 6550"/>
                <a:gd name="f394" fmla="val 11301"/>
                <a:gd name="f395" fmla="val 6619"/>
                <a:gd name="f396" fmla="val 11306"/>
                <a:gd name="f397" fmla="val 6687"/>
                <a:gd name="f398" fmla="val 7294"/>
                <a:gd name="f399" fmla="val 7811"/>
                <a:gd name="f400" fmla="val 10860"/>
                <a:gd name="f401" fmla="val 8103"/>
                <a:gd name="f402" fmla="val 10339"/>
                <a:gd name="f403" fmla="val 8242"/>
                <a:gd name="f404" fmla="val 12031"/>
                <a:gd name="f405" fmla="val 11510"/>
                <a:gd name="f406" fmla="val 12437"/>
                <a:gd name="f407" fmla="val 13549"/>
                <a:gd name="f408" fmla="val 12749"/>
                <a:gd name="f409" fmla="val 14291"/>
                <a:gd name="f410" fmla="val 12170"/>
                <a:gd name="f411" fmla="val 14870"/>
                <a:gd name="f412" fmla="val 11730"/>
                <a:gd name="f413" fmla="val 15171"/>
                <a:gd name="f414" fmla="val 15426"/>
                <a:gd name="f415" fmla="val 15771"/>
                <a:gd name="f416" fmla="val 11029"/>
                <a:gd name="f417" fmla="val 16459"/>
                <a:gd name="f418" fmla="val 11485"/>
                <a:gd name="f419" fmla="val 17093"/>
                <a:gd name="f420" fmla="val 17524"/>
                <a:gd name="f421" fmla="val 17930"/>
                <a:gd name="f422" fmla="val 11273"/>
                <a:gd name="f423" fmla="val 18184"/>
                <a:gd name="f424" fmla="val 10756"/>
                <a:gd name="f425" fmla="val 18952"/>
                <a:gd name="f426" fmla="val 11747"/>
                <a:gd name="f427" fmla="val 20325"/>
                <a:gd name="f428" fmla="val 12326"/>
                <a:gd name="f429" fmla="val 21624"/>
                <a:gd name="f430" fmla="val 23029"/>
                <a:gd name="f431" fmla="val 24346"/>
                <a:gd name="f432" fmla="val 11649"/>
                <a:gd name="f433" fmla="val 24720"/>
                <a:gd name="f434" fmla="val 25481"/>
                <a:gd name="f435" fmla="val 10517"/>
                <a:gd name="f436" fmla="val 26816"/>
                <a:gd name="f437" fmla="val 10939"/>
                <a:gd name="f438" fmla="val 28025"/>
                <a:gd name="f439" fmla="val 29209"/>
                <a:gd name="f440" fmla="val 30273"/>
                <a:gd name="f441" fmla="val 10535"/>
                <a:gd name="f442" fmla="val 30560"/>
                <a:gd name="f443" fmla="val 9343"/>
                <a:gd name="f444" fmla="val 7276"/>
                <a:gd name="f445" fmla="val 28977"/>
                <a:gd name="f446" fmla="val 6474"/>
                <a:gd name="f447" fmla="val 27256"/>
                <a:gd name="f448" fmla="val 27028"/>
                <a:gd name="f449" fmla="val 26806"/>
                <a:gd name="f450" fmla="val 6488"/>
                <a:gd name="f451" fmla="val 26597"/>
                <a:gd name="f452" fmla="val 6515"/>
                <a:gd name="f453" fmla="val 26852"/>
                <a:gd name="f454" fmla="val 6052"/>
                <a:gd name="f455" fmla="val 26620"/>
                <a:gd name="f456" fmla="val 5472"/>
                <a:gd name="f457" fmla="val 26180"/>
                <a:gd name="f458" fmla="val 5217"/>
                <a:gd name="f459" fmla="val 25961"/>
                <a:gd name="f460" fmla="val 5100"/>
                <a:gd name="f461" fmla="val 25735"/>
                <a:gd name="f462" fmla="val 5052"/>
                <a:gd name="f463" fmla="val 25509"/>
                <a:gd name="f464" fmla="val 25063"/>
                <a:gd name="f465" fmla="val 24617"/>
                <a:gd name="f466" fmla="val 5242"/>
                <a:gd name="f467" fmla="val 24233"/>
                <a:gd name="f468" fmla="val 24094"/>
                <a:gd name="f469" fmla="val 3943"/>
                <a:gd name="f470" fmla="val 2645"/>
                <a:gd name="f471" fmla="val 21405"/>
                <a:gd name="f472" fmla="val 2320"/>
                <a:gd name="f473" fmla="val 21158"/>
                <a:gd name="f474" fmla="val 2269"/>
                <a:gd name="f475" fmla="val 20909"/>
                <a:gd name="f476" fmla="val 2244"/>
                <a:gd name="f477" fmla="val 20662"/>
                <a:gd name="f478" fmla="val 19359"/>
                <a:gd name="f479" fmla="val 18099"/>
                <a:gd name="f480" fmla="val 2930"/>
                <a:gd name="f481" fmla="val 17280"/>
                <a:gd name="f482" fmla="val 17605"/>
                <a:gd name="f483" fmla="val 1579"/>
                <a:gd name="f484" fmla="val 49"/>
                <a:gd name="f485" fmla="val 12970"/>
                <a:gd name="f486" fmla="val 3"/>
                <a:gd name="f487" fmla="val 12925"/>
                <a:gd name="f488" fmla="val 2"/>
                <a:gd name="f489" fmla="val 12880"/>
                <a:gd name="f490" fmla="*/ f0 1 31051"/>
                <a:gd name="f491" fmla="*/ f1 1 12935"/>
                <a:gd name="f492" fmla="val f2"/>
                <a:gd name="f493" fmla="val f3"/>
                <a:gd name="f494" fmla="val f4"/>
                <a:gd name="f495" fmla="+- f494 0 f492"/>
                <a:gd name="f496" fmla="+- f493 0 f492"/>
                <a:gd name="f497" fmla="*/ f496 1 31051"/>
                <a:gd name="f498" fmla="*/ f495 1 12935"/>
                <a:gd name="f499" fmla="*/ f492 1 f497"/>
                <a:gd name="f500" fmla="*/ f493 1 f497"/>
                <a:gd name="f501" fmla="*/ f492 1 f498"/>
                <a:gd name="f502" fmla="*/ f494 1 f498"/>
                <a:gd name="f503" fmla="*/ f499 f490 1"/>
                <a:gd name="f504" fmla="*/ f500 f490 1"/>
                <a:gd name="f505" fmla="*/ f502 f491 1"/>
                <a:gd name="f506" fmla="*/ f501 f4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3" t="f506" r="f504" b="f505"/>
              <a:pathLst>
                <a:path w="31050" h="129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7"/>
                    <a:pt x="f29" y="f27"/>
                    <a:pt x="f30" y="f31"/>
                  </a:cubicBezTo>
                  <a:cubicBezTo>
                    <a:pt x="f30" y="f31"/>
                    <a:pt x="f30" y="f32"/>
                    <a:pt x="f30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2"/>
                  </a:cubicBezTo>
                  <a:cubicBezTo>
                    <a:pt x="f43" y="f44"/>
                    <a:pt x="f45" y="f46"/>
                    <a:pt x="f45" y="f47"/>
                  </a:cubicBezTo>
                  <a:cubicBezTo>
                    <a:pt x="f45" y="f48"/>
                    <a:pt x="f49" y="f50"/>
                    <a:pt x="f51" y="f50"/>
                  </a:cubicBezTo>
                  <a:cubicBezTo>
                    <a:pt x="f52" y="f50"/>
                    <a:pt x="f53" y="f48"/>
                    <a:pt x="f54" y="f47"/>
                  </a:cubicBezTo>
                  <a:cubicBezTo>
                    <a:pt x="f54" y="f55"/>
                    <a:pt x="f54" y="f56"/>
                    <a:pt x="f54" y="f57"/>
                  </a:cubicBezTo>
                  <a:cubicBezTo>
                    <a:pt x="f58" y="f59"/>
                    <a:pt x="f60" y="f61"/>
                    <a:pt x="f62" y="f61"/>
                  </a:cubicBezTo>
                  <a:cubicBezTo>
                    <a:pt x="f63" y="f61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7"/>
                  </a:cubicBezTo>
                  <a:cubicBezTo>
                    <a:pt x="f79" y="f77"/>
                    <a:pt x="f80" y="f81"/>
                    <a:pt x="f82" y="f83"/>
                  </a:cubicBezTo>
                  <a:cubicBezTo>
                    <a:pt x="f84" y="f85"/>
                    <a:pt x="f84" y="f85"/>
                    <a:pt x="f84" y="f86"/>
                  </a:cubicBezTo>
                  <a:cubicBezTo>
                    <a:pt x="f87" y="f88"/>
                    <a:pt x="f89" y="f90"/>
                    <a:pt x="f91" y="f90"/>
                  </a:cubicBezTo>
                  <a:cubicBezTo>
                    <a:pt x="f92" y="f90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60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5"/>
                  </a:cubicBezTo>
                  <a:cubicBezTo>
                    <a:pt x="f117" y="f115"/>
                    <a:pt x="f118" y="f119"/>
                    <a:pt x="f108" y="f120"/>
                  </a:cubicBezTo>
                  <a:cubicBezTo>
                    <a:pt x="f121" y="f122"/>
                    <a:pt x="f123" y="f124"/>
                    <a:pt x="f125" y="f107"/>
                  </a:cubicBezTo>
                  <a:cubicBezTo>
                    <a:pt x="f125" y="f107"/>
                    <a:pt x="f126" y="f127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3"/>
                    <a:pt x="f134" y="f135"/>
                    <a:pt x="f132" y="f136"/>
                  </a:cubicBez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5" y="f146"/>
                  </a:ln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6"/>
                  </a:cubicBezTo>
                  <a:cubicBezTo>
                    <a:pt x="f168" y="f166"/>
                    <a:pt x="f169" y="f170"/>
                    <a:pt x="f171" y="f172"/>
                  </a:cubicBezTo>
                  <a:cubicBezTo>
                    <a:pt x="f173" y="f174"/>
                    <a:pt x="f175" y="f176"/>
                    <a:pt x="f177" y="f176"/>
                  </a:cubicBezTo>
                  <a:cubicBezTo>
                    <a:pt x="f178" y="f176"/>
                    <a:pt x="f179" y="f180"/>
                    <a:pt x="f181" y="f135"/>
                  </a:cubicBezTo>
                  <a:cubicBezTo>
                    <a:pt x="f181" y="f135"/>
                    <a:pt x="f181" y="f135"/>
                    <a:pt x="f181" y="f182"/>
                  </a:cubicBezTo>
                  <a:cubicBezTo>
                    <a:pt x="f181" y="f146"/>
                    <a:pt x="f181" y="f183"/>
                    <a:pt x="f181" y="f133"/>
                  </a:cubicBezTo>
                  <a:cubicBezTo>
                    <a:pt x="f184" y="f131"/>
                    <a:pt x="f185" y="f186"/>
                    <a:pt x="f187" y="f129"/>
                  </a:cubicBez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24"/>
                  </a:cubicBezTo>
                  <a:cubicBezTo>
                    <a:pt x="f197" y="f198"/>
                    <a:pt x="f199" y="f200"/>
                    <a:pt x="f201" y="f200"/>
                  </a:cubicBezTo>
                  <a:cubicBezTo>
                    <a:pt x="f202" y="f200"/>
                    <a:pt x="f203" y="f204"/>
                    <a:pt x="f205" y="f206"/>
                  </a:cubicBezTo>
                  <a:cubicBezTo>
                    <a:pt x="f207" y="f206"/>
                    <a:pt x="f208" y="f209"/>
                    <a:pt x="f210" y="f186"/>
                  </a:cubicBezTo>
                  <a:cubicBezTo>
                    <a:pt x="f211" y="f133"/>
                    <a:pt x="f212" y="f183"/>
                    <a:pt x="f213" y="f183"/>
                  </a:cubicBezTo>
                  <a:cubicBezTo>
                    <a:pt x="f214" y="f215"/>
                    <a:pt x="f216" y="f217"/>
                    <a:pt x="f218" y="f219"/>
                  </a:cubicBezTo>
                  <a:cubicBezTo>
                    <a:pt x="f220" y="f221"/>
                    <a:pt x="f222" y="f223"/>
                    <a:pt x="f224" y="f225"/>
                  </a:cubicBezTo>
                  <a:cubicBezTo>
                    <a:pt x="f226" y="f227"/>
                    <a:pt x="f228" y="f229"/>
                    <a:pt x="f230" y="f229"/>
                  </a:cubicBezTo>
                  <a:cubicBezTo>
                    <a:pt x="f231" y="f229"/>
                    <a:pt x="f232" y="f233"/>
                    <a:pt x="f234" y="f136"/>
                  </a:cubicBezTo>
                  <a:cubicBezTo>
                    <a:pt x="f235" y="f236"/>
                    <a:pt x="f237" y="f238"/>
                    <a:pt x="f239" y="f238"/>
                  </a:cubicBezTo>
                  <a:cubicBezTo>
                    <a:pt x="f240" y="f238"/>
                    <a:pt x="f241" y="f242"/>
                    <a:pt x="f243" y="f18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51"/>
                    <a:pt x="f252" y="f253"/>
                    <a:pt x="f254" y="f253"/>
                  </a:cubicBezTo>
                  <a:cubicBezTo>
                    <a:pt x="f255" y="f253"/>
                    <a:pt x="f256" y="f257"/>
                    <a:pt x="f258" y="f259"/>
                  </a:cubicBezTo>
                  <a:cubicBezTo>
                    <a:pt x="f260" y="f261"/>
                    <a:pt x="f262" y="f135"/>
                    <a:pt x="f263" y="f146"/>
                  </a:cubicBezTo>
                  <a:cubicBezTo>
                    <a:pt x="f264" y="f265"/>
                    <a:pt x="f266" y="f267"/>
                    <a:pt x="f268" y="f267"/>
                  </a:cubicBezTo>
                  <a:cubicBezTo>
                    <a:pt x="f269" y="f267"/>
                    <a:pt x="f256" y="f270"/>
                    <a:pt x="f271" y="f209"/>
                  </a:cubicBezTo>
                  <a:cubicBezTo>
                    <a:pt x="f272" y="f273"/>
                    <a:pt x="f274" y="f275"/>
                    <a:pt x="f276" y="f275"/>
                  </a:cubicBezTo>
                  <a:cubicBezTo>
                    <a:pt x="f277" y="f275"/>
                    <a:pt x="f278" y="f279"/>
                    <a:pt x="f280" y="f146"/>
                  </a:cubicBezTo>
                  <a:cubicBezTo>
                    <a:pt x="f281" y="f282"/>
                    <a:pt x="f283" y="f284"/>
                    <a:pt x="f285" y="f286"/>
                  </a:cubicBezTo>
                  <a:lnTo>
                    <a:pt x="f285" y="f286"/>
                  </a:ln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6"/>
                  </a:cubicBezTo>
                  <a:cubicBezTo>
                    <a:pt x="f298" y="f296"/>
                    <a:pt x="f299" y="f300"/>
                    <a:pt x="f287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1"/>
                  </a:cubicBezTo>
                  <a:cubicBezTo>
                    <a:pt x="f313" y="f311"/>
                    <a:pt x="f314" y="f315"/>
                    <a:pt x="f316" y="f317"/>
                  </a:cubicBezTo>
                  <a:cubicBezTo>
                    <a:pt x="f318" y="f319"/>
                    <a:pt x="f304" y="f307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cubicBezTo>
                    <a:pt x="f328" y="f329"/>
                    <a:pt x="f330" y="f331"/>
                    <a:pt x="f332" y="f331"/>
                  </a:cubicBezTo>
                  <a:cubicBezTo>
                    <a:pt x="f333" y="f331"/>
                    <a:pt x="f334" y="f335"/>
                    <a:pt x="f336" y="f337"/>
                  </a:cubicBezTo>
                  <a:cubicBezTo>
                    <a:pt x="f338" y="f339"/>
                    <a:pt x="f340" y="f341"/>
                    <a:pt x="f342" y="f341"/>
                  </a:cubicBezTo>
                  <a:cubicBezTo>
                    <a:pt x="f343" y="f341"/>
                    <a:pt x="f344" y="f345"/>
                    <a:pt x="f344" y="f346"/>
                  </a:cubicBezTo>
                  <a:cubicBezTo>
                    <a:pt x="f347" y="f348"/>
                    <a:pt x="f349" y="f6"/>
                    <a:pt x="f5" y="f6"/>
                  </a:cubicBezTo>
                  <a:close/>
                  <a:moveTo>
                    <a:pt x="f350" y="f351"/>
                  </a:moveTo>
                  <a:cubicBezTo>
                    <a:pt x="f352" y="f351"/>
                    <a:pt x="f353" y="f354"/>
                    <a:pt x="f355" y="f15"/>
                  </a:cubicBezTo>
                  <a:cubicBezTo>
                    <a:pt x="f356" y="f357"/>
                    <a:pt x="f358" y="f359"/>
                    <a:pt x="f360" y="f359"/>
                  </a:cubicBezTo>
                  <a:cubicBezTo>
                    <a:pt x="f361" y="f359"/>
                    <a:pt x="f362" y="f363"/>
                    <a:pt x="f364" y="f365"/>
                  </a:cubicBezTo>
                  <a:cubicBezTo>
                    <a:pt x="f366" y="f69"/>
                    <a:pt x="f367" y="f83"/>
                    <a:pt x="f368" y="f369"/>
                  </a:cubicBezTo>
                  <a:cubicBezTo>
                    <a:pt x="f370" y="f371"/>
                    <a:pt x="f372" y="f373"/>
                    <a:pt x="f374" y="f373"/>
                  </a:cubicBezTo>
                  <a:cubicBezTo>
                    <a:pt x="f375" y="f373"/>
                    <a:pt x="f2" y="f376"/>
                    <a:pt x="f377" y="f146"/>
                  </a:cubicBezTo>
                  <a:cubicBezTo>
                    <a:pt x="f378" y="f379"/>
                    <a:pt x="f380" y="f381"/>
                    <a:pt x="f382" y="f381"/>
                  </a:cubicBezTo>
                  <a:cubicBezTo>
                    <a:pt x="f383" y="f381"/>
                    <a:pt x="f384" y="f385"/>
                    <a:pt x="f386" y="f387"/>
                  </a:cubicBezTo>
                  <a:cubicBezTo>
                    <a:pt x="f386" y="f388"/>
                    <a:pt x="f389" y="f390"/>
                    <a:pt x="f391" y="f392"/>
                  </a:cubicBezTo>
                  <a:cubicBezTo>
                    <a:pt x="f393" y="f394"/>
                    <a:pt x="f395" y="f396"/>
                    <a:pt x="f397" y="f396"/>
                  </a:cubicBezTo>
                  <a:cubicBezTo>
                    <a:pt x="f398" y="f396"/>
                    <a:pt x="f399" y="f400"/>
                    <a:pt x="f401" y="f402"/>
                  </a:cubicBezTo>
                  <a:cubicBezTo>
                    <a:pt x="f403" y="f404"/>
                    <a:pt x="f231" y="f4"/>
                    <a:pt x="f405" y="f4"/>
                  </a:cubicBezTo>
                  <a:cubicBezTo>
                    <a:pt x="f406" y="f4"/>
                    <a:pt x="f407" y="f408"/>
                    <a:pt x="f409" y="f410"/>
                  </a:cubicBezTo>
                  <a:cubicBezTo>
                    <a:pt x="f411" y="f412"/>
                    <a:pt x="f413" y="f249"/>
                    <a:pt x="f414" y="f387"/>
                  </a:cubicBezTo>
                  <a:cubicBezTo>
                    <a:pt x="f415" y="f416"/>
                    <a:pt x="f417" y="f418"/>
                    <a:pt x="f419" y="f418"/>
                  </a:cubicBezTo>
                  <a:cubicBezTo>
                    <a:pt x="f420" y="f418"/>
                    <a:pt x="f421" y="f422"/>
                    <a:pt x="f423" y="f424"/>
                  </a:cubicBezTo>
                  <a:cubicBezTo>
                    <a:pt x="f425" y="f426"/>
                    <a:pt x="f427" y="f428"/>
                    <a:pt x="f429" y="f428"/>
                  </a:cubicBezTo>
                  <a:cubicBezTo>
                    <a:pt x="f430" y="f428"/>
                    <a:pt x="f431" y="f432"/>
                    <a:pt x="f433" y="f183"/>
                  </a:cubicBezTo>
                  <a:cubicBezTo>
                    <a:pt x="f434" y="f435"/>
                    <a:pt x="f436" y="f437"/>
                    <a:pt x="f438" y="f437"/>
                  </a:cubicBezTo>
                  <a:cubicBezTo>
                    <a:pt x="f439" y="f437"/>
                    <a:pt x="f440" y="f441"/>
                    <a:pt x="f442" y="f443"/>
                  </a:cubicBezTo>
                  <a:cubicBezTo>
                    <a:pt x="f3" y="f444"/>
                    <a:pt x="f445" y="f446"/>
                    <a:pt x="f447" y="f446"/>
                  </a:cubicBezTo>
                  <a:cubicBezTo>
                    <a:pt x="f448" y="f446"/>
                    <a:pt x="f449" y="f450"/>
                    <a:pt x="f451" y="f452"/>
                  </a:cubicBezTo>
                  <a:cubicBezTo>
                    <a:pt x="f453" y="f454"/>
                    <a:pt x="f455" y="f456"/>
                    <a:pt x="f457" y="f458"/>
                  </a:cubicBezTo>
                  <a:cubicBezTo>
                    <a:pt x="f459" y="f460"/>
                    <a:pt x="f461" y="f462"/>
                    <a:pt x="f463" y="f462"/>
                  </a:cubicBezTo>
                  <a:cubicBezTo>
                    <a:pt x="f464" y="f462"/>
                    <a:pt x="f465" y="f466"/>
                    <a:pt x="f467" y="f456"/>
                  </a:cubicBezTo>
                  <a:cubicBezTo>
                    <a:pt x="f468" y="f469"/>
                    <a:pt x="f149" y="f470"/>
                    <a:pt x="f471" y="f472"/>
                  </a:cubicBezTo>
                  <a:cubicBezTo>
                    <a:pt x="f473" y="f474"/>
                    <a:pt x="f475" y="f476"/>
                    <a:pt x="f477" y="f476"/>
                  </a:cubicBezTo>
                  <a:cubicBezTo>
                    <a:pt x="f478" y="f476"/>
                    <a:pt x="f479" y="f480"/>
                    <a:pt x="f481" y="f469"/>
                  </a:cubicBezTo>
                  <a:cubicBezTo>
                    <a:pt x="f482" y="f483"/>
                    <a:pt x="f413" y="f484"/>
                    <a:pt x="f485" y="f486"/>
                  </a:cubicBezTo>
                  <a:cubicBezTo>
                    <a:pt x="f487" y="f488"/>
                    <a:pt x="f489" y="f351"/>
                    <a:pt x="f350" y="f351"/>
                  </a:cubicBezTo>
                  <a:close/>
                </a:path>
              </a:pathLst>
            </a:custGeom>
            <a:solidFill>
              <a:srgbClr val="6FA8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226;p68">
              <a:extLst>
                <a:ext uri="{FF2B5EF4-FFF2-40B4-BE49-F238E27FC236}">
                  <a16:creationId xmlns:a16="http://schemas.microsoft.com/office/drawing/2014/main" id="{A661CD50-2004-4EDD-95E4-F8D890B2F8C5}"/>
                </a:ext>
              </a:extLst>
            </p:cNvPr>
            <p:cNvSpPr/>
            <p:nvPr/>
          </p:nvSpPr>
          <p:spPr>
            <a:xfrm>
              <a:off x="6870819" y="366336"/>
              <a:ext cx="122721" cy="2083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94"/>
                <a:gd name="f4" fmla="val 3385"/>
                <a:gd name="f5" fmla="val 1"/>
                <a:gd name="f6" fmla="val 719"/>
                <a:gd name="f7" fmla="val 858"/>
                <a:gd name="f8" fmla="val 835"/>
                <a:gd name="f9" fmla="val 2156"/>
                <a:gd name="f10" fmla="val 951"/>
                <a:gd name="f11" fmla="val 3384"/>
                <a:gd name="f12" fmla="val 1275"/>
                <a:gd name="f13" fmla="val 3199"/>
                <a:gd name="f14" fmla="val 1646"/>
                <a:gd name="f15" fmla="val 3083"/>
                <a:gd name="f16" fmla="val 3014"/>
                <a:gd name="f17" fmla="val 2990"/>
                <a:gd name="f18" fmla="val 2967"/>
                <a:gd name="f19" fmla="val 1669"/>
                <a:gd name="f20" fmla="val 1159"/>
                <a:gd name="f21" fmla="val 511"/>
                <a:gd name="f22" fmla="*/ f0 1 1994"/>
                <a:gd name="f23" fmla="*/ f1 1 33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994"/>
                <a:gd name="f30" fmla="*/ f27 1 33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994" h="3385">
                  <a:moveTo>
                    <a:pt x="f5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3" y="f16"/>
                  </a:cubicBezTo>
                  <a:cubicBezTo>
                    <a:pt x="f3" y="f17"/>
                    <a:pt x="f3" y="f17"/>
                    <a:pt x="f3" y="f18"/>
                  </a:cubicBezTo>
                  <a:cubicBezTo>
                    <a:pt x="f3" y="f19"/>
                    <a:pt x="f20" y="f21"/>
                    <a:pt x="f5" y="f5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227;p68">
              <a:extLst>
                <a:ext uri="{FF2B5EF4-FFF2-40B4-BE49-F238E27FC236}">
                  <a16:creationId xmlns:a16="http://schemas.microsoft.com/office/drawing/2014/main" id="{3D01A2C6-FCCB-4645-86F6-649812DCFF50}"/>
                </a:ext>
              </a:extLst>
            </p:cNvPr>
            <p:cNvSpPr/>
            <p:nvPr/>
          </p:nvSpPr>
          <p:spPr>
            <a:xfrm>
              <a:off x="7012067" y="520010"/>
              <a:ext cx="151223" cy="789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57"/>
                <a:gd name="f4" fmla="val 1282"/>
                <a:gd name="f5" fmla="val 1183"/>
                <a:gd name="f6" fmla="val 755"/>
                <a:gd name="f7" fmla="val 377"/>
                <a:gd name="f8" fmla="val 189"/>
                <a:gd name="f9" fmla="val 401"/>
                <a:gd name="f10" fmla="val 424"/>
                <a:gd name="f11" fmla="val 447"/>
                <a:gd name="f12" fmla="val 93"/>
                <a:gd name="f13" fmla="val 162"/>
                <a:gd name="f14" fmla="val 255"/>
                <a:gd name="f15" fmla="val 394"/>
                <a:gd name="f16" fmla="val 533"/>
                <a:gd name="f17" fmla="val 354"/>
                <a:gd name="f18" fmla="val 672"/>
                <a:gd name="f19" fmla="val 704"/>
                <a:gd name="f20" fmla="val 350"/>
                <a:gd name="f21" fmla="val 736"/>
                <a:gd name="f22" fmla="val 348"/>
                <a:gd name="f23" fmla="val 767"/>
                <a:gd name="f24" fmla="val 920"/>
                <a:gd name="f25" fmla="val 1071"/>
                <a:gd name="f26" fmla="val 393"/>
                <a:gd name="f27" fmla="val 1205"/>
                <a:gd name="f28" fmla="val 470"/>
                <a:gd name="f29" fmla="val 1599"/>
                <a:gd name="f30" fmla="val 586"/>
                <a:gd name="f31" fmla="val 1924"/>
                <a:gd name="f32" fmla="val 887"/>
                <a:gd name="f33" fmla="val 2039"/>
                <a:gd name="f34" fmla="val 1281"/>
                <a:gd name="f35" fmla="val 679"/>
                <a:gd name="f36" fmla="val 1970"/>
                <a:gd name="f37" fmla="val 76"/>
                <a:gd name="f38" fmla="val 1321"/>
                <a:gd name="f39" fmla="val 7"/>
                <a:gd name="f40" fmla="val 1275"/>
                <a:gd name="f41" fmla="val 2"/>
                <a:gd name="f42" fmla="val 1229"/>
                <a:gd name="f43" fmla="*/ f0 1 2457"/>
                <a:gd name="f44" fmla="*/ f1 1 1282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2457"/>
                <a:gd name="f51" fmla="*/ f48 1 1282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2457" h="1282">
                  <a:moveTo>
                    <a:pt x="f5" y="f2"/>
                  </a:moveTo>
                  <a:cubicBezTo>
                    <a:pt x="f6" y="f2"/>
                    <a:pt x="f7" y="f8"/>
                    <a:pt x="f2" y="f7"/>
                  </a:cubicBezTo>
                  <a:cubicBezTo>
                    <a:pt x="f2" y="f9"/>
                    <a:pt x="f2" y="f10"/>
                    <a:pt x="f2" y="f11"/>
                  </a:cubicBezTo>
                  <a:cubicBezTo>
                    <a:pt x="f12" y="f11"/>
                    <a:pt x="f13" y="f10"/>
                    <a:pt x="f14" y="f10"/>
                  </a:cubicBezTo>
                  <a:cubicBezTo>
                    <a:pt x="f15" y="f7"/>
                    <a:pt x="f16" y="f17"/>
                    <a:pt x="f18" y="f17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" y="f35"/>
                    <a:pt x="f36" y="f37"/>
                    <a:pt x="f38" y="f39"/>
                  </a:cubicBezTo>
                  <a:cubicBezTo>
                    <a:pt x="f40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228;p68">
              <a:extLst>
                <a:ext uri="{FF2B5EF4-FFF2-40B4-BE49-F238E27FC236}">
                  <a16:creationId xmlns:a16="http://schemas.microsoft.com/office/drawing/2014/main" id="{3DA6BA0A-403A-4B04-BBD9-10066B310E49}"/>
                </a:ext>
              </a:extLst>
            </p:cNvPr>
            <p:cNvSpPr/>
            <p:nvPr/>
          </p:nvSpPr>
          <p:spPr>
            <a:xfrm rot="440478">
              <a:off x="6429247" y="234543"/>
              <a:ext cx="169593" cy="2250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81"/>
                <a:gd name="f4" fmla="val 3292"/>
                <a:gd name="f5" fmla="val 1"/>
                <a:gd name="f6" fmla="val 882"/>
                <a:gd name="f7" fmla="val 997"/>
                <a:gd name="f8" fmla="val 1646"/>
                <a:gd name="f9" fmla="val 2087"/>
                <a:gd name="f10" fmla="val 2202"/>
                <a:gd name="f11" fmla="val 2295"/>
                <a:gd name="f12" fmla="val 3199"/>
                <a:gd name="f13" fmla="val 2365"/>
                <a:gd name="f14" fmla="val 3106"/>
                <a:gd name="f15" fmla="val 2457"/>
                <a:gd name="f16" fmla="val 2990"/>
                <a:gd name="f17" fmla="val 1461"/>
                <a:gd name="f18" fmla="val 1391"/>
                <a:gd name="f19" fmla="val 464"/>
                <a:gd name="f20" fmla="*/ f0 1 2481"/>
                <a:gd name="f21" fmla="*/ f1 1 329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481"/>
                <a:gd name="f28" fmla="*/ f25 1 329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481" h="3292">
                  <a:moveTo>
                    <a:pt x="f5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3" y="f17"/>
                    <a:pt x="f18" y="f19"/>
                    <a:pt x="f5" y="f5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229;p68">
              <a:extLst>
                <a:ext uri="{FF2B5EF4-FFF2-40B4-BE49-F238E27FC236}">
                  <a16:creationId xmlns:a16="http://schemas.microsoft.com/office/drawing/2014/main" id="{2A920ED0-1AE1-4180-A927-3503058F9633}"/>
                </a:ext>
              </a:extLst>
            </p:cNvPr>
            <p:cNvSpPr/>
            <p:nvPr/>
          </p:nvSpPr>
          <p:spPr>
            <a:xfrm>
              <a:off x="6902211" y="822749"/>
              <a:ext cx="116997" cy="1085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01"/>
                <a:gd name="f4" fmla="val 1763"/>
                <a:gd name="f5" fmla="val 1"/>
                <a:gd name="f6" fmla="val 1739"/>
                <a:gd name="f7" fmla="val 47"/>
                <a:gd name="f8" fmla="val 1553"/>
                <a:gd name="f9" fmla="val 70"/>
                <a:gd name="f10" fmla="val 1368"/>
                <a:gd name="f11" fmla="val 94"/>
                <a:gd name="f12" fmla="val 1090"/>
                <a:gd name="f13" fmla="val 812"/>
                <a:gd name="f14" fmla="val 696"/>
                <a:gd name="f15" fmla="val 441"/>
                <a:gd name="f16" fmla="val 1252"/>
                <a:gd name="f17" fmla="val 1762"/>
                <a:gd name="f18" fmla="val 881"/>
                <a:gd name="f19" fmla="val 1530"/>
                <a:gd name="f20" fmla="val 1623"/>
                <a:gd name="f21" fmla="val 905"/>
                <a:gd name="f22" fmla="*/ f0 1 1901"/>
                <a:gd name="f23" fmla="*/ f1 1 1763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901"/>
                <a:gd name="f30" fmla="*/ f27 1 1763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901" h="1763">
                  <a:moveTo>
                    <a:pt x="f3" y="f5"/>
                  </a:moveTo>
                  <a:cubicBezTo>
                    <a:pt x="f6" y="f7"/>
                    <a:pt x="f8" y="f9"/>
                    <a:pt x="f10" y="f11"/>
                  </a:cubicBezTo>
                  <a:lnTo>
                    <a:pt x="f12" y="f11"/>
                  </a:lnTo>
                  <a:cubicBezTo>
                    <a:pt x="f13" y="f14"/>
                    <a:pt x="f15" y="f16"/>
                    <a:pt x="f5" y="f17"/>
                  </a:cubicBezTo>
                  <a:cubicBezTo>
                    <a:pt x="f18" y="f19"/>
                    <a:pt x="f20" y="f21"/>
                    <a:pt x="f3" y="f5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230;p68">
              <a:extLst>
                <a:ext uri="{FF2B5EF4-FFF2-40B4-BE49-F238E27FC236}">
                  <a16:creationId xmlns:a16="http://schemas.microsoft.com/office/drawing/2014/main" id="{EA4CC181-E23A-492A-B700-6E9DA54AB8CB}"/>
                </a:ext>
              </a:extLst>
            </p:cNvPr>
            <p:cNvSpPr/>
            <p:nvPr/>
          </p:nvSpPr>
          <p:spPr>
            <a:xfrm>
              <a:off x="7093366" y="605369"/>
              <a:ext cx="327922" cy="246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328"/>
                <a:gd name="f4" fmla="val 4006"/>
                <a:gd name="f5" fmla="val 1260"/>
                <a:gd name="f6" fmla="val 1"/>
                <a:gd name="f7" fmla="val 1144"/>
                <a:gd name="f8" fmla="val 1032"/>
                <a:gd name="f9" fmla="val 4"/>
                <a:gd name="f10" fmla="val 927"/>
                <a:gd name="f11" fmla="val 10"/>
                <a:gd name="f12" fmla="val 904"/>
                <a:gd name="f13" fmla="val 33"/>
                <a:gd name="f14" fmla="val 57"/>
                <a:gd name="f15" fmla="val 881"/>
                <a:gd name="f16" fmla="val 1738"/>
                <a:gd name="f17" fmla="val 196"/>
                <a:gd name="f18" fmla="val 2526"/>
                <a:gd name="f19" fmla="val 520"/>
                <a:gd name="f20" fmla="val 2804"/>
                <a:gd name="f21" fmla="val 1238"/>
                <a:gd name="f22" fmla="val 3268"/>
                <a:gd name="f23" fmla="val 2444"/>
                <a:gd name="f24" fmla="val 2039"/>
                <a:gd name="f25" fmla="val 3278"/>
                <a:gd name="f26" fmla="val 1020"/>
                <a:gd name="f27" fmla="val 3486"/>
                <a:gd name="f28" fmla="val 795"/>
                <a:gd name="f29" fmla="val 3531"/>
                <a:gd name="f30" fmla="val 580"/>
                <a:gd name="f31" fmla="val 3557"/>
                <a:gd name="f32" fmla="val 363"/>
                <a:gd name="f33" fmla="val 243"/>
                <a:gd name="f34" fmla="val 123"/>
                <a:gd name="f35" fmla="val 3549"/>
                <a:gd name="f36" fmla="val 3533"/>
                <a:gd name="f37" fmla="val 706"/>
                <a:gd name="f38" fmla="val 3792"/>
                <a:gd name="f39" fmla="val 1597"/>
                <a:gd name="f40" fmla="val 4005"/>
                <a:gd name="f41" fmla="val 2419"/>
                <a:gd name="f42" fmla="val 3432"/>
                <a:gd name="f43" fmla="val 4338"/>
                <a:gd name="f44" fmla="val 3681"/>
                <a:gd name="f45" fmla="val 4658"/>
                <a:gd name="f46" fmla="val 2722"/>
                <a:gd name="f47" fmla="val 626"/>
                <a:gd name="f48" fmla="val 2856"/>
                <a:gd name="f49" fmla="*/ f0 1 5328"/>
                <a:gd name="f50" fmla="*/ f1 1 400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328"/>
                <a:gd name="f57" fmla="*/ f54 1 400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328" h="40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3"/>
                    <a:pt x="f12" y="f14"/>
                  </a:cubicBezTo>
                  <a:lnTo>
                    <a:pt x="f15" y="f14"/>
                  </a:ln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2" y="f36"/>
                  </a:cubicBezTo>
                  <a:lnTo>
                    <a:pt x="f2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3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000000">
                <a:alpha val="726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" name="Google Shape;2231;p68">
            <a:extLst>
              <a:ext uri="{FF2B5EF4-FFF2-40B4-BE49-F238E27FC236}">
                <a16:creationId xmlns:a16="http://schemas.microsoft.com/office/drawing/2014/main" id="{F5B038EA-FDBD-469E-A750-73A5B6D90C7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34626" y="2161147"/>
            <a:ext cx="3480297" cy="1374297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700"/>
              <a:t>You can replace the image on the screen with your own work. Just right-click on it and select “Replace image”</a:t>
            </a:r>
          </a:p>
        </p:txBody>
      </p:sp>
      <p:pic>
        <p:nvPicPr>
          <p:cNvPr id="13" name="Imagen 3">
            <a:extLst>
              <a:ext uri="{FF2B5EF4-FFF2-40B4-BE49-F238E27FC236}">
                <a16:creationId xmlns:a16="http://schemas.microsoft.com/office/drawing/2014/main" id="{5A2D475C-22D1-443E-825D-799E24089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697" y="1373291"/>
            <a:ext cx="3305638" cy="423921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92646FF-9493-44A8-8F30-89D446DB2065}"/>
              </a:ext>
            </a:extLst>
          </p:cNvPr>
          <p:cNvSpPr/>
          <p:nvPr/>
        </p:nvSpPr>
        <p:spPr>
          <a:xfrm>
            <a:off x="199503" y="211976"/>
            <a:ext cx="8715896" cy="4700848"/>
          </a:xfrm>
          <a:prstGeom prst="rect">
            <a:avLst/>
          </a:prstGeom>
          <a:solidFill>
            <a:srgbClr val="FFFFFF"/>
          </a:solidFill>
          <a:ln w="76196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0" cap="none" spc="0" baseline="0">
              <a:solidFill>
                <a:srgbClr val="E30613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3" name="Rectángulo 7">
            <a:extLst>
              <a:ext uri="{FF2B5EF4-FFF2-40B4-BE49-F238E27FC236}">
                <a16:creationId xmlns:a16="http://schemas.microsoft.com/office/drawing/2014/main" id="{45D24EAA-0E4D-4D02-9F64-B76F63800F1A}"/>
              </a:ext>
            </a:extLst>
          </p:cNvPr>
          <p:cNvSpPr/>
          <p:nvPr/>
        </p:nvSpPr>
        <p:spPr>
          <a:xfrm>
            <a:off x="188622" y="201085"/>
            <a:ext cx="3135029" cy="4728901"/>
          </a:xfrm>
          <a:prstGeom prst="rect">
            <a:avLst/>
          </a:prstGeom>
          <a:solidFill>
            <a:srgbClr val="A5CD9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4E4BD22-E681-4BB9-AC1F-54FD6BF3FD42}"/>
              </a:ext>
            </a:extLst>
          </p:cNvPr>
          <p:cNvSpPr txBox="1"/>
          <p:nvPr/>
        </p:nvSpPr>
        <p:spPr>
          <a:xfrm>
            <a:off x="3743526" y="644039"/>
            <a:ext cx="4751999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4F925B65-74E2-4F09-A0FF-1425B0CEAF0A}"/>
              </a:ext>
            </a:extLst>
          </p:cNvPr>
          <p:cNvSpPr txBox="1"/>
          <p:nvPr/>
        </p:nvSpPr>
        <p:spPr>
          <a:xfrm>
            <a:off x="3743526" y="1296994"/>
            <a:ext cx="4751999" cy="34163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 panose="020B0604020202020204" pitchFamily="34" charset="0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id="{089E64EC-AC11-43EA-9DB7-D6C6314E4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02" y="748619"/>
            <a:ext cx="2947668" cy="15362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n 8">
            <a:extLst>
              <a:ext uri="{FF2B5EF4-FFF2-40B4-BE49-F238E27FC236}">
                <a16:creationId xmlns:a16="http://schemas.microsoft.com/office/drawing/2014/main" id="{F4940630-64D5-476B-A1FF-0696834BB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473" y="2484836"/>
            <a:ext cx="1212183" cy="26586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57;p70">
            <a:extLst>
              <a:ext uri="{FF2B5EF4-FFF2-40B4-BE49-F238E27FC236}">
                <a16:creationId xmlns:a16="http://schemas.microsoft.com/office/drawing/2014/main" id="{B2C98C09-8C65-4A05-BA8C-65D8C938BD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16957" y="3358298"/>
            <a:ext cx="4124099" cy="880795"/>
          </a:xfrm>
        </p:spPr>
        <p:txBody>
          <a:bodyPr/>
          <a:lstStyle/>
          <a:p>
            <a:pPr lvl="0"/>
            <a:r>
              <a:rPr lang="en-US">
                <a:solidFill>
                  <a:srgbClr val="DAA4CE"/>
                </a:solidFill>
              </a:rPr>
              <a:t>THANKS</a:t>
            </a:r>
            <a:r>
              <a:rPr lang="en-US">
                <a:solidFill>
                  <a:srgbClr val="D0254D"/>
                </a:solidFill>
              </a:rPr>
              <a:t>!</a:t>
            </a:r>
          </a:p>
        </p:txBody>
      </p:sp>
      <p:sp>
        <p:nvSpPr>
          <p:cNvPr id="3" name="Google Shape;2262;p70">
            <a:extLst>
              <a:ext uri="{FF2B5EF4-FFF2-40B4-BE49-F238E27FC236}">
                <a16:creationId xmlns:a16="http://schemas.microsoft.com/office/drawing/2014/main" id="{9F174E17-CEE7-491A-9E36-EB11D8C5E90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509945" y="4263719"/>
            <a:ext cx="4124099" cy="272098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/>
              <a:t>Please keep this slide for attribution</a:t>
            </a:r>
          </a:p>
        </p:txBody>
      </p:sp>
      <p:pic>
        <p:nvPicPr>
          <p:cNvPr id="4" name="Imagen 154">
            <a:extLst>
              <a:ext uri="{FF2B5EF4-FFF2-40B4-BE49-F238E27FC236}">
                <a16:creationId xmlns:a16="http://schemas.microsoft.com/office/drawing/2014/main" id="{17388735-C1AB-4F5F-AD17-D0F87E163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606" y="1096301"/>
            <a:ext cx="1850937" cy="21013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5">
            <a:extLst>
              <a:ext uri="{FF2B5EF4-FFF2-40B4-BE49-F238E27FC236}">
                <a16:creationId xmlns:a16="http://schemas.microsoft.com/office/drawing/2014/main" id="{599971D5-C6D7-47E9-9872-00A0B160AE6D}"/>
              </a:ext>
            </a:extLst>
          </p:cNvPr>
          <p:cNvSpPr/>
          <p:nvPr/>
        </p:nvSpPr>
        <p:spPr>
          <a:xfrm>
            <a:off x="4508120" y="859773"/>
            <a:ext cx="4412135" cy="428372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DAA4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EDA5AF2-C7A3-4D0C-BC6D-425793772B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316592"/>
            <a:ext cx="6615619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 b="1">
                <a:solidFill>
                  <a:srgbClr val="E7206F"/>
                </a:solidFill>
                <a:latin typeface="Arial"/>
                <a:cs typeface="Arial" panose="020B0604020202020204" pitchFamily="34" charset="0"/>
              </a:rPr>
              <a:t>Infographic Style</a:t>
            </a:r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0D179C6B-94B0-41E8-BC95-0FAE1B55E5AD}"/>
              </a:ext>
            </a:extLst>
          </p:cNvPr>
          <p:cNvGrpSpPr/>
          <p:nvPr/>
        </p:nvGrpSpPr>
        <p:grpSpPr>
          <a:xfrm>
            <a:off x="605972" y="1877418"/>
            <a:ext cx="3357558" cy="281808"/>
            <a:chOff x="605972" y="1877418"/>
            <a:chExt cx="3357558" cy="281808"/>
          </a:xfrm>
        </p:grpSpPr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F7A5BACC-0A96-4C94-B78E-463FA4602D34}"/>
                </a:ext>
              </a:extLst>
            </p:cNvPr>
            <p:cNvSpPr txBox="1"/>
            <p:nvPr/>
          </p:nvSpPr>
          <p:spPr>
            <a:xfrm>
              <a:off x="605972" y="1905307"/>
              <a:ext cx="1122490" cy="253919"/>
            </a:xfrm>
            <a:prstGeom prst="rect">
              <a:avLst/>
            </a:prstGeom>
            <a:solidFill>
              <a:srgbClr val="FFFFFF"/>
            </a:solidFill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355427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Text Slide</a:t>
              </a:r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36849583-7706-4DCD-9158-42FA8AE3DA6B}"/>
                </a:ext>
              </a:extLst>
            </p:cNvPr>
            <p:cNvSpPr txBox="1"/>
            <p:nvPr/>
          </p:nvSpPr>
          <p:spPr>
            <a:xfrm>
              <a:off x="1785603" y="1877418"/>
              <a:ext cx="2177927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Simple PowerPoint Presentations</a:t>
              </a:r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id="{8B34177A-B20C-47A4-BBCA-8D7BDE5F74DF}"/>
              </a:ext>
            </a:extLst>
          </p:cNvPr>
          <p:cNvGrpSpPr/>
          <p:nvPr/>
        </p:nvGrpSpPr>
        <p:grpSpPr>
          <a:xfrm>
            <a:off x="605972" y="2254864"/>
            <a:ext cx="3357558" cy="253920"/>
            <a:chOff x="605972" y="2254864"/>
            <a:chExt cx="3357558" cy="253920"/>
          </a:xfrm>
        </p:grpSpPr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57FC687C-31B0-41CA-843C-01FAD877BA37}"/>
                </a:ext>
              </a:extLst>
            </p:cNvPr>
            <p:cNvSpPr txBox="1"/>
            <p:nvPr/>
          </p:nvSpPr>
          <p:spPr>
            <a:xfrm>
              <a:off x="605972" y="2254864"/>
              <a:ext cx="1122490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355427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</a:t>
              </a:r>
            </a:p>
          </p:txBody>
        </p:sp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07C3FBCD-1FE0-4F19-B45F-355D480DA652}"/>
                </a:ext>
              </a:extLst>
            </p:cNvPr>
            <p:cNvSpPr/>
            <p:nvPr/>
          </p:nvSpPr>
          <p:spPr>
            <a:xfrm flipH="1">
              <a:off x="1785603" y="2277953"/>
              <a:ext cx="2177927" cy="230831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/>
                </a:rPr>
                <a:t>Easy to change colors, photos and text.</a:t>
              </a: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9740BB-17AF-40CD-AE71-CC97CFBCD068}"/>
              </a:ext>
            </a:extLst>
          </p:cNvPr>
          <p:cNvGrpSpPr/>
          <p:nvPr/>
        </p:nvGrpSpPr>
        <p:grpSpPr>
          <a:xfrm>
            <a:off x="605972" y="1527861"/>
            <a:ext cx="3357558" cy="253919"/>
            <a:chOff x="605972" y="1527861"/>
            <a:chExt cx="3357558" cy="2539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D9C78F-9D9B-4577-BB98-95621F8CAF3A}"/>
                </a:ext>
              </a:extLst>
            </p:cNvPr>
            <p:cNvSpPr txBox="1"/>
            <p:nvPr/>
          </p:nvSpPr>
          <p:spPr>
            <a:xfrm>
              <a:off x="605972" y="1527861"/>
              <a:ext cx="1122490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355427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PowerPoint</a:t>
              </a:r>
            </a:p>
          </p:txBody>
        </p:sp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3CAB2B0C-31FB-428C-B8A5-671D65F95255}"/>
                </a:ext>
              </a:extLst>
            </p:cNvPr>
            <p:cNvSpPr txBox="1"/>
            <p:nvPr/>
          </p:nvSpPr>
          <p:spPr>
            <a:xfrm>
              <a:off x="1785603" y="1532452"/>
              <a:ext cx="2177927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ALLPPT Layout</a:t>
              </a:r>
            </a:p>
          </p:txBody>
        </p:sp>
      </p:grpSp>
      <p:grpSp>
        <p:nvGrpSpPr>
          <p:cNvPr id="13" name="Group 21">
            <a:extLst>
              <a:ext uri="{FF2B5EF4-FFF2-40B4-BE49-F238E27FC236}">
                <a16:creationId xmlns:a16="http://schemas.microsoft.com/office/drawing/2014/main" id="{957F2FE4-B4E7-4089-827A-79C1A1613332}"/>
              </a:ext>
            </a:extLst>
          </p:cNvPr>
          <p:cNvGrpSpPr/>
          <p:nvPr/>
        </p:nvGrpSpPr>
        <p:grpSpPr>
          <a:xfrm>
            <a:off x="605972" y="1178314"/>
            <a:ext cx="3357558" cy="253919"/>
            <a:chOff x="605972" y="1178314"/>
            <a:chExt cx="3357558" cy="25391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AAE7E3-29E0-4A0A-A1DA-F042FC3F2FDD}"/>
                </a:ext>
              </a:extLst>
            </p:cNvPr>
            <p:cNvSpPr txBox="1"/>
            <p:nvPr/>
          </p:nvSpPr>
          <p:spPr>
            <a:xfrm>
              <a:off x="605972" y="1178314"/>
              <a:ext cx="1122490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355427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Modern</a:t>
              </a:r>
            </a:p>
          </p:txBody>
        </p:sp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82C44AC0-65AB-4889-A238-8CD6F9387020}"/>
                </a:ext>
              </a:extLst>
            </p:cNvPr>
            <p:cNvSpPr txBox="1"/>
            <p:nvPr/>
          </p:nvSpPr>
          <p:spPr>
            <a:xfrm>
              <a:off x="1785603" y="1189853"/>
              <a:ext cx="2177927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Clean Text Slide for your PPT</a:t>
              </a:r>
            </a:p>
          </p:txBody>
        </p:sp>
      </p:grpSp>
      <p:sp>
        <p:nvSpPr>
          <p:cNvPr id="16" name="TextBox 22">
            <a:extLst>
              <a:ext uri="{FF2B5EF4-FFF2-40B4-BE49-F238E27FC236}">
                <a16:creationId xmlns:a16="http://schemas.microsoft.com/office/drawing/2014/main" id="{53047585-93F9-471C-968E-AB9B97370D7E}"/>
              </a:ext>
            </a:extLst>
          </p:cNvPr>
          <p:cNvSpPr txBox="1"/>
          <p:nvPr/>
        </p:nvSpPr>
        <p:spPr>
          <a:xfrm>
            <a:off x="617338" y="2793583"/>
            <a:ext cx="4109039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0" cap="none" spc="0" baseline="0">
                <a:solidFill>
                  <a:srgbClr val="355427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Layout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0" cap="none" spc="0" baseline="0">
                <a:solidFill>
                  <a:srgbClr val="355427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Clean Text Slide for your Presentation</a:t>
            </a:r>
            <a:endParaRPr lang="en-US" sz="1400" b="1" i="0" u="none" strike="noStrike" kern="0" cap="none" spc="0" baseline="0">
              <a:solidFill>
                <a:srgbClr val="355427"/>
              </a:solidFill>
              <a:uFillTx/>
              <a:latin typeface="Arial"/>
              <a:ea typeface="Arial"/>
              <a:cs typeface="Arial" panose="020B0604020202020204" pitchFamily="34" charset="0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B4835696-4654-4D4A-84BF-5FDAF6565638}"/>
              </a:ext>
            </a:extLst>
          </p:cNvPr>
          <p:cNvSpPr txBox="1"/>
          <p:nvPr/>
        </p:nvSpPr>
        <p:spPr>
          <a:xfrm>
            <a:off x="605972" y="3386251"/>
            <a:ext cx="410903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</a:p>
        </p:txBody>
      </p:sp>
      <p:pic>
        <p:nvPicPr>
          <p:cNvPr id="18" name="Imagen 4">
            <a:extLst>
              <a:ext uri="{FF2B5EF4-FFF2-40B4-BE49-F238E27FC236}">
                <a16:creationId xmlns:a16="http://schemas.microsoft.com/office/drawing/2014/main" id="{7003F552-467D-40C5-9523-8E6983D90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120" y="997976"/>
            <a:ext cx="4412135" cy="41455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cheurón 19">
            <a:extLst>
              <a:ext uri="{FF2B5EF4-FFF2-40B4-BE49-F238E27FC236}">
                <a16:creationId xmlns:a16="http://schemas.microsoft.com/office/drawing/2014/main" id="{F6D572CB-D36F-453B-AAD3-B7F8F5731349}"/>
              </a:ext>
            </a:extLst>
          </p:cNvPr>
          <p:cNvSpPr/>
          <p:nvPr/>
        </p:nvSpPr>
        <p:spPr>
          <a:xfrm>
            <a:off x="5195072" y="-13021"/>
            <a:ext cx="3948927" cy="51434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DAA4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Flecha: hacia abajo 8">
            <a:extLst>
              <a:ext uri="{FF2B5EF4-FFF2-40B4-BE49-F238E27FC236}">
                <a16:creationId xmlns:a16="http://schemas.microsoft.com/office/drawing/2014/main" id="{108960B8-17CB-4CAE-AC1B-50B5807B056B}"/>
              </a:ext>
            </a:extLst>
          </p:cNvPr>
          <p:cNvSpPr/>
          <p:nvPr/>
        </p:nvSpPr>
        <p:spPr>
          <a:xfrm>
            <a:off x="3875629" y="-4224"/>
            <a:ext cx="2988926" cy="5114842"/>
          </a:xfrm>
          <a:custGeom>
            <a:avLst>
              <a:gd name="f0" fmla="val 15289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9E7A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Google Shape;263;p42">
            <a:extLst>
              <a:ext uri="{FF2B5EF4-FFF2-40B4-BE49-F238E27FC236}">
                <a16:creationId xmlns:a16="http://schemas.microsoft.com/office/drawing/2014/main" id="{44ED88EF-A17A-488F-B471-7658FC2EA8A1}"/>
              </a:ext>
            </a:extLst>
          </p:cNvPr>
          <p:cNvSpPr txBox="1"/>
          <p:nvPr/>
        </p:nvSpPr>
        <p:spPr>
          <a:xfrm>
            <a:off x="0" y="400973"/>
            <a:ext cx="4067946" cy="773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>
                <a:solidFill>
                  <a:srgbClr val="D6BBEB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5" name="Google Shape;270;p42">
            <a:extLst>
              <a:ext uri="{FF2B5EF4-FFF2-40B4-BE49-F238E27FC236}">
                <a16:creationId xmlns:a16="http://schemas.microsoft.com/office/drawing/2014/main" id="{93948823-1D37-4F7F-954F-B08E1AE5F27A}"/>
              </a:ext>
            </a:extLst>
          </p:cNvPr>
          <p:cNvSpPr txBox="1"/>
          <p:nvPr/>
        </p:nvSpPr>
        <p:spPr>
          <a:xfrm>
            <a:off x="877750" y="1493361"/>
            <a:ext cx="4157301" cy="424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 dirty="0">
                <a:solidFill>
                  <a:srgbClr val="D6BBEB"/>
                </a:solidFill>
                <a:uFillTx/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1600" b="0" i="0" u="none" strike="noStrike" kern="0" cap="none" spc="0" baseline="0" dirty="0">
                <a:solidFill>
                  <a:srgbClr val="D6BBEB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 dirty="0" smtClean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plantillaspowerpoint.org</a:t>
            </a:r>
            <a:endParaRPr lang="es-PE" sz="1600" b="0" i="0" u="none" strike="noStrike" kern="0" cap="none" spc="0" baseline="0" dirty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 dirty="0">
              <a:solidFill>
                <a:srgbClr val="02FFB3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6" name="Grupo 3">
            <a:extLst>
              <a:ext uri="{FF2B5EF4-FFF2-40B4-BE49-F238E27FC236}">
                <a16:creationId xmlns:a16="http://schemas.microsoft.com/office/drawing/2014/main" id="{EA25DE85-C1BB-4E17-A216-5361CE733386}"/>
              </a:ext>
            </a:extLst>
          </p:cNvPr>
          <p:cNvGrpSpPr/>
          <p:nvPr/>
        </p:nvGrpSpPr>
        <p:grpSpPr>
          <a:xfrm>
            <a:off x="877750" y="2247677"/>
            <a:ext cx="2988926" cy="1594421"/>
            <a:chOff x="877750" y="2247677"/>
            <a:chExt cx="2988926" cy="1594421"/>
          </a:xfrm>
        </p:grpSpPr>
        <p:sp>
          <p:nvSpPr>
            <p:cNvPr id="7" name="Google Shape;272;p42">
              <a:extLst>
                <a:ext uri="{FF2B5EF4-FFF2-40B4-BE49-F238E27FC236}">
                  <a16:creationId xmlns:a16="http://schemas.microsoft.com/office/drawing/2014/main" id="{6DFC28EE-9642-4194-884F-6328903096A5}"/>
                </a:ext>
              </a:extLst>
            </p:cNvPr>
            <p:cNvSpPr txBox="1"/>
            <p:nvPr/>
          </p:nvSpPr>
          <p:spPr>
            <a:xfrm>
              <a:off x="877750" y="2247677"/>
              <a:ext cx="2116918" cy="3086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D6BBEB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8" name="Google Shape;273;p42">
              <a:extLst>
                <a:ext uri="{FF2B5EF4-FFF2-40B4-BE49-F238E27FC236}">
                  <a16:creationId xmlns:a16="http://schemas.microsoft.com/office/drawing/2014/main" id="{83A99EFA-0F3F-484C-8CD4-DCA06618DEFD}"/>
                </a:ext>
              </a:extLst>
            </p:cNvPr>
            <p:cNvSpPr txBox="1"/>
            <p:nvPr/>
          </p:nvSpPr>
          <p:spPr>
            <a:xfrm>
              <a:off x="877750" y="2556278"/>
              <a:ext cx="2988926" cy="12858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pexels.com</a:t>
              </a:r>
            </a:p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</p:txBody>
        </p:sp>
      </p:grpSp>
      <p:sp>
        <p:nvSpPr>
          <p:cNvPr id="9" name="Google Shape;274;p42">
            <a:extLst>
              <a:ext uri="{FF2B5EF4-FFF2-40B4-BE49-F238E27FC236}">
                <a16:creationId xmlns:a16="http://schemas.microsoft.com/office/drawing/2014/main" id="{6FB966F4-4E83-460D-A06E-0967E1463430}"/>
              </a:ext>
            </a:extLst>
          </p:cNvPr>
          <p:cNvSpPr txBox="1"/>
          <p:nvPr/>
        </p:nvSpPr>
        <p:spPr>
          <a:xfrm>
            <a:off x="877750" y="3362614"/>
            <a:ext cx="2116918" cy="30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D6BBEB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10" name="Google Shape;275;p42">
            <a:extLst>
              <a:ext uri="{FF2B5EF4-FFF2-40B4-BE49-F238E27FC236}">
                <a16:creationId xmlns:a16="http://schemas.microsoft.com/office/drawing/2014/main" id="{E068736F-4CDF-49B3-8C3E-62FF90CFD997}"/>
              </a:ext>
            </a:extLst>
          </p:cNvPr>
          <p:cNvSpPr txBox="1"/>
          <p:nvPr/>
        </p:nvSpPr>
        <p:spPr>
          <a:xfrm>
            <a:off x="877750" y="3671215"/>
            <a:ext cx="2645148" cy="684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Agency FB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TT Norms Bold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Calisto MT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00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pic>
        <p:nvPicPr>
          <p:cNvPr id="15" name="Imagen 4">
            <a:extLst>
              <a:ext uri="{FF2B5EF4-FFF2-40B4-BE49-F238E27FC236}">
                <a16:creationId xmlns:a16="http://schemas.microsoft.com/office/drawing/2014/main" id="{12939CEA-4ADC-4BF1-976D-ACF6D9D30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962" y="1032101"/>
            <a:ext cx="3046314" cy="37383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71;p72">
            <a:extLst>
              <a:ext uri="{FF2B5EF4-FFF2-40B4-BE49-F238E27FC236}">
                <a16:creationId xmlns:a16="http://schemas.microsoft.com/office/drawing/2014/main" id="{02DDC403-FD27-49AA-9597-8D8D2A84E6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2492" y="279605"/>
            <a:ext cx="2221553" cy="477838"/>
          </a:xfrm>
        </p:spPr>
        <p:txBody>
          <a:bodyPr anchor="ctr"/>
          <a:lstStyle/>
          <a:p>
            <a:pPr lvl="0"/>
            <a:r>
              <a:rPr lang="en-US" sz="4000">
                <a:solidFill>
                  <a:srgbClr val="DAA4CE"/>
                </a:solidFill>
              </a:rPr>
              <a:t>RESOURCES</a:t>
            </a:r>
          </a:p>
        </p:txBody>
      </p:sp>
      <p:pic>
        <p:nvPicPr>
          <p:cNvPr id="3" name="Imagen 20">
            <a:extLst>
              <a:ext uri="{FF2B5EF4-FFF2-40B4-BE49-F238E27FC236}">
                <a16:creationId xmlns:a16="http://schemas.microsoft.com/office/drawing/2014/main" id="{9A8DCDCE-3C3A-4782-BD50-26F0C0115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66" y="1293473"/>
            <a:ext cx="1719876" cy="93811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n 21">
            <a:extLst>
              <a:ext uri="{FF2B5EF4-FFF2-40B4-BE49-F238E27FC236}">
                <a16:creationId xmlns:a16="http://schemas.microsoft.com/office/drawing/2014/main" id="{B192B714-BB2C-47FE-BFF5-CD52323C3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6" y="2633728"/>
            <a:ext cx="1338946" cy="19912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n 22">
            <a:extLst>
              <a:ext uri="{FF2B5EF4-FFF2-40B4-BE49-F238E27FC236}">
                <a16:creationId xmlns:a16="http://schemas.microsoft.com/office/drawing/2014/main" id="{FB3BDFB1-4647-4042-9BCB-E59A8A3DE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013" y="2633728"/>
            <a:ext cx="1307089" cy="21359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n 23">
            <a:extLst>
              <a:ext uri="{FF2B5EF4-FFF2-40B4-BE49-F238E27FC236}">
                <a16:creationId xmlns:a16="http://schemas.microsoft.com/office/drawing/2014/main" id="{E444C23D-0F5A-4652-B9B5-9B3D5E67D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6950" y="2395984"/>
            <a:ext cx="2129701" cy="22289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n 24">
            <a:extLst>
              <a:ext uri="{FF2B5EF4-FFF2-40B4-BE49-F238E27FC236}">
                <a16:creationId xmlns:a16="http://schemas.microsoft.com/office/drawing/2014/main" id="{8C57977E-3AB6-4F1C-9539-BC5B384A4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9202" y="1970312"/>
            <a:ext cx="1272826" cy="27916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n 25">
            <a:extLst>
              <a:ext uri="{FF2B5EF4-FFF2-40B4-BE49-F238E27FC236}">
                <a16:creationId xmlns:a16="http://schemas.microsoft.com/office/drawing/2014/main" id="{E7B06410-1123-4E3F-9BF4-19FB6299C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5887" y="3112023"/>
            <a:ext cx="2337873" cy="16499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en 27">
            <a:extLst>
              <a:ext uri="{FF2B5EF4-FFF2-40B4-BE49-F238E27FC236}">
                <a16:creationId xmlns:a16="http://schemas.microsoft.com/office/drawing/2014/main" id="{783A39AF-141F-499A-8567-5008E430E3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1553" y="1382060"/>
            <a:ext cx="1577385" cy="9083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n 28">
            <a:extLst>
              <a:ext uri="{FF2B5EF4-FFF2-40B4-BE49-F238E27FC236}">
                <a16:creationId xmlns:a16="http://schemas.microsoft.com/office/drawing/2014/main" id="{36432938-416B-4159-BAF8-9C5C3F5337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0852" y="2065721"/>
            <a:ext cx="2894697" cy="9935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magen 29">
            <a:extLst>
              <a:ext uri="{FF2B5EF4-FFF2-40B4-BE49-F238E27FC236}">
                <a16:creationId xmlns:a16="http://schemas.microsoft.com/office/drawing/2014/main" id="{D4F44688-0D62-4109-AC58-1722908BEF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5125" y="1123303"/>
            <a:ext cx="3695767" cy="6905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705587-4465-460E-8D00-C53DEC479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3600">
                <a:latin typeface="Arial"/>
                <a:cs typeface="Arial" panose="020B0604020202020204" pitchFamily="34" charset="0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1C6D8676-BD23-4565-81D5-BDB04CC9079D}"/>
              </a:ext>
            </a:extLst>
          </p:cNvPr>
          <p:cNvSpPr/>
          <p:nvPr/>
        </p:nvSpPr>
        <p:spPr>
          <a:xfrm>
            <a:off x="4584060" y="1119243"/>
            <a:ext cx="392323" cy="393484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22C6D098-82D1-428E-A017-B3D8A45A7549}"/>
              </a:ext>
            </a:extLst>
          </p:cNvPr>
          <p:cNvSpPr/>
          <p:nvPr/>
        </p:nvSpPr>
        <p:spPr>
          <a:xfrm>
            <a:off x="3955045" y="1172132"/>
            <a:ext cx="392323" cy="28769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30AD9E27-921A-4F34-BBF1-664CB9FF6361}"/>
              </a:ext>
            </a:extLst>
          </p:cNvPr>
          <p:cNvSpPr/>
          <p:nvPr/>
        </p:nvSpPr>
        <p:spPr>
          <a:xfrm>
            <a:off x="4585615" y="3390083"/>
            <a:ext cx="234827" cy="5308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92A6789-4E47-47B2-97EA-8BF6A7735553}"/>
              </a:ext>
            </a:extLst>
          </p:cNvPr>
          <p:cNvSpPr/>
          <p:nvPr/>
        </p:nvSpPr>
        <p:spPr>
          <a:xfrm rot="18900010">
            <a:off x="7189081" y="2740913"/>
            <a:ext cx="169237" cy="37701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2AC10971-3C5B-4833-AA4F-F39C42075C83}"/>
              </a:ext>
            </a:extLst>
          </p:cNvPr>
          <p:cNvSpPr/>
          <p:nvPr/>
        </p:nvSpPr>
        <p:spPr>
          <a:xfrm flipH="1">
            <a:off x="3950326" y="3481349"/>
            <a:ext cx="348340" cy="348340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4B338DDC-55C2-4D80-8974-694F588687A7}"/>
              </a:ext>
            </a:extLst>
          </p:cNvPr>
          <p:cNvSpPr/>
          <p:nvPr/>
        </p:nvSpPr>
        <p:spPr>
          <a:xfrm>
            <a:off x="5808954" y="2731870"/>
            <a:ext cx="345551" cy="34001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88E7CEF2-9924-4362-8E90-8782B4B97308}"/>
              </a:ext>
            </a:extLst>
          </p:cNvPr>
          <p:cNvSpPr/>
          <p:nvPr/>
        </p:nvSpPr>
        <p:spPr>
          <a:xfrm>
            <a:off x="8297457" y="2700415"/>
            <a:ext cx="348340" cy="3473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D55B74C-4E1D-46AB-9364-1B65E03CCEBC}"/>
              </a:ext>
            </a:extLst>
          </p:cNvPr>
          <p:cNvSpPr/>
          <p:nvPr/>
        </p:nvSpPr>
        <p:spPr>
          <a:xfrm>
            <a:off x="5213067" y="1139168"/>
            <a:ext cx="353644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10B3DB3C-34A9-4DE8-807C-9766A1A15376}"/>
              </a:ext>
            </a:extLst>
          </p:cNvPr>
          <p:cNvSpPr/>
          <p:nvPr/>
        </p:nvSpPr>
        <p:spPr>
          <a:xfrm rot="5400013">
            <a:off x="5803148" y="1139169"/>
            <a:ext cx="354119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7F2E48F3-6D75-4098-B82D-28DD39561254}"/>
              </a:ext>
            </a:extLst>
          </p:cNvPr>
          <p:cNvSpPr/>
          <p:nvPr/>
        </p:nvSpPr>
        <p:spPr>
          <a:xfrm>
            <a:off x="5107399" y="3464167"/>
            <a:ext cx="384852" cy="382722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A032A7E8-208F-4B7A-8FB2-1B6471DC2F6F}"/>
              </a:ext>
            </a:extLst>
          </p:cNvPr>
          <p:cNvSpPr/>
          <p:nvPr/>
        </p:nvSpPr>
        <p:spPr>
          <a:xfrm rot="16200004">
            <a:off x="6393865" y="1103082"/>
            <a:ext cx="425516" cy="42579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123A5EFD-6DB8-424D-9C9E-0C306AC045E6}"/>
              </a:ext>
            </a:extLst>
          </p:cNvPr>
          <p:cNvSpPr/>
          <p:nvPr/>
        </p:nvSpPr>
        <p:spPr>
          <a:xfrm>
            <a:off x="7056196" y="1068357"/>
            <a:ext cx="354942" cy="495257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B6265BF4-0F38-4CAF-BEF1-6D744DAF7097}"/>
              </a:ext>
            </a:extLst>
          </p:cNvPr>
          <p:cNvSpPr/>
          <p:nvPr/>
        </p:nvSpPr>
        <p:spPr>
          <a:xfrm>
            <a:off x="5779209" y="3450643"/>
            <a:ext cx="289316" cy="409760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1D5B4286-110D-4E69-9AFF-A7EAC613666B}"/>
              </a:ext>
            </a:extLst>
          </p:cNvPr>
          <p:cNvSpPr/>
          <p:nvPr/>
        </p:nvSpPr>
        <p:spPr>
          <a:xfrm rot="20700014">
            <a:off x="4603143" y="2725644"/>
            <a:ext cx="411470" cy="352455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04B71E2-729F-47E1-9563-368F01525D33}"/>
              </a:ext>
            </a:extLst>
          </p:cNvPr>
          <p:cNvSpPr/>
          <p:nvPr/>
        </p:nvSpPr>
        <p:spPr>
          <a:xfrm>
            <a:off x="3300993" y="2658928"/>
            <a:ext cx="395468" cy="3701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F86CE8E3-0DC8-4F48-8547-45266256ACD4}"/>
              </a:ext>
            </a:extLst>
          </p:cNvPr>
          <p:cNvSpPr/>
          <p:nvPr/>
        </p:nvSpPr>
        <p:spPr>
          <a:xfrm>
            <a:off x="3282293" y="3459989"/>
            <a:ext cx="381085" cy="38108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37DED818-4FCF-4C9E-BDDD-15C0B942EEA4}"/>
              </a:ext>
            </a:extLst>
          </p:cNvPr>
          <p:cNvSpPr/>
          <p:nvPr/>
        </p:nvSpPr>
        <p:spPr>
          <a:xfrm rot="18805988">
            <a:off x="7594762" y="1154635"/>
            <a:ext cx="413848" cy="409532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877C90CC-19A9-495F-8C57-63F292BD4E98}"/>
              </a:ext>
            </a:extLst>
          </p:cNvPr>
          <p:cNvSpPr/>
          <p:nvPr/>
        </p:nvSpPr>
        <p:spPr>
          <a:xfrm>
            <a:off x="8199305" y="1154686"/>
            <a:ext cx="408398" cy="410254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E36A2D7C-59DC-44DD-9826-35481A9899F7}"/>
              </a:ext>
            </a:extLst>
          </p:cNvPr>
          <p:cNvSpPr/>
          <p:nvPr/>
        </p:nvSpPr>
        <p:spPr>
          <a:xfrm>
            <a:off x="7022390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D3CD4360-DFF3-4A6E-ABA6-A111D4FA962E}"/>
              </a:ext>
            </a:extLst>
          </p:cNvPr>
          <p:cNvSpPr/>
          <p:nvPr/>
        </p:nvSpPr>
        <p:spPr>
          <a:xfrm>
            <a:off x="6366171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993F1311-2399-4424-AB77-9369E0A533B2}"/>
              </a:ext>
            </a:extLst>
          </p:cNvPr>
          <p:cNvSpPr/>
          <p:nvPr/>
        </p:nvSpPr>
        <p:spPr>
          <a:xfrm>
            <a:off x="7678619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2BF700B4-3905-40B7-B601-265010037176}"/>
              </a:ext>
            </a:extLst>
          </p:cNvPr>
          <p:cNvSpPr/>
          <p:nvPr/>
        </p:nvSpPr>
        <p:spPr>
          <a:xfrm>
            <a:off x="8334847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8EE5A194-AFBC-4B7E-83BE-14A222518344}"/>
              </a:ext>
            </a:extLst>
          </p:cNvPr>
          <p:cNvSpPr/>
          <p:nvPr/>
        </p:nvSpPr>
        <p:spPr>
          <a:xfrm>
            <a:off x="3263511" y="1109212"/>
            <a:ext cx="453149" cy="462320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DDD6F29B-3091-4B98-BFF2-0A6424693B64}"/>
              </a:ext>
            </a:extLst>
          </p:cNvPr>
          <p:cNvGrpSpPr/>
          <p:nvPr/>
        </p:nvGrpSpPr>
        <p:grpSpPr>
          <a:xfrm>
            <a:off x="7025646" y="4064800"/>
            <a:ext cx="303087" cy="420139"/>
            <a:chOff x="7025646" y="4064800"/>
            <a:chExt cx="303087" cy="420139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DF5EA0F9-004C-4313-8118-55C2F589C90D}"/>
                </a:ext>
              </a:extLst>
            </p:cNvPr>
            <p:cNvSpPr/>
            <p:nvPr/>
          </p:nvSpPr>
          <p:spPr>
            <a:xfrm>
              <a:off x="7190777" y="4065861"/>
              <a:ext cx="137955" cy="164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557B9F4E-1A2D-4E36-95C2-A38DD901A847}"/>
                </a:ext>
              </a:extLst>
            </p:cNvPr>
            <p:cNvSpPr/>
            <p:nvPr/>
          </p:nvSpPr>
          <p:spPr>
            <a:xfrm>
              <a:off x="7163574" y="4172443"/>
              <a:ext cx="29288" cy="83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F11B501D-5FE2-4D8D-AA59-FC776496E6A4}"/>
                </a:ext>
              </a:extLst>
            </p:cNvPr>
            <p:cNvSpPr/>
            <p:nvPr/>
          </p:nvSpPr>
          <p:spPr>
            <a:xfrm>
              <a:off x="7026679" y="4064800"/>
              <a:ext cx="136931" cy="163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020CD070-C6AE-4306-9F8B-46AF3749903F}"/>
                </a:ext>
              </a:extLst>
            </p:cNvPr>
            <p:cNvSpPr/>
            <p:nvPr/>
          </p:nvSpPr>
          <p:spPr>
            <a:xfrm>
              <a:off x="7025646" y="4258150"/>
              <a:ext cx="303087" cy="226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70514679-0D93-4C84-A003-7732C134C9C5}"/>
              </a:ext>
            </a:extLst>
          </p:cNvPr>
          <p:cNvGrpSpPr/>
          <p:nvPr/>
        </p:nvGrpSpPr>
        <p:grpSpPr>
          <a:xfrm>
            <a:off x="3235467" y="1800746"/>
            <a:ext cx="483104" cy="480717"/>
            <a:chOff x="3235467" y="1800746"/>
            <a:chExt cx="483104" cy="480717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7C07952E-0E9A-4543-B814-E6A9792AF0A6}"/>
                </a:ext>
              </a:extLst>
            </p:cNvPr>
            <p:cNvSpPr/>
            <p:nvPr/>
          </p:nvSpPr>
          <p:spPr>
            <a:xfrm>
              <a:off x="3235467" y="1800746"/>
              <a:ext cx="386251" cy="385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4C2F7DF0-D3B6-491F-A166-7AA32D2E41E0}"/>
                </a:ext>
              </a:extLst>
            </p:cNvPr>
            <p:cNvSpPr/>
            <p:nvPr/>
          </p:nvSpPr>
          <p:spPr>
            <a:xfrm>
              <a:off x="3300023" y="1994269"/>
              <a:ext cx="418548" cy="287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8F6A5083-14A9-465A-8209-7789C4118621}"/>
              </a:ext>
            </a:extLst>
          </p:cNvPr>
          <p:cNvGrpSpPr/>
          <p:nvPr/>
        </p:nvGrpSpPr>
        <p:grpSpPr>
          <a:xfrm>
            <a:off x="3300023" y="4214048"/>
            <a:ext cx="371521" cy="331525"/>
            <a:chOff x="3300023" y="4214048"/>
            <a:chExt cx="371521" cy="331525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001F769C-77F8-41A2-9EB1-923389BDF0FD}"/>
                </a:ext>
              </a:extLst>
            </p:cNvPr>
            <p:cNvSpPr/>
            <p:nvPr/>
          </p:nvSpPr>
          <p:spPr>
            <a:xfrm>
              <a:off x="3394042" y="4214048"/>
              <a:ext cx="277502" cy="27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2BB8374D-1474-4454-B65E-4F38CF5D3061}"/>
                </a:ext>
              </a:extLst>
            </p:cNvPr>
            <p:cNvSpPr/>
            <p:nvPr/>
          </p:nvSpPr>
          <p:spPr>
            <a:xfrm>
              <a:off x="3356972" y="4386468"/>
              <a:ext cx="136501" cy="13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BB9CD1D0-7D10-4446-9A2A-3E11F8BF89C6}"/>
                </a:ext>
              </a:extLst>
            </p:cNvPr>
            <p:cNvSpPr/>
            <p:nvPr/>
          </p:nvSpPr>
          <p:spPr>
            <a:xfrm>
              <a:off x="3300023" y="4493133"/>
              <a:ext cx="89510" cy="52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4678D078-1D28-4000-9C64-15F85C12F8F8}"/>
              </a:ext>
            </a:extLst>
          </p:cNvPr>
          <p:cNvGrpSpPr/>
          <p:nvPr/>
        </p:nvGrpSpPr>
        <p:grpSpPr>
          <a:xfrm>
            <a:off x="6324374" y="4126339"/>
            <a:ext cx="372379" cy="364343"/>
            <a:chOff x="6324374" y="4126339"/>
            <a:chExt cx="372379" cy="364343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7E4EDE09-A124-4ECF-AA6F-F44F7871C8EB}"/>
                </a:ext>
              </a:extLst>
            </p:cNvPr>
            <p:cNvSpPr/>
            <p:nvPr/>
          </p:nvSpPr>
          <p:spPr>
            <a:xfrm>
              <a:off x="6440046" y="4126339"/>
              <a:ext cx="122035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F4AF981B-F7C6-4521-A913-156B8C4BCC53}"/>
                </a:ext>
              </a:extLst>
            </p:cNvPr>
            <p:cNvSpPr/>
            <p:nvPr/>
          </p:nvSpPr>
          <p:spPr>
            <a:xfrm>
              <a:off x="6573822" y="4259192"/>
              <a:ext cx="122931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78521EDD-D63D-4B82-8353-FF34B1077F96}"/>
                </a:ext>
              </a:extLst>
            </p:cNvPr>
            <p:cNvSpPr/>
            <p:nvPr/>
          </p:nvSpPr>
          <p:spPr>
            <a:xfrm>
              <a:off x="6324374" y="4198431"/>
              <a:ext cx="301002" cy="292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105DCEE9-0837-4047-8555-9D42D3DDD10E}"/>
              </a:ext>
            </a:extLst>
          </p:cNvPr>
          <p:cNvGrpSpPr/>
          <p:nvPr/>
        </p:nvGrpSpPr>
        <p:grpSpPr>
          <a:xfrm>
            <a:off x="3964216" y="4156908"/>
            <a:ext cx="352236" cy="356734"/>
            <a:chOff x="3964216" y="4156908"/>
            <a:chExt cx="352236" cy="356734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D9B5A205-DED9-4329-B9B0-4EE21B80CEC4}"/>
                </a:ext>
              </a:extLst>
            </p:cNvPr>
            <p:cNvSpPr/>
            <p:nvPr/>
          </p:nvSpPr>
          <p:spPr>
            <a:xfrm>
              <a:off x="3964216" y="4156908"/>
              <a:ext cx="352236" cy="35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62A28FCF-330C-4095-9E26-BF1A74EA7C1B}"/>
                </a:ext>
              </a:extLst>
            </p:cNvPr>
            <p:cNvSpPr/>
            <p:nvPr/>
          </p:nvSpPr>
          <p:spPr>
            <a:xfrm>
              <a:off x="4097993" y="4299947"/>
              <a:ext cx="72319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7C11ACE6-514A-4274-AB9D-210A5F87879D}"/>
              </a:ext>
            </a:extLst>
          </p:cNvPr>
          <p:cNvGrpSpPr/>
          <p:nvPr/>
        </p:nvGrpSpPr>
        <p:grpSpPr>
          <a:xfrm>
            <a:off x="7665662" y="4173376"/>
            <a:ext cx="365174" cy="332640"/>
            <a:chOff x="7665662" y="4173376"/>
            <a:chExt cx="365174" cy="332640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E21FBEE3-D977-4A12-9E34-85B1D2B27069}"/>
                </a:ext>
              </a:extLst>
            </p:cNvPr>
            <p:cNvSpPr/>
            <p:nvPr/>
          </p:nvSpPr>
          <p:spPr>
            <a:xfrm>
              <a:off x="7665662" y="4173376"/>
              <a:ext cx="344399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BB66CD57-F911-4F3B-B9D7-C6A12A82D1AE}"/>
                </a:ext>
              </a:extLst>
            </p:cNvPr>
            <p:cNvSpPr/>
            <p:nvPr/>
          </p:nvSpPr>
          <p:spPr>
            <a:xfrm>
              <a:off x="7937714" y="4291772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6CBA5D97-9209-41F8-9F3A-9DD7566A7FF1}"/>
                </a:ext>
              </a:extLst>
            </p:cNvPr>
            <p:cNvSpPr/>
            <p:nvPr/>
          </p:nvSpPr>
          <p:spPr>
            <a:xfrm>
              <a:off x="7985619" y="4292687"/>
              <a:ext cx="45217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C668727A-140D-4897-BBDF-1402821A5CB3}"/>
                </a:ext>
              </a:extLst>
            </p:cNvPr>
            <p:cNvSpPr/>
            <p:nvPr/>
          </p:nvSpPr>
          <p:spPr>
            <a:xfrm>
              <a:off x="7690990" y="4291772"/>
              <a:ext cx="223250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04F9934D-796E-4836-800D-1D9BA157963E}"/>
                </a:ext>
              </a:extLst>
            </p:cNvPr>
            <p:cNvSpPr/>
            <p:nvPr/>
          </p:nvSpPr>
          <p:spPr>
            <a:xfrm>
              <a:off x="7738878" y="4410169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FC641204-C33B-4FE3-B179-2442D248C927}"/>
                </a:ext>
              </a:extLst>
            </p:cNvPr>
            <p:cNvSpPr/>
            <p:nvPr/>
          </p:nvSpPr>
          <p:spPr>
            <a:xfrm>
              <a:off x="7786783" y="4411979"/>
              <a:ext cx="218751" cy="9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D43F1FD6-295B-4D7C-B72B-3BCCCBE76F0D}"/>
                </a:ext>
              </a:extLst>
            </p:cNvPr>
            <p:cNvSpPr/>
            <p:nvPr/>
          </p:nvSpPr>
          <p:spPr>
            <a:xfrm>
              <a:off x="7665662" y="4411083"/>
              <a:ext cx="49743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1D18D591-DACD-4FEB-8234-3536AC09BBEB}"/>
              </a:ext>
            </a:extLst>
          </p:cNvPr>
          <p:cNvSpPr/>
          <p:nvPr/>
        </p:nvSpPr>
        <p:spPr>
          <a:xfrm>
            <a:off x="4558101" y="4157566"/>
            <a:ext cx="309149" cy="365174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528C03FB-8346-4C99-9B76-F6F5E29C7FB2}"/>
              </a:ext>
            </a:extLst>
          </p:cNvPr>
          <p:cNvGrpSpPr/>
          <p:nvPr/>
        </p:nvGrpSpPr>
        <p:grpSpPr>
          <a:xfrm>
            <a:off x="8328620" y="4140677"/>
            <a:ext cx="357054" cy="363373"/>
            <a:chOff x="8328620" y="4140677"/>
            <a:chExt cx="357054" cy="363373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6630F653-4BA0-49C2-B8C4-5DA6976BC2AA}"/>
                </a:ext>
              </a:extLst>
            </p:cNvPr>
            <p:cNvSpPr/>
            <p:nvPr/>
          </p:nvSpPr>
          <p:spPr>
            <a:xfrm>
              <a:off x="8328620" y="4140677"/>
              <a:ext cx="357054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A5BCE601-ED9B-4878-8093-172525411E0F}"/>
                </a:ext>
              </a:extLst>
            </p:cNvPr>
            <p:cNvSpPr/>
            <p:nvPr/>
          </p:nvSpPr>
          <p:spPr>
            <a:xfrm>
              <a:off x="8397328" y="4285299"/>
              <a:ext cx="212405" cy="21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0C90FA0A-7608-4165-9150-EA8C631F66B5}"/>
                </a:ext>
              </a:extLst>
            </p:cNvPr>
            <p:cNvSpPr/>
            <p:nvPr/>
          </p:nvSpPr>
          <p:spPr>
            <a:xfrm>
              <a:off x="8468733" y="4236470"/>
              <a:ext cx="7682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9B933135-99FF-420C-A3DC-8DB47E70AF42}"/>
              </a:ext>
            </a:extLst>
          </p:cNvPr>
          <p:cNvGrpSpPr/>
          <p:nvPr/>
        </p:nvGrpSpPr>
        <p:grpSpPr>
          <a:xfrm>
            <a:off x="5126208" y="4158471"/>
            <a:ext cx="365166" cy="363364"/>
            <a:chOff x="5126208" y="4158471"/>
            <a:chExt cx="365166" cy="363364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1598DCAF-5A0B-4C71-963D-A14A505C7D29}"/>
                </a:ext>
              </a:extLst>
            </p:cNvPr>
            <p:cNvSpPr/>
            <p:nvPr/>
          </p:nvSpPr>
          <p:spPr>
            <a:xfrm>
              <a:off x="5202140" y="4308506"/>
              <a:ext cx="214216" cy="213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30E31D15-AE10-49F1-88AE-4716608B2408}"/>
                </a:ext>
              </a:extLst>
            </p:cNvPr>
            <p:cNvSpPr/>
            <p:nvPr/>
          </p:nvSpPr>
          <p:spPr>
            <a:xfrm>
              <a:off x="5317812" y="4160620"/>
              <a:ext cx="173562" cy="169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FE1A6929-2C7F-4E78-8360-3471A35DCBCD}"/>
                </a:ext>
              </a:extLst>
            </p:cNvPr>
            <p:cNvSpPr/>
            <p:nvPr/>
          </p:nvSpPr>
          <p:spPr>
            <a:xfrm>
              <a:off x="5223830" y="4158471"/>
              <a:ext cx="169950" cy="10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F7B5D835-A35F-441E-A625-0FA2A096E185}"/>
                </a:ext>
              </a:extLst>
            </p:cNvPr>
            <p:cNvSpPr/>
            <p:nvPr/>
          </p:nvSpPr>
          <p:spPr>
            <a:xfrm>
              <a:off x="5126208" y="4160620"/>
              <a:ext cx="170837" cy="168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45A0C6A4-D2E2-40A1-8472-E1A6BE24F58B}"/>
              </a:ext>
            </a:extLst>
          </p:cNvPr>
          <p:cNvGrpSpPr/>
          <p:nvPr/>
        </p:nvGrpSpPr>
        <p:grpSpPr>
          <a:xfrm>
            <a:off x="5732940" y="4193356"/>
            <a:ext cx="362477" cy="283838"/>
            <a:chOff x="5732940" y="4193356"/>
            <a:chExt cx="362477" cy="283838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3667734D-D88D-4A70-A3D5-F3308892CEA2}"/>
                </a:ext>
              </a:extLst>
            </p:cNvPr>
            <p:cNvSpPr/>
            <p:nvPr/>
          </p:nvSpPr>
          <p:spPr>
            <a:xfrm>
              <a:off x="5732940" y="4431063"/>
              <a:ext cx="362477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737DBEE3-1ABF-478F-BF9B-2E4EEF87901F}"/>
                </a:ext>
              </a:extLst>
            </p:cNvPr>
            <p:cNvSpPr/>
            <p:nvPr/>
          </p:nvSpPr>
          <p:spPr>
            <a:xfrm>
              <a:off x="5755544" y="4193356"/>
              <a:ext cx="316373" cy="21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14509239-8B42-455E-81DA-1E99E4F58F86}"/>
              </a:ext>
            </a:extLst>
          </p:cNvPr>
          <p:cNvGrpSpPr/>
          <p:nvPr/>
        </p:nvGrpSpPr>
        <p:grpSpPr>
          <a:xfrm>
            <a:off x="3923672" y="1891811"/>
            <a:ext cx="360474" cy="414671"/>
            <a:chOff x="3923672" y="1891811"/>
            <a:chExt cx="360474" cy="414671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07ADD2D8-04AC-4AB1-AF54-98BA6A5CCFEC}"/>
                </a:ext>
              </a:extLst>
            </p:cNvPr>
            <p:cNvSpPr/>
            <p:nvPr/>
          </p:nvSpPr>
          <p:spPr>
            <a:xfrm>
              <a:off x="3950445" y="1972123"/>
              <a:ext cx="305912" cy="19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80C5E0E8-D4AF-49F8-9BFE-116FE1829B60}"/>
                </a:ext>
              </a:extLst>
            </p:cNvPr>
            <p:cNvSpPr/>
            <p:nvPr/>
          </p:nvSpPr>
          <p:spPr>
            <a:xfrm>
              <a:off x="3923672" y="2197687"/>
              <a:ext cx="360474" cy="108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0E3ADA3D-36A1-456D-B184-0A7612E99CDC}"/>
                </a:ext>
              </a:extLst>
            </p:cNvPr>
            <p:cNvSpPr/>
            <p:nvPr/>
          </p:nvSpPr>
          <p:spPr>
            <a:xfrm>
              <a:off x="4060649" y="1891811"/>
              <a:ext cx="82414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9E9A24E9-1AD7-4512-9570-89090E4BA6DD}"/>
              </a:ext>
            </a:extLst>
          </p:cNvPr>
          <p:cNvGrpSpPr/>
          <p:nvPr/>
        </p:nvGrpSpPr>
        <p:grpSpPr>
          <a:xfrm>
            <a:off x="6993267" y="1888738"/>
            <a:ext cx="416087" cy="415074"/>
            <a:chOff x="6993267" y="1888738"/>
            <a:chExt cx="416087" cy="415074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9A4BD9A0-F0AB-4CCA-AB88-2AB1A2CBC88B}"/>
                </a:ext>
              </a:extLst>
            </p:cNvPr>
            <p:cNvSpPr/>
            <p:nvPr/>
          </p:nvSpPr>
          <p:spPr>
            <a:xfrm>
              <a:off x="6993267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E756250F-6B19-4768-BD84-B1E1778E485B}"/>
                </a:ext>
              </a:extLst>
            </p:cNvPr>
            <p:cNvSpPr/>
            <p:nvPr/>
          </p:nvSpPr>
          <p:spPr>
            <a:xfrm>
              <a:off x="6994282" y="2115318"/>
              <a:ext cx="191594" cy="188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038ED5C6-9272-434A-B03D-4B95514D2018}"/>
                </a:ext>
              </a:extLst>
            </p:cNvPr>
            <p:cNvSpPr/>
            <p:nvPr/>
          </p:nvSpPr>
          <p:spPr>
            <a:xfrm>
              <a:off x="7218803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4AFE6BD7-710F-4B96-8A23-B8AD11EDE684}"/>
                </a:ext>
              </a:extLst>
            </p:cNvPr>
            <p:cNvSpPr/>
            <p:nvPr/>
          </p:nvSpPr>
          <p:spPr>
            <a:xfrm>
              <a:off x="7218803" y="2114266"/>
              <a:ext cx="190551" cy="189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ACF10BFC-234D-426B-979B-2B136CFD85FA}"/>
              </a:ext>
            </a:extLst>
          </p:cNvPr>
          <p:cNvGrpSpPr/>
          <p:nvPr/>
        </p:nvGrpSpPr>
        <p:grpSpPr>
          <a:xfrm>
            <a:off x="4569814" y="1891802"/>
            <a:ext cx="480672" cy="415063"/>
            <a:chOff x="4569814" y="1891802"/>
            <a:chExt cx="480672" cy="415063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B57C525A-62D0-4939-AF89-08E75B20EF44}"/>
                </a:ext>
              </a:extLst>
            </p:cNvPr>
            <p:cNvSpPr/>
            <p:nvPr/>
          </p:nvSpPr>
          <p:spPr>
            <a:xfrm>
              <a:off x="4569814" y="1919590"/>
              <a:ext cx="480672" cy="387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6BB95A91-2E0B-4253-8496-847E326AB867}"/>
                </a:ext>
              </a:extLst>
            </p:cNvPr>
            <p:cNvSpPr/>
            <p:nvPr/>
          </p:nvSpPr>
          <p:spPr>
            <a:xfrm>
              <a:off x="4873313" y="1891802"/>
              <a:ext cx="139061" cy="139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F23536CC-281D-422A-A916-7C7E0ACF20DF}"/>
                </a:ext>
              </a:extLst>
            </p:cNvPr>
            <p:cNvSpPr/>
            <p:nvPr/>
          </p:nvSpPr>
          <p:spPr>
            <a:xfrm>
              <a:off x="4606564" y="1892817"/>
              <a:ext cx="139061" cy="139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95C89128-52C8-472D-9F16-581EB47AC56C}"/>
                </a:ext>
              </a:extLst>
            </p:cNvPr>
            <p:cNvSpPr/>
            <p:nvPr/>
          </p:nvSpPr>
          <p:spPr>
            <a:xfrm>
              <a:off x="4687927" y="1972123"/>
              <a:ext cx="243084" cy="2441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F25198DD-0D45-4D1F-8479-2C7320F7A582}"/>
              </a:ext>
            </a:extLst>
          </p:cNvPr>
          <p:cNvGrpSpPr/>
          <p:nvPr/>
        </p:nvGrpSpPr>
        <p:grpSpPr>
          <a:xfrm>
            <a:off x="7584893" y="1867579"/>
            <a:ext cx="421830" cy="414442"/>
            <a:chOff x="7584893" y="1867579"/>
            <a:chExt cx="421830" cy="414442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1646194F-D326-4F16-9DBA-EF37A89ADC9E}"/>
                </a:ext>
              </a:extLst>
            </p:cNvPr>
            <p:cNvSpPr/>
            <p:nvPr/>
          </p:nvSpPr>
          <p:spPr>
            <a:xfrm>
              <a:off x="7635368" y="1913409"/>
              <a:ext cx="110230" cy="110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43849B96-83D6-4CAF-BA9E-F6763C1BF666}"/>
                </a:ext>
              </a:extLst>
            </p:cNvPr>
            <p:cNvSpPr/>
            <p:nvPr/>
          </p:nvSpPr>
          <p:spPr>
            <a:xfrm>
              <a:off x="7806333" y="1878662"/>
              <a:ext cx="197775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B700BD6B-BEA1-4B61-A411-37570A52AC04}"/>
                </a:ext>
              </a:extLst>
            </p:cNvPr>
            <p:cNvSpPr/>
            <p:nvPr/>
          </p:nvSpPr>
          <p:spPr>
            <a:xfrm>
              <a:off x="7676552" y="1954603"/>
              <a:ext cx="279138" cy="279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DBA49CE2-FB39-4BD3-BEA8-98E491C1F7FC}"/>
                </a:ext>
              </a:extLst>
            </p:cNvPr>
            <p:cNvSpPr/>
            <p:nvPr/>
          </p:nvSpPr>
          <p:spPr>
            <a:xfrm>
              <a:off x="7891820" y="2169834"/>
              <a:ext cx="114903" cy="112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AE51C7CE-3197-4454-BAB4-E64C1FD0C79B}"/>
                </a:ext>
              </a:extLst>
            </p:cNvPr>
            <p:cNvSpPr/>
            <p:nvPr/>
          </p:nvSpPr>
          <p:spPr>
            <a:xfrm>
              <a:off x="7598298" y="2084383"/>
              <a:ext cx="196733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303F39AF-AA1D-47FB-9BD2-AECD1C60A60A}"/>
                </a:ext>
              </a:extLst>
            </p:cNvPr>
            <p:cNvSpPr/>
            <p:nvPr/>
          </p:nvSpPr>
          <p:spPr>
            <a:xfrm>
              <a:off x="7584893" y="1867579"/>
              <a:ext cx="120527" cy="114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09C3BEF9-7066-491A-9923-1274359AD57F}"/>
              </a:ext>
            </a:extLst>
          </p:cNvPr>
          <p:cNvSpPr/>
          <p:nvPr/>
        </p:nvSpPr>
        <p:spPr>
          <a:xfrm>
            <a:off x="5201793" y="1892625"/>
            <a:ext cx="407877" cy="413427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233FC4BF-7B87-4C5D-AC1C-715DE9A75461}"/>
              </a:ext>
            </a:extLst>
          </p:cNvPr>
          <p:cNvGrpSpPr/>
          <p:nvPr/>
        </p:nvGrpSpPr>
        <p:grpSpPr>
          <a:xfrm>
            <a:off x="8230102" y="1867799"/>
            <a:ext cx="415065" cy="377994"/>
            <a:chOff x="8230102" y="1867799"/>
            <a:chExt cx="415065" cy="377994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BF2C68BE-C7DF-4B55-8674-E57CD2E72D5D}"/>
                </a:ext>
              </a:extLst>
            </p:cNvPr>
            <p:cNvSpPr/>
            <p:nvPr/>
          </p:nvSpPr>
          <p:spPr>
            <a:xfrm>
              <a:off x="8438138" y="1921346"/>
              <a:ext cx="207029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4FA031FB-ECEF-47EA-88A9-F43F8F735AC9}"/>
                </a:ext>
              </a:extLst>
            </p:cNvPr>
            <p:cNvSpPr/>
            <p:nvPr/>
          </p:nvSpPr>
          <p:spPr>
            <a:xfrm>
              <a:off x="8310423" y="1867799"/>
              <a:ext cx="113339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87C2FDD3-AB84-4D37-B4C4-F67ABA827779}"/>
                </a:ext>
              </a:extLst>
            </p:cNvPr>
            <p:cNvSpPr/>
            <p:nvPr/>
          </p:nvSpPr>
          <p:spPr>
            <a:xfrm>
              <a:off x="8450500" y="1867799"/>
              <a:ext cx="113303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016C9410-920F-4B87-9581-3B6F5EC1A488}"/>
                </a:ext>
              </a:extLst>
            </p:cNvPr>
            <p:cNvSpPr/>
            <p:nvPr/>
          </p:nvSpPr>
          <p:spPr>
            <a:xfrm>
              <a:off x="8230102" y="1921346"/>
              <a:ext cx="206014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53BC234C-AC78-4265-A0DE-0D99AAEAE557}"/>
              </a:ext>
            </a:extLst>
          </p:cNvPr>
          <p:cNvGrpSpPr/>
          <p:nvPr/>
        </p:nvGrpSpPr>
        <p:grpSpPr>
          <a:xfrm>
            <a:off x="5776392" y="1872407"/>
            <a:ext cx="415092" cy="414835"/>
            <a:chOff x="5776392" y="1872407"/>
            <a:chExt cx="415092" cy="414835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C9DA1688-F0C6-43FC-9011-822A6D7C7FF1}"/>
                </a:ext>
              </a:extLst>
            </p:cNvPr>
            <p:cNvSpPr/>
            <p:nvPr/>
          </p:nvSpPr>
          <p:spPr>
            <a:xfrm>
              <a:off x="5776392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F438CAA3-EA8E-4D39-A51F-E6704743D572}"/>
                </a:ext>
              </a:extLst>
            </p:cNvPr>
            <p:cNvSpPr/>
            <p:nvPr/>
          </p:nvSpPr>
          <p:spPr>
            <a:xfrm>
              <a:off x="6136858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BD5D6F1F-30EA-49C2-9FEC-86AF6099C33A}"/>
                </a:ext>
              </a:extLst>
            </p:cNvPr>
            <p:cNvSpPr/>
            <p:nvPr/>
          </p:nvSpPr>
          <p:spPr>
            <a:xfrm>
              <a:off x="5857756" y="2008104"/>
              <a:ext cx="252365" cy="197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8EA111EA-4297-4463-85EE-93A5A4392087}"/>
                </a:ext>
              </a:extLst>
            </p:cNvPr>
            <p:cNvSpPr/>
            <p:nvPr/>
          </p:nvSpPr>
          <p:spPr>
            <a:xfrm>
              <a:off x="5795970" y="2233668"/>
              <a:ext cx="375937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D8321147-2988-4984-B2BD-B33E7494945C}"/>
                </a:ext>
              </a:extLst>
            </p:cNvPr>
            <p:cNvSpPr/>
            <p:nvPr/>
          </p:nvSpPr>
          <p:spPr>
            <a:xfrm>
              <a:off x="5794918" y="1872407"/>
              <a:ext cx="376979" cy="108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C83A1175-5C6A-49A0-97A3-740F859FD28A}"/>
              </a:ext>
            </a:extLst>
          </p:cNvPr>
          <p:cNvGrpSpPr/>
          <p:nvPr/>
        </p:nvGrpSpPr>
        <p:grpSpPr>
          <a:xfrm>
            <a:off x="6396858" y="1856424"/>
            <a:ext cx="418173" cy="413043"/>
            <a:chOff x="6396858" y="1856424"/>
            <a:chExt cx="418173" cy="413043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24C77AE1-40CA-4321-8AB2-65766E825DA0}"/>
                </a:ext>
              </a:extLst>
            </p:cNvPr>
            <p:cNvSpPr/>
            <p:nvPr/>
          </p:nvSpPr>
          <p:spPr>
            <a:xfrm>
              <a:off x="6396858" y="2011707"/>
              <a:ext cx="260604" cy="257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052CB2FE-90AE-423F-895E-13D7164363CE}"/>
                </a:ext>
              </a:extLst>
            </p:cNvPr>
            <p:cNvSpPr/>
            <p:nvPr/>
          </p:nvSpPr>
          <p:spPr>
            <a:xfrm>
              <a:off x="6521473" y="1856424"/>
              <a:ext cx="293558" cy="29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BC4715B9-CDB3-4E49-9E2C-F696852F1A31}"/>
              </a:ext>
            </a:extLst>
          </p:cNvPr>
          <p:cNvGrpSpPr/>
          <p:nvPr/>
        </p:nvGrpSpPr>
        <p:grpSpPr>
          <a:xfrm>
            <a:off x="3885605" y="2599748"/>
            <a:ext cx="501777" cy="501777"/>
            <a:chOff x="3885605" y="2599748"/>
            <a:chExt cx="501777" cy="501777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6DDAA5E5-378D-4BE2-B020-2151433EE2D0}"/>
                </a:ext>
              </a:extLst>
            </p:cNvPr>
            <p:cNvSpPr/>
            <p:nvPr/>
          </p:nvSpPr>
          <p:spPr>
            <a:xfrm>
              <a:off x="4033537" y="2924178"/>
              <a:ext cx="205804" cy="177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2DB44A16-E8D0-4E85-86FA-AC2F1523B6A4}"/>
                </a:ext>
              </a:extLst>
            </p:cNvPr>
            <p:cNvSpPr/>
            <p:nvPr/>
          </p:nvSpPr>
          <p:spPr>
            <a:xfrm>
              <a:off x="3885605" y="2599748"/>
              <a:ext cx="501777" cy="412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FE8FFF40-4504-4AEA-9B26-A41B20E95EBC}"/>
              </a:ext>
            </a:extLst>
          </p:cNvPr>
          <p:cNvGrpSpPr/>
          <p:nvPr/>
        </p:nvGrpSpPr>
        <p:grpSpPr>
          <a:xfrm>
            <a:off x="5180706" y="2670642"/>
            <a:ext cx="394993" cy="394992"/>
            <a:chOff x="5180706" y="2670642"/>
            <a:chExt cx="394993" cy="394992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3005357D-289B-47C1-8CD4-D1BDC478DADD}"/>
                </a:ext>
              </a:extLst>
            </p:cNvPr>
            <p:cNvSpPr/>
            <p:nvPr/>
          </p:nvSpPr>
          <p:spPr>
            <a:xfrm>
              <a:off x="5180706" y="2833432"/>
              <a:ext cx="394993" cy="23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C7F6081B-35CA-4262-801E-F510BC12C4F2}"/>
                </a:ext>
              </a:extLst>
            </p:cNvPr>
            <p:cNvSpPr/>
            <p:nvPr/>
          </p:nvSpPr>
          <p:spPr>
            <a:xfrm>
              <a:off x="5180706" y="2670642"/>
              <a:ext cx="394993" cy="139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CF6CE332-15D3-4D48-8B63-DCE9897D2620}"/>
              </a:ext>
            </a:extLst>
          </p:cNvPr>
          <p:cNvGrpSpPr/>
          <p:nvPr/>
        </p:nvGrpSpPr>
        <p:grpSpPr>
          <a:xfrm>
            <a:off x="7593022" y="2726905"/>
            <a:ext cx="441262" cy="284423"/>
            <a:chOff x="7593022" y="2726905"/>
            <a:chExt cx="441262" cy="284423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218B7EB3-43AB-4EEB-A433-2C02A1DB1472}"/>
                </a:ext>
              </a:extLst>
            </p:cNvPr>
            <p:cNvSpPr/>
            <p:nvPr/>
          </p:nvSpPr>
          <p:spPr>
            <a:xfrm>
              <a:off x="7593022" y="2744900"/>
              <a:ext cx="441262" cy="266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B0638ACC-244E-4322-90B2-C0BF4A53084D}"/>
                </a:ext>
              </a:extLst>
            </p:cNvPr>
            <p:cNvSpPr/>
            <p:nvPr/>
          </p:nvSpPr>
          <p:spPr>
            <a:xfrm>
              <a:off x="7620399" y="2726905"/>
              <a:ext cx="386443" cy="151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A9768B76-A39F-4411-95A1-30AD3B10040C}"/>
              </a:ext>
            </a:extLst>
          </p:cNvPr>
          <p:cNvGrpSpPr/>
          <p:nvPr/>
        </p:nvGrpSpPr>
        <p:grpSpPr>
          <a:xfrm>
            <a:off x="6432246" y="2748293"/>
            <a:ext cx="338904" cy="317717"/>
            <a:chOff x="6432246" y="2748293"/>
            <a:chExt cx="338904" cy="317717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2904C65E-4777-49BA-B5C5-31CB9EC51D4E}"/>
                </a:ext>
              </a:extLst>
            </p:cNvPr>
            <p:cNvSpPr/>
            <p:nvPr/>
          </p:nvSpPr>
          <p:spPr>
            <a:xfrm>
              <a:off x="6492459" y="3026289"/>
              <a:ext cx="133447" cy="39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F43C5918-6D55-4327-962D-DFA4CC2CB7A3}"/>
                </a:ext>
              </a:extLst>
            </p:cNvPr>
            <p:cNvSpPr/>
            <p:nvPr/>
          </p:nvSpPr>
          <p:spPr>
            <a:xfrm>
              <a:off x="6432246" y="2966706"/>
              <a:ext cx="180155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940DAB63-A18E-462D-A3AF-3E83D76129FD}"/>
                </a:ext>
              </a:extLst>
            </p:cNvPr>
            <p:cNvSpPr/>
            <p:nvPr/>
          </p:nvSpPr>
          <p:spPr>
            <a:xfrm>
              <a:off x="6632252" y="2907151"/>
              <a:ext cx="119155" cy="99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375573D9-EA3E-46B1-9310-4B1F4C483D00}"/>
                </a:ext>
              </a:extLst>
            </p:cNvPr>
            <p:cNvSpPr/>
            <p:nvPr/>
          </p:nvSpPr>
          <p:spPr>
            <a:xfrm>
              <a:off x="6632252" y="3026289"/>
              <a:ext cx="119155" cy="298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2A029A9A-BD6A-487B-9E41-622E519F83D5}"/>
                </a:ext>
              </a:extLst>
            </p:cNvPr>
            <p:cNvSpPr/>
            <p:nvPr/>
          </p:nvSpPr>
          <p:spPr>
            <a:xfrm>
              <a:off x="6432246" y="2748293"/>
              <a:ext cx="338904" cy="19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9AF3ACA2-4B4D-4452-BECB-A43AF08B6AB2}"/>
                </a:ext>
              </a:extLst>
            </p:cNvPr>
            <p:cNvSpPr/>
            <p:nvPr/>
          </p:nvSpPr>
          <p:spPr>
            <a:xfrm>
              <a:off x="6632252" y="2857527"/>
              <a:ext cx="119155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241B05-5BC3-4CE0-846F-912B944EA2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400">
                <a:latin typeface="Arial"/>
                <a:cs typeface="Arial" panose="020B0604020202020204" pitchFamily="34" charset="0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1FD761CD-D49A-4E7E-8900-C94238CFC669}"/>
              </a:ext>
            </a:extLst>
          </p:cNvPr>
          <p:cNvSpPr/>
          <p:nvPr/>
        </p:nvSpPr>
        <p:spPr>
          <a:xfrm>
            <a:off x="4530815" y="1242559"/>
            <a:ext cx="415366" cy="48917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42C615A3-1189-4DEE-9372-8A940BD8C4AD}"/>
              </a:ext>
            </a:extLst>
          </p:cNvPr>
          <p:cNvSpPr/>
          <p:nvPr/>
        </p:nvSpPr>
        <p:spPr>
          <a:xfrm>
            <a:off x="5223848" y="1253450"/>
            <a:ext cx="436305" cy="467404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B07E5E1E-2DAD-4E9F-B6A2-024D15EB302A}"/>
              </a:ext>
            </a:extLst>
          </p:cNvPr>
          <p:cNvGrpSpPr/>
          <p:nvPr/>
        </p:nvGrpSpPr>
        <p:grpSpPr>
          <a:xfrm>
            <a:off x="3837243" y="1242559"/>
            <a:ext cx="415366" cy="489176"/>
            <a:chOff x="3837243" y="1242559"/>
            <a:chExt cx="415366" cy="489176"/>
          </a:xfrm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80244D42-415B-428A-A694-132CBD65F1B7}"/>
                </a:ext>
              </a:extLst>
            </p:cNvPr>
            <p:cNvSpPr/>
            <p:nvPr/>
          </p:nvSpPr>
          <p:spPr>
            <a:xfrm>
              <a:off x="3837243" y="1242559"/>
              <a:ext cx="415366" cy="48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927EBEE3-45AD-4506-8BA1-566E04A88CF0}"/>
                </a:ext>
              </a:extLst>
            </p:cNvPr>
            <p:cNvSpPr/>
            <p:nvPr/>
          </p:nvSpPr>
          <p:spPr>
            <a:xfrm rot="18100528">
              <a:off x="3983051" y="1232588"/>
              <a:ext cx="217654" cy="304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6E29DA50-B292-4B56-9EB2-AF1C04306FFC}"/>
              </a:ext>
            </a:extLst>
          </p:cNvPr>
          <p:cNvSpPr/>
          <p:nvPr/>
        </p:nvSpPr>
        <p:spPr>
          <a:xfrm>
            <a:off x="3157788" y="1269104"/>
            <a:ext cx="372243" cy="436086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AD2BD8E8-5ACE-4F86-8B99-365079247B3C}"/>
              </a:ext>
            </a:extLst>
          </p:cNvPr>
          <p:cNvSpPr/>
          <p:nvPr/>
        </p:nvSpPr>
        <p:spPr>
          <a:xfrm>
            <a:off x="8483666" y="1253468"/>
            <a:ext cx="438509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CE497CFD-4D25-45FF-892C-628C946D97C1}"/>
              </a:ext>
            </a:extLst>
          </p:cNvPr>
          <p:cNvSpPr/>
          <p:nvPr/>
        </p:nvSpPr>
        <p:spPr>
          <a:xfrm>
            <a:off x="3830037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2C60FCD4-102E-4CCC-B9C0-60D3C66DD699}"/>
              </a:ext>
            </a:extLst>
          </p:cNvPr>
          <p:cNvSpPr/>
          <p:nvPr/>
        </p:nvSpPr>
        <p:spPr>
          <a:xfrm>
            <a:off x="3128994" y="4081223"/>
            <a:ext cx="429822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C0D8BB22-0A1E-482A-811C-957CF0663A5F}"/>
              </a:ext>
            </a:extLst>
          </p:cNvPr>
          <p:cNvSpPr/>
          <p:nvPr/>
        </p:nvSpPr>
        <p:spPr>
          <a:xfrm>
            <a:off x="5227112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7A059824-20AC-42CB-9845-FFE7ED6832B8}"/>
              </a:ext>
            </a:extLst>
          </p:cNvPr>
          <p:cNvSpPr/>
          <p:nvPr/>
        </p:nvSpPr>
        <p:spPr>
          <a:xfrm>
            <a:off x="4523609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E5AF3A57-6C77-44F9-A8DB-F025F3BEC9AE}"/>
              </a:ext>
            </a:extLst>
          </p:cNvPr>
          <p:cNvSpPr/>
          <p:nvPr/>
        </p:nvSpPr>
        <p:spPr>
          <a:xfrm>
            <a:off x="5943362" y="4071914"/>
            <a:ext cx="431313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58B13CF0-4661-46A8-8ACF-56FA28E630A2}"/>
              </a:ext>
            </a:extLst>
          </p:cNvPr>
          <p:cNvSpPr/>
          <p:nvPr/>
        </p:nvSpPr>
        <p:spPr>
          <a:xfrm>
            <a:off x="6610764" y="4104101"/>
            <a:ext cx="404329" cy="435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C00105D6-2F43-4C9A-B3D2-78D86C41349D}"/>
              </a:ext>
            </a:extLst>
          </p:cNvPr>
          <p:cNvGrpSpPr/>
          <p:nvPr/>
        </p:nvGrpSpPr>
        <p:grpSpPr>
          <a:xfrm>
            <a:off x="7851248" y="4063081"/>
            <a:ext cx="410803" cy="437832"/>
            <a:chOff x="7851248" y="4063081"/>
            <a:chExt cx="410803" cy="437832"/>
          </a:xfrm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1C941BEA-1D0B-417A-BBAA-1DFD056B873B}"/>
                </a:ext>
              </a:extLst>
            </p:cNvPr>
            <p:cNvSpPr/>
            <p:nvPr/>
          </p:nvSpPr>
          <p:spPr>
            <a:xfrm>
              <a:off x="7851248" y="4120633"/>
              <a:ext cx="356771" cy="380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E802C2DA-98BC-4B64-8566-858E61179339}"/>
                </a:ext>
              </a:extLst>
            </p:cNvPr>
            <p:cNvSpPr/>
            <p:nvPr/>
          </p:nvSpPr>
          <p:spPr>
            <a:xfrm>
              <a:off x="8069378" y="4063081"/>
              <a:ext cx="192673" cy="203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4F0E01C7-55B1-439D-83E3-FD429487867A}"/>
              </a:ext>
            </a:extLst>
          </p:cNvPr>
          <p:cNvGrpSpPr/>
          <p:nvPr/>
        </p:nvGrpSpPr>
        <p:grpSpPr>
          <a:xfrm>
            <a:off x="3983647" y="2777105"/>
            <a:ext cx="392725" cy="381048"/>
            <a:chOff x="3983647" y="2777105"/>
            <a:chExt cx="392725" cy="381048"/>
          </a:xfrm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3E0B8B87-EF77-48D6-AFD6-708BFBCF6639}"/>
                </a:ext>
              </a:extLst>
            </p:cNvPr>
            <p:cNvSpPr/>
            <p:nvPr/>
          </p:nvSpPr>
          <p:spPr>
            <a:xfrm>
              <a:off x="4175104" y="2941569"/>
              <a:ext cx="5180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9B5BA51E-5721-4E49-AE8C-C260C78C5F26}"/>
                </a:ext>
              </a:extLst>
            </p:cNvPr>
            <p:cNvSpPr/>
            <p:nvPr/>
          </p:nvSpPr>
          <p:spPr>
            <a:xfrm>
              <a:off x="4059853" y="2859356"/>
              <a:ext cx="239335" cy="2186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678874C0-0D79-4C75-BF67-9AE8B97C7AA0}"/>
                </a:ext>
              </a:extLst>
            </p:cNvPr>
            <p:cNvSpPr/>
            <p:nvPr/>
          </p:nvSpPr>
          <p:spPr>
            <a:xfrm>
              <a:off x="3983647" y="2777105"/>
              <a:ext cx="392725" cy="381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A1D12937-F731-4F17-842B-1A88D10ABCB3}"/>
              </a:ext>
            </a:extLst>
          </p:cNvPr>
          <p:cNvGrpSpPr/>
          <p:nvPr/>
        </p:nvGrpSpPr>
        <p:grpSpPr>
          <a:xfrm>
            <a:off x="4578208" y="2751786"/>
            <a:ext cx="392725" cy="410227"/>
            <a:chOff x="4578208" y="2751786"/>
            <a:chExt cx="392725" cy="410227"/>
          </a:xfrm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81515E95-0440-4441-9A0C-92D70A12B4D1}"/>
                </a:ext>
              </a:extLst>
            </p:cNvPr>
            <p:cNvSpPr/>
            <p:nvPr/>
          </p:nvSpPr>
          <p:spPr>
            <a:xfrm>
              <a:off x="4578208" y="2751786"/>
              <a:ext cx="385867" cy="410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7A3E541E-1534-4435-9814-A957DD022499}"/>
                </a:ext>
              </a:extLst>
            </p:cNvPr>
            <p:cNvSpPr/>
            <p:nvPr/>
          </p:nvSpPr>
          <p:spPr>
            <a:xfrm>
              <a:off x="4883956" y="2989155"/>
              <a:ext cx="85020" cy="72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205149E3-6E00-447E-A31C-A74E62094E24}"/>
                </a:ext>
              </a:extLst>
            </p:cNvPr>
            <p:cNvSpPr/>
            <p:nvPr/>
          </p:nvSpPr>
          <p:spPr>
            <a:xfrm>
              <a:off x="4885913" y="2752846"/>
              <a:ext cx="85020" cy="209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6590367A-CD4F-4260-A369-34C0ED44FE07}"/>
              </a:ext>
            </a:extLst>
          </p:cNvPr>
          <p:cNvGrpSpPr/>
          <p:nvPr/>
        </p:nvGrpSpPr>
        <p:grpSpPr>
          <a:xfrm>
            <a:off x="7129905" y="2760802"/>
            <a:ext cx="359633" cy="371008"/>
            <a:chOff x="7129905" y="2760802"/>
            <a:chExt cx="359633" cy="371008"/>
          </a:xfrm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A795F777-3577-4AA7-94B3-0DE1CE66BC81}"/>
                </a:ext>
              </a:extLst>
            </p:cNvPr>
            <p:cNvSpPr/>
            <p:nvPr/>
          </p:nvSpPr>
          <p:spPr>
            <a:xfrm>
              <a:off x="7203606" y="3021058"/>
              <a:ext cx="89711" cy="35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907EC984-20F4-427F-BA56-ED257B937FF1}"/>
                </a:ext>
              </a:extLst>
            </p:cNvPr>
            <p:cNvSpPr/>
            <p:nvPr/>
          </p:nvSpPr>
          <p:spPr>
            <a:xfrm>
              <a:off x="7223138" y="2947495"/>
              <a:ext cx="48874" cy="49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0C008C8B-2E0B-48FF-9340-D7763D26E48B}"/>
                </a:ext>
              </a:extLst>
            </p:cNvPr>
            <p:cNvSpPr/>
            <p:nvPr/>
          </p:nvSpPr>
          <p:spPr>
            <a:xfrm>
              <a:off x="7129905" y="2760802"/>
              <a:ext cx="359633" cy="371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5CA195D4-E0E4-4A06-959A-00D709FAB15A}"/>
                </a:ext>
              </a:extLst>
            </p:cNvPr>
            <p:cNvSpPr/>
            <p:nvPr/>
          </p:nvSpPr>
          <p:spPr>
            <a:xfrm>
              <a:off x="7303065" y="2801502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E803EE3A-6289-44D1-B902-5F90EFC4EFCF}"/>
              </a:ext>
            </a:extLst>
          </p:cNvPr>
          <p:cNvGrpSpPr/>
          <p:nvPr/>
        </p:nvGrpSpPr>
        <p:grpSpPr>
          <a:xfrm>
            <a:off x="6403360" y="1179740"/>
            <a:ext cx="515465" cy="543455"/>
            <a:chOff x="6403360" y="1179740"/>
            <a:chExt cx="515465" cy="543455"/>
          </a:xfrm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C14A978D-59D9-4D1A-BFF6-8D40B4548B53}"/>
                </a:ext>
              </a:extLst>
            </p:cNvPr>
            <p:cNvSpPr/>
            <p:nvPr/>
          </p:nvSpPr>
          <p:spPr>
            <a:xfrm>
              <a:off x="6523274" y="1179740"/>
              <a:ext cx="275609" cy="343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96EA6ECD-2184-480B-8AD1-845D4B903C5C}"/>
                </a:ext>
              </a:extLst>
            </p:cNvPr>
            <p:cNvSpPr/>
            <p:nvPr/>
          </p:nvSpPr>
          <p:spPr>
            <a:xfrm>
              <a:off x="6403360" y="1519531"/>
              <a:ext cx="515465" cy="203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0E6BE748-B38D-4330-91B0-E30F4791CDE0}"/>
              </a:ext>
            </a:extLst>
          </p:cNvPr>
          <p:cNvSpPr/>
          <p:nvPr/>
        </p:nvSpPr>
        <p:spPr>
          <a:xfrm>
            <a:off x="5229426" y="2730654"/>
            <a:ext cx="395633" cy="417002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C233C21D-DC6B-449E-94FC-2E5B948F16A5}"/>
              </a:ext>
            </a:extLst>
          </p:cNvPr>
          <p:cNvGrpSpPr/>
          <p:nvPr/>
        </p:nvGrpSpPr>
        <p:grpSpPr>
          <a:xfrm>
            <a:off x="8473982" y="2073182"/>
            <a:ext cx="350617" cy="379384"/>
            <a:chOff x="8473982" y="2073182"/>
            <a:chExt cx="350617" cy="379384"/>
          </a:xfrm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75607250-8354-42CB-AAFB-5916DDF65FB9}"/>
                </a:ext>
              </a:extLst>
            </p:cNvPr>
            <p:cNvSpPr/>
            <p:nvPr/>
          </p:nvSpPr>
          <p:spPr>
            <a:xfrm>
              <a:off x="8473982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D44E32CE-BC5A-4C13-8682-A6C0AEB8B514}"/>
                </a:ext>
              </a:extLst>
            </p:cNvPr>
            <p:cNvSpPr/>
            <p:nvPr/>
          </p:nvSpPr>
          <p:spPr>
            <a:xfrm>
              <a:off x="8474860" y="2073182"/>
              <a:ext cx="101224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FCA64945-FB72-49B8-AE8A-A8DC74AE394C}"/>
                </a:ext>
              </a:extLst>
            </p:cNvPr>
            <p:cNvSpPr/>
            <p:nvPr/>
          </p:nvSpPr>
          <p:spPr>
            <a:xfrm>
              <a:off x="8598258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7F34C53F-F1BB-4671-87CD-A3A9C2A655D2}"/>
                </a:ext>
              </a:extLst>
            </p:cNvPr>
            <p:cNvSpPr/>
            <p:nvPr/>
          </p:nvSpPr>
          <p:spPr>
            <a:xfrm>
              <a:off x="8598258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C7010C35-3E9B-4436-BC3A-492190B1372C}"/>
                </a:ext>
              </a:extLst>
            </p:cNvPr>
            <p:cNvSpPr/>
            <p:nvPr/>
          </p:nvSpPr>
          <p:spPr>
            <a:xfrm>
              <a:off x="872162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4A118F21-B57E-4D1F-A43A-5B2287F0F8DB}"/>
                </a:ext>
              </a:extLst>
            </p:cNvPr>
            <p:cNvSpPr/>
            <p:nvPr/>
          </p:nvSpPr>
          <p:spPr>
            <a:xfrm>
              <a:off x="8723403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ECB9CC8D-4843-4D81-9FF2-7C2549738133}"/>
              </a:ext>
            </a:extLst>
          </p:cNvPr>
          <p:cNvGrpSpPr/>
          <p:nvPr/>
        </p:nvGrpSpPr>
        <p:grpSpPr>
          <a:xfrm>
            <a:off x="5866168" y="1210464"/>
            <a:ext cx="427655" cy="535499"/>
            <a:chOff x="5866168" y="1210464"/>
            <a:chExt cx="427655" cy="535499"/>
          </a:xfrm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2FAD0D30-8178-404F-8AC5-AC1FFB44AD2B}"/>
                </a:ext>
              </a:extLst>
            </p:cNvPr>
            <p:cNvSpPr/>
            <p:nvPr/>
          </p:nvSpPr>
          <p:spPr>
            <a:xfrm>
              <a:off x="5866168" y="1522686"/>
              <a:ext cx="427655" cy="152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E61A8848-083B-4127-B386-DC34F7436ABB}"/>
                </a:ext>
              </a:extLst>
            </p:cNvPr>
            <p:cNvSpPr/>
            <p:nvPr/>
          </p:nvSpPr>
          <p:spPr>
            <a:xfrm>
              <a:off x="5901071" y="1710028"/>
              <a:ext cx="360346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1E841771-476B-47AB-B036-D58900841290}"/>
                </a:ext>
              </a:extLst>
            </p:cNvPr>
            <p:cNvSpPr/>
            <p:nvPr/>
          </p:nvSpPr>
          <p:spPr>
            <a:xfrm>
              <a:off x="5964667" y="1210464"/>
              <a:ext cx="229395" cy="279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8AED9086-3D69-478A-BE90-30695D216D32}"/>
              </a:ext>
            </a:extLst>
          </p:cNvPr>
          <p:cNvGrpSpPr/>
          <p:nvPr/>
        </p:nvGrpSpPr>
        <p:grpSpPr>
          <a:xfrm>
            <a:off x="5943362" y="2730325"/>
            <a:ext cx="392715" cy="418420"/>
            <a:chOff x="5943362" y="2730325"/>
            <a:chExt cx="392715" cy="418420"/>
          </a:xfrm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B4A9C824-2F96-446B-A0A8-E41158C07382}"/>
                </a:ext>
              </a:extLst>
            </p:cNvPr>
            <p:cNvSpPr/>
            <p:nvPr/>
          </p:nvSpPr>
          <p:spPr>
            <a:xfrm>
              <a:off x="5989274" y="2730325"/>
              <a:ext cx="292105" cy="418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084F37C1-C1AC-483B-8E53-A00AF6C837F4}"/>
                </a:ext>
              </a:extLst>
            </p:cNvPr>
            <p:cNvSpPr/>
            <p:nvPr/>
          </p:nvSpPr>
          <p:spPr>
            <a:xfrm>
              <a:off x="5943362" y="2876985"/>
              <a:ext cx="43004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D1B4A445-01C3-45D5-B690-C27B4B9A6E69}"/>
                </a:ext>
              </a:extLst>
            </p:cNvPr>
            <p:cNvSpPr/>
            <p:nvPr/>
          </p:nvSpPr>
          <p:spPr>
            <a:xfrm>
              <a:off x="6292077" y="2876985"/>
              <a:ext cx="44000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F2597263-F5F3-49E5-94BF-2B601D9B855D}"/>
                </a:ext>
              </a:extLst>
            </p:cNvPr>
            <p:cNvSpPr/>
            <p:nvPr/>
          </p:nvSpPr>
          <p:spPr>
            <a:xfrm>
              <a:off x="5996095" y="3002158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182A1AC3-9CEF-450F-A557-8449F1AE6F18}"/>
                </a:ext>
              </a:extLst>
            </p:cNvPr>
            <p:cNvSpPr/>
            <p:nvPr/>
          </p:nvSpPr>
          <p:spPr>
            <a:xfrm>
              <a:off x="6244236" y="2737731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ED92BA52-6C67-47BF-97EA-929FDD9D1440}"/>
                </a:ext>
              </a:extLst>
            </p:cNvPr>
            <p:cNvSpPr/>
            <p:nvPr/>
          </p:nvSpPr>
          <p:spPr>
            <a:xfrm>
              <a:off x="6244236" y="3002158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9A7A46C8-8A10-4304-8129-53E0B6D9B296}"/>
                </a:ext>
              </a:extLst>
            </p:cNvPr>
            <p:cNvSpPr/>
            <p:nvPr/>
          </p:nvSpPr>
          <p:spPr>
            <a:xfrm>
              <a:off x="5996095" y="2737731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907E7CE9-3EB8-4347-B9B8-E52B3B82215E}"/>
              </a:ext>
            </a:extLst>
          </p:cNvPr>
          <p:cNvGrpSpPr/>
          <p:nvPr/>
        </p:nvGrpSpPr>
        <p:grpSpPr>
          <a:xfrm>
            <a:off x="7068513" y="1223970"/>
            <a:ext cx="512941" cy="541662"/>
            <a:chOff x="7068513" y="1223970"/>
            <a:chExt cx="512941" cy="541662"/>
          </a:xfrm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F003C8E6-D23D-4A26-B1B3-C39AB33F720B}"/>
                </a:ext>
              </a:extLst>
            </p:cNvPr>
            <p:cNvSpPr/>
            <p:nvPr/>
          </p:nvSpPr>
          <p:spPr>
            <a:xfrm>
              <a:off x="7203387" y="1223970"/>
              <a:ext cx="378067" cy="39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5D09F44F-C25F-4A5E-A19A-67C351E879FB}"/>
                </a:ext>
              </a:extLst>
            </p:cNvPr>
            <p:cNvSpPr/>
            <p:nvPr/>
          </p:nvSpPr>
          <p:spPr>
            <a:xfrm>
              <a:off x="7068513" y="1463378"/>
              <a:ext cx="283592" cy="302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EA5DFE39-5CED-49EE-8290-4619292A61F8}"/>
                </a:ext>
              </a:extLst>
            </p:cNvPr>
            <p:cNvSpPr/>
            <p:nvPr/>
          </p:nvSpPr>
          <p:spPr>
            <a:xfrm>
              <a:off x="7278989" y="1659480"/>
              <a:ext cx="297436" cy="106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5816C621-6903-4C05-B5E5-13D5ABFDCCF7}"/>
              </a:ext>
            </a:extLst>
          </p:cNvPr>
          <p:cNvGrpSpPr/>
          <p:nvPr/>
        </p:nvGrpSpPr>
        <p:grpSpPr>
          <a:xfrm>
            <a:off x="3207001" y="2729045"/>
            <a:ext cx="392725" cy="419618"/>
            <a:chOff x="3207001" y="2729045"/>
            <a:chExt cx="392725" cy="419618"/>
          </a:xfrm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CE3587DD-8815-40CD-8F65-2D36227A4BE8}"/>
                </a:ext>
              </a:extLst>
            </p:cNvPr>
            <p:cNvSpPr/>
            <p:nvPr/>
          </p:nvSpPr>
          <p:spPr>
            <a:xfrm>
              <a:off x="3207001" y="2729045"/>
              <a:ext cx="392725" cy="419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51F4D809-A352-4D1E-91C7-12D3ECEC8583}"/>
                </a:ext>
              </a:extLst>
            </p:cNvPr>
            <p:cNvSpPr/>
            <p:nvPr/>
          </p:nvSpPr>
          <p:spPr>
            <a:xfrm>
              <a:off x="3261719" y="2847752"/>
              <a:ext cx="337998" cy="1978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3DAE87AF-2340-45ED-8E56-E4EBE53EAF9A}"/>
              </a:ext>
            </a:extLst>
          </p:cNvPr>
          <p:cNvSpPr/>
          <p:nvPr/>
        </p:nvSpPr>
        <p:spPr>
          <a:xfrm>
            <a:off x="6560792" y="2788188"/>
            <a:ext cx="394673" cy="327976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0E18F80A-3964-4F54-BB41-1A45897CF606}"/>
              </a:ext>
            </a:extLst>
          </p:cNvPr>
          <p:cNvGrpSpPr/>
          <p:nvPr/>
        </p:nvGrpSpPr>
        <p:grpSpPr>
          <a:xfrm>
            <a:off x="7861874" y="2742724"/>
            <a:ext cx="359660" cy="378698"/>
            <a:chOff x="7861874" y="2742724"/>
            <a:chExt cx="359660" cy="378698"/>
          </a:xfrm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C2E71124-9F59-41C3-BCE3-86F74BC3B7A9}"/>
                </a:ext>
              </a:extLst>
            </p:cNvPr>
            <p:cNvSpPr/>
            <p:nvPr/>
          </p:nvSpPr>
          <p:spPr>
            <a:xfrm>
              <a:off x="7861874" y="2742724"/>
              <a:ext cx="168743" cy="308582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FC04A4F5-79EA-45E6-B699-B122CF51092A}"/>
                </a:ext>
              </a:extLst>
            </p:cNvPr>
            <p:cNvSpPr/>
            <p:nvPr/>
          </p:nvSpPr>
          <p:spPr>
            <a:xfrm>
              <a:off x="7927591" y="3006885"/>
              <a:ext cx="227338" cy="114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951A469A-FF4F-449B-982C-39660B51F7D4}"/>
                </a:ext>
              </a:extLst>
            </p:cNvPr>
            <p:cNvSpPr/>
            <p:nvPr/>
          </p:nvSpPr>
          <p:spPr>
            <a:xfrm>
              <a:off x="8052791" y="2742724"/>
              <a:ext cx="168743" cy="308225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F965EC3A-E263-48A4-AAC1-A5EB4D651282}"/>
                </a:ext>
              </a:extLst>
            </p:cNvPr>
            <p:cNvSpPr/>
            <p:nvPr/>
          </p:nvSpPr>
          <p:spPr>
            <a:xfrm>
              <a:off x="8004849" y="2845036"/>
              <a:ext cx="71048" cy="174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A9D6733F-8D5D-4202-8B15-64D5D35A788B}"/>
              </a:ext>
            </a:extLst>
          </p:cNvPr>
          <p:cNvGrpSpPr/>
          <p:nvPr/>
        </p:nvGrpSpPr>
        <p:grpSpPr>
          <a:xfrm>
            <a:off x="3835533" y="3466874"/>
            <a:ext cx="316940" cy="383371"/>
            <a:chOff x="3835533" y="3466874"/>
            <a:chExt cx="316940" cy="383371"/>
          </a:xfrm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0F3FD602-19C5-4FCA-AFFA-AA7AFCBB40A4}"/>
                </a:ext>
              </a:extLst>
            </p:cNvPr>
            <p:cNvSpPr/>
            <p:nvPr/>
          </p:nvSpPr>
          <p:spPr>
            <a:xfrm>
              <a:off x="3940213" y="3647550"/>
              <a:ext cx="10565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CDA6C878-2B25-422F-AC47-F410B2D11054}"/>
                </a:ext>
              </a:extLst>
            </p:cNvPr>
            <p:cNvSpPr/>
            <p:nvPr/>
          </p:nvSpPr>
          <p:spPr>
            <a:xfrm>
              <a:off x="3970946" y="3580004"/>
              <a:ext cx="43260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1BAF76A5-1B66-4519-AF04-540EA0D362B1}"/>
                </a:ext>
              </a:extLst>
            </p:cNvPr>
            <p:cNvSpPr/>
            <p:nvPr/>
          </p:nvSpPr>
          <p:spPr>
            <a:xfrm>
              <a:off x="3835533" y="3466874"/>
              <a:ext cx="316940" cy="383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9F5D2025-77C8-40B1-B633-B03EF27300C4}"/>
              </a:ext>
            </a:extLst>
          </p:cNvPr>
          <p:cNvGrpSpPr/>
          <p:nvPr/>
        </p:nvGrpSpPr>
        <p:grpSpPr>
          <a:xfrm>
            <a:off x="5224095" y="3470532"/>
            <a:ext cx="364982" cy="360337"/>
            <a:chOff x="5224095" y="3470532"/>
            <a:chExt cx="364982" cy="360337"/>
          </a:xfrm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D6D772C6-3992-43E2-A847-248A25CDE0BE}"/>
                </a:ext>
              </a:extLst>
            </p:cNvPr>
            <p:cNvSpPr/>
            <p:nvPr/>
          </p:nvSpPr>
          <p:spPr>
            <a:xfrm>
              <a:off x="5224095" y="3470532"/>
              <a:ext cx="364982" cy="291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236911FB-998A-4EAF-80DB-6C488E1ED5D6}"/>
                </a:ext>
              </a:extLst>
            </p:cNvPr>
            <p:cNvSpPr/>
            <p:nvPr/>
          </p:nvSpPr>
          <p:spPr>
            <a:xfrm>
              <a:off x="5305723" y="3785771"/>
              <a:ext cx="192106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9D7C4082-FF30-457A-8C6D-63AD8EA986D6}"/>
              </a:ext>
            </a:extLst>
          </p:cNvPr>
          <p:cNvGrpSpPr/>
          <p:nvPr/>
        </p:nvGrpSpPr>
        <p:grpSpPr>
          <a:xfrm>
            <a:off x="5924470" y="3439149"/>
            <a:ext cx="360200" cy="383865"/>
            <a:chOff x="5924470" y="3439149"/>
            <a:chExt cx="360200" cy="383865"/>
          </a:xfrm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EF577707-4706-4D19-AC2D-F6BA9D58C8CD}"/>
                </a:ext>
              </a:extLst>
            </p:cNvPr>
            <p:cNvSpPr/>
            <p:nvPr/>
          </p:nvSpPr>
          <p:spPr>
            <a:xfrm>
              <a:off x="5986905" y="3551721"/>
              <a:ext cx="2115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8D297F67-F814-4A50-B17D-493290319C38}"/>
                </a:ext>
              </a:extLst>
            </p:cNvPr>
            <p:cNvSpPr/>
            <p:nvPr/>
          </p:nvSpPr>
          <p:spPr>
            <a:xfrm>
              <a:off x="6200107" y="3551721"/>
              <a:ext cx="22128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FACEC1F0-ED5D-4CF7-840F-7F5DCB300E6C}"/>
                </a:ext>
              </a:extLst>
            </p:cNvPr>
            <p:cNvSpPr/>
            <p:nvPr/>
          </p:nvSpPr>
          <p:spPr>
            <a:xfrm>
              <a:off x="5986905" y="3686842"/>
              <a:ext cx="21159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FDCBE312-9F92-4059-829E-3750EE1B67BC}"/>
                </a:ext>
              </a:extLst>
            </p:cNvPr>
            <p:cNvSpPr/>
            <p:nvPr/>
          </p:nvSpPr>
          <p:spPr>
            <a:xfrm>
              <a:off x="6200107" y="3686842"/>
              <a:ext cx="22128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1860E774-7F91-4CED-9237-8BF1C59E7095}"/>
                </a:ext>
              </a:extLst>
            </p:cNvPr>
            <p:cNvSpPr/>
            <p:nvPr/>
          </p:nvSpPr>
          <p:spPr>
            <a:xfrm>
              <a:off x="5924470" y="3551721"/>
              <a:ext cx="42281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5B5FE74A-B1DB-4FAD-9C7F-48F1D95B0078}"/>
                </a:ext>
              </a:extLst>
            </p:cNvPr>
            <p:cNvSpPr/>
            <p:nvPr/>
          </p:nvSpPr>
          <p:spPr>
            <a:xfrm>
              <a:off x="6030129" y="3551721"/>
              <a:ext cx="148882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3BE6142D-7669-4721-97A9-95400CF94932}"/>
                </a:ext>
              </a:extLst>
            </p:cNvPr>
            <p:cNvSpPr/>
            <p:nvPr/>
          </p:nvSpPr>
          <p:spPr>
            <a:xfrm>
              <a:off x="6242361" y="3670474"/>
              <a:ext cx="42309" cy="1525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91630490-6CE0-472C-BBE7-13FCB210AFFA}"/>
                </a:ext>
              </a:extLst>
            </p:cNvPr>
            <p:cNvSpPr/>
            <p:nvPr/>
          </p:nvSpPr>
          <p:spPr>
            <a:xfrm>
              <a:off x="5924470" y="3670474"/>
              <a:ext cx="42281" cy="151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29B9B4A6-991D-4DB9-A819-223A5BB5591A}"/>
                </a:ext>
              </a:extLst>
            </p:cNvPr>
            <p:cNvSpPr/>
            <p:nvPr/>
          </p:nvSpPr>
          <p:spPr>
            <a:xfrm>
              <a:off x="6093506" y="3686842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A6AEF2FE-80AA-4019-9ACE-0C3C70C9339B}"/>
                </a:ext>
              </a:extLst>
            </p:cNvPr>
            <p:cNvSpPr/>
            <p:nvPr/>
          </p:nvSpPr>
          <p:spPr>
            <a:xfrm>
              <a:off x="6242361" y="3551721"/>
              <a:ext cx="4230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AFCA3F83-6770-40CE-9E89-67A6BBE6A306}"/>
                </a:ext>
              </a:extLst>
            </p:cNvPr>
            <p:cNvSpPr/>
            <p:nvPr/>
          </p:nvSpPr>
          <p:spPr>
            <a:xfrm>
              <a:off x="6030129" y="3686842"/>
              <a:ext cx="148882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EC1051E6-7403-43C1-BFCC-0D72F2DDA2BD}"/>
                </a:ext>
              </a:extLst>
            </p:cNvPr>
            <p:cNvSpPr/>
            <p:nvPr/>
          </p:nvSpPr>
          <p:spPr>
            <a:xfrm>
              <a:off x="6029160" y="3439149"/>
              <a:ext cx="148882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41183F89-1FC8-44CB-92CB-43234BE6BA0D}"/>
              </a:ext>
            </a:extLst>
          </p:cNvPr>
          <p:cNvGrpSpPr/>
          <p:nvPr/>
        </p:nvGrpSpPr>
        <p:grpSpPr>
          <a:xfrm>
            <a:off x="8527356" y="2749006"/>
            <a:ext cx="259488" cy="362568"/>
            <a:chOff x="8527356" y="2749006"/>
            <a:chExt cx="259488" cy="362568"/>
          </a:xfrm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6F98AEAE-457A-410E-8C7E-4D4D709D17AB}"/>
                </a:ext>
              </a:extLst>
            </p:cNvPr>
            <p:cNvSpPr/>
            <p:nvPr/>
          </p:nvSpPr>
          <p:spPr>
            <a:xfrm>
              <a:off x="8527356" y="2749006"/>
              <a:ext cx="259488" cy="255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C013BEF2-224D-4032-B88F-0737FF59EDF8}"/>
                </a:ext>
              </a:extLst>
            </p:cNvPr>
            <p:cNvSpPr/>
            <p:nvPr/>
          </p:nvSpPr>
          <p:spPr>
            <a:xfrm>
              <a:off x="8637148" y="2811853"/>
              <a:ext cx="40827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928A0B6D-C086-4FA5-9952-18BB78BF8163}"/>
                </a:ext>
              </a:extLst>
            </p:cNvPr>
            <p:cNvSpPr/>
            <p:nvPr/>
          </p:nvSpPr>
          <p:spPr>
            <a:xfrm>
              <a:off x="8588136" y="3025502"/>
              <a:ext cx="139729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E67943B3-B32E-457D-A6F5-ACE85A883640}"/>
                </a:ext>
              </a:extLst>
            </p:cNvPr>
            <p:cNvSpPr/>
            <p:nvPr/>
          </p:nvSpPr>
          <p:spPr>
            <a:xfrm>
              <a:off x="8608088" y="2877589"/>
              <a:ext cx="99825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9FBAAB73-6395-4D27-BE0D-C76B3D88E07E}"/>
                </a:ext>
              </a:extLst>
            </p:cNvPr>
            <p:cNvSpPr/>
            <p:nvPr/>
          </p:nvSpPr>
          <p:spPr>
            <a:xfrm>
              <a:off x="8608088" y="3090278"/>
              <a:ext cx="100721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82A1FF9E-592C-4059-ADFB-C0340FEA3F2D}"/>
              </a:ext>
            </a:extLst>
          </p:cNvPr>
          <p:cNvGrpSpPr/>
          <p:nvPr/>
        </p:nvGrpSpPr>
        <p:grpSpPr>
          <a:xfrm>
            <a:off x="6584576" y="3481239"/>
            <a:ext cx="361151" cy="338840"/>
            <a:chOff x="6584576" y="3481239"/>
            <a:chExt cx="361151" cy="338840"/>
          </a:xfrm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ED4B48A4-058D-43CD-ACDD-6138933EEC39}"/>
                </a:ext>
              </a:extLst>
            </p:cNvPr>
            <p:cNvSpPr/>
            <p:nvPr/>
          </p:nvSpPr>
          <p:spPr>
            <a:xfrm>
              <a:off x="6679655" y="3638882"/>
              <a:ext cx="170005" cy="181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F63D8199-FA4B-4AEE-AAE1-58280A662513}"/>
                </a:ext>
              </a:extLst>
            </p:cNvPr>
            <p:cNvSpPr/>
            <p:nvPr/>
          </p:nvSpPr>
          <p:spPr>
            <a:xfrm>
              <a:off x="6839090" y="3481239"/>
              <a:ext cx="84536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BAD68E74-4F52-4C73-89DF-2FFD698507C5}"/>
                </a:ext>
              </a:extLst>
            </p:cNvPr>
            <p:cNvSpPr/>
            <p:nvPr/>
          </p:nvSpPr>
          <p:spPr>
            <a:xfrm>
              <a:off x="6606677" y="3481239"/>
              <a:ext cx="83557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F8CADE82-F620-4A9A-B5BB-979BBBD8E208}"/>
                </a:ext>
              </a:extLst>
            </p:cNvPr>
            <p:cNvSpPr/>
            <p:nvPr/>
          </p:nvSpPr>
          <p:spPr>
            <a:xfrm>
              <a:off x="6584576" y="3571308"/>
              <a:ext cx="127759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B8DB1E67-5734-4864-BA49-2AB53E36DA53}"/>
                </a:ext>
              </a:extLst>
            </p:cNvPr>
            <p:cNvSpPr/>
            <p:nvPr/>
          </p:nvSpPr>
          <p:spPr>
            <a:xfrm>
              <a:off x="6818909" y="3571308"/>
              <a:ext cx="126808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D581B8D2-007F-43E0-89F0-C152C689B4BF}"/>
                </a:ext>
              </a:extLst>
            </p:cNvPr>
            <p:cNvSpPr/>
            <p:nvPr/>
          </p:nvSpPr>
          <p:spPr>
            <a:xfrm>
              <a:off x="6823728" y="3661394"/>
              <a:ext cx="121999" cy="68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D480C6E7-C6B9-4F25-BDF1-C8E3A4C007D1}"/>
                </a:ext>
              </a:extLst>
            </p:cNvPr>
            <p:cNvSpPr/>
            <p:nvPr/>
          </p:nvSpPr>
          <p:spPr>
            <a:xfrm>
              <a:off x="6584576" y="3661394"/>
              <a:ext cx="12296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4EDAD4BB-C139-48EC-BC2B-19063CA10C5E}"/>
              </a:ext>
            </a:extLst>
          </p:cNvPr>
          <p:cNvGrpSpPr/>
          <p:nvPr/>
        </p:nvGrpSpPr>
        <p:grpSpPr>
          <a:xfrm>
            <a:off x="3132423" y="3410437"/>
            <a:ext cx="360163" cy="381817"/>
            <a:chOff x="3132423" y="3410437"/>
            <a:chExt cx="360163" cy="381817"/>
          </a:xfrm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3478F2CB-04FA-4232-A8AB-8B2026F486CE}"/>
                </a:ext>
              </a:extLst>
            </p:cNvPr>
            <p:cNvSpPr/>
            <p:nvPr/>
          </p:nvSpPr>
          <p:spPr>
            <a:xfrm>
              <a:off x="3292800" y="3582408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B8F2C59E-C1F3-41CE-8B99-D1B74B526D42}"/>
                </a:ext>
              </a:extLst>
            </p:cNvPr>
            <p:cNvSpPr/>
            <p:nvPr/>
          </p:nvSpPr>
          <p:spPr>
            <a:xfrm>
              <a:off x="3245763" y="3537082"/>
              <a:ext cx="115260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E1B6F34A-18AC-4C25-81BA-BB6FBDB370FF}"/>
                </a:ext>
              </a:extLst>
            </p:cNvPr>
            <p:cNvSpPr/>
            <p:nvPr/>
          </p:nvSpPr>
          <p:spPr>
            <a:xfrm>
              <a:off x="3348523" y="3422718"/>
              <a:ext cx="144063" cy="154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B5DD8F05-240B-4590-9CFC-700952894F38}"/>
                </a:ext>
              </a:extLst>
            </p:cNvPr>
            <p:cNvSpPr/>
            <p:nvPr/>
          </p:nvSpPr>
          <p:spPr>
            <a:xfrm>
              <a:off x="3295698" y="3647907"/>
              <a:ext cx="125839" cy="13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B0F9A72A-7B0B-455F-84F1-001ECD6A37F1}"/>
                </a:ext>
              </a:extLst>
            </p:cNvPr>
            <p:cNvSpPr/>
            <p:nvPr/>
          </p:nvSpPr>
          <p:spPr>
            <a:xfrm>
              <a:off x="3369655" y="3585462"/>
              <a:ext cx="109499" cy="115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41D0A9D1-57AF-45EB-871F-1F7C87451CD6}"/>
                </a:ext>
              </a:extLst>
            </p:cNvPr>
            <p:cNvSpPr/>
            <p:nvPr/>
          </p:nvSpPr>
          <p:spPr>
            <a:xfrm>
              <a:off x="3142024" y="3638681"/>
              <a:ext cx="146962" cy="153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A8F056E2-B742-410A-8631-C7109A5BB32E}"/>
                </a:ext>
              </a:extLst>
            </p:cNvPr>
            <p:cNvSpPr/>
            <p:nvPr/>
          </p:nvSpPr>
          <p:spPr>
            <a:xfrm>
              <a:off x="3295698" y="3410437"/>
              <a:ext cx="126808" cy="109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EE52DD8B-2540-4A36-816C-D47BFB283BDE}"/>
                </a:ext>
              </a:extLst>
            </p:cNvPr>
            <p:cNvSpPr/>
            <p:nvPr/>
          </p:nvSpPr>
          <p:spPr>
            <a:xfrm>
              <a:off x="3132423" y="3579318"/>
              <a:ext cx="102787" cy="139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25A53772-A709-4173-B32C-EDCE61A5F50C}"/>
              </a:ext>
            </a:extLst>
          </p:cNvPr>
          <p:cNvGrpSpPr/>
          <p:nvPr/>
        </p:nvGrpSpPr>
        <p:grpSpPr>
          <a:xfrm>
            <a:off x="7136297" y="3419215"/>
            <a:ext cx="362121" cy="386955"/>
            <a:chOff x="7136297" y="3419215"/>
            <a:chExt cx="362121" cy="386955"/>
          </a:xfrm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D09BEFE9-912F-4E62-B90A-A64614366405}"/>
                </a:ext>
              </a:extLst>
            </p:cNvPr>
            <p:cNvSpPr/>
            <p:nvPr/>
          </p:nvSpPr>
          <p:spPr>
            <a:xfrm>
              <a:off x="7136297" y="3555351"/>
              <a:ext cx="43260" cy="248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B132F98E-F0B2-4610-815B-2044EF797A3B}"/>
                </a:ext>
              </a:extLst>
            </p:cNvPr>
            <p:cNvSpPr/>
            <p:nvPr/>
          </p:nvSpPr>
          <p:spPr>
            <a:xfrm>
              <a:off x="7177610" y="3646444"/>
              <a:ext cx="149861" cy="159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9728B8BA-C6A6-469D-9B8E-2DBF22D7AC1F}"/>
                </a:ext>
              </a:extLst>
            </p:cNvPr>
            <p:cNvSpPr/>
            <p:nvPr/>
          </p:nvSpPr>
          <p:spPr>
            <a:xfrm>
              <a:off x="7346637" y="3419215"/>
              <a:ext cx="128701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F20AADFB-E29D-4562-A8A0-F543407B37D1}"/>
                </a:ext>
              </a:extLst>
            </p:cNvPr>
            <p:cNvSpPr/>
            <p:nvPr/>
          </p:nvSpPr>
          <p:spPr>
            <a:xfrm>
              <a:off x="7368710" y="3488810"/>
              <a:ext cx="127787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EAA49B96-F3FF-46E4-B4C8-069DDBACE75C}"/>
                </a:ext>
              </a:extLst>
            </p:cNvPr>
            <p:cNvSpPr/>
            <p:nvPr/>
          </p:nvSpPr>
          <p:spPr>
            <a:xfrm>
              <a:off x="7348557" y="3622898"/>
              <a:ext cx="148882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82C94E79-37DD-4543-850B-9D3747E768C8}"/>
                </a:ext>
              </a:extLst>
            </p:cNvPr>
            <p:cNvSpPr/>
            <p:nvPr/>
          </p:nvSpPr>
          <p:spPr>
            <a:xfrm>
              <a:off x="7326456" y="3555351"/>
              <a:ext cx="170983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D8182199-EB12-41B8-ADAA-A44465D8C3C4}"/>
                </a:ext>
              </a:extLst>
            </p:cNvPr>
            <p:cNvSpPr/>
            <p:nvPr/>
          </p:nvSpPr>
          <p:spPr>
            <a:xfrm>
              <a:off x="7348557" y="3692520"/>
              <a:ext cx="149861" cy="113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F0F969F6-9ABA-4F14-A010-F7E470730D23}"/>
                </a:ext>
              </a:extLst>
            </p:cNvPr>
            <p:cNvSpPr/>
            <p:nvPr/>
          </p:nvSpPr>
          <p:spPr>
            <a:xfrm>
              <a:off x="7200653" y="3487805"/>
              <a:ext cx="105686" cy="135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81139985-28CB-4950-9751-83A297850919}"/>
              </a:ext>
            </a:extLst>
          </p:cNvPr>
          <p:cNvGrpSpPr/>
          <p:nvPr/>
        </p:nvGrpSpPr>
        <p:grpSpPr>
          <a:xfrm>
            <a:off x="7115010" y="3964609"/>
            <a:ext cx="532181" cy="525890"/>
            <a:chOff x="7115010" y="3964609"/>
            <a:chExt cx="532181" cy="525890"/>
          </a:xfrm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6D2C131D-5C38-450B-8E86-A4C92BC99523}"/>
                </a:ext>
              </a:extLst>
            </p:cNvPr>
            <p:cNvSpPr/>
            <p:nvPr/>
          </p:nvSpPr>
          <p:spPr>
            <a:xfrm>
              <a:off x="7364870" y="3964609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971421DE-AD49-4E1B-BE2F-0EF2F5047BDB}"/>
                </a:ext>
              </a:extLst>
            </p:cNvPr>
            <p:cNvSpPr/>
            <p:nvPr/>
          </p:nvSpPr>
          <p:spPr>
            <a:xfrm>
              <a:off x="7240630" y="4029641"/>
              <a:ext cx="63569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609F2128-5905-4D32-9100-1D0D0FD0D0E5}"/>
                </a:ext>
              </a:extLst>
            </p:cNvPr>
            <p:cNvSpPr/>
            <p:nvPr/>
          </p:nvSpPr>
          <p:spPr>
            <a:xfrm>
              <a:off x="7456575" y="4030208"/>
              <a:ext cx="63569" cy="65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1B90B325-1316-488D-AD20-134431302860}"/>
                </a:ext>
              </a:extLst>
            </p:cNvPr>
            <p:cNvSpPr/>
            <p:nvPr/>
          </p:nvSpPr>
          <p:spPr>
            <a:xfrm>
              <a:off x="7583622" y="4194755"/>
              <a:ext cx="63569" cy="231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0A9F03EA-BF63-44EC-937B-AFC9023433FA}"/>
                </a:ext>
              </a:extLst>
            </p:cNvPr>
            <p:cNvSpPr/>
            <p:nvPr/>
          </p:nvSpPr>
          <p:spPr>
            <a:xfrm>
              <a:off x="7115010" y="4196090"/>
              <a:ext cx="63569" cy="23186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F3F59A15-9726-4D90-BA60-BF9213BCADA8}"/>
                </a:ext>
              </a:extLst>
            </p:cNvPr>
            <p:cNvSpPr/>
            <p:nvPr/>
          </p:nvSpPr>
          <p:spPr>
            <a:xfrm>
              <a:off x="7292870" y="4212796"/>
              <a:ext cx="256928" cy="19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760440AA-E647-4391-8140-9131A2B1E2C3}"/>
                </a:ext>
              </a:extLst>
            </p:cNvPr>
            <p:cNvSpPr/>
            <p:nvPr/>
          </p:nvSpPr>
          <p:spPr>
            <a:xfrm>
              <a:off x="7206761" y="4130052"/>
              <a:ext cx="314809" cy="360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F64B26F5-7381-449A-B80F-F290736920FC}"/>
              </a:ext>
            </a:extLst>
          </p:cNvPr>
          <p:cNvGrpSpPr/>
          <p:nvPr/>
        </p:nvGrpSpPr>
        <p:grpSpPr>
          <a:xfrm>
            <a:off x="8485458" y="3337111"/>
            <a:ext cx="413308" cy="440512"/>
            <a:chOff x="8485458" y="3337111"/>
            <a:chExt cx="413308" cy="440512"/>
          </a:xfrm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DE8C1B1A-8771-4869-B1A0-7094F2B85A4A}"/>
                </a:ext>
              </a:extLst>
            </p:cNvPr>
            <p:cNvSpPr/>
            <p:nvPr/>
          </p:nvSpPr>
          <p:spPr>
            <a:xfrm>
              <a:off x="8521741" y="3337111"/>
              <a:ext cx="120956" cy="12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F9F8DA77-C740-4244-B146-E7191E540E5C}"/>
                </a:ext>
              </a:extLst>
            </p:cNvPr>
            <p:cNvSpPr/>
            <p:nvPr/>
          </p:nvSpPr>
          <p:spPr>
            <a:xfrm>
              <a:off x="8681112" y="3389836"/>
              <a:ext cx="145133" cy="101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307C0A71-6CB2-443B-B3D4-CB9EB8AE3AF4}"/>
                </a:ext>
              </a:extLst>
            </p:cNvPr>
            <p:cNvSpPr/>
            <p:nvPr/>
          </p:nvSpPr>
          <p:spPr>
            <a:xfrm>
              <a:off x="8530529" y="3619963"/>
              <a:ext cx="148416" cy="10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51F1EC37-E98A-42C1-9665-39434E33DDE2}"/>
                </a:ext>
              </a:extLst>
            </p:cNvPr>
            <p:cNvSpPr/>
            <p:nvPr/>
          </p:nvSpPr>
          <p:spPr>
            <a:xfrm>
              <a:off x="8739368" y="3517523"/>
              <a:ext cx="124239" cy="127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A938F6C7-0580-4BDB-B20D-04930C5FD988}"/>
                </a:ext>
              </a:extLst>
            </p:cNvPr>
            <p:cNvSpPr/>
            <p:nvPr/>
          </p:nvSpPr>
          <p:spPr>
            <a:xfrm>
              <a:off x="8485458" y="3463646"/>
              <a:ext cx="193487" cy="131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924EB7C0-E1EC-4FFB-9D6F-0D279060DE9F}"/>
                </a:ext>
              </a:extLst>
            </p:cNvPr>
            <p:cNvSpPr/>
            <p:nvPr/>
          </p:nvSpPr>
          <p:spPr>
            <a:xfrm>
              <a:off x="8703085" y="3644021"/>
              <a:ext cx="195681" cy="133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271A1F6F-733E-4F88-B672-17E98228F2BA}"/>
              </a:ext>
            </a:extLst>
          </p:cNvPr>
          <p:cNvGrpSpPr/>
          <p:nvPr/>
        </p:nvGrpSpPr>
        <p:grpSpPr>
          <a:xfrm>
            <a:off x="4518525" y="3505288"/>
            <a:ext cx="362112" cy="384907"/>
            <a:chOff x="4518525" y="3505288"/>
            <a:chExt cx="362112" cy="384907"/>
          </a:xfrm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47B78C4A-C374-4D04-A263-50465452FE4E}"/>
                </a:ext>
              </a:extLst>
            </p:cNvPr>
            <p:cNvSpPr/>
            <p:nvPr/>
          </p:nvSpPr>
          <p:spPr>
            <a:xfrm>
              <a:off x="4731727" y="3731483"/>
              <a:ext cx="148910" cy="158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AEDC9DE4-2D76-4DF7-AFCA-022CAE74930C}"/>
                </a:ext>
              </a:extLst>
            </p:cNvPr>
            <p:cNvSpPr/>
            <p:nvPr/>
          </p:nvSpPr>
          <p:spPr>
            <a:xfrm>
              <a:off x="4519495" y="3618902"/>
              <a:ext cx="317918" cy="22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6E10F0D4-BC61-4B13-80B2-681F2DE9CB30}"/>
                </a:ext>
              </a:extLst>
            </p:cNvPr>
            <p:cNvSpPr/>
            <p:nvPr/>
          </p:nvSpPr>
          <p:spPr>
            <a:xfrm>
              <a:off x="4518525" y="3505288"/>
              <a:ext cx="318897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508D949D-8EB1-4F25-BE10-B45F194E5B04}"/>
              </a:ext>
            </a:extLst>
          </p:cNvPr>
          <p:cNvGrpSpPr/>
          <p:nvPr/>
        </p:nvGrpSpPr>
        <p:grpSpPr>
          <a:xfrm>
            <a:off x="7861224" y="3405207"/>
            <a:ext cx="340010" cy="360336"/>
            <a:chOff x="7861224" y="3405207"/>
            <a:chExt cx="340010" cy="360336"/>
          </a:xfrm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D0DF4ED7-F829-4A2F-93A5-B1EFB7C59BDA}"/>
                </a:ext>
              </a:extLst>
            </p:cNvPr>
            <p:cNvSpPr/>
            <p:nvPr/>
          </p:nvSpPr>
          <p:spPr>
            <a:xfrm>
              <a:off x="8052352" y="3607874"/>
              <a:ext cx="148882" cy="157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D8B15573-EC28-425B-B7F6-3C7860A5ACDE}"/>
                </a:ext>
              </a:extLst>
            </p:cNvPr>
            <p:cNvSpPr/>
            <p:nvPr/>
          </p:nvSpPr>
          <p:spPr>
            <a:xfrm>
              <a:off x="7861224" y="3482986"/>
              <a:ext cx="43260" cy="2815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81F3663B-D0E6-46FD-A7D4-50D6A4EC8579}"/>
                </a:ext>
              </a:extLst>
            </p:cNvPr>
            <p:cNvSpPr/>
            <p:nvPr/>
          </p:nvSpPr>
          <p:spPr>
            <a:xfrm>
              <a:off x="7924592" y="3494260"/>
              <a:ext cx="213265" cy="270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E06D62DE-17E8-4CD2-ACB8-738A075C98E2}"/>
                </a:ext>
              </a:extLst>
            </p:cNvPr>
            <p:cNvSpPr/>
            <p:nvPr/>
          </p:nvSpPr>
          <p:spPr>
            <a:xfrm>
              <a:off x="7967825" y="3629354"/>
              <a:ext cx="80723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2CF97B7E-7EC8-4C53-BDC3-3FD1126E0437}"/>
                </a:ext>
              </a:extLst>
            </p:cNvPr>
            <p:cNvSpPr/>
            <p:nvPr/>
          </p:nvSpPr>
          <p:spPr>
            <a:xfrm>
              <a:off x="7861224" y="3405207"/>
              <a:ext cx="275664" cy="66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7D406799-1231-47F8-BDC9-03AAB8B404C5}"/>
              </a:ext>
            </a:extLst>
          </p:cNvPr>
          <p:cNvGrpSpPr/>
          <p:nvPr/>
        </p:nvGrpSpPr>
        <p:grpSpPr>
          <a:xfrm>
            <a:off x="7780309" y="1954630"/>
            <a:ext cx="472763" cy="502508"/>
            <a:chOff x="7780309" y="1954630"/>
            <a:chExt cx="472763" cy="502508"/>
          </a:xfrm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5289CC41-E9DF-4AD5-B3B4-9C9C01CB24A8}"/>
                </a:ext>
              </a:extLst>
            </p:cNvPr>
            <p:cNvSpPr/>
            <p:nvPr/>
          </p:nvSpPr>
          <p:spPr>
            <a:xfrm>
              <a:off x="7945834" y="1954630"/>
              <a:ext cx="137937" cy="147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7FCB32E4-BF6D-4ECA-AD32-3D9FDC4F8371}"/>
                </a:ext>
              </a:extLst>
            </p:cNvPr>
            <p:cNvSpPr/>
            <p:nvPr/>
          </p:nvSpPr>
          <p:spPr>
            <a:xfrm>
              <a:off x="7780309" y="2248619"/>
              <a:ext cx="472763" cy="208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5EC1EAB1-B664-4E1B-B90B-1E07AA8D7CD1}"/>
                </a:ext>
              </a:extLst>
            </p:cNvPr>
            <p:cNvSpPr/>
            <p:nvPr/>
          </p:nvSpPr>
          <p:spPr>
            <a:xfrm>
              <a:off x="8102553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123D5621-A3BD-4A74-B51E-D47F86CD2054}"/>
                </a:ext>
              </a:extLst>
            </p:cNvPr>
            <p:cNvSpPr/>
            <p:nvPr/>
          </p:nvSpPr>
          <p:spPr>
            <a:xfrm>
              <a:off x="7807887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DC95022E-9F68-4BA3-8CCC-74E24E2D2E7A}"/>
                </a:ext>
              </a:extLst>
            </p:cNvPr>
            <p:cNvSpPr/>
            <p:nvPr/>
          </p:nvSpPr>
          <p:spPr>
            <a:xfrm>
              <a:off x="8026063" y="2096262"/>
              <a:ext cx="112910" cy="120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05CFBBDA-615A-48B6-8892-8A92967D049E}"/>
                </a:ext>
              </a:extLst>
            </p:cNvPr>
            <p:cNvSpPr/>
            <p:nvPr/>
          </p:nvSpPr>
          <p:spPr>
            <a:xfrm>
              <a:off x="7888163" y="2097624"/>
              <a:ext cx="112864" cy="124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2D558BD4-7FF1-454F-9DC9-F9B779C6B866}"/>
              </a:ext>
            </a:extLst>
          </p:cNvPr>
          <p:cNvGrpSpPr/>
          <p:nvPr/>
        </p:nvGrpSpPr>
        <p:grpSpPr>
          <a:xfrm>
            <a:off x="3787015" y="1990795"/>
            <a:ext cx="470257" cy="502498"/>
            <a:chOff x="3787015" y="1990795"/>
            <a:chExt cx="470257" cy="502498"/>
          </a:xfrm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194E9EA2-3826-4D82-91E2-CF89D50540BC}"/>
                </a:ext>
              </a:extLst>
            </p:cNvPr>
            <p:cNvSpPr/>
            <p:nvPr/>
          </p:nvSpPr>
          <p:spPr>
            <a:xfrm>
              <a:off x="3993925" y="2255385"/>
              <a:ext cx="56436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3F60ABBE-B888-40E4-A926-9786FD727CDE}"/>
                </a:ext>
              </a:extLst>
            </p:cNvPr>
            <p:cNvSpPr/>
            <p:nvPr/>
          </p:nvSpPr>
          <p:spPr>
            <a:xfrm>
              <a:off x="3967581" y="2344923"/>
              <a:ext cx="11162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C73940BE-1383-48F2-AFD8-88F3A18145B0}"/>
                </a:ext>
              </a:extLst>
            </p:cNvPr>
            <p:cNvSpPr/>
            <p:nvPr/>
          </p:nvSpPr>
          <p:spPr>
            <a:xfrm>
              <a:off x="3898608" y="2197906"/>
              <a:ext cx="249576" cy="2953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E6689AB8-52CB-484E-8B66-0615CD566B87}"/>
                </a:ext>
              </a:extLst>
            </p:cNvPr>
            <p:cNvSpPr/>
            <p:nvPr/>
          </p:nvSpPr>
          <p:spPr>
            <a:xfrm>
              <a:off x="3871030" y="199079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F48ABF02-DF9F-44D5-8214-96AD813F12DF}"/>
                </a:ext>
              </a:extLst>
            </p:cNvPr>
            <p:cNvSpPr/>
            <p:nvPr/>
          </p:nvSpPr>
          <p:spPr>
            <a:xfrm>
              <a:off x="3787015" y="2081649"/>
              <a:ext cx="470257" cy="233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366BCE60-779D-4CF4-A453-2D69CCF3AB05}"/>
              </a:ext>
            </a:extLst>
          </p:cNvPr>
          <p:cNvGrpSpPr/>
          <p:nvPr/>
        </p:nvGrpSpPr>
        <p:grpSpPr>
          <a:xfrm>
            <a:off x="7125160" y="1994955"/>
            <a:ext cx="304732" cy="502508"/>
            <a:chOff x="7125160" y="1994955"/>
            <a:chExt cx="304732" cy="502508"/>
          </a:xfrm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4BD5122B-A53F-46AC-BF04-37E4E6DD1A12}"/>
                </a:ext>
              </a:extLst>
            </p:cNvPr>
            <p:cNvSpPr/>
            <p:nvPr/>
          </p:nvSpPr>
          <p:spPr>
            <a:xfrm>
              <a:off x="7291955" y="2266212"/>
              <a:ext cx="109087" cy="14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1FCE60DE-5C9A-40E8-85E5-2B6FAE8F4453}"/>
                </a:ext>
              </a:extLst>
            </p:cNvPr>
            <p:cNvSpPr/>
            <p:nvPr/>
          </p:nvSpPr>
          <p:spPr>
            <a:xfrm>
              <a:off x="7226731" y="2355750"/>
              <a:ext cx="99093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03CE1C9B-8CEC-4E23-A5C8-62AC9085DFEE}"/>
                </a:ext>
              </a:extLst>
            </p:cNvPr>
            <p:cNvSpPr/>
            <p:nvPr/>
          </p:nvSpPr>
          <p:spPr>
            <a:xfrm>
              <a:off x="7152738" y="2263542"/>
              <a:ext cx="110395" cy="144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7387398F-7E05-43E0-95F9-2AB3F9871D17}"/>
                </a:ext>
              </a:extLst>
            </p:cNvPr>
            <p:cNvSpPr/>
            <p:nvPr/>
          </p:nvSpPr>
          <p:spPr>
            <a:xfrm>
              <a:off x="7125160" y="2437278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268093CB-3362-408B-9F88-B733F1986C77}"/>
                </a:ext>
              </a:extLst>
            </p:cNvPr>
            <p:cNvSpPr/>
            <p:nvPr/>
          </p:nvSpPr>
          <p:spPr>
            <a:xfrm>
              <a:off x="7125160" y="199495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946FA733-A783-4511-9E81-78D0ED75EC18}"/>
                </a:ext>
              </a:extLst>
            </p:cNvPr>
            <p:cNvSpPr/>
            <p:nvPr/>
          </p:nvSpPr>
          <p:spPr>
            <a:xfrm>
              <a:off x="7154018" y="2081823"/>
              <a:ext cx="247025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8C5A1126-8A58-480C-BF9C-0FECF1F53B9B}"/>
                </a:ext>
              </a:extLst>
            </p:cNvPr>
            <p:cNvSpPr/>
            <p:nvPr/>
          </p:nvSpPr>
          <p:spPr>
            <a:xfrm>
              <a:off x="7151513" y="2135270"/>
              <a:ext cx="248296" cy="125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9C6AC8A2-DAE6-4DEE-96ED-12FC502D74A7}"/>
              </a:ext>
            </a:extLst>
          </p:cNvPr>
          <p:cNvGrpSpPr/>
          <p:nvPr/>
        </p:nvGrpSpPr>
        <p:grpSpPr>
          <a:xfrm>
            <a:off x="4513661" y="1981623"/>
            <a:ext cx="470211" cy="499829"/>
            <a:chOff x="4513661" y="1981623"/>
            <a:chExt cx="470211" cy="499829"/>
          </a:xfrm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4FF1C8DA-617E-4560-A370-4D6FF901DA3B}"/>
                </a:ext>
              </a:extLst>
            </p:cNvPr>
            <p:cNvSpPr/>
            <p:nvPr/>
          </p:nvSpPr>
          <p:spPr>
            <a:xfrm>
              <a:off x="4621469" y="2246214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738D1BA7-62E4-48E4-8BE9-138F813A65CF}"/>
                </a:ext>
              </a:extLst>
            </p:cNvPr>
            <p:cNvSpPr/>
            <p:nvPr/>
          </p:nvSpPr>
          <p:spPr>
            <a:xfrm>
              <a:off x="4595125" y="2335752"/>
              <a:ext cx="110395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297166A4-5675-4A32-8234-96FD54AE87C0}"/>
                </a:ext>
              </a:extLst>
            </p:cNvPr>
            <p:cNvSpPr/>
            <p:nvPr/>
          </p:nvSpPr>
          <p:spPr>
            <a:xfrm>
              <a:off x="4513661" y="2159346"/>
              <a:ext cx="470211" cy="322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727B3531-EA0E-4C7E-B837-A7BAB3BB6A8A}"/>
                </a:ext>
              </a:extLst>
            </p:cNvPr>
            <p:cNvSpPr/>
            <p:nvPr/>
          </p:nvSpPr>
          <p:spPr>
            <a:xfrm>
              <a:off x="4650327" y="2069808"/>
              <a:ext cx="194374" cy="118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1A5FDB08-1B53-448A-A92A-4FAD9CFEA1CB}"/>
                </a:ext>
              </a:extLst>
            </p:cNvPr>
            <p:cNvSpPr/>
            <p:nvPr/>
          </p:nvSpPr>
          <p:spPr>
            <a:xfrm>
              <a:off x="4677905" y="1981623"/>
              <a:ext cx="137937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B85E3B98-AFAF-45AF-9C3F-A8A1369EA905}"/>
              </a:ext>
            </a:extLst>
          </p:cNvPr>
          <p:cNvGrpSpPr/>
          <p:nvPr/>
        </p:nvGrpSpPr>
        <p:grpSpPr>
          <a:xfrm>
            <a:off x="5183239" y="1990100"/>
            <a:ext cx="471492" cy="504291"/>
            <a:chOff x="5183239" y="1990100"/>
            <a:chExt cx="471492" cy="504291"/>
          </a:xfrm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7EDF1846-BB40-49D3-8830-3BAD5716FA76}"/>
                </a:ext>
              </a:extLst>
            </p:cNvPr>
            <p:cNvSpPr/>
            <p:nvPr/>
          </p:nvSpPr>
          <p:spPr>
            <a:xfrm>
              <a:off x="5319906" y="2108359"/>
              <a:ext cx="194374" cy="168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DE24252C-53E4-404C-96E7-37A6B71DE8BA}"/>
                </a:ext>
              </a:extLst>
            </p:cNvPr>
            <p:cNvSpPr/>
            <p:nvPr/>
          </p:nvSpPr>
          <p:spPr>
            <a:xfrm>
              <a:off x="5390104" y="2168499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7690D380-939C-4DA6-91B8-E271AC092A4F}"/>
                </a:ext>
              </a:extLst>
            </p:cNvPr>
            <p:cNvSpPr/>
            <p:nvPr/>
          </p:nvSpPr>
          <p:spPr>
            <a:xfrm>
              <a:off x="5212089" y="1990100"/>
              <a:ext cx="412549" cy="443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851A7E4E-BE33-4ED2-8315-792030EE2BE1}"/>
                </a:ext>
              </a:extLst>
            </p:cNvPr>
            <p:cNvSpPr/>
            <p:nvPr/>
          </p:nvSpPr>
          <p:spPr>
            <a:xfrm>
              <a:off x="5365040" y="2256730"/>
              <a:ext cx="10661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62F3503E-90D5-400F-8B0E-7DEBB3A4C0EE}"/>
                </a:ext>
              </a:extLst>
            </p:cNvPr>
            <p:cNvSpPr/>
            <p:nvPr/>
          </p:nvSpPr>
          <p:spPr>
            <a:xfrm>
              <a:off x="5502978" y="2343552"/>
              <a:ext cx="151753" cy="147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0D6DEB5C-AA31-4361-A284-42D802454778}"/>
                </a:ext>
              </a:extLst>
            </p:cNvPr>
            <p:cNvSpPr/>
            <p:nvPr/>
          </p:nvSpPr>
          <p:spPr>
            <a:xfrm>
              <a:off x="5183239" y="2346231"/>
              <a:ext cx="151753" cy="14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B03DE224-5663-4333-8D0A-C0BBBC6F1F27}"/>
              </a:ext>
            </a:extLst>
          </p:cNvPr>
          <p:cNvGrpSpPr/>
          <p:nvPr/>
        </p:nvGrpSpPr>
        <p:grpSpPr>
          <a:xfrm>
            <a:off x="3128994" y="2001749"/>
            <a:ext cx="471491" cy="502499"/>
            <a:chOff x="3128994" y="2001749"/>
            <a:chExt cx="471491" cy="502499"/>
          </a:xfrm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A8FCF32D-4A5C-4B64-89C6-6F8271CE020D}"/>
                </a:ext>
              </a:extLst>
            </p:cNvPr>
            <p:cNvSpPr/>
            <p:nvPr/>
          </p:nvSpPr>
          <p:spPr>
            <a:xfrm>
              <a:off x="3308290" y="2192831"/>
              <a:ext cx="110395" cy="116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88EF6AD5-05E3-4AC8-92D5-593DD7E4CFE6}"/>
                </a:ext>
              </a:extLst>
            </p:cNvPr>
            <p:cNvSpPr/>
            <p:nvPr/>
          </p:nvSpPr>
          <p:spPr>
            <a:xfrm>
              <a:off x="3182925" y="2001749"/>
              <a:ext cx="137937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E2577BFA-89A0-4277-90F5-797977E4EBBF}"/>
                </a:ext>
              </a:extLst>
            </p:cNvPr>
            <p:cNvSpPr/>
            <p:nvPr/>
          </p:nvSpPr>
          <p:spPr>
            <a:xfrm>
              <a:off x="3404841" y="2001749"/>
              <a:ext cx="137982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AD7E71A2-E7B6-4FC1-B043-DC4DB7FE4831}"/>
                </a:ext>
              </a:extLst>
            </p:cNvPr>
            <p:cNvSpPr/>
            <p:nvPr/>
          </p:nvSpPr>
          <p:spPr>
            <a:xfrm>
              <a:off x="3328342" y="2331829"/>
              <a:ext cx="66504" cy="42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9872BE76-B5B0-4D4A-810F-EB77F1DDE901}"/>
                </a:ext>
              </a:extLst>
            </p:cNvPr>
            <p:cNvSpPr/>
            <p:nvPr/>
          </p:nvSpPr>
          <p:spPr>
            <a:xfrm>
              <a:off x="3239316" y="2322457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C9C9F6A7-8B36-4C52-B086-64A7DE73E8A6}"/>
                </a:ext>
              </a:extLst>
            </p:cNvPr>
            <p:cNvSpPr/>
            <p:nvPr/>
          </p:nvSpPr>
          <p:spPr>
            <a:xfrm>
              <a:off x="3377263" y="2323810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EDCF66DD-3CA7-4FCC-8B78-BD6734758DF4}"/>
                </a:ext>
              </a:extLst>
            </p:cNvPr>
            <p:cNvSpPr/>
            <p:nvPr/>
          </p:nvSpPr>
          <p:spPr>
            <a:xfrm>
              <a:off x="3381039" y="2143417"/>
              <a:ext cx="219446" cy="184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72E67B1C-51C4-4970-9224-69D4A483A485}"/>
                </a:ext>
              </a:extLst>
            </p:cNvPr>
            <p:cNvSpPr/>
            <p:nvPr/>
          </p:nvSpPr>
          <p:spPr>
            <a:xfrm>
              <a:off x="3128994" y="2142064"/>
              <a:ext cx="216941" cy="184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B0C74403-B6D2-4AEC-8C9A-B1CB6235D850}"/>
              </a:ext>
            </a:extLst>
          </p:cNvPr>
          <p:cNvGrpSpPr/>
          <p:nvPr/>
        </p:nvGrpSpPr>
        <p:grpSpPr>
          <a:xfrm>
            <a:off x="5894688" y="1990456"/>
            <a:ext cx="441399" cy="500423"/>
            <a:chOff x="5894688" y="1990456"/>
            <a:chExt cx="441399" cy="500423"/>
          </a:xfrm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0AD7CD67-25F4-4886-A5A3-5C2D90C0BFA5}"/>
                </a:ext>
              </a:extLst>
            </p:cNvPr>
            <p:cNvSpPr/>
            <p:nvPr/>
          </p:nvSpPr>
          <p:spPr>
            <a:xfrm>
              <a:off x="6114135" y="1990456"/>
              <a:ext cx="27624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A391C9BF-953A-4CFE-B79E-3FEE419AA5DE}"/>
                </a:ext>
              </a:extLst>
            </p:cNvPr>
            <p:cNvSpPr/>
            <p:nvPr/>
          </p:nvSpPr>
          <p:spPr>
            <a:xfrm>
              <a:off x="6198141" y="2022186"/>
              <a:ext cx="56436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AF6248FF-54D8-423A-97C3-7F045EAC8685}"/>
                </a:ext>
              </a:extLst>
            </p:cNvPr>
            <p:cNvSpPr/>
            <p:nvPr/>
          </p:nvSpPr>
          <p:spPr>
            <a:xfrm>
              <a:off x="6279614" y="2197577"/>
              <a:ext cx="56473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982E38E0-14A8-4F88-B5BF-4EF90BC11F65}"/>
                </a:ext>
              </a:extLst>
            </p:cNvPr>
            <p:cNvSpPr/>
            <p:nvPr/>
          </p:nvSpPr>
          <p:spPr>
            <a:xfrm>
              <a:off x="5894688" y="2197577"/>
              <a:ext cx="56473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33EAA0A0-FA7A-4968-8761-1D61CB9C816A}"/>
                </a:ext>
              </a:extLst>
            </p:cNvPr>
            <p:cNvSpPr/>
            <p:nvPr/>
          </p:nvSpPr>
          <p:spPr>
            <a:xfrm>
              <a:off x="6003767" y="2022186"/>
              <a:ext cx="56473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023E2E69-BA71-4AD1-B7CD-A052805A0F3F}"/>
                </a:ext>
              </a:extLst>
            </p:cNvPr>
            <p:cNvSpPr/>
            <p:nvPr/>
          </p:nvSpPr>
          <p:spPr>
            <a:xfrm>
              <a:off x="5919761" y="2079747"/>
              <a:ext cx="58978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746E6641-E2A5-48F4-8B93-46C0A5B0B696}"/>
                </a:ext>
              </a:extLst>
            </p:cNvPr>
            <p:cNvSpPr/>
            <p:nvPr/>
          </p:nvSpPr>
          <p:spPr>
            <a:xfrm>
              <a:off x="6250801" y="2080250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FD70A198-5D23-46E7-8E66-70A1A8D28EFF}"/>
                </a:ext>
              </a:extLst>
            </p:cNvPr>
            <p:cNvSpPr/>
            <p:nvPr/>
          </p:nvSpPr>
          <p:spPr>
            <a:xfrm>
              <a:off x="5969943" y="2077324"/>
              <a:ext cx="282128" cy="413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F9F0C61B-B886-45DA-A4FC-C013797A1335}"/>
              </a:ext>
            </a:extLst>
          </p:cNvPr>
          <p:cNvGrpSpPr/>
          <p:nvPr/>
        </p:nvGrpSpPr>
        <p:grpSpPr>
          <a:xfrm>
            <a:off x="6451686" y="1990292"/>
            <a:ext cx="479008" cy="501145"/>
            <a:chOff x="6451686" y="1990292"/>
            <a:chExt cx="479008" cy="501145"/>
          </a:xfrm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519D4C38-2DE3-4710-B648-7AE10D318554}"/>
                </a:ext>
              </a:extLst>
            </p:cNvPr>
            <p:cNvSpPr/>
            <p:nvPr/>
          </p:nvSpPr>
          <p:spPr>
            <a:xfrm>
              <a:off x="6451686" y="2115885"/>
              <a:ext cx="218212" cy="248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7B90E756-D8E3-4DEB-A9BE-D21E42624940}"/>
                </a:ext>
              </a:extLst>
            </p:cNvPr>
            <p:cNvSpPr/>
            <p:nvPr/>
          </p:nvSpPr>
          <p:spPr>
            <a:xfrm>
              <a:off x="6574581" y="1990292"/>
              <a:ext cx="231983" cy="2271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8DE88032-4E34-43E3-B5DA-AB95A9DFA9A2}"/>
                </a:ext>
              </a:extLst>
            </p:cNvPr>
            <p:cNvSpPr/>
            <p:nvPr/>
          </p:nvSpPr>
          <p:spPr>
            <a:xfrm>
              <a:off x="6712482" y="2115885"/>
              <a:ext cx="218212" cy="247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EEE169C1-FA0B-4DE1-B863-D41C4DE145CF}"/>
                </a:ext>
              </a:extLst>
            </p:cNvPr>
            <p:cNvSpPr/>
            <p:nvPr/>
          </p:nvSpPr>
          <p:spPr>
            <a:xfrm>
              <a:off x="6574581" y="2262902"/>
              <a:ext cx="234488" cy="228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3C4B5BF4-F02E-4451-9C2D-C7FE6F043D77}"/>
              </a:ext>
            </a:extLst>
          </p:cNvPr>
          <p:cNvGrpSpPr/>
          <p:nvPr/>
        </p:nvGrpSpPr>
        <p:grpSpPr>
          <a:xfrm>
            <a:off x="8538100" y="4166372"/>
            <a:ext cx="327903" cy="324136"/>
            <a:chOff x="8538100" y="4166372"/>
            <a:chExt cx="327903" cy="324136"/>
          </a:xfrm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E29ACDF6-CF9B-4FCC-8416-A9BD7F33E9CE}"/>
                </a:ext>
              </a:extLst>
            </p:cNvPr>
            <p:cNvSpPr/>
            <p:nvPr/>
          </p:nvSpPr>
          <p:spPr>
            <a:xfrm>
              <a:off x="8643439" y="4252380"/>
              <a:ext cx="222564" cy="238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12CAFA6B-4689-4CB6-8A2F-6D158F38DF29}"/>
                </a:ext>
              </a:extLst>
            </p:cNvPr>
            <p:cNvSpPr/>
            <p:nvPr/>
          </p:nvSpPr>
          <p:spPr>
            <a:xfrm>
              <a:off x="8538959" y="4166372"/>
              <a:ext cx="172446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1380758D-B4B0-4B9F-A0E2-3C29D583D46A}"/>
                </a:ext>
              </a:extLst>
            </p:cNvPr>
            <p:cNvSpPr/>
            <p:nvPr/>
          </p:nvSpPr>
          <p:spPr>
            <a:xfrm>
              <a:off x="8538959" y="4256001"/>
              <a:ext cx="118926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74AE3476-A25D-4FE3-9E58-5CFBEBF194C1}"/>
                </a:ext>
              </a:extLst>
            </p:cNvPr>
            <p:cNvSpPr/>
            <p:nvPr/>
          </p:nvSpPr>
          <p:spPr>
            <a:xfrm>
              <a:off x="8538959" y="4397230"/>
              <a:ext cx="114693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A68C530C-9A8B-49E4-B311-5E8114AA2834}"/>
                </a:ext>
              </a:extLst>
            </p:cNvPr>
            <p:cNvSpPr/>
            <p:nvPr/>
          </p:nvSpPr>
          <p:spPr>
            <a:xfrm>
              <a:off x="8538100" y="4326602"/>
              <a:ext cx="84115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00CD7A0C-245C-4F44-8E38-D98E50C9C437}"/>
              </a:ext>
            </a:extLst>
          </p:cNvPr>
          <p:cNvGrpSpPr/>
          <p:nvPr/>
        </p:nvGrpSpPr>
        <p:grpSpPr>
          <a:xfrm>
            <a:off x="7809762" y="1314248"/>
            <a:ext cx="445468" cy="475982"/>
            <a:chOff x="7809762" y="1314248"/>
            <a:chExt cx="445468" cy="475982"/>
          </a:xfrm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F532AB8A-E832-4E06-B2DF-95069AF32423}"/>
                </a:ext>
              </a:extLst>
            </p:cNvPr>
            <p:cNvSpPr/>
            <p:nvPr/>
          </p:nvSpPr>
          <p:spPr>
            <a:xfrm>
              <a:off x="7900836" y="1573545"/>
              <a:ext cx="262195" cy="216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4C9F82C4-080A-48E7-9DB4-6BDD991483D3}"/>
                </a:ext>
              </a:extLst>
            </p:cNvPr>
            <p:cNvSpPr/>
            <p:nvPr/>
          </p:nvSpPr>
          <p:spPr>
            <a:xfrm>
              <a:off x="7809762" y="1314248"/>
              <a:ext cx="445468" cy="2297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5DFA7129-61AF-4D40-9ED2-BAB7D25A5192}"/>
                </a:ext>
              </a:extLst>
            </p:cNvPr>
            <p:cNvSpPr/>
            <p:nvPr/>
          </p:nvSpPr>
          <p:spPr>
            <a:xfrm>
              <a:off x="7949711" y="1386477"/>
              <a:ext cx="165542" cy="155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21E19-5023-4D40-BCEF-8A11578BD0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767" y="124916"/>
            <a:ext cx="8679146" cy="543135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latin typeface="Arial"/>
                <a:cs typeface="Arial" panose="020B0604020202020204" pitchFamily="34" charset="0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CA22ED0D-FE50-48E6-881F-F4CC1B05C98D}"/>
              </a:ext>
            </a:extLst>
          </p:cNvPr>
          <p:cNvSpPr/>
          <p:nvPr/>
        </p:nvSpPr>
        <p:spPr>
          <a:xfrm rot="10799991">
            <a:off x="6295360" y="3369464"/>
            <a:ext cx="187269" cy="583176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C4E98C3-600D-4DE9-B80A-3C3645575504}"/>
              </a:ext>
            </a:extLst>
          </p:cNvPr>
          <p:cNvSpPr/>
          <p:nvPr/>
        </p:nvSpPr>
        <p:spPr>
          <a:xfrm>
            <a:off x="6773582" y="3436781"/>
            <a:ext cx="449244" cy="44852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FFAB7EDE-17E4-4355-A367-D768F51584A2}"/>
              </a:ext>
            </a:extLst>
          </p:cNvPr>
          <p:cNvSpPr/>
          <p:nvPr/>
        </p:nvSpPr>
        <p:spPr>
          <a:xfrm>
            <a:off x="8190061" y="3485967"/>
            <a:ext cx="433855" cy="350151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40B065FC-2824-4FF6-B48D-CCFF2862540C}"/>
              </a:ext>
            </a:extLst>
          </p:cNvPr>
          <p:cNvSpPr/>
          <p:nvPr/>
        </p:nvSpPr>
        <p:spPr>
          <a:xfrm>
            <a:off x="8233970" y="4386952"/>
            <a:ext cx="498046" cy="364991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DA523033-C74B-4748-95E0-DC913E7FFCD5}"/>
              </a:ext>
            </a:extLst>
          </p:cNvPr>
          <p:cNvSpPr/>
          <p:nvPr/>
        </p:nvSpPr>
        <p:spPr>
          <a:xfrm>
            <a:off x="3139107" y="3416875"/>
            <a:ext cx="488335" cy="48833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4B781B37-F2D5-4EB7-BB6E-3670B99D14F6}"/>
              </a:ext>
            </a:extLst>
          </p:cNvPr>
          <p:cNvSpPr/>
          <p:nvPr/>
        </p:nvSpPr>
        <p:spPr>
          <a:xfrm>
            <a:off x="5003368" y="4227207"/>
            <a:ext cx="411461" cy="529108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9364B866-EDE2-41DD-A47F-241C5C959E27}"/>
              </a:ext>
            </a:extLst>
          </p:cNvPr>
          <p:cNvSpPr/>
          <p:nvPr/>
        </p:nvSpPr>
        <p:spPr>
          <a:xfrm>
            <a:off x="5631396" y="4354976"/>
            <a:ext cx="431002" cy="42648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5A85CC19-F1AE-4CB7-BB66-A8768CE05A46}"/>
              </a:ext>
            </a:extLst>
          </p:cNvPr>
          <p:cNvSpPr/>
          <p:nvPr/>
        </p:nvSpPr>
        <p:spPr>
          <a:xfrm>
            <a:off x="3847722" y="4275542"/>
            <a:ext cx="296530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D7F69A18-426A-4E47-9FDC-903DA8DA8B3B}"/>
              </a:ext>
            </a:extLst>
          </p:cNvPr>
          <p:cNvSpPr/>
          <p:nvPr/>
        </p:nvSpPr>
        <p:spPr>
          <a:xfrm>
            <a:off x="6265852" y="4307244"/>
            <a:ext cx="386882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B39A5D4E-5600-4CF6-B5F6-2E3604C33280}"/>
              </a:ext>
            </a:extLst>
          </p:cNvPr>
          <p:cNvSpPr/>
          <p:nvPr/>
        </p:nvSpPr>
        <p:spPr>
          <a:xfrm>
            <a:off x="7560890" y="4333561"/>
            <a:ext cx="423961" cy="4346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A6441FD7-E0DA-44EE-8CEA-CAA164CE9214}"/>
              </a:ext>
            </a:extLst>
          </p:cNvPr>
          <p:cNvSpPr/>
          <p:nvPr/>
        </p:nvSpPr>
        <p:spPr>
          <a:xfrm>
            <a:off x="3746753" y="3514752"/>
            <a:ext cx="521418" cy="35318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1A79C1A2-E83F-4606-AFEC-0A635BB0544A}"/>
              </a:ext>
            </a:extLst>
          </p:cNvPr>
          <p:cNvSpPr/>
          <p:nvPr/>
        </p:nvSpPr>
        <p:spPr>
          <a:xfrm>
            <a:off x="3288987" y="4161068"/>
            <a:ext cx="268257" cy="657334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98E7B5BB-D9F8-44DA-9BF9-FAC764344B43}"/>
              </a:ext>
            </a:extLst>
          </p:cNvPr>
          <p:cNvSpPr/>
          <p:nvPr/>
        </p:nvSpPr>
        <p:spPr>
          <a:xfrm>
            <a:off x="6820235" y="4333561"/>
            <a:ext cx="491535" cy="388620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D12EE06E-4FDC-49C5-8BE2-6913FBB84952}"/>
              </a:ext>
            </a:extLst>
          </p:cNvPr>
          <p:cNvSpPr/>
          <p:nvPr/>
        </p:nvSpPr>
        <p:spPr>
          <a:xfrm>
            <a:off x="4424351" y="4314120"/>
            <a:ext cx="404676" cy="408051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572C7C16-D57B-4682-A088-830156C457DB}"/>
              </a:ext>
            </a:extLst>
          </p:cNvPr>
          <p:cNvSpPr/>
          <p:nvPr/>
        </p:nvSpPr>
        <p:spPr>
          <a:xfrm>
            <a:off x="7513780" y="3429265"/>
            <a:ext cx="385328" cy="46355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8E3501EB-8363-4C89-A6CC-1D5B2669D8CE}"/>
              </a:ext>
            </a:extLst>
          </p:cNvPr>
          <p:cNvGrpSpPr/>
          <p:nvPr/>
        </p:nvGrpSpPr>
        <p:grpSpPr>
          <a:xfrm>
            <a:off x="8210735" y="926625"/>
            <a:ext cx="425105" cy="424811"/>
            <a:chOff x="8210735" y="926625"/>
            <a:chExt cx="425105" cy="424811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828512BB-AFF6-4B51-99F5-391A3DBAFC5D}"/>
                </a:ext>
              </a:extLst>
            </p:cNvPr>
            <p:cNvSpPr/>
            <p:nvPr/>
          </p:nvSpPr>
          <p:spPr>
            <a:xfrm>
              <a:off x="8461638" y="926625"/>
              <a:ext cx="150126" cy="224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08105493-7328-443A-8EAE-5C4B89E2BF27}"/>
                </a:ext>
              </a:extLst>
            </p:cNvPr>
            <p:cNvSpPr/>
            <p:nvPr/>
          </p:nvSpPr>
          <p:spPr>
            <a:xfrm>
              <a:off x="8210735" y="1078717"/>
              <a:ext cx="225737" cy="272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09AF03D9-C29C-4960-B507-C6F5BE0F5A2B}"/>
                </a:ext>
              </a:extLst>
            </p:cNvPr>
            <p:cNvSpPr/>
            <p:nvPr/>
          </p:nvSpPr>
          <p:spPr>
            <a:xfrm>
              <a:off x="8310423" y="977868"/>
              <a:ext cx="74477" cy="74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9C964713-C65C-4BA1-AFC4-2B1D9568DDDA}"/>
                </a:ext>
              </a:extLst>
            </p:cNvPr>
            <p:cNvSpPr/>
            <p:nvPr/>
          </p:nvSpPr>
          <p:spPr>
            <a:xfrm>
              <a:off x="8286347" y="1078324"/>
              <a:ext cx="226899" cy="271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8CAAA170-2C45-4601-885D-B843E8721A40}"/>
                </a:ext>
              </a:extLst>
            </p:cNvPr>
            <p:cNvSpPr/>
            <p:nvPr/>
          </p:nvSpPr>
          <p:spPr>
            <a:xfrm>
              <a:off x="8436437" y="1177244"/>
              <a:ext cx="199403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9C9D9AAA-A579-4059-A9A9-18692DDEE895}"/>
              </a:ext>
            </a:extLst>
          </p:cNvPr>
          <p:cNvGrpSpPr/>
          <p:nvPr/>
        </p:nvGrpSpPr>
        <p:grpSpPr>
          <a:xfrm>
            <a:off x="7494916" y="1728618"/>
            <a:ext cx="414030" cy="412934"/>
            <a:chOff x="7494916" y="1728618"/>
            <a:chExt cx="414030" cy="412934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B3C688D6-5C1B-4AFE-B29C-664A958177B8}"/>
                </a:ext>
              </a:extLst>
            </p:cNvPr>
            <p:cNvSpPr/>
            <p:nvPr/>
          </p:nvSpPr>
          <p:spPr>
            <a:xfrm>
              <a:off x="7519467" y="1728618"/>
              <a:ext cx="366070" cy="171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289A9CA6-96F2-4144-93F0-45FD1D045F62}"/>
                </a:ext>
              </a:extLst>
            </p:cNvPr>
            <p:cNvSpPr/>
            <p:nvPr/>
          </p:nvSpPr>
          <p:spPr>
            <a:xfrm>
              <a:off x="7544010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93261B44-6A6B-446D-9FE5-9A6C202280F1}"/>
                </a:ext>
              </a:extLst>
            </p:cNvPr>
            <p:cNvSpPr/>
            <p:nvPr/>
          </p:nvSpPr>
          <p:spPr>
            <a:xfrm>
              <a:off x="7494916" y="2045531"/>
              <a:ext cx="194209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B997731B-FC84-467F-8EF8-F8EBD564F016}"/>
                </a:ext>
              </a:extLst>
            </p:cNvPr>
            <p:cNvSpPr/>
            <p:nvPr/>
          </p:nvSpPr>
          <p:spPr>
            <a:xfrm>
              <a:off x="7762734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88D40E53-1522-4343-9BC1-D63BF9EB4093}"/>
                </a:ext>
              </a:extLst>
            </p:cNvPr>
            <p:cNvSpPr/>
            <p:nvPr/>
          </p:nvSpPr>
          <p:spPr>
            <a:xfrm>
              <a:off x="7713640" y="2045531"/>
              <a:ext cx="195306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4AC3F720-7505-4B76-9176-AB0E43A319B3}"/>
              </a:ext>
            </a:extLst>
          </p:cNvPr>
          <p:cNvGrpSpPr/>
          <p:nvPr/>
        </p:nvGrpSpPr>
        <p:grpSpPr>
          <a:xfrm>
            <a:off x="4435196" y="3482949"/>
            <a:ext cx="381606" cy="422261"/>
            <a:chOff x="4435196" y="3482949"/>
            <a:chExt cx="381606" cy="422261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83ACD615-4DE8-45C0-A1EA-48881FC0E8E9}"/>
                </a:ext>
              </a:extLst>
            </p:cNvPr>
            <p:cNvSpPr/>
            <p:nvPr/>
          </p:nvSpPr>
          <p:spPr>
            <a:xfrm>
              <a:off x="4435196" y="3534174"/>
              <a:ext cx="180027" cy="36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84E40AD5-47C4-485C-8B45-85052EC68C0D}"/>
                </a:ext>
              </a:extLst>
            </p:cNvPr>
            <p:cNvSpPr/>
            <p:nvPr/>
          </p:nvSpPr>
          <p:spPr>
            <a:xfrm>
              <a:off x="4637818" y="3534174"/>
              <a:ext cx="178984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14244D5C-13BE-4CD1-A0F9-C85EA1B74BD3}"/>
                </a:ext>
              </a:extLst>
            </p:cNvPr>
            <p:cNvSpPr/>
            <p:nvPr/>
          </p:nvSpPr>
          <p:spPr>
            <a:xfrm>
              <a:off x="4714957" y="3580845"/>
              <a:ext cx="33951" cy="5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2D78F810-408A-4956-92F9-FD2111895FF4}"/>
                </a:ext>
              </a:extLst>
            </p:cNvPr>
            <p:cNvSpPr/>
            <p:nvPr/>
          </p:nvSpPr>
          <p:spPr>
            <a:xfrm>
              <a:off x="4502048" y="3583881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693C7745-1D1A-45D8-82C3-9172C5409DA3}"/>
                </a:ext>
              </a:extLst>
            </p:cNvPr>
            <p:cNvSpPr/>
            <p:nvPr/>
          </p:nvSpPr>
          <p:spPr>
            <a:xfrm>
              <a:off x="4580238" y="3482949"/>
              <a:ext cx="89474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3A8B348E-9EF0-4568-9437-1DC664ECC721}"/>
                </a:ext>
              </a:extLst>
            </p:cNvPr>
            <p:cNvSpPr/>
            <p:nvPr/>
          </p:nvSpPr>
          <p:spPr>
            <a:xfrm>
              <a:off x="4554516" y="3606997"/>
              <a:ext cx="140927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D16E0096-4A05-40D6-97EE-6DE2A85A2367}"/>
              </a:ext>
            </a:extLst>
          </p:cNvPr>
          <p:cNvGrpSpPr/>
          <p:nvPr/>
        </p:nvGrpSpPr>
        <p:grpSpPr>
          <a:xfrm>
            <a:off x="3731026" y="986189"/>
            <a:ext cx="373532" cy="372810"/>
            <a:chOff x="3731026" y="986189"/>
            <a:chExt cx="373532" cy="372810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AC8FAFD9-BDE1-4ECA-B0EB-9B6D66690187}"/>
                </a:ext>
              </a:extLst>
            </p:cNvPr>
            <p:cNvSpPr/>
            <p:nvPr/>
          </p:nvSpPr>
          <p:spPr>
            <a:xfrm>
              <a:off x="3808549" y="986189"/>
              <a:ext cx="131911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34BDB173-7D10-4F5F-A138-05C9B8017ECE}"/>
                </a:ext>
              </a:extLst>
            </p:cNvPr>
            <p:cNvSpPr/>
            <p:nvPr/>
          </p:nvSpPr>
          <p:spPr>
            <a:xfrm>
              <a:off x="3797457" y="1180746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1743CA98-4613-4492-A4C8-7BD9748BDDFF}"/>
                </a:ext>
              </a:extLst>
            </p:cNvPr>
            <p:cNvSpPr/>
            <p:nvPr/>
          </p:nvSpPr>
          <p:spPr>
            <a:xfrm>
              <a:off x="3797457" y="1094171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D85CDAA7-CCD1-49E7-8DBF-8302EC728625}"/>
                </a:ext>
              </a:extLst>
            </p:cNvPr>
            <p:cNvSpPr/>
            <p:nvPr/>
          </p:nvSpPr>
          <p:spPr>
            <a:xfrm>
              <a:off x="3797457" y="1270348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6C6EA3B0-5F12-43DB-8918-290B7F1D543E}"/>
                </a:ext>
              </a:extLst>
            </p:cNvPr>
            <p:cNvSpPr/>
            <p:nvPr/>
          </p:nvSpPr>
          <p:spPr>
            <a:xfrm>
              <a:off x="3731026" y="1007577"/>
              <a:ext cx="284917" cy="3514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FEEB26F2-5692-4E1C-846C-748D82FD8467}"/>
                </a:ext>
              </a:extLst>
            </p:cNvPr>
            <p:cNvSpPr/>
            <p:nvPr/>
          </p:nvSpPr>
          <p:spPr>
            <a:xfrm>
              <a:off x="4039078" y="1115293"/>
              <a:ext cx="65480" cy="132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31C3DC6F-E754-42D0-9F05-8B64B439B5B3}"/>
                </a:ext>
              </a:extLst>
            </p:cNvPr>
            <p:cNvSpPr/>
            <p:nvPr/>
          </p:nvSpPr>
          <p:spPr>
            <a:xfrm>
              <a:off x="4039078" y="1028727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2800D3AE-853A-4BF7-96FD-6694F8BF4F70}"/>
                </a:ext>
              </a:extLst>
            </p:cNvPr>
            <p:cNvSpPr/>
            <p:nvPr/>
          </p:nvSpPr>
          <p:spPr>
            <a:xfrm>
              <a:off x="4041090" y="1270348"/>
              <a:ext cx="59436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8804A238-E243-4CED-9EC2-F97AB766FCF5}"/>
              </a:ext>
            </a:extLst>
          </p:cNvPr>
          <p:cNvGrpSpPr/>
          <p:nvPr/>
        </p:nvGrpSpPr>
        <p:grpSpPr>
          <a:xfrm>
            <a:off x="8189320" y="2558381"/>
            <a:ext cx="453624" cy="454320"/>
            <a:chOff x="8189320" y="2558381"/>
            <a:chExt cx="453624" cy="454320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75CC9350-E83D-4775-92C0-EBE97FF50069}"/>
                </a:ext>
              </a:extLst>
            </p:cNvPr>
            <p:cNvSpPr/>
            <p:nvPr/>
          </p:nvSpPr>
          <p:spPr>
            <a:xfrm>
              <a:off x="8316833" y="2858734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A12D0147-4CFB-4B24-8488-55B63DD832D6}"/>
                </a:ext>
              </a:extLst>
            </p:cNvPr>
            <p:cNvSpPr/>
            <p:nvPr/>
          </p:nvSpPr>
          <p:spPr>
            <a:xfrm>
              <a:off x="8189320" y="2743520"/>
              <a:ext cx="267279" cy="269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8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03BCBDCE-8404-43DD-98AC-BEF6C490898E}"/>
                </a:ext>
              </a:extLst>
            </p:cNvPr>
            <p:cNvSpPr/>
            <p:nvPr/>
          </p:nvSpPr>
          <p:spPr>
            <a:xfrm>
              <a:off x="8497034" y="2665037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A8421C93-6E27-4729-9D7E-B081B519BA92}"/>
                </a:ext>
              </a:extLst>
            </p:cNvPr>
            <p:cNvSpPr/>
            <p:nvPr/>
          </p:nvSpPr>
          <p:spPr>
            <a:xfrm>
              <a:off x="8374422" y="2558381"/>
              <a:ext cx="268522" cy="268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1ACE5529-330D-42EF-AB24-FE713F975597}"/>
              </a:ext>
            </a:extLst>
          </p:cNvPr>
          <p:cNvGrpSpPr/>
          <p:nvPr/>
        </p:nvGrpSpPr>
        <p:grpSpPr>
          <a:xfrm>
            <a:off x="3152293" y="935403"/>
            <a:ext cx="374931" cy="450379"/>
            <a:chOff x="3152293" y="935403"/>
            <a:chExt cx="374931" cy="450379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B288E5BD-C300-464C-BE56-89477305120C}"/>
                </a:ext>
              </a:extLst>
            </p:cNvPr>
            <p:cNvSpPr/>
            <p:nvPr/>
          </p:nvSpPr>
          <p:spPr>
            <a:xfrm>
              <a:off x="3152293" y="935403"/>
              <a:ext cx="79159" cy="312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F2DBCE80-140E-40BC-8050-1747FB143CC3}"/>
                </a:ext>
              </a:extLst>
            </p:cNvPr>
            <p:cNvSpPr/>
            <p:nvPr/>
          </p:nvSpPr>
          <p:spPr>
            <a:xfrm>
              <a:off x="3152293" y="1253084"/>
              <a:ext cx="374931" cy="105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61BF6B52-931C-4588-8F64-5007CCD1856B}"/>
                </a:ext>
              </a:extLst>
            </p:cNvPr>
            <p:cNvSpPr/>
            <p:nvPr/>
          </p:nvSpPr>
          <p:spPr>
            <a:xfrm>
              <a:off x="3442002" y="1319991"/>
              <a:ext cx="85222" cy="39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79E5778D-F649-4277-9B90-C84C4846F6CC}"/>
                </a:ext>
              </a:extLst>
            </p:cNvPr>
            <p:cNvSpPr/>
            <p:nvPr/>
          </p:nvSpPr>
          <p:spPr>
            <a:xfrm>
              <a:off x="3323935" y="1094838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99B11997-AF9E-4637-BC97-7DD3914634B5}"/>
                </a:ext>
              </a:extLst>
            </p:cNvPr>
            <p:cNvSpPr/>
            <p:nvPr/>
          </p:nvSpPr>
          <p:spPr>
            <a:xfrm>
              <a:off x="3364077" y="1015715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BAE3C453-2C90-4E4E-9F9A-C675E30DC5B5}"/>
                </a:ext>
              </a:extLst>
            </p:cNvPr>
            <p:cNvSpPr/>
            <p:nvPr/>
          </p:nvSpPr>
          <p:spPr>
            <a:xfrm>
              <a:off x="3256983" y="935403"/>
              <a:ext cx="265368" cy="292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68"/>
                <a:gd name="f43" fmla="*/ f40 1 756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A8CB4DA6-57DE-423D-9218-B2A8E79B8014}"/>
                </a:ext>
              </a:extLst>
            </p:cNvPr>
            <p:cNvSpPr/>
            <p:nvPr/>
          </p:nvSpPr>
          <p:spPr>
            <a:xfrm>
              <a:off x="3364077" y="1319991"/>
              <a:ext cx="53583" cy="65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F544014C-D1AC-435F-BD2D-F91F767586EB}"/>
              </a:ext>
            </a:extLst>
          </p:cNvPr>
          <p:cNvGrpSpPr/>
          <p:nvPr/>
        </p:nvGrpSpPr>
        <p:grpSpPr>
          <a:xfrm>
            <a:off x="6127595" y="908611"/>
            <a:ext cx="450378" cy="450378"/>
            <a:chOff x="6127595" y="908611"/>
            <a:chExt cx="450378" cy="450378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C1A6EDD1-5F13-468C-A910-FF47DA2051E3}"/>
                </a:ext>
              </a:extLst>
            </p:cNvPr>
            <p:cNvSpPr/>
            <p:nvPr/>
          </p:nvSpPr>
          <p:spPr>
            <a:xfrm>
              <a:off x="6361279" y="1042516"/>
              <a:ext cx="198461" cy="76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D8E2B1E8-835A-4D63-B990-861979682A54}"/>
                </a:ext>
              </a:extLst>
            </p:cNvPr>
            <p:cNvSpPr/>
            <p:nvPr/>
          </p:nvSpPr>
          <p:spPr>
            <a:xfrm>
              <a:off x="6340614" y="1065614"/>
              <a:ext cx="237359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87F62D1C-00CE-445F-A464-0BF4A09FDE51}"/>
                </a:ext>
              </a:extLst>
            </p:cNvPr>
            <p:cNvSpPr/>
            <p:nvPr/>
          </p:nvSpPr>
          <p:spPr>
            <a:xfrm>
              <a:off x="6127595" y="988932"/>
              <a:ext cx="292141" cy="290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308E41F1-DA58-4484-B77A-A057E392A4E4}"/>
                </a:ext>
              </a:extLst>
            </p:cNvPr>
            <p:cNvSpPr/>
            <p:nvPr/>
          </p:nvSpPr>
          <p:spPr>
            <a:xfrm>
              <a:off x="6127595" y="908611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63BA6BD2-6036-4168-8BA8-8EFD54CC7DE1}"/>
                </a:ext>
              </a:extLst>
            </p:cNvPr>
            <p:cNvSpPr/>
            <p:nvPr/>
          </p:nvSpPr>
          <p:spPr>
            <a:xfrm>
              <a:off x="6127595" y="1305406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F1685FD6-799E-41F5-8175-EE379AC30A78}"/>
              </a:ext>
            </a:extLst>
          </p:cNvPr>
          <p:cNvGrpSpPr/>
          <p:nvPr/>
        </p:nvGrpSpPr>
        <p:grpSpPr>
          <a:xfrm>
            <a:off x="6694761" y="916503"/>
            <a:ext cx="455242" cy="449153"/>
            <a:chOff x="6694761" y="916503"/>
            <a:chExt cx="455242" cy="449153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BD5DA78D-3C84-4691-A242-C006BC0385BD}"/>
                </a:ext>
              </a:extLst>
            </p:cNvPr>
            <p:cNvSpPr/>
            <p:nvPr/>
          </p:nvSpPr>
          <p:spPr>
            <a:xfrm>
              <a:off x="6986857" y="968815"/>
              <a:ext cx="130274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5BFB2609-D21E-4779-A4A5-1A04916C2A2D}"/>
                </a:ext>
              </a:extLst>
            </p:cNvPr>
            <p:cNvSpPr/>
            <p:nvPr/>
          </p:nvSpPr>
          <p:spPr>
            <a:xfrm>
              <a:off x="6803081" y="1234147"/>
              <a:ext cx="131472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C4F753EB-516A-46E3-8A95-296F1A082474}"/>
                </a:ext>
              </a:extLst>
            </p:cNvPr>
            <p:cNvSpPr/>
            <p:nvPr/>
          </p:nvSpPr>
          <p:spPr>
            <a:xfrm>
              <a:off x="6694761" y="916503"/>
              <a:ext cx="318915" cy="237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0B918C12-2150-4DE2-8316-6664714E6645}"/>
                </a:ext>
              </a:extLst>
            </p:cNvPr>
            <p:cNvSpPr/>
            <p:nvPr/>
          </p:nvSpPr>
          <p:spPr>
            <a:xfrm>
              <a:off x="6775073" y="995580"/>
              <a:ext cx="161912" cy="8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F01D2FFC-818A-4A28-A1EC-C2810A5B2E26}"/>
                </a:ext>
              </a:extLst>
            </p:cNvPr>
            <p:cNvSpPr/>
            <p:nvPr/>
          </p:nvSpPr>
          <p:spPr>
            <a:xfrm>
              <a:off x="6775073" y="1091738"/>
              <a:ext cx="161912" cy="11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52491CB9-6C50-4FC8-9383-DAA54F63DBB2}"/>
                </a:ext>
              </a:extLst>
            </p:cNvPr>
            <p:cNvSpPr/>
            <p:nvPr/>
          </p:nvSpPr>
          <p:spPr>
            <a:xfrm>
              <a:off x="6988091" y="1153826"/>
              <a:ext cx="161912" cy="80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D3565731-5086-492E-A47F-6A24C6BE8C8B}"/>
                </a:ext>
              </a:extLst>
            </p:cNvPr>
            <p:cNvSpPr/>
            <p:nvPr/>
          </p:nvSpPr>
          <p:spPr>
            <a:xfrm>
              <a:off x="6986857" y="1249984"/>
              <a:ext cx="158282" cy="115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6D895AF5-5A46-4408-872F-80621D2A5C2C}"/>
              </a:ext>
            </a:extLst>
          </p:cNvPr>
          <p:cNvGrpSpPr/>
          <p:nvPr/>
        </p:nvGrpSpPr>
        <p:grpSpPr>
          <a:xfrm>
            <a:off x="4395136" y="917033"/>
            <a:ext cx="435739" cy="450387"/>
            <a:chOff x="4395136" y="917033"/>
            <a:chExt cx="435739" cy="450387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69F9A085-EACC-4072-9610-981478E02555}"/>
                </a:ext>
              </a:extLst>
            </p:cNvPr>
            <p:cNvSpPr/>
            <p:nvPr/>
          </p:nvSpPr>
          <p:spPr>
            <a:xfrm>
              <a:off x="4565544" y="917033"/>
              <a:ext cx="265331" cy="264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BF2332B1-B597-4E59-ADDA-8FB2AC236F94}"/>
                </a:ext>
              </a:extLst>
            </p:cNvPr>
            <p:cNvSpPr/>
            <p:nvPr/>
          </p:nvSpPr>
          <p:spPr>
            <a:xfrm>
              <a:off x="4673827" y="997354"/>
              <a:ext cx="51188" cy="104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FFB4B129-C748-4B49-86DF-F2A2D5C98F8D}"/>
                </a:ext>
              </a:extLst>
            </p:cNvPr>
            <p:cNvSpPr/>
            <p:nvPr/>
          </p:nvSpPr>
          <p:spPr>
            <a:xfrm>
              <a:off x="4446242" y="1127583"/>
              <a:ext cx="107131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A3CABA8F-428C-4B17-9FB1-381B05AB367E}"/>
                </a:ext>
              </a:extLst>
            </p:cNvPr>
            <p:cNvSpPr/>
            <p:nvPr/>
          </p:nvSpPr>
          <p:spPr>
            <a:xfrm>
              <a:off x="4395136" y="1260253"/>
              <a:ext cx="211820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8D70EF68-1543-46FF-AD34-309FC9B5C43B}"/>
              </a:ext>
            </a:extLst>
          </p:cNvPr>
          <p:cNvGrpSpPr/>
          <p:nvPr/>
        </p:nvGrpSpPr>
        <p:grpSpPr>
          <a:xfrm>
            <a:off x="7494916" y="916503"/>
            <a:ext cx="428478" cy="450999"/>
            <a:chOff x="7494916" y="916503"/>
            <a:chExt cx="428478" cy="450999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FF345878-B5B9-457E-B77E-E6544124663A}"/>
                </a:ext>
              </a:extLst>
            </p:cNvPr>
            <p:cNvSpPr/>
            <p:nvPr/>
          </p:nvSpPr>
          <p:spPr>
            <a:xfrm>
              <a:off x="7813785" y="1246967"/>
              <a:ext cx="51151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AA2866FC-4775-4D84-AE21-334522933C7D}"/>
                </a:ext>
              </a:extLst>
            </p:cNvPr>
            <p:cNvSpPr/>
            <p:nvPr/>
          </p:nvSpPr>
          <p:spPr>
            <a:xfrm>
              <a:off x="7679917" y="917124"/>
              <a:ext cx="26810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3E8E62AD-77AA-4869-900F-3DA8163C2F4C}"/>
                </a:ext>
              </a:extLst>
            </p:cNvPr>
            <p:cNvSpPr/>
            <p:nvPr/>
          </p:nvSpPr>
          <p:spPr>
            <a:xfrm>
              <a:off x="7653153" y="1103141"/>
              <a:ext cx="79123" cy="79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75F2929B-ED1B-4F6B-B810-A21F32A4E6BB}"/>
                </a:ext>
              </a:extLst>
            </p:cNvPr>
            <p:cNvSpPr/>
            <p:nvPr/>
          </p:nvSpPr>
          <p:spPr>
            <a:xfrm>
              <a:off x="7576462" y="1190987"/>
              <a:ext cx="247098" cy="176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6B0DB95B-74F5-436D-BF17-B2099C8998CA}"/>
                </a:ext>
              </a:extLst>
            </p:cNvPr>
            <p:cNvSpPr/>
            <p:nvPr/>
          </p:nvSpPr>
          <p:spPr>
            <a:xfrm>
              <a:off x="7705456" y="1048588"/>
              <a:ext cx="197217" cy="214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53AD03C8-2CA3-406B-BFD4-4B2B46146D94}"/>
                </a:ext>
              </a:extLst>
            </p:cNvPr>
            <p:cNvSpPr/>
            <p:nvPr/>
          </p:nvSpPr>
          <p:spPr>
            <a:xfrm>
              <a:off x="7734671" y="916503"/>
              <a:ext cx="188723" cy="12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7EC64ECE-8D3A-4416-A6FD-327AE38C3B5A}"/>
                </a:ext>
              </a:extLst>
            </p:cNvPr>
            <p:cNvSpPr/>
            <p:nvPr/>
          </p:nvSpPr>
          <p:spPr>
            <a:xfrm>
              <a:off x="7494916" y="945132"/>
              <a:ext cx="158236" cy="306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68EECFFE-846C-4A27-9D1C-896553D75715}"/>
              </a:ext>
            </a:extLst>
          </p:cNvPr>
          <p:cNvGrpSpPr/>
          <p:nvPr/>
        </p:nvGrpSpPr>
        <p:grpSpPr>
          <a:xfrm>
            <a:off x="4970650" y="917033"/>
            <a:ext cx="423568" cy="450387"/>
            <a:chOff x="4970650" y="917033"/>
            <a:chExt cx="423568" cy="450387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B9C1239A-F93D-46C4-B27D-D6EC8525278C}"/>
                </a:ext>
              </a:extLst>
            </p:cNvPr>
            <p:cNvSpPr/>
            <p:nvPr/>
          </p:nvSpPr>
          <p:spPr>
            <a:xfrm>
              <a:off x="5050971" y="1206706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61644E64-AAF8-4DA9-9D3F-DE9976258137}"/>
                </a:ext>
              </a:extLst>
            </p:cNvPr>
            <p:cNvSpPr/>
            <p:nvPr/>
          </p:nvSpPr>
          <p:spPr>
            <a:xfrm>
              <a:off x="5154427" y="1143429"/>
              <a:ext cx="107131" cy="116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170EBF69-4ED7-466E-A229-A1EF7E3CBFB7}"/>
                </a:ext>
              </a:extLst>
            </p:cNvPr>
            <p:cNvSpPr/>
            <p:nvPr/>
          </p:nvSpPr>
          <p:spPr>
            <a:xfrm>
              <a:off x="4974281" y="996156"/>
              <a:ext cx="194785" cy="264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FE28DC87-FDC8-4465-89AC-14EB5DB57B75}"/>
                </a:ext>
              </a:extLst>
            </p:cNvPr>
            <p:cNvSpPr/>
            <p:nvPr/>
          </p:nvSpPr>
          <p:spPr>
            <a:xfrm>
              <a:off x="5091141" y="1127583"/>
              <a:ext cx="5234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CA987BA5-0173-44D7-8A81-BCE531674715}"/>
                </a:ext>
              </a:extLst>
            </p:cNvPr>
            <p:cNvSpPr/>
            <p:nvPr/>
          </p:nvSpPr>
          <p:spPr>
            <a:xfrm>
              <a:off x="5182398" y="917691"/>
              <a:ext cx="211820" cy="209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39B2D6FE-CB1F-4F5C-9FDB-7C80C7B6343E}"/>
                </a:ext>
              </a:extLst>
            </p:cNvPr>
            <p:cNvSpPr/>
            <p:nvPr/>
          </p:nvSpPr>
          <p:spPr>
            <a:xfrm>
              <a:off x="4970650" y="1285829"/>
              <a:ext cx="290907" cy="81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3E3C23FA-5390-4167-972B-69DAC8E895C6}"/>
                </a:ext>
              </a:extLst>
            </p:cNvPr>
            <p:cNvSpPr/>
            <p:nvPr/>
          </p:nvSpPr>
          <p:spPr>
            <a:xfrm>
              <a:off x="4971848" y="917033"/>
              <a:ext cx="23735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B781EC4E-70C6-4E35-B96C-7463CBBAEAAF}"/>
              </a:ext>
            </a:extLst>
          </p:cNvPr>
          <p:cNvGrpSpPr/>
          <p:nvPr/>
        </p:nvGrpSpPr>
        <p:grpSpPr>
          <a:xfrm>
            <a:off x="5515212" y="916713"/>
            <a:ext cx="456441" cy="451036"/>
            <a:chOff x="5515212" y="916713"/>
            <a:chExt cx="456441" cy="451036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EE974E30-A8CB-4DB6-ADB8-6FCE24F96162}"/>
                </a:ext>
              </a:extLst>
            </p:cNvPr>
            <p:cNvSpPr/>
            <p:nvPr/>
          </p:nvSpPr>
          <p:spPr>
            <a:xfrm>
              <a:off x="5722123" y="916713"/>
              <a:ext cx="249530" cy="24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9F01EC03-F1E5-40E8-A7CB-519DE5C0DCF1}"/>
                </a:ext>
              </a:extLst>
            </p:cNvPr>
            <p:cNvSpPr/>
            <p:nvPr/>
          </p:nvSpPr>
          <p:spPr>
            <a:xfrm>
              <a:off x="5561453" y="1011134"/>
              <a:ext cx="118103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7D65D2C9-2184-40FA-AFB7-FDCCC3C710C6}"/>
                </a:ext>
              </a:extLst>
            </p:cNvPr>
            <p:cNvSpPr/>
            <p:nvPr/>
          </p:nvSpPr>
          <p:spPr>
            <a:xfrm>
              <a:off x="5759833" y="1210665"/>
              <a:ext cx="119338" cy="1150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D0561E2D-AB1C-4403-986D-05E2AF00568B}"/>
                </a:ext>
              </a:extLst>
            </p:cNvPr>
            <p:cNvSpPr/>
            <p:nvPr/>
          </p:nvSpPr>
          <p:spPr>
            <a:xfrm>
              <a:off x="5515212" y="1053004"/>
              <a:ext cx="320113" cy="314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22F7CD0A-B384-410B-9E3E-4F3A801E26DE}"/>
              </a:ext>
            </a:extLst>
          </p:cNvPr>
          <p:cNvGrpSpPr/>
          <p:nvPr/>
        </p:nvGrpSpPr>
        <p:grpSpPr>
          <a:xfrm>
            <a:off x="8170493" y="1679670"/>
            <a:ext cx="498558" cy="496354"/>
            <a:chOff x="8170493" y="1679670"/>
            <a:chExt cx="498558" cy="496354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A6E18BD5-C51E-406F-97FF-CF5938EB9178}"/>
                </a:ext>
              </a:extLst>
            </p:cNvPr>
            <p:cNvSpPr/>
            <p:nvPr/>
          </p:nvSpPr>
          <p:spPr>
            <a:xfrm>
              <a:off x="8377440" y="1855747"/>
              <a:ext cx="291611" cy="320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837"/>
                <a:gd name="f74" fmla="*/ f71 1 750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493B8F9B-9209-44AA-B271-19E3BD3F743D}"/>
                </a:ext>
              </a:extLst>
            </p:cNvPr>
            <p:cNvSpPr/>
            <p:nvPr/>
          </p:nvSpPr>
          <p:spPr>
            <a:xfrm>
              <a:off x="8170493" y="1679670"/>
              <a:ext cx="321219" cy="34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43142DDE-F0A4-4619-9039-893DF4170439}"/>
              </a:ext>
            </a:extLst>
          </p:cNvPr>
          <p:cNvSpPr/>
          <p:nvPr/>
        </p:nvSpPr>
        <p:spPr>
          <a:xfrm>
            <a:off x="4346627" y="1707980"/>
            <a:ext cx="445175" cy="446355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4C37F845-28BA-4A4A-B505-F3D8728B70D9}"/>
              </a:ext>
            </a:extLst>
          </p:cNvPr>
          <p:cNvGrpSpPr/>
          <p:nvPr/>
        </p:nvGrpSpPr>
        <p:grpSpPr>
          <a:xfrm>
            <a:off x="4907657" y="1706471"/>
            <a:ext cx="460793" cy="449181"/>
            <a:chOff x="4907657" y="1706471"/>
            <a:chExt cx="460793" cy="449181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6ED228F0-3B5B-4E0D-8AEC-86BA21A561D7}"/>
                </a:ext>
              </a:extLst>
            </p:cNvPr>
            <p:cNvSpPr/>
            <p:nvPr/>
          </p:nvSpPr>
          <p:spPr>
            <a:xfrm>
              <a:off x="4907657" y="1708794"/>
              <a:ext cx="460793" cy="446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ABF8D316-0850-404D-800B-321E8A77E634}"/>
                </a:ext>
              </a:extLst>
            </p:cNvPr>
            <p:cNvSpPr/>
            <p:nvPr/>
          </p:nvSpPr>
          <p:spPr>
            <a:xfrm>
              <a:off x="4908883" y="1940055"/>
              <a:ext cx="220178" cy="21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DB36A806-A72A-4419-89D1-8D7D7AAA9309}"/>
                </a:ext>
              </a:extLst>
            </p:cNvPr>
            <p:cNvSpPr/>
            <p:nvPr/>
          </p:nvSpPr>
          <p:spPr>
            <a:xfrm>
              <a:off x="5166332" y="1706471"/>
              <a:ext cx="197309" cy="195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4D7F6CFE-26AD-45EF-944D-E9075F977444}"/>
              </a:ext>
            </a:extLst>
          </p:cNvPr>
          <p:cNvGrpSpPr/>
          <p:nvPr/>
        </p:nvGrpSpPr>
        <p:grpSpPr>
          <a:xfrm>
            <a:off x="5475290" y="1706672"/>
            <a:ext cx="449985" cy="448769"/>
            <a:chOff x="5475290" y="1706672"/>
            <a:chExt cx="449985" cy="448769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C1C78A3F-8EDE-4C2B-9833-BE5FBE643E91}"/>
                </a:ext>
              </a:extLst>
            </p:cNvPr>
            <p:cNvSpPr/>
            <p:nvPr/>
          </p:nvSpPr>
          <p:spPr>
            <a:xfrm>
              <a:off x="5475290" y="1706672"/>
              <a:ext cx="449985" cy="44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E4171842-45AD-4DFC-8CF1-F652C9CBC265}"/>
                </a:ext>
              </a:extLst>
            </p:cNvPr>
            <p:cNvSpPr/>
            <p:nvPr/>
          </p:nvSpPr>
          <p:spPr>
            <a:xfrm>
              <a:off x="5475290" y="1841089"/>
              <a:ext cx="328479" cy="313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EA362DF4-52D3-45A3-AC22-CAE5D40E5F0F}"/>
              </a:ext>
            </a:extLst>
          </p:cNvPr>
          <p:cNvGrpSpPr/>
          <p:nvPr/>
        </p:nvGrpSpPr>
        <p:grpSpPr>
          <a:xfrm>
            <a:off x="3147977" y="1725856"/>
            <a:ext cx="446355" cy="447590"/>
            <a:chOff x="3147977" y="1725856"/>
            <a:chExt cx="446355" cy="447590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98223F8C-C96F-4D96-B326-6D64EDBB9FD2}"/>
                </a:ext>
              </a:extLst>
            </p:cNvPr>
            <p:cNvSpPr/>
            <p:nvPr/>
          </p:nvSpPr>
          <p:spPr>
            <a:xfrm>
              <a:off x="3147977" y="1725856"/>
              <a:ext cx="105887" cy="446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7ED4C45B-72A3-4D83-9F29-27C4A19F81BC}"/>
                </a:ext>
              </a:extLst>
            </p:cNvPr>
            <p:cNvSpPr/>
            <p:nvPr/>
          </p:nvSpPr>
          <p:spPr>
            <a:xfrm>
              <a:off x="3464387" y="1897892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59CFAA7E-16F5-4DD7-8C3B-D5418439EFDA}"/>
                </a:ext>
              </a:extLst>
            </p:cNvPr>
            <p:cNvSpPr/>
            <p:nvPr/>
          </p:nvSpPr>
          <p:spPr>
            <a:xfrm>
              <a:off x="3464387" y="1962841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84FF3B6D-7E74-4FEE-B963-87D916F51E90}"/>
                </a:ext>
              </a:extLst>
            </p:cNvPr>
            <p:cNvSpPr/>
            <p:nvPr/>
          </p:nvSpPr>
          <p:spPr>
            <a:xfrm>
              <a:off x="3464387" y="2026612"/>
              <a:ext cx="103482" cy="39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D5917093-5C1C-4807-873F-77D9C9886098}"/>
                </a:ext>
              </a:extLst>
            </p:cNvPr>
            <p:cNvSpPr/>
            <p:nvPr/>
          </p:nvSpPr>
          <p:spPr>
            <a:xfrm>
              <a:off x="3412650" y="1725856"/>
              <a:ext cx="78245" cy="79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F7AB5BBA-1C18-44A0-A3D7-40C2864CD9DC}"/>
                </a:ext>
              </a:extLst>
            </p:cNvPr>
            <p:cNvSpPr/>
            <p:nvPr/>
          </p:nvSpPr>
          <p:spPr>
            <a:xfrm>
              <a:off x="3514907" y="1725856"/>
              <a:ext cx="52962" cy="8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C52EA96C-0822-4BBD-B6B6-F98AC680A068}"/>
                </a:ext>
              </a:extLst>
            </p:cNvPr>
            <p:cNvSpPr/>
            <p:nvPr/>
          </p:nvSpPr>
          <p:spPr>
            <a:xfrm>
              <a:off x="3251469" y="1831716"/>
              <a:ext cx="316409" cy="23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C6EE0FAB-2375-4F5B-B272-DC397960F97B}"/>
                </a:ext>
              </a:extLst>
            </p:cNvPr>
            <p:cNvSpPr/>
            <p:nvPr/>
          </p:nvSpPr>
          <p:spPr>
            <a:xfrm>
              <a:off x="3411461" y="1895487"/>
              <a:ext cx="78208" cy="27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EFD92894-7A2B-4FD6-ACD1-BBE1FBF46C65}"/>
                </a:ext>
              </a:extLst>
            </p:cNvPr>
            <p:cNvSpPr/>
            <p:nvPr/>
          </p:nvSpPr>
          <p:spPr>
            <a:xfrm>
              <a:off x="3516133" y="2089166"/>
              <a:ext cx="52962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F3E8E005-8E50-448C-A654-F89F7DA0B5CE}"/>
              </a:ext>
            </a:extLst>
          </p:cNvPr>
          <p:cNvGrpSpPr/>
          <p:nvPr/>
        </p:nvGrpSpPr>
        <p:grpSpPr>
          <a:xfrm>
            <a:off x="6107615" y="1700299"/>
            <a:ext cx="445175" cy="445139"/>
            <a:chOff x="6107615" y="1700299"/>
            <a:chExt cx="445175" cy="445139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8CD0FE11-C7A4-4A57-8491-18F1F2C4D1A3}"/>
                </a:ext>
              </a:extLst>
            </p:cNvPr>
            <p:cNvSpPr/>
            <p:nvPr/>
          </p:nvSpPr>
          <p:spPr>
            <a:xfrm>
              <a:off x="6107615" y="1700299"/>
              <a:ext cx="445175" cy="445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E77E4869-D55A-4012-9F8A-272284FFBC80}"/>
                </a:ext>
              </a:extLst>
            </p:cNvPr>
            <p:cNvSpPr/>
            <p:nvPr/>
          </p:nvSpPr>
          <p:spPr>
            <a:xfrm>
              <a:off x="6211107" y="1804961"/>
              <a:ext cx="239426" cy="235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D00E9B18-C280-4B10-A25D-D79DD8D73556}"/>
              </a:ext>
            </a:extLst>
          </p:cNvPr>
          <p:cNvGrpSpPr/>
          <p:nvPr/>
        </p:nvGrpSpPr>
        <p:grpSpPr>
          <a:xfrm>
            <a:off x="3781601" y="1708035"/>
            <a:ext cx="469234" cy="446053"/>
            <a:chOff x="3781601" y="1708035"/>
            <a:chExt cx="469234" cy="446053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4D1B8D3A-D9F8-4E87-B0BA-EFAC69496D81}"/>
                </a:ext>
              </a:extLst>
            </p:cNvPr>
            <p:cNvSpPr/>
            <p:nvPr/>
          </p:nvSpPr>
          <p:spPr>
            <a:xfrm>
              <a:off x="3924760" y="1708035"/>
              <a:ext cx="326075" cy="327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AB3E0A2C-82AB-4784-8FEF-27D97D7E4921}"/>
                </a:ext>
              </a:extLst>
            </p:cNvPr>
            <p:cNvSpPr/>
            <p:nvPr/>
          </p:nvSpPr>
          <p:spPr>
            <a:xfrm>
              <a:off x="3781601" y="1823505"/>
              <a:ext cx="329696" cy="330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CC839B21-0DDC-467B-BDC8-1E2DB3FFB016}"/>
              </a:ext>
            </a:extLst>
          </p:cNvPr>
          <p:cNvGrpSpPr/>
          <p:nvPr/>
        </p:nvGrpSpPr>
        <p:grpSpPr>
          <a:xfrm>
            <a:off x="6730166" y="1707312"/>
            <a:ext cx="446355" cy="445175"/>
            <a:chOff x="6730166" y="1707312"/>
            <a:chExt cx="446355" cy="445175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D3E8F626-0504-45E6-9781-77D6F98820F3}"/>
                </a:ext>
              </a:extLst>
            </p:cNvPr>
            <p:cNvSpPr/>
            <p:nvPr/>
          </p:nvSpPr>
          <p:spPr>
            <a:xfrm>
              <a:off x="6809555" y="1786701"/>
              <a:ext cx="287578" cy="285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2DF4E079-43FD-41B6-BFDC-6C3DD703DC23}"/>
                </a:ext>
              </a:extLst>
            </p:cNvPr>
            <p:cNvSpPr/>
            <p:nvPr/>
          </p:nvSpPr>
          <p:spPr>
            <a:xfrm>
              <a:off x="6730166" y="1707312"/>
              <a:ext cx="446355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0499C257-2660-47BF-9AEB-E343B9263FA4}"/>
              </a:ext>
            </a:extLst>
          </p:cNvPr>
          <p:cNvSpPr/>
          <p:nvPr/>
        </p:nvSpPr>
        <p:spPr>
          <a:xfrm>
            <a:off x="4339797" y="2577099"/>
            <a:ext cx="450991" cy="46313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1F481F31-02D9-41CA-B138-5275D555357F}"/>
              </a:ext>
            </a:extLst>
          </p:cNvPr>
          <p:cNvSpPr/>
          <p:nvPr/>
        </p:nvSpPr>
        <p:spPr>
          <a:xfrm>
            <a:off x="4879348" y="2649492"/>
            <a:ext cx="458964" cy="390732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E77892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0C6A205D-97A5-4006-B403-90C55323891B}"/>
              </a:ext>
            </a:extLst>
          </p:cNvPr>
          <p:cNvGrpSpPr/>
          <p:nvPr/>
        </p:nvGrpSpPr>
        <p:grpSpPr>
          <a:xfrm>
            <a:off x="5526752" y="2589233"/>
            <a:ext cx="461251" cy="461973"/>
            <a:chOff x="5526752" y="2589233"/>
            <a:chExt cx="461251" cy="461973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00A61EF9-3114-453F-97DA-13423DD8F023}"/>
                </a:ext>
              </a:extLst>
            </p:cNvPr>
            <p:cNvSpPr/>
            <p:nvPr/>
          </p:nvSpPr>
          <p:spPr>
            <a:xfrm>
              <a:off x="5526752" y="2589233"/>
              <a:ext cx="368777" cy="370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129E6B80-B671-4C00-B2B7-D5EC0F40A0AF}"/>
                </a:ext>
              </a:extLst>
            </p:cNvPr>
            <p:cNvSpPr/>
            <p:nvPr/>
          </p:nvSpPr>
          <p:spPr>
            <a:xfrm>
              <a:off x="5588392" y="2775213"/>
              <a:ext cx="399611" cy="275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B6EE1D65-FD3B-4C79-A0AD-0A9C94D6E0B1}"/>
              </a:ext>
            </a:extLst>
          </p:cNvPr>
          <p:cNvGrpSpPr/>
          <p:nvPr/>
        </p:nvGrpSpPr>
        <p:grpSpPr>
          <a:xfrm>
            <a:off x="7353613" y="2571612"/>
            <a:ext cx="465777" cy="464268"/>
            <a:chOff x="7353613" y="2571612"/>
            <a:chExt cx="465777" cy="464268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53B3AC89-CCF2-475C-AB3D-C45BFED92063}"/>
                </a:ext>
              </a:extLst>
            </p:cNvPr>
            <p:cNvSpPr/>
            <p:nvPr/>
          </p:nvSpPr>
          <p:spPr>
            <a:xfrm>
              <a:off x="7635569" y="2856576"/>
              <a:ext cx="183821" cy="1793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8F0BAC3C-C23C-4674-BEF4-C8D3B8BFAF50}"/>
                </a:ext>
              </a:extLst>
            </p:cNvPr>
            <p:cNvSpPr/>
            <p:nvPr/>
          </p:nvSpPr>
          <p:spPr>
            <a:xfrm>
              <a:off x="7353613" y="2571612"/>
              <a:ext cx="359642" cy="363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6DB97DF9-1B0C-4C43-8D1F-B4D66A93DE71}"/>
              </a:ext>
            </a:extLst>
          </p:cNvPr>
          <p:cNvGrpSpPr/>
          <p:nvPr/>
        </p:nvGrpSpPr>
        <p:grpSpPr>
          <a:xfrm>
            <a:off x="4901321" y="3495211"/>
            <a:ext cx="406249" cy="408883"/>
            <a:chOff x="4901321" y="3495211"/>
            <a:chExt cx="406249" cy="408883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3ED613C8-6EB2-41BA-A577-18251EF7FFD0}"/>
                </a:ext>
              </a:extLst>
            </p:cNvPr>
            <p:cNvSpPr/>
            <p:nvPr/>
          </p:nvSpPr>
          <p:spPr>
            <a:xfrm>
              <a:off x="4901321" y="3495211"/>
              <a:ext cx="406249" cy="300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CAE98048-AB73-4D4A-84FD-F822E26A1FBB}"/>
                </a:ext>
              </a:extLst>
            </p:cNvPr>
            <p:cNvSpPr/>
            <p:nvPr/>
          </p:nvSpPr>
          <p:spPr>
            <a:xfrm>
              <a:off x="4979136" y="3822704"/>
              <a:ext cx="249631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6834C19D-AE41-4C86-8E82-38EDAA0E465C}"/>
              </a:ext>
            </a:extLst>
          </p:cNvPr>
          <p:cNvGrpSpPr/>
          <p:nvPr/>
        </p:nvGrpSpPr>
        <p:grpSpPr>
          <a:xfrm>
            <a:off x="6148178" y="2583015"/>
            <a:ext cx="272893" cy="461963"/>
            <a:chOff x="6148178" y="2583015"/>
            <a:chExt cx="272893" cy="461963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11675CDF-85BC-40B3-A57C-5C4F13554E93}"/>
                </a:ext>
              </a:extLst>
            </p:cNvPr>
            <p:cNvSpPr/>
            <p:nvPr/>
          </p:nvSpPr>
          <p:spPr>
            <a:xfrm>
              <a:off x="6148178" y="2583015"/>
              <a:ext cx="272893" cy="321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F5F0B420-4F53-4B46-88E6-30416D431D85}"/>
                </a:ext>
              </a:extLst>
            </p:cNvPr>
            <p:cNvSpPr/>
            <p:nvPr/>
          </p:nvSpPr>
          <p:spPr>
            <a:xfrm>
              <a:off x="6209818" y="2934647"/>
              <a:ext cx="151863" cy="110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720DC33C-BF9C-41CD-8F88-A938394653DD}"/>
              </a:ext>
            </a:extLst>
          </p:cNvPr>
          <p:cNvGrpSpPr/>
          <p:nvPr/>
        </p:nvGrpSpPr>
        <p:grpSpPr>
          <a:xfrm>
            <a:off x="3796122" y="2604494"/>
            <a:ext cx="454401" cy="462548"/>
            <a:chOff x="3796122" y="2604494"/>
            <a:chExt cx="454401" cy="462548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028F5544-6FE8-4593-A555-0135BD24EAB9}"/>
                </a:ext>
              </a:extLst>
            </p:cNvPr>
            <p:cNvSpPr/>
            <p:nvPr/>
          </p:nvSpPr>
          <p:spPr>
            <a:xfrm>
              <a:off x="3796122" y="2604494"/>
              <a:ext cx="138165" cy="224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08479BB9-9560-44D6-ACFB-FAB560F571C6}"/>
                </a:ext>
              </a:extLst>
            </p:cNvPr>
            <p:cNvSpPr/>
            <p:nvPr/>
          </p:nvSpPr>
          <p:spPr>
            <a:xfrm>
              <a:off x="3880631" y="2662485"/>
              <a:ext cx="313950" cy="404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8124BA10-D7D6-44BF-B0B0-B7D981EDCDF8}"/>
                </a:ext>
              </a:extLst>
            </p:cNvPr>
            <p:cNvSpPr/>
            <p:nvPr/>
          </p:nvSpPr>
          <p:spPr>
            <a:xfrm>
              <a:off x="4156889" y="2753267"/>
              <a:ext cx="93634" cy="104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536DFC00-9BF0-4736-8C72-CA51000F0AFD}"/>
              </a:ext>
            </a:extLst>
          </p:cNvPr>
          <p:cNvGrpSpPr/>
          <p:nvPr/>
        </p:nvGrpSpPr>
        <p:grpSpPr>
          <a:xfrm>
            <a:off x="6705103" y="2576276"/>
            <a:ext cx="456687" cy="464268"/>
            <a:chOff x="6705103" y="2576276"/>
            <a:chExt cx="456687" cy="464268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1FD04264-208E-4E9A-A533-7FCE5366333C}"/>
                </a:ext>
              </a:extLst>
            </p:cNvPr>
            <p:cNvSpPr/>
            <p:nvPr/>
          </p:nvSpPr>
          <p:spPr>
            <a:xfrm>
              <a:off x="6981407" y="2578580"/>
              <a:ext cx="180383" cy="271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908A2971-A743-4599-93E5-F53FE0D5C45B}"/>
                </a:ext>
              </a:extLst>
            </p:cNvPr>
            <p:cNvSpPr/>
            <p:nvPr/>
          </p:nvSpPr>
          <p:spPr>
            <a:xfrm>
              <a:off x="6767904" y="2980761"/>
              <a:ext cx="391600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290B3ED4-2C7E-4449-B90F-0FD759BF9844}"/>
                </a:ext>
              </a:extLst>
            </p:cNvPr>
            <p:cNvSpPr/>
            <p:nvPr/>
          </p:nvSpPr>
          <p:spPr>
            <a:xfrm>
              <a:off x="6705103" y="2576276"/>
              <a:ext cx="397325" cy="4313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29337DE2-B83D-46FC-B1FD-F473549D0F09}"/>
              </a:ext>
            </a:extLst>
          </p:cNvPr>
          <p:cNvGrpSpPr/>
          <p:nvPr/>
        </p:nvGrpSpPr>
        <p:grpSpPr>
          <a:xfrm>
            <a:off x="5567754" y="3523466"/>
            <a:ext cx="492321" cy="387907"/>
            <a:chOff x="5567754" y="3523466"/>
            <a:chExt cx="492321" cy="387907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057787CC-65AB-46C2-B321-851A4830CE57}"/>
                </a:ext>
              </a:extLst>
            </p:cNvPr>
            <p:cNvSpPr/>
            <p:nvPr/>
          </p:nvSpPr>
          <p:spPr>
            <a:xfrm>
              <a:off x="5691106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E0CF07BE-1E4A-4AC5-A5EF-32C87BF08BEB}"/>
                </a:ext>
              </a:extLst>
            </p:cNvPr>
            <p:cNvSpPr/>
            <p:nvPr/>
          </p:nvSpPr>
          <p:spPr>
            <a:xfrm>
              <a:off x="5567754" y="3639229"/>
              <a:ext cx="137178" cy="132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360F9D56-9399-48B4-ABA9-147B1A6A98DC}"/>
                </a:ext>
              </a:extLst>
            </p:cNvPr>
            <p:cNvSpPr/>
            <p:nvPr/>
          </p:nvSpPr>
          <p:spPr>
            <a:xfrm>
              <a:off x="5828842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CC826E66-22D9-4940-9A4A-988C128AC6C6}"/>
                </a:ext>
              </a:extLst>
            </p:cNvPr>
            <p:cNvSpPr/>
            <p:nvPr/>
          </p:nvSpPr>
          <p:spPr>
            <a:xfrm>
              <a:off x="5925019" y="3638745"/>
              <a:ext cx="135056" cy="1329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105F41AF-8FC3-472E-AF7B-7CE3F0D8FE5C}"/>
                </a:ext>
              </a:extLst>
            </p:cNvPr>
            <p:cNvSpPr/>
            <p:nvPr/>
          </p:nvSpPr>
          <p:spPr>
            <a:xfrm>
              <a:off x="5663565" y="3690948"/>
              <a:ext cx="303077" cy="220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8EB16B6F-48A9-44B8-882D-58625648D7FF}"/>
              </a:ext>
            </a:extLst>
          </p:cNvPr>
          <p:cNvGrpSpPr/>
          <p:nvPr/>
        </p:nvGrpSpPr>
        <p:grpSpPr>
          <a:xfrm>
            <a:off x="3078080" y="2595844"/>
            <a:ext cx="556403" cy="457327"/>
            <a:chOff x="3078080" y="2595844"/>
            <a:chExt cx="556403" cy="457327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731EA17B-2191-4B7F-A92D-ED0FB1E9D79A}"/>
                </a:ext>
              </a:extLst>
            </p:cNvPr>
            <p:cNvSpPr/>
            <p:nvPr/>
          </p:nvSpPr>
          <p:spPr>
            <a:xfrm>
              <a:off x="3319555" y="2595844"/>
              <a:ext cx="147721" cy="103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28997077-6FA0-4397-806A-E9318F2F1DE7}"/>
                </a:ext>
              </a:extLst>
            </p:cNvPr>
            <p:cNvSpPr/>
            <p:nvPr/>
          </p:nvSpPr>
          <p:spPr>
            <a:xfrm>
              <a:off x="3319637" y="2949634"/>
              <a:ext cx="147639" cy="103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52347DA9-C5E6-4F74-A794-173EAB40AAE7}"/>
                </a:ext>
              </a:extLst>
            </p:cNvPr>
            <p:cNvSpPr/>
            <p:nvPr/>
          </p:nvSpPr>
          <p:spPr>
            <a:xfrm>
              <a:off x="3239737" y="2710665"/>
              <a:ext cx="281799" cy="22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D6B110EC-D76D-49C8-A0E2-B82C21001AE5}"/>
                </a:ext>
              </a:extLst>
            </p:cNvPr>
            <p:cNvSpPr/>
            <p:nvPr/>
          </p:nvSpPr>
          <p:spPr>
            <a:xfrm>
              <a:off x="3484430" y="2744571"/>
              <a:ext cx="150053" cy="161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A20B5030-875E-47D2-A3BA-64483FD2DE08}"/>
                </a:ext>
              </a:extLst>
            </p:cNvPr>
            <p:cNvSpPr/>
            <p:nvPr/>
          </p:nvSpPr>
          <p:spPr>
            <a:xfrm>
              <a:off x="3078080" y="2841296"/>
              <a:ext cx="190039" cy="162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C70627F9-6107-48B0-9683-6C93BEF6C499}"/>
                </a:ext>
              </a:extLst>
            </p:cNvPr>
            <p:cNvSpPr/>
            <p:nvPr/>
          </p:nvSpPr>
          <p:spPr>
            <a:xfrm>
              <a:off x="3078080" y="2646273"/>
              <a:ext cx="190039" cy="162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E77892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B29DB8-6BE3-4143-BFE1-C5C64F9E02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70441" y="320131"/>
            <a:ext cx="6615619" cy="543181"/>
          </a:xfrm>
        </p:spPr>
        <p:txBody>
          <a:bodyPr anchorCtr="1"/>
          <a:lstStyle/>
          <a:p>
            <a:pPr marL="139702" lvl="0" indent="0" algn="ctr">
              <a:buNone/>
            </a:pPr>
            <a:r>
              <a:rPr lang="en-US" sz="2800" b="1">
                <a:solidFill>
                  <a:srgbClr val="E7206F"/>
                </a:solidFill>
              </a:rPr>
              <a:t>Timeline Style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08F8EC3A-BA78-48FC-8189-39B0A521196D}"/>
              </a:ext>
            </a:extLst>
          </p:cNvPr>
          <p:cNvSpPr txBox="1"/>
          <p:nvPr/>
        </p:nvSpPr>
        <p:spPr>
          <a:xfrm>
            <a:off x="5444584" y="3179579"/>
            <a:ext cx="671389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D0254D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31C3F2FE-04C4-427C-A14A-A1FC6A7F998E}"/>
              </a:ext>
            </a:extLst>
          </p:cNvPr>
          <p:cNvSpPr txBox="1"/>
          <p:nvPr/>
        </p:nvSpPr>
        <p:spPr>
          <a:xfrm>
            <a:off x="4143448" y="3367954"/>
            <a:ext cx="671389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0A5666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C87FFD0-6BE2-453B-BB99-03940E8B0ED5}"/>
              </a:ext>
            </a:extLst>
          </p:cNvPr>
          <p:cNvSpPr txBox="1"/>
          <p:nvPr/>
        </p:nvSpPr>
        <p:spPr>
          <a:xfrm>
            <a:off x="3009509" y="3179579"/>
            <a:ext cx="671389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F1C232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95049733-6F57-4B6C-897B-669638A541D3}"/>
              </a:ext>
            </a:extLst>
          </p:cNvPr>
          <p:cNvSpPr txBox="1"/>
          <p:nvPr/>
        </p:nvSpPr>
        <p:spPr>
          <a:xfrm>
            <a:off x="1708373" y="3367954"/>
            <a:ext cx="671389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C268AE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CFA557A3-475A-4781-B93D-BF8199D0FB4D}"/>
              </a:ext>
            </a:extLst>
          </p:cNvPr>
          <p:cNvSpPr txBox="1"/>
          <p:nvPr/>
        </p:nvSpPr>
        <p:spPr>
          <a:xfrm>
            <a:off x="6578522" y="3367954"/>
            <a:ext cx="671389" cy="3231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CFE2F3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2020</a:t>
            </a:r>
          </a:p>
        </p:txBody>
      </p:sp>
      <p:grpSp>
        <p:nvGrpSpPr>
          <p:cNvPr id="8" name="그룹 16">
            <a:extLst>
              <a:ext uri="{FF2B5EF4-FFF2-40B4-BE49-F238E27FC236}">
                <a16:creationId xmlns:a16="http://schemas.microsoft.com/office/drawing/2014/main" id="{8E79AC35-A092-41A0-B30C-CB6B8F2DC859}"/>
              </a:ext>
            </a:extLst>
          </p:cNvPr>
          <p:cNvGrpSpPr/>
          <p:nvPr/>
        </p:nvGrpSpPr>
        <p:grpSpPr>
          <a:xfrm>
            <a:off x="1390610" y="3691999"/>
            <a:ext cx="1303358" cy="1142497"/>
            <a:chOff x="1390610" y="3691999"/>
            <a:chExt cx="1303358" cy="1142497"/>
          </a:xfrm>
        </p:grpSpPr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C166573E-D7C0-4B29-AE69-4EA28B9D2A4F}"/>
                </a:ext>
              </a:extLst>
            </p:cNvPr>
            <p:cNvSpPr txBox="1"/>
            <p:nvPr/>
          </p:nvSpPr>
          <p:spPr>
            <a:xfrm>
              <a:off x="1390610" y="3691999"/>
              <a:ext cx="1303358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49C6D7FA-B48C-4521-9E57-AA59D08B38ED}"/>
                </a:ext>
              </a:extLst>
            </p:cNvPr>
            <p:cNvSpPr txBox="1"/>
            <p:nvPr/>
          </p:nvSpPr>
          <p:spPr>
            <a:xfrm>
              <a:off x="1392978" y="3911163"/>
              <a:ext cx="1298612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11" name="그룹 15">
            <a:extLst>
              <a:ext uri="{FF2B5EF4-FFF2-40B4-BE49-F238E27FC236}">
                <a16:creationId xmlns:a16="http://schemas.microsoft.com/office/drawing/2014/main" id="{CFAE6489-F245-4644-B2E7-975F049D7855}"/>
              </a:ext>
            </a:extLst>
          </p:cNvPr>
          <p:cNvGrpSpPr/>
          <p:nvPr/>
        </p:nvGrpSpPr>
        <p:grpSpPr>
          <a:xfrm>
            <a:off x="3826571" y="3691999"/>
            <a:ext cx="1303358" cy="1142497"/>
            <a:chOff x="3826571" y="3691999"/>
            <a:chExt cx="1303358" cy="1142497"/>
          </a:xfrm>
        </p:grpSpPr>
        <p:sp>
          <p:nvSpPr>
            <p:cNvPr id="12" name="TextBox 17">
              <a:extLst>
                <a:ext uri="{FF2B5EF4-FFF2-40B4-BE49-F238E27FC236}">
                  <a16:creationId xmlns:a16="http://schemas.microsoft.com/office/drawing/2014/main" id="{D33DE537-1614-41DA-A507-4F083E2948DB}"/>
                </a:ext>
              </a:extLst>
            </p:cNvPr>
            <p:cNvSpPr txBox="1"/>
            <p:nvPr/>
          </p:nvSpPr>
          <p:spPr>
            <a:xfrm>
              <a:off x="3826571" y="3691999"/>
              <a:ext cx="1303358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34DBF302-B89D-4E7A-99B8-DCC20BB53060}"/>
                </a:ext>
              </a:extLst>
            </p:cNvPr>
            <p:cNvSpPr txBox="1"/>
            <p:nvPr/>
          </p:nvSpPr>
          <p:spPr>
            <a:xfrm>
              <a:off x="3829534" y="3911163"/>
              <a:ext cx="1298612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14" name="그룹 17">
            <a:extLst>
              <a:ext uri="{FF2B5EF4-FFF2-40B4-BE49-F238E27FC236}">
                <a16:creationId xmlns:a16="http://schemas.microsoft.com/office/drawing/2014/main" id="{854F34D2-D238-4B9A-850A-54D2A2663E48}"/>
              </a:ext>
            </a:extLst>
          </p:cNvPr>
          <p:cNvGrpSpPr/>
          <p:nvPr/>
        </p:nvGrpSpPr>
        <p:grpSpPr>
          <a:xfrm>
            <a:off x="5128156" y="2138022"/>
            <a:ext cx="1303358" cy="1142497"/>
            <a:chOff x="5128156" y="2138022"/>
            <a:chExt cx="1303358" cy="1142497"/>
          </a:xfrm>
        </p:grpSpPr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BA1480AC-B253-4B59-A828-AE0247A9C09A}"/>
                </a:ext>
              </a:extLst>
            </p:cNvPr>
            <p:cNvSpPr txBox="1"/>
            <p:nvPr/>
          </p:nvSpPr>
          <p:spPr>
            <a:xfrm>
              <a:off x="5128156" y="2138022"/>
              <a:ext cx="1303358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16" name="TextBox 21">
              <a:extLst>
                <a:ext uri="{FF2B5EF4-FFF2-40B4-BE49-F238E27FC236}">
                  <a16:creationId xmlns:a16="http://schemas.microsoft.com/office/drawing/2014/main" id="{04A7A46F-BA02-478C-83F2-167E25A9C5D3}"/>
                </a:ext>
              </a:extLst>
            </p:cNvPr>
            <p:cNvSpPr txBox="1"/>
            <p:nvPr/>
          </p:nvSpPr>
          <p:spPr>
            <a:xfrm>
              <a:off x="5130524" y="2357186"/>
              <a:ext cx="1298612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17" name="그룹 13">
            <a:extLst>
              <a:ext uri="{FF2B5EF4-FFF2-40B4-BE49-F238E27FC236}">
                <a16:creationId xmlns:a16="http://schemas.microsoft.com/office/drawing/2014/main" id="{C7FFE6EB-3B72-4A0A-A6C4-FEB2AD0902AE}"/>
              </a:ext>
            </a:extLst>
          </p:cNvPr>
          <p:cNvGrpSpPr/>
          <p:nvPr/>
        </p:nvGrpSpPr>
        <p:grpSpPr>
          <a:xfrm>
            <a:off x="2692194" y="2138022"/>
            <a:ext cx="1303358" cy="1142497"/>
            <a:chOff x="2692194" y="2138022"/>
            <a:chExt cx="1303358" cy="1142497"/>
          </a:xfrm>
        </p:grpSpPr>
        <p:sp>
          <p:nvSpPr>
            <p:cNvPr id="18" name="TextBox 23">
              <a:extLst>
                <a:ext uri="{FF2B5EF4-FFF2-40B4-BE49-F238E27FC236}">
                  <a16:creationId xmlns:a16="http://schemas.microsoft.com/office/drawing/2014/main" id="{2F5FD802-35FF-49D4-AF45-2FAC7B6CEC02}"/>
                </a:ext>
              </a:extLst>
            </p:cNvPr>
            <p:cNvSpPr txBox="1"/>
            <p:nvPr/>
          </p:nvSpPr>
          <p:spPr>
            <a:xfrm>
              <a:off x="2692194" y="2138022"/>
              <a:ext cx="1303358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9E18170A-760A-4388-AC82-5CE433C34C24}"/>
                </a:ext>
              </a:extLst>
            </p:cNvPr>
            <p:cNvSpPr txBox="1"/>
            <p:nvPr/>
          </p:nvSpPr>
          <p:spPr>
            <a:xfrm>
              <a:off x="2695742" y="2357186"/>
              <a:ext cx="1298612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0" name="그룹 11">
            <a:extLst>
              <a:ext uri="{FF2B5EF4-FFF2-40B4-BE49-F238E27FC236}">
                <a16:creationId xmlns:a16="http://schemas.microsoft.com/office/drawing/2014/main" id="{9BEE97B1-4C78-4382-A77E-C834496B9100}"/>
              </a:ext>
            </a:extLst>
          </p:cNvPr>
          <p:cNvGrpSpPr/>
          <p:nvPr/>
        </p:nvGrpSpPr>
        <p:grpSpPr>
          <a:xfrm>
            <a:off x="6262533" y="3691990"/>
            <a:ext cx="1303358" cy="1142506"/>
            <a:chOff x="6262533" y="3691990"/>
            <a:chExt cx="1303358" cy="1142506"/>
          </a:xfrm>
        </p:grpSpPr>
        <p:sp>
          <p:nvSpPr>
            <p:cNvPr id="21" name="TextBox 26">
              <a:extLst>
                <a:ext uri="{FF2B5EF4-FFF2-40B4-BE49-F238E27FC236}">
                  <a16:creationId xmlns:a16="http://schemas.microsoft.com/office/drawing/2014/main" id="{EC4802F0-9DB0-4B20-8A29-407B8138566C}"/>
                </a:ext>
              </a:extLst>
            </p:cNvPr>
            <p:cNvSpPr txBox="1"/>
            <p:nvPr/>
          </p:nvSpPr>
          <p:spPr>
            <a:xfrm>
              <a:off x="6262533" y="3691990"/>
              <a:ext cx="1303358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22" name="TextBox 27">
              <a:extLst>
                <a:ext uri="{FF2B5EF4-FFF2-40B4-BE49-F238E27FC236}">
                  <a16:creationId xmlns:a16="http://schemas.microsoft.com/office/drawing/2014/main" id="{1D756833-B6AC-4B7D-8341-F9CB21B5F27C}"/>
                </a:ext>
              </a:extLst>
            </p:cNvPr>
            <p:cNvSpPr txBox="1"/>
            <p:nvPr/>
          </p:nvSpPr>
          <p:spPr>
            <a:xfrm>
              <a:off x="6267279" y="3911163"/>
              <a:ext cx="1298612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pic>
        <p:nvPicPr>
          <p:cNvPr id="23" name="Imagen 2">
            <a:extLst>
              <a:ext uri="{FF2B5EF4-FFF2-40B4-BE49-F238E27FC236}">
                <a16:creationId xmlns:a16="http://schemas.microsoft.com/office/drawing/2014/main" id="{4D71D985-0AEF-4382-9F83-7F8F330B8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871" y="2471147"/>
            <a:ext cx="628238" cy="8097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Imagen 3">
            <a:extLst>
              <a:ext uri="{FF2B5EF4-FFF2-40B4-BE49-F238E27FC236}">
                <a16:creationId xmlns:a16="http://schemas.microsoft.com/office/drawing/2014/main" id="{2597241A-6C8D-45AF-BED2-0CE72FA93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460" y="2425610"/>
            <a:ext cx="640043" cy="9008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Imagen 4">
            <a:extLst>
              <a:ext uri="{FF2B5EF4-FFF2-40B4-BE49-F238E27FC236}">
                <a16:creationId xmlns:a16="http://schemas.microsoft.com/office/drawing/2014/main" id="{76793602-3F90-4C8C-96FA-0013A9A73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440" y="1315739"/>
            <a:ext cx="802916" cy="8445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Imagen 5">
            <a:extLst>
              <a:ext uri="{FF2B5EF4-FFF2-40B4-BE49-F238E27FC236}">
                <a16:creationId xmlns:a16="http://schemas.microsoft.com/office/drawing/2014/main" id="{673D12DA-60E2-4184-9FD1-5E90D9EA8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569" y="1288215"/>
            <a:ext cx="566269" cy="9000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Imagen 6">
            <a:extLst>
              <a:ext uri="{FF2B5EF4-FFF2-40B4-BE49-F238E27FC236}">
                <a16:creationId xmlns:a16="http://schemas.microsoft.com/office/drawing/2014/main" id="{D64A6461-B7D5-4987-8F38-3552327B77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5323" y="2102799"/>
            <a:ext cx="804214" cy="11555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8" name="Rectángulo: esquinas redondeadas 7">
            <a:extLst>
              <a:ext uri="{FF2B5EF4-FFF2-40B4-BE49-F238E27FC236}">
                <a16:creationId xmlns:a16="http://schemas.microsoft.com/office/drawing/2014/main" id="{B8BF2640-A903-4787-8BE3-4D877B69CDFC}"/>
              </a:ext>
            </a:extLst>
          </p:cNvPr>
          <p:cNvSpPr/>
          <p:nvPr/>
        </p:nvSpPr>
        <p:spPr>
          <a:xfrm>
            <a:off x="425516" y="1086416"/>
            <a:ext cx="8338239" cy="389299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5402" cap="flat">
            <a:solidFill>
              <a:srgbClr val="E7C3D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3;p37">
            <a:extLst>
              <a:ext uri="{FF2B5EF4-FFF2-40B4-BE49-F238E27FC236}">
                <a16:creationId xmlns:a16="http://schemas.microsoft.com/office/drawing/2014/main" id="{F4A82ACB-BE06-4F0B-AAAD-43280DF4951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25468" y="2783653"/>
            <a:ext cx="3496674" cy="543181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2000">
                <a:solidFill>
                  <a:srgbClr val="262626"/>
                </a:solidFill>
                <a:latin typeface="Arial"/>
                <a:cs typeface="Arial" panose="020B0604020202020204" pitchFamily="34" charset="0"/>
              </a:rPr>
              <a:t>Mercury is the closest planet to the Sun and the smallest one in the Solar System. It’s only a bit larger than the Earth’s Moon</a:t>
            </a:r>
          </a:p>
        </p:txBody>
      </p:sp>
      <p:sp>
        <p:nvSpPr>
          <p:cNvPr id="3" name="Google Shape;1012;p37">
            <a:extLst>
              <a:ext uri="{FF2B5EF4-FFF2-40B4-BE49-F238E27FC236}">
                <a16:creationId xmlns:a16="http://schemas.microsoft.com/office/drawing/2014/main" id="{2799B702-9305-42EC-A3E6-B7F98D7FD9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90539" y="2104198"/>
            <a:ext cx="4122736" cy="6794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/>
            <a:r>
              <a:rPr lang="en-US">
                <a:solidFill>
                  <a:srgbClr val="E7206F"/>
                </a:solidFill>
              </a:rPr>
              <a:t>OUR COMPANY</a:t>
            </a:r>
          </a:p>
        </p:txBody>
      </p:sp>
      <p:sp>
        <p:nvSpPr>
          <p:cNvPr id="4" name="Google Shape;1014;p37">
            <a:extLst>
              <a:ext uri="{FF2B5EF4-FFF2-40B4-BE49-F238E27FC236}">
                <a16:creationId xmlns:a16="http://schemas.microsoft.com/office/drawing/2014/main" id="{14FAE054-1261-43FB-B6A3-DF37D4E1CA66}"/>
              </a:ext>
            </a:extLst>
          </p:cNvPr>
          <p:cNvSpPr/>
          <p:nvPr/>
        </p:nvSpPr>
        <p:spPr>
          <a:xfrm>
            <a:off x="8052023" y="403927"/>
            <a:ext cx="757498" cy="757498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abs f0"/>
              <a:gd name="f5" fmla="abs f1"/>
              <a:gd name="f6" fmla="abs f2"/>
              <a:gd name="f7" fmla="val f3"/>
              <a:gd name="f8" fmla="?: f4 f0 1"/>
              <a:gd name="f9" fmla="?: f5 f1 1"/>
              <a:gd name="f10" fmla="?: f6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7 f15 1"/>
              <a:gd name="f21" fmla="+- f19 0 f7"/>
              <a:gd name="f22" fmla="+- f18 0 f7"/>
              <a:gd name="f23" fmla="*/ f18 f15 1"/>
              <a:gd name="f24" fmla="*/ f19 f15 1"/>
              <a:gd name="f25" fmla="*/ f21 1 2"/>
              <a:gd name="f26" fmla="*/ f21 1 4"/>
              <a:gd name="f27" fmla="*/ f22 1 2"/>
              <a:gd name="f28" fmla="*/ f22 1 4"/>
              <a:gd name="f29" fmla="*/ f22 3 1"/>
              <a:gd name="f30" fmla="*/ f21 3 1"/>
              <a:gd name="f31" fmla="+- f7 f25 0"/>
              <a:gd name="f32" fmla="+- f7 f27 0"/>
              <a:gd name="f33" fmla="*/ f29 1 4"/>
              <a:gd name="f34" fmla="*/ f30 1 4"/>
              <a:gd name="f35" fmla="*/ f28 f15 1"/>
              <a:gd name="f36" fmla="*/ f26 f15 1"/>
              <a:gd name="f37" fmla="*/ f33 f15 1"/>
              <a:gd name="f38" fmla="*/ f34 f15 1"/>
              <a:gd name="f39" fmla="*/ f31 f15 1"/>
              <a:gd name="f40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5" t="f36" r="f37" b="f38"/>
            <a:pathLst>
              <a:path>
                <a:moveTo>
                  <a:pt x="f20" y="f39"/>
                </a:moveTo>
                <a:lnTo>
                  <a:pt x="f40" y="f20"/>
                </a:lnTo>
                <a:lnTo>
                  <a:pt x="f23" y="f39"/>
                </a:lnTo>
                <a:lnTo>
                  <a:pt x="f40" y="f24"/>
                </a:lnTo>
                <a:close/>
              </a:path>
            </a:pathLst>
          </a:custGeom>
          <a:noFill/>
          <a:ln w="76196" cap="flat">
            <a:solidFill>
              <a:srgbClr val="F1C23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E43E34DA-447E-4E04-96F2-E1BFD3FC2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031" y="1161425"/>
            <a:ext cx="843753" cy="855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n 4">
            <a:extLst>
              <a:ext uri="{FF2B5EF4-FFF2-40B4-BE49-F238E27FC236}">
                <a16:creationId xmlns:a16="http://schemas.microsoft.com/office/drawing/2014/main" id="{6343DDE1-F194-4B43-ABEC-E3E9D2B7D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2403" y="403927"/>
            <a:ext cx="5373325" cy="473957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63B1C-BAF4-4198-933E-97DB1C833D9A}"/>
              </a:ext>
            </a:extLst>
          </p:cNvPr>
          <p:cNvSpPr txBox="1"/>
          <p:nvPr/>
        </p:nvSpPr>
        <p:spPr>
          <a:xfrm>
            <a:off x="3645301" y="240148"/>
            <a:ext cx="4109066" cy="5331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5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rPr>
              <a:t>Blood</a:t>
            </a:r>
            <a:endParaRPr lang="en-US" sz="405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568926-A11C-479E-8390-874E050223B2}"/>
              </a:ext>
            </a:extLst>
          </p:cNvPr>
          <p:cNvSpPr/>
          <p:nvPr/>
        </p:nvSpPr>
        <p:spPr>
          <a:xfrm>
            <a:off x="3261198" y="2328720"/>
            <a:ext cx="5882801" cy="486058"/>
          </a:xfrm>
          <a:prstGeom prst="rect">
            <a:avLst/>
          </a:prstGeom>
          <a:solidFill>
            <a:srgbClr val="A5CD9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5679D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7ACC1AA-4B03-4CA0-956A-1972BB29B73C}"/>
              </a:ext>
            </a:extLst>
          </p:cNvPr>
          <p:cNvSpPr/>
          <p:nvPr/>
        </p:nvSpPr>
        <p:spPr>
          <a:xfrm>
            <a:off x="3825556" y="3052358"/>
            <a:ext cx="4754404" cy="1566175"/>
          </a:xfrm>
          <a:prstGeom prst="rect">
            <a:avLst/>
          </a:prstGeom>
          <a:noFill/>
          <a:ln w="38103" cap="flat">
            <a:solidFill>
              <a:srgbClr val="C268AE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TextBox 54">
            <a:extLst>
              <a:ext uri="{FF2B5EF4-FFF2-40B4-BE49-F238E27FC236}">
                <a16:creationId xmlns:a16="http://schemas.microsoft.com/office/drawing/2014/main" id="{02B059F4-8636-4EDC-9D0D-522E60C23C48}"/>
              </a:ext>
            </a:extLst>
          </p:cNvPr>
          <p:cNvSpPr txBox="1"/>
          <p:nvPr/>
        </p:nvSpPr>
        <p:spPr>
          <a:xfrm>
            <a:off x="4011289" y="3246824"/>
            <a:ext cx="4382563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0" cap="none" spc="0" baseline="0">
              <a:solidFill>
                <a:srgbClr val="404040"/>
              </a:solidFill>
              <a:uFillTx/>
              <a:latin typeface="Arial"/>
              <a:ea typeface="Arial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6" name="TextBox 55">
            <a:extLst>
              <a:ext uri="{FF2B5EF4-FFF2-40B4-BE49-F238E27FC236}">
                <a16:creationId xmlns:a16="http://schemas.microsoft.com/office/drawing/2014/main" id="{5AC2A063-D34A-402C-A0BE-09BC1FBA0FAE}"/>
              </a:ext>
            </a:extLst>
          </p:cNvPr>
          <p:cNvSpPr txBox="1"/>
          <p:nvPr/>
        </p:nvSpPr>
        <p:spPr>
          <a:xfrm>
            <a:off x="3825556" y="2456334"/>
            <a:ext cx="4754404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sp>
        <p:nvSpPr>
          <p:cNvPr id="7" name="TextBox 56">
            <a:extLst>
              <a:ext uri="{FF2B5EF4-FFF2-40B4-BE49-F238E27FC236}">
                <a16:creationId xmlns:a16="http://schemas.microsoft.com/office/drawing/2014/main" id="{F10EE038-AA8C-43F3-B530-A0A57893A614}"/>
              </a:ext>
            </a:extLst>
          </p:cNvPr>
          <p:cNvSpPr txBox="1"/>
          <p:nvPr/>
        </p:nvSpPr>
        <p:spPr>
          <a:xfrm>
            <a:off x="3718407" y="1814306"/>
            <a:ext cx="4861553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L</a:t>
            </a: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OREM IPSUM DOLOR SIT AMET, CU USU AGAM INTEGRE IMPEDIT.</a:t>
            </a: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05CFDF94-B03F-448B-BDEA-6470EF058025}"/>
              </a:ext>
            </a:extLst>
          </p:cNvPr>
          <p:cNvSpPr txBox="1"/>
          <p:nvPr/>
        </p:nvSpPr>
        <p:spPr>
          <a:xfrm>
            <a:off x="3718407" y="1125461"/>
            <a:ext cx="486155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L</a:t>
            </a: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OREM IPSUM DOLOR SIT AMET, CU USU AGAM INTEGRE IMPEDIT.</a:t>
            </a:r>
          </a:p>
        </p:txBody>
      </p:sp>
      <p:pic>
        <p:nvPicPr>
          <p:cNvPr id="9" name="Imagen 1">
            <a:extLst>
              <a:ext uri="{FF2B5EF4-FFF2-40B4-BE49-F238E27FC236}">
                <a16:creationId xmlns:a16="http://schemas.microsoft.com/office/drawing/2014/main" id="{E7293EA7-2030-4401-A8C6-88B5FCD71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18" y="805083"/>
            <a:ext cx="2949580" cy="401938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cheurón 8">
            <a:extLst>
              <a:ext uri="{FF2B5EF4-FFF2-40B4-BE49-F238E27FC236}">
                <a16:creationId xmlns:a16="http://schemas.microsoft.com/office/drawing/2014/main" id="{07D87E25-037B-4507-9742-FEAF4EDB4F7C}"/>
              </a:ext>
            </a:extLst>
          </p:cNvPr>
          <p:cNvSpPr/>
          <p:nvPr/>
        </p:nvSpPr>
        <p:spPr>
          <a:xfrm>
            <a:off x="0" y="0"/>
            <a:ext cx="4406895" cy="51434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DAA4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aralelogramo 6">
            <a:extLst>
              <a:ext uri="{FF2B5EF4-FFF2-40B4-BE49-F238E27FC236}">
                <a16:creationId xmlns:a16="http://schemas.microsoft.com/office/drawing/2014/main" id="{CE02B2D8-BAC4-4287-A5E0-D5164F69FC89}"/>
              </a:ext>
            </a:extLst>
          </p:cNvPr>
          <p:cNvSpPr/>
          <p:nvPr/>
        </p:nvSpPr>
        <p:spPr>
          <a:xfrm>
            <a:off x="850904" y="0"/>
            <a:ext cx="3086099" cy="5143499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C268A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13BD9099-3669-4665-A7B1-3777EDDD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056" b="10206"/>
          <a:stretch>
            <a:fillRect/>
          </a:stretch>
        </p:blipFill>
        <p:spPr>
          <a:xfrm>
            <a:off x="-221339" y="1171684"/>
            <a:ext cx="5103632" cy="36102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13132C9-5D6A-43DD-AB7F-38F4393BACA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53811" y="393740"/>
            <a:ext cx="6615619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050">
                <a:solidFill>
                  <a:srgbClr val="C268AE"/>
                </a:solidFill>
                <a:latin typeface="Arial"/>
                <a:cs typeface="Arial" panose="020B0604020202020204" pitchFamily="34" charset="0"/>
              </a:rPr>
              <a:t>Infographic Style</a:t>
            </a:r>
          </a:p>
        </p:txBody>
      </p:sp>
      <p:grpSp>
        <p:nvGrpSpPr>
          <p:cNvPr id="6" name="Group 33">
            <a:extLst>
              <a:ext uri="{FF2B5EF4-FFF2-40B4-BE49-F238E27FC236}">
                <a16:creationId xmlns:a16="http://schemas.microsoft.com/office/drawing/2014/main" id="{D63AFC68-A7E8-43B6-8E77-26BED43E6755}"/>
              </a:ext>
            </a:extLst>
          </p:cNvPr>
          <p:cNvGrpSpPr/>
          <p:nvPr/>
        </p:nvGrpSpPr>
        <p:grpSpPr>
          <a:xfrm>
            <a:off x="6100511" y="2994888"/>
            <a:ext cx="2550983" cy="809106"/>
            <a:chOff x="6100511" y="2994888"/>
            <a:chExt cx="2550983" cy="809106"/>
          </a:xfrm>
        </p:grpSpPr>
        <p:sp>
          <p:nvSpPr>
            <p:cNvPr id="7" name="TextBox 34">
              <a:extLst>
                <a:ext uri="{FF2B5EF4-FFF2-40B4-BE49-F238E27FC236}">
                  <a16:creationId xmlns:a16="http://schemas.microsoft.com/office/drawing/2014/main" id="{9F528B0E-6D8A-4596-AA00-4C06CC639649}"/>
                </a:ext>
              </a:extLst>
            </p:cNvPr>
            <p:cNvSpPr txBox="1"/>
            <p:nvPr/>
          </p:nvSpPr>
          <p:spPr>
            <a:xfrm>
              <a:off x="6100511" y="3157660"/>
              <a:ext cx="2550983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  <p:sp>
          <p:nvSpPr>
            <p:cNvPr id="8" name="TextBox 35">
              <a:extLst>
                <a:ext uri="{FF2B5EF4-FFF2-40B4-BE49-F238E27FC236}">
                  <a16:creationId xmlns:a16="http://schemas.microsoft.com/office/drawing/2014/main" id="{E8B3DC0C-17B5-4C4F-AB00-BCE84C3A62CC}"/>
                </a:ext>
              </a:extLst>
            </p:cNvPr>
            <p:cNvSpPr txBox="1"/>
            <p:nvPr/>
          </p:nvSpPr>
          <p:spPr>
            <a:xfrm>
              <a:off x="6100511" y="2994888"/>
              <a:ext cx="255098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grpSp>
        <p:nvGrpSpPr>
          <p:cNvPr id="9" name="Group 36">
            <a:extLst>
              <a:ext uri="{FF2B5EF4-FFF2-40B4-BE49-F238E27FC236}">
                <a16:creationId xmlns:a16="http://schemas.microsoft.com/office/drawing/2014/main" id="{643D57AD-A340-4AE4-AD55-2263C1AA7272}"/>
              </a:ext>
            </a:extLst>
          </p:cNvPr>
          <p:cNvGrpSpPr/>
          <p:nvPr/>
        </p:nvGrpSpPr>
        <p:grpSpPr>
          <a:xfrm>
            <a:off x="6100511" y="3867719"/>
            <a:ext cx="2550983" cy="809107"/>
            <a:chOff x="6100511" y="3867719"/>
            <a:chExt cx="2550983" cy="809107"/>
          </a:xfrm>
        </p:grpSpPr>
        <p:sp>
          <p:nvSpPr>
            <p:cNvPr id="10" name="TextBox 37">
              <a:extLst>
                <a:ext uri="{FF2B5EF4-FFF2-40B4-BE49-F238E27FC236}">
                  <a16:creationId xmlns:a16="http://schemas.microsoft.com/office/drawing/2014/main" id="{F4E6CB05-65BE-45AE-AEAB-658603EAA8C3}"/>
                </a:ext>
              </a:extLst>
            </p:cNvPr>
            <p:cNvSpPr txBox="1"/>
            <p:nvPr/>
          </p:nvSpPr>
          <p:spPr>
            <a:xfrm>
              <a:off x="6100511" y="4030492"/>
              <a:ext cx="2550983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  <p:sp>
          <p:nvSpPr>
            <p:cNvPr id="11" name="TextBox 38">
              <a:extLst>
                <a:ext uri="{FF2B5EF4-FFF2-40B4-BE49-F238E27FC236}">
                  <a16:creationId xmlns:a16="http://schemas.microsoft.com/office/drawing/2014/main" id="{3333E7C7-19E2-4CCB-A2A3-AA97AC63193B}"/>
                </a:ext>
              </a:extLst>
            </p:cNvPr>
            <p:cNvSpPr txBox="1"/>
            <p:nvPr/>
          </p:nvSpPr>
          <p:spPr>
            <a:xfrm>
              <a:off x="6100511" y="3867719"/>
              <a:ext cx="255098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5525A1FF-0963-4A9C-913F-3E1662B18D7A}"/>
              </a:ext>
            </a:extLst>
          </p:cNvPr>
          <p:cNvGrpSpPr/>
          <p:nvPr/>
        </p:nvGrpSpPr>
        <p:grpSpPr>
          <a:xfrm>
            <a:off x="6100511" y="1262841"/>
            <a:ext cx="2550983" cy="809097"/>
            <a:chOff x="6100511" y="1262841"/>
            <a:chExt cx="2550983" cy="809097"/>
          </a:xfrm>
        </p:grpSpPr>
        <p:sp>
          <p:nvSpPr>
            <p:cNvPr id="13" name="TextBox 34">
              <a:extLst>
                <a:ext uri="{FF2B5EF4-FFF2-40B4-BE49-F238E27FC236}">
                  <a16:creationId xmlns:a16="http://schemas.microsoft.com/office/drawing/2014/main" id="{929F8313-1250-48DB-9558-B8924F82E3DE}"/>
                </a:ext>
              </a:extLst>
            </p:cNvPr>
            <p:cNvSpPr txBox="1"/>
            <p:nvPr/>
          </p:nvSpPr>
          <p:spPr>
            <a:xfrm>
              <a:off x="6100511" y="1425604"/>
              <a:ext cx="2550983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  <p:sp>
          <p:nvSpPr>
            <p:cNvPr id="14" name="TextBox 35">
              <a:extLst>
                <a:ext uri="{FF2B5EF4-FFF2-40B4-BE49-F238E27FC236}">
                  <a16:creationId xmlns:a16="http://schemas.microsoft.com/office/drawing/2014/main" id="{1D2105D7-6F65-48C4-817C-2386F99F9C72}"/>
                </a:ext>
              </a:extLst>
            </p:cNvPr>
            <p:cNvSpPr txBox="1"/>
            <p:nvPr/>
          </p:nvSpPr>
          <p:spPr>
            <a:xfrm>
              <a:off x="6100511" y="1262841"/>
              <a:ext cx="255098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grpSp>
        <p:nvGrpSpPr>
          <p:cNvPr id="15" name="Group 36">
            <a:extLst>
              <a:ext uri="{FF2B5EF4-FFF2-40B4-BE49-F238E27FC236}">
                <a16:creationId xmlns:a16="http://schemas.microsoft.com/office/drawing/2014/main" id="{79FE1F87-76B3-4388-B106-544952CC6046}"/>
              </a:ext>
            </a:extLst>
          </p:cNvPr>
          <p:cNvGrpSpPr/>
          <p:nvPr/>
        </p:nvGrpSpPr>
        <p:grpSpPr>
          <a:xfrm>
            <a:off x="6100511" y="2135672"/>
            <a:ext cx="2550983" cy="809106"/>
            <a:chOff x="6100511" y="2135672"/>
            <a:chExt cx="2550983" cy="809106"/>
          </a:xfrm>
        </p:grpSpPr>
        <p:sp>
          <p:nvSpPr>
            <p:cNvPr id="16" name="TextBox 37">
              <a:extLst>
                <a:ext uri="{FF2B5EF4-FFF2-40B4-BE49-F238E27FC236}">
                  <a16:creationId xmlns:a16="http://schemas.microsoft.com/office/drawing/2014/main" id="{013F5E32-BBAE-45D6-90A4-62AAFB735426}"/>
                </a:ext>
              </a:extLst>
            </p:cNvPr>
            <p:cNvSpPr txBox="1"/>
            <p:nvPr/>
          </p:nvSpPr>
          <p:spPr>
            <a:xfrm>
              <a:off x="6100511" y="2298444"/>
              <a:ext cx="2550983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  <p:sp>
          <p:nvSpPr>
            <p:cNvPr id="17" name="TextBox 38">
              <a:extLst>
                <a:ext uri="{FF2B5EF4-FFF2-40B4-BE49-F238E27FC236}">
                  <a16:creationId xmlns:a16="http://schemas.microsoft.com/office/drawing/2014/main" id="{F84114D9-5BF5-4A3F-83F7-4D938917A9FA}"/>
                </a:ext>
              </a:extLst>
            </p:cNvPr>
            <p:cNvSpPr txBox="1"/>
            <p:nvPr/>
          </p:nvSpPr>
          <p:spPr>
            <a:xfrm>
              <a:off x="6100511" y="2135672"/>
              <a:ext cx="255098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cxnSp>
        <p:nvCxnSpPr>
          <p:cNvPr id="18" name="Conector recto de flecha 5">
            <a:extLst>
              <a:ext uri="{FF2B5EF4-FFF2-40B4-BE49-F238E27FC236}">
                <a16:creationId xmlns:a16="http://schemas.microsoft.com/office/drawing/2014/main" id="{75478408-1431-4460-AB4F-AEC38C882989}"/>
              </a:ext>
            </a:extLst>
          </p:cNvPr>
          <p:cNvCxnSpPr/>
          <p:nvPr/>
        </p:nvCxnSpPr>
        <p:spPr>
          <a:xfrm flipH="1">
            <a:off x="3836858" y="1366717"/>
            <a:ext cx="2090868" cy="11539"/>
          </a:xfrm>
          <a:prstGeom prst="straightConnector1">
            <a:avLst/>
          </a:prstGeom>
          <a:noFill/>
          <a:ln w="9528" cap="flat">
            <a:solidFill>
              <a:srgbClr val="C063AB"/>
            </a:solidFill>
            <a:prstDash val="solid"/>
            <a:tailEnd type="arrow"/>
          </a:ln>
        </p:spPr>
      </p:cxnSp>
      <p:cxnSp>
        <p:nvCxnSpPr>
          <p:cNvPr id="19" name="Conector recto de flecha 7">
            <a:extLst>
              <a:ext uri="{FF2B5EF4-FFF2-40B4-BE49-F238E27FC236}">
                <a16:creationId xmlns:a16="http://schemas.microsoft.com/office/drawing/2014/main" id="{AC2D6E62-E257-4B2F-954F-AA1288C8C9BE}"/>
              </a:ext>
            </a:extLst>
          </p:cNvPr>
          <p:cNvCxnSpPr/>
          <p:nvPr/>
        </p:nvCxnSpPr>
        <p:spPr>
          <a:xfrm flipH="1">
            <a:off x="3766413" y="2293461"/>
            <a:ext cx="2263652" cy="24981"/>
          </a:xfrm>
          <a:prstGeom prst="straightConnector1">
            <a:avLst/>
          </a:prstGeom>
          <a:noFill/>
          <a:ln w="9528" cap="flat">
            <a:solidFill>
              <a:srgbClr val="C063AB"/>
            </a:solidFill>
            <a:prstDash val="solid"/>
            <a:tailEnd type="arrow"/>
          </a:ln>
        </p:spPr>
      </p:cxnSp>
      <p:cxnSp>
        <p:nvCxnSpPr>
          <p:cNvPr id="20" name="Conector recto de flecha 9">
            <a:extLst>
              <a:ext uri="{FF2B5EF4-FFF2-40B4-BE49-F238E27FC236}">
                <a16:creationId xmlns:a16="http://schemas.microsoft.com/office/drawing/2014/main" id="{569A5D72-91B3-499E-8C88-45CA4AF15142}"/>
              </a:ext>
            </a:extLst>
          </p:cNvPr>
          <p:cNvCxnSpPr/>
          <p:nvPr/>
        </p:nvCxnSpPr>
        <p:spPr>
          <a:xfrm flipH="1">
            <a:off x="3836858" y="3098764"/>
            <a:ext cx="2090868" cy="11540"/>
          </a:xfrm>
          <a:prstGeom prst="straightConnector1">
            <a:avLst/>
          </a:prstGeom>
          <a:noFill/>
          <a:ln w="9528" cap="flat">
            <a:solidFill>
              <a:srgbClr val="C063AB"/>
            </a:solidFill>
            <a:prstDash val="solid"/>
            <a:tailEnd type="arrow"/>
          </a:ln>
        </p:spPr>
      </p:cxnSp>
      <p:cxnSp>
        <p:nvCxnSpPr>
          <p:cNvPr id="21" name="Conector recto de flecha 17">
            <a:extLst>
              <a:ext uri="{FF2B5EF4-FFF2-40B4-BE49-F238E27FC236}">
                <a16:creationId xmlns:a16="http://schemas.microsoft.com/office/drawing/2014/main" id="{7FD2F1FC-6746-450E-A459-7CDF1321D459}"/>
              </a:ext>
            </a:extLst>
          </p:cNvPr>
          <p:cNvCxnSpPr/>
          <p:nvPr/>
        </p:nvCxnSpPr>
        <p:spPr>
          <a:xfrm flipH="1">
            <a:off x="3633404" y="3971595"/>
            <a:ext cx="2294312" cy="11540"/>
          </a:xfrm>
          <a:prstGeom prst="straightConnector1">
            <a:avLst/>
          </a:prstGeom>
          <a:noFill/>
          <a:ln w="9528" cap="flat">
            <a:solidFill>
              <a:srgbClr val="C063AB"/>
            </a:solidFill>
            <a:prstDash val="solid"/>
            <a:tailEnd type="arrow"/>
          </a:ln>
        </p:spPr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52;p40">
            <a:extLst>
              <a:ext uri="{FF2B5EF4-FFF2-40B4-BE49-F238E27FC236}">
                <a16:creationId xmlns:a16="http://schemas.microsoft.com/office/drawing/2014/main" id="{061CA83E-D42E-42D6-B7B3-10CDE405E4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4398" y="2770531"/>
            <a:ext cx="6615619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2800">
                <a:solidFill>
                  <a:srgbClr val="262626"/>
                </a:solidFill>
                <a:latin typeface="Arial"/>
                <a:cs typeface="Arial" panose="020B0604020202020204" pitchFamily="34" charset="0"/>
              </a:rPr>
              <a:t>“This is a quote. Words full of wisdom that someone important said and can make the reader get inspired.”</a:t>
            </a:r>
          </a:p>
        </p:txBody>
      </p:sp>
      <p:sp>
        <p:nvSpPr>
          <p:cNvPr id="3" name="Google Shape;1151;p40">
            <a:extLst>
              <a:ext uri="{FF2B5EF4-FFF2-40B4-BE49-F238E27FC236}">
                <a16:creationId xmlns:a16="http://schemas.microsoft.com/office/drawing/2014/main" id="{9CC1EF05-DC4E-4B6A-ABC5-B3F9F73969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074" y="3962982"/>
            <a:ext cx="4344991" cy="4794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/>
            <a:r>
              <a:rPr lang="en-US"/>
              <a:t>—SOMEONE FAMOUS</a:t>
            </a:r>
            <a:endParaRPr lang="en-US" sz="270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8F3091E4-0665-4A7B-96F7-1D340A60D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09" y="607179"/>
            <a:ext cx="2068290" cy="45363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EB3BB1-F664-41A8-B676-37D229382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669" y="261737"/>
            <a:ext cx="2251079" cy="22510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>
            <a:extLst>
              <a:ext uri="{FF2B5EF4-FFF2-40B4-BE49-F238E27FC236}">
                <a16:creationId xmlns:a16="http://schemas.microsoft.com/office/drawing/2014/main" id="{C47282E0-362A-4D09-8901-7AF0EB3DE9AF}"/>
              </a:ext>
            </a:extLst>
          </p:cNvPr>
          <p:cNvGrpSpPr/>
          <p:nvPr/>
        </p:nvGrpSpPr>
        <p:grpSpPr>
          <a:xfrm>
            <a:off x="3860706" y="3156664"/>
            <a:ext cx="980657" cy="1226456"/>
            <a:chOff x="3860706" y="3156664"/>
            <a:chExt cx="980657" cy="1226456"/>
          </a:xfrm>
        </p:grpSpPr>
        <p:sp>
          <p:nvSpPr>
            <p:cNvPr id="3" name="TextBox 71">
              <a:extLst>
                <a:ext uri="{FF2B5EF4-FFF2-40B4-BE49-F238E27FC236}">
                  <a16:creationId xmlns:a16="http://schemas.microsoft.com/office/drawing/2014/main" id="{887C5E0F-E804-4522-A3B1-823A5957EB07}"/>
                </a:ext>
              </a:extLst>
            </p:cNvPr>
            <p:cNvSpPr txBox="1"/>
            <p:nvPr/>
          </p:nvSpPr>
          <p:spPr>
            <a:xfrm>
              <a:off x="3860706" y="3321292"/>
              <a:ext cx="980657" cy="106182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4" name="TextBox 72">
              <a:extLst>
                <a:ext uri="{FF2B5EF4-FFF2-40B4-BE49-F238E27FC236}">
                  <a16:creationId xmlns:a16="http://schemas.microsoft.com/office/drawing/2014/main" id="{9ECB1938-D186-4084-8586-F51DDE34D033}"/>
                </a:ext>
              </a:extLst>
            </p:cNvPr>
            <p:cNvSpPr txBox="1"/>
            <p:nvPr/>
          </p:nvSpPr>
          <p:spPr>
            <a:xfrm>
              <a:off x="3860706" y="3156664"/>
              <a:ext cx="980657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</p:grpSp>
      <p:grpSp>
        <p:nvGrpSpPr>
          <p:cNvPr id="5" name="Group 73">
            <a:extLst>
              <a:ext uri="{FF2B5EF4-FFF2-40B4-BE49-F238E27FC236}">
                <a16:creationId xmlns:a16="http://schemas.microsoft.com/office/drawing/2014/main" id="{737C56F3-44CC-42DC-8DD4-48A0ED0C8B3D}"/>
              </a:ext>
            </a:extLst>
          </p:cNvPr>
          <p:cNvGrpSpPr/>
          <p:nvPr/>
        </p:nvGrpSpPr>
        <p:grpSpPr>
          <a:xfrm>
            <a:off x="5091360" y="3156664"/>
            <a:ext cx="980657" cy="1226456"/>
            <a:chOff x="5091360" y="3156664"/>
            <a:chExt cx="980657" cy="1226456"/>
          </a:xfrm>
        </p:grpSpPr>
        <p:sp>
          <p:nvSpPr>
            <p:cNvPr id="6" name="TextBox 74">
              <a:extLst>
                <a:ext uri="{FF2B5EF4-FFF2-40B4-BE49-F238E27FC236}">
                  <a16:creationId xmlns:a16="http://schemas.microsoft.com/office/drawing/2014/main" id="{B70C7C41-85B6-490D-8DAC-1C4923EE67F8}"/>
                </a:ext>
              </a:extLst>
            </p:cNvPr>
            <p:cNvSpPr txBox="1"/>
            <p:nvPr/>
          </p:nvSpPr>
          <p:spPr>
            <a:xfrm>
              <a:off x="5091360" y="3321292"/>
              <a:ext cx="980657" cy="106182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" name="TextBox 75">
              <a:extLst>
                <a:ext uri="{FF2B5EF4-FFF2-40B4-BE49-F238E27FC236}">
                  <a16:creationId xmlns:a16="http://schemas.microsoft.com/office/drawing/2014/main" id="{17B3BDA3-0425-41B7-AA58-4AE37D8273E1}"/>
                </a:ext>
              </a:extLst>
            </p:cNvPr>
            <p:cNvSpPr txBox="1"/>
            <p:nvPr/>
          </p:nvSpPr>
          <p:spPr>
            <a:xfrm>
              <a:off x="5091360" y="3156664"/>
              <a:ext cx="980657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</p:grpSp>
      <p:grpSp>
        <p:nvGrpSpPr>
          <p:cNvPr id="8" name="Group 76">
            <a:extLst>
              <a:ext uri="{FF2B5EF4-FFF2-40B4-BE49-F238E27FC236}">
                <a16:creationId xmlns:a16="http://schemas.microsoft.com/office/drawing/2014/main" id="{4BCF8606-3DF4-4C5C-A849-F9487D22C30E}"/>
              </a:ext>
            </a:extLst>
          </p:cNvPr>
          <p:cNvGrpSpPr/>
          <p:nvPr/>
        </p:nvGrpSpPr>
        <p:grpSpPr>
          <a:xfrm>
            <a:off x="6322015" y="3156664"/>
            <a:ext cx="980657" cy="1226456"/>
            <a:chOff x="6322015" y="3156664"/>
            <a:chExt cx="980657" cy="1226456"/>
          </a:xfrm>
        </p:grpSpPr>
        <p:sp>
          <p:nvSpPr>
            <p:cNvPr id="9" name="TextBox 77">
              <a:extLst>
                <a:ext uri="{FF2B5EF4-FFF2-40B4-BE49-F238E27FC236}">
                  <a16:creationId xmlns:a16="http://schemas.microsoft.com/office/drawing/2014/main" id="{ECA0B804-C1D8-463F-9AC7-82501815A17A}"/>
                </a:ext>
              </a:extLst>
            </p:cNvPr>
            <p:cNvSpPr txBox="1"/>
            <p:nvPr/>
          </p:nvSpPr>
          <p:spPr>
            <a:xfrm>
              <a:off x="6322015" y="3321292"/>
              <a:ext cx="980657" cy="106182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10" name="TextBox 78">
              <a:extLst>
                <a:ext uri="{FF2B5EF4-FFF2-40B4-BE49-F238E27FC236}">
                  <a16:creationId xmlns:a16="http://schemas.microsoft.com/office/drawing/2014/main" id="{99BC19FA-DB55-4542-AEC3-AF8FC6E0A5C5}"/>
                </a:ext>
              </a:extLst>
            </p:cNvPr>
            <p:cNvSpPr txBox="1"/>
            <p:nvPr/>
          </p:nvSpPr>
          <p:spPr>
            <a:xfrm>
              <a:off x="6322015" y="3156664"/>
              <a:ext cx="980657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</p:grpSp>
      <p:grpSp>
        <p:nvGrpSpPr>
          <p:cNvPr id="11" name="Group 79">
            <a:extLst>
              <a:ext uri="{FF2B5EF4-FFF2-40B4-BE49-F238E27FC236}">
                <a16:creationId xmlns:a16="http://schemas.microsoft.com/office/drawing/2014/main" id="{BFCD1932-7B57-4361-B190-E7487236CE63}"/>
              </a:ext>
            </a:extLst>
          </p:cNvPr>
          <p:cNvGrpSpPr/>
          <p:nvPr/>
        </p:nvGrpSpPr>
        <p:grpSpPr>
          <a:xfrm>
            <a:off x="7552669" y="3156664"/>
            <a:ext cx="980657" cy="1226456"/>
            <a:chOff x="7552669" y="3156664"/>
            <a:chExt cx="980657" cy="1226456"/>
          </a:xfrm>
        </p:grpSpPr>
        <p:sp>
          <p:nvSpPr>
            <p:cNvPr id="12" name="TextBox 80">
              <a:extLst>
                <a:ext uri="{FF2B5EF4-FFF2-40B4-BE49-F238E27FC236}">
                  <a16:creationId xmlns:a16="http://schemas.microsoft.com/office/drawing/2014/main" id="{6AFC45F2-F9CE-4732-8B2A-34BB0DF1DC80}"/>
                </a:ext>
              </a:extLst>
            </p:cNvPr>
            <p:cNvSpPr txBox="1"/>
            <p:nvPr/>
          </p:nvSpPr>
          <p:spPr>
            <a:xfrm>
              <a:off x="7552669" y="3321292"/>
              <a:ext cx="980657" cy="106182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13" name="TextBox 81">
              <a:extLst>
                <a:ext uri="{FF2B5EF4-FFF2-40B4-BE49-F238E27FC236}">
                  <a16:creationId xmlns:a16="http://schemas.microsoft.com/office/drawing/2014/main" id="{197E89A5-88C4-4E86-8C0A-62891DE7CB00}"/>
                </a:ext>
              </a:extLst>
            </p:cNvPr>
            <p:cNvSpPr txBox="1"/>
            <p:nvPr/>
          </p:nvSpPr>
          <p:spPr>
            <a:xfrm>
              <a:off x="7552669" y="3156664"/>
              <a:ext cx="980657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</p:grpSp>
      <p:sp>
        <p:nvSpPr>
          <p:cNvPr id="14" name="TextBox 89">
            <a:extLst>
              <a:ext uri="{FF2B5EF4-FFF2-40B4-BE49-F238E27FC236}">
                <a16:creationId xmlns:a16="http://schemas.microsoft.com/office/drawing/2014/main" id="{BFCB92E0-4FCF-4F86-9AFC-0B77A5D05EA2}"/>
              </a:ext>
            </a:extLst>
          </p:cNvPr>
          <p:cNvSpPr txBox="1"/>
          <p:nvPr/>
        </p:nvSpPr>
        <p:spPr>
          <a:xfrm>
            <a:off x="430874" y="143899"/>
            <a:ext cx="3434129" cy="133882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50" b="1" i="0" u="none" strike="noStrike" kern="0" cap="none" spc="0" baseline="0">
                <a:solidFill>
                  <a:srgbClr val="E7206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AWESOME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5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S</a:t>
            </a:r>
            <a:r>
              <a:rPr lang="en-US" sz="405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LIDE</a:t>
            </a:r>
          </a:p>
        </p:txBody>
      </p:sp>
      <p:pic>
        <p:nvPicPr>
          <p:cNvPr id="15" name="Imagen 1">
            <a:extLst>
              <a:ext uri="{FF2B5EF4-FFF2-40B4-BE49-F238E27FC236}">
                <a16:creationId xmlns:a16="http://schemas.microsoft.com/office/drawing/2014/main" id="{15CDB59D-E33A-483B-BF5B-064CEAC4B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48" y="1513359"/>
            <a:ext cx="1943173" cy="32866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Imagen 4">
            <a:extLst>
              <a:ext uri="{FF2B5EF4-FFF2-40B4-BE49-F238E27FC236}">
                <a16:creationId xmlns:a16="http://schemas.microsoft.com/office/drawing/2014/main" id="{4F1E0561-1729-46C6-AC5F-77DE488D1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128" y="2323024"/>
            <a:ext cx="869813" cy="5008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Imagen 21">
            <a:extLst>
              <a:ext uri="{FF2B5EF4-FFF2-40B4-BE49-F238E27FC236}">
                <a16:creationId xmlns:a16="http://schemas.microsoft.com/office/drawing/2014/main" id="{471136DF-1D52-4227-A8F1-6B1A6AC61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782" y="2297887"/>
            <a:ext cx="869813" cy="5008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Imagen 25">
            <a:extLst>
              <a:ext uri="{FF2B5EF4-FFF2-40B4-BE49-F238E27FC236}">
                <a16:creationId xmlns:a16="http://schemas.microsoft.com/office/drawing/2014/main" id="{84EDE242-DCD9-416E-9B87-AD247D676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015" y="2317985"/>
            <a:ext cx="869813" cy="5008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Imagen 26">
            <a:extLst>
              <a:ext uri="{FF2B5EF4-FFF2-40B4-BE49-F238E27FC236}">
                <a16:creationId xmlns:a16="http://schemas.microsoft.com/office/drawing/2014/main" id="{03C4FBAB-9287-472F-838B-1DE5D3E57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669" y="2297887"/>
            <a:ext cx="869813" cy="5008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Imagen 3">
            <a:extLst>
              <a:ext uri="{FF2B5EF4-FFF2-40B4-BE49-F238E27FC236}">
                <a16:creationId xmlns:a16="http://schemas.microsoft.com/office/drawing/2014/main" id="{B8CFE801-FA2B-498D-A1CE-08FCA1450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128" y="344253"/>
            <a:ext cx="4653491" cy="183583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Korean Playground Streaming Series MK Campaign by Slidesgo">
  <a:themeElements>
    <a:clrScheme name="Personalizado 5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1920</Words>
  <Application>Microsoft Office PowerPoint</Application>
  <PresentationFormat>Presentación en pantalla (16:9)</PresentationFormat>
  <Paragraphs>236</Paragraphs>
  <Slides>34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50" baseType="lpstr">
      <vt:lpstr>맑은 고딕</vt:lpstr>
      <vt:lpstr>Arial</vt:lpstr>
      <vt:lpstr>Arial (Títulos)</vt:lpstr>
      <vt:lpstr>Assistant Light</vt:lpstr>
      <vt:lpstr>Calibri</vt:lpstr>
      <vt:lpstr>DM Sans</vt:lpstr>
      <vt:lpstr>FZShuTi</vt:lpstr>
      <vt:lpstr>Kanit Light</vt:lpstr>
      <vt:lpstr>Montserrat</vt:lpstr>
      <vt:lpstr>Open Sans</vt:lpstr>
      <vt:lpstr>Open Sans SemiBold</vt:lpstr>
      <vt:lpstr>Questrial</vt:lpstr>
      <vt:lpstr>Rubik</vt:lpstr>
      <vt:lpstr>Source Sans Pro</vt:lpstr>
      <vt:lpstr>Staatliches</vt:lpstr>
      <vt:lpstr>Korean Playground Streaming Series MK Campaign by Slidesgo</vt:lpstr>
      <vt:lpstr>Presentación de PowerPoint</vt:lpstr>
      <vt:lpstr>Presentación de PowerPoint</vt:lpstr>
      <vt:lpstr>Presentación de PowerPoint</vt:lpstr>
      <vt:lpstr>Presentación de PowerPoint</vt:lpstr>
      <vt:lpstr>OUR COMPANY</vt:lpstr>
      <vt:lpstr>Presentación de PowerPoint</vt:lpstr>
      <vt:lpstr>Presentación de PowerPoint</vt:lpstr>
      <vt:lpstr>—SOMEONE FAMOUS</vt:lpstr>
      <vt:lpstr>Presentación de PowerPoint</vt:lpstr>
      <vt:lpstr>Presentación de PowerPoint</vt:lpstr>
      <vt:lpstr>MARKET ANALYSIS</vt:lpstr>
      <vt:lpstr>MARKET SHARE</vt:lpstr>
      <vt:lpstr>Presentación de PowerPoint</vt:lpstr>
      <vt:lpstr>Presentación de PowerPoint</vt:lpstr>
      <vt:lpstr>GOALS &amp; STRATEGY</vt:lpstr>
      <vt:lpstr>MEMORIES OF MY CONCERTS</vt:lpstr>
      <vt:lpstr>STRATEGY</vt:lpstr>
      <vt:lpstr>Presentación de PowerPoint</vt:lpstr>
      <vt:lpstr>PRODUCT DESCRIPTION</vt:lpstr>
      <vt:lpstr>Presentación de PowerPoint</vt:lpstr>
      <vt:lpstr>PRICING</vt:lpstr>
      <vt:lpstr>ABOUT US</vt:lpstr>
      <vt:lpstr>Presentación de PowerPoint</vt:lpstr>
      <vt:lpstr>BUDGET</vt:lpstr>
      <vt:lpstr>KPI OVERVIEW</vt:lpstr>
      <vt:lpstr>TIMELINE</vt:lpstr>
      <vt:lpstr>Card of GAME</vt:lpstr>
      <vt:lpstr>Presentación de PowerPoint</vt:lpstr>
      <vt:lpstr>THANKS!</vt:lpstr>
      <vt:lpstr>Presentación de PowerPoint</vt:lpstr>
      <vt:lpstr>RESOURCES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juego del calamar</dc:title>
  <dc:creator>Grym</dc:creator>
  <cp:lastModifiedBy>eduardo</cp:lastModifiedBy>
  <cp:revision>51</cp:revision>
  <dcterms:modified xsi:type="dcterms:W3CDTF">2023-12-02T07:47:54Z</dcterms:modified>
  <cp:category>slidesppt.net</cp:category>
</cp:coreProperties>
</file>