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Marcellus"/>
      <p:regular r:id="rId30"/>
    </p:embeddedFon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Rajdhani"/>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DkzLkbtMiMLuJzqadI5PBkgoA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Rajdhani-bold.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Marcellus-regular.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70.png"/><Relationship Id="rId7" Type="http://schemas.openxmlformats.org/officeDocument/2006/relationships/image" Target="../media/image62.png"/><Relationship Id="rId8" Type="http://schemas.openxmlformats.org/officeDocument/2006/relationships/image" Target="../media/image75.png"/></Relationships>
</file>

<file path=ppt/slides/_rels/slide11.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72.png"/><Relationship Id="rId13" Type="http://schemas.openxmlformats.org/officeDocument/2006/relationships/image" Target="../media/image81.png"/><Relationship Id="rId12"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8.png"/><Relationship Id="rId9" Type="http://schemas.openxmlformats.org/officeDocument/2006/relationships/image" Target="../media/image87.png"/><Relationship Id="rId14" Type="http://schemas.openxmlformats.org/officeDocument/2006/relationships/image" Target="../media/image86.png"/><Relationship Id="rId5" Type="http://schemas.openxmlformats.org/officeDocument/2006/relationships/image" Target="../media/image41.png"/><Relationship Id="rId6" Type="http://schemas.openxmlformats.org/officeDocument/2006/relationships/image" Target="../media/image9.png"/><Relationship Id="rId7" Type="http://schemas.openxmlformats.org/officeDocument/2006/relationships/image" Target="../media/image21.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96.png"/><Relationship Id="rId9" Type="http://schemas.openxmlformats.org/officeDocument/2006/relationships/image" Target="../media/image102.png"/><Relationship Id="rId5" Type="http://schemas.openxmlformats.org/officeDocument/2006/relationships/image" Target="../media/image32.png"/><Relationship Id="rId6" Type="http://schemas.openxmlformats.org/officeDocument/2006/relationships/image" Target="../media/image1.png"/><Relationship Id="rId7" Type="http://schemas.openxmlformats.org/officeDocument/2006/relationships/image" Target="../media/image12.png"/><Relationship Id="rId8" Type="http://schemas.openxmlformats.org/officeDocument/2006/relationships/image" Target="../media/image103.png"/></Relationships>
</file>

<file path=ppt/slides/_rels/slide13.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20" Type="http://schemas.openxmlformats.org/officeDocument/2006/relationships/image" Target="../media/image140.png"/><Relationship Id="rId22" Type="http://schemas.openxmlformats.org/officeDocument/2006/relationships/image" Target="../media/image128.png"/><Relationship Id="rId21" Type="http://schemas.openxmlformats.org/officeDocument/2006/relationships/image" Target="../media/image124.png"/><Relationship Id="rId24" Type="http://schemas.openxmlformats.org/officeDocument/2006/relationships/image" Target="../media/image132.png"/><Relationship Id="rId23"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09.png"/><Relationship Id="rId26" Type="http://schemas.openxmlformats.org/officeDocument/2006/relationships/image" Target="../media/image136.png"/><Relationship Id="rId25" Type="http://schemas.openxmlformats.org/officeDocument/2006/relationships/image" Target="../media/image133.png"/><Relationship Id="rId28" Type="http://schemas.openxmlformats.org/officeDocument/2006/relationships/image" Target="../media/image129.png"/><Relationship Id="rId27" Type="http://schemas.openxmlformats.org/officeDocument/2006/relationships/image" Target="../media/image130.png"/><Relationship Id="rId5" Type="http://schemas.openxmlformats.org/officeDocument/2006/relationships/image" Target="../media/image21.png"/><Relationship Id="rId6" Type="http://schemas.openxmlformats.org/officeDocument/2006/relationships/image" Target="../media/image12.png"/><Relationship Id="rId29" Type="http://schemas.openxmlformats.org/officeDocument/2006/relationships/image" Target="../media/image144.png"/><Relationship Id="rId7" Type="http://schemas.openxmlformats.org/officeDocument/2006/relationships/image" Target="../media/image116.png"/><Relationship Id="rId8" Type="http://schemas.openxmlformats.org/officeDocument/2006/relationships/image" Target="../media/image104.png"/><Relationship Id="rId30" Type="http://schemas.openxmlformats.org/officeDocument/2006/relationships/image" Target="../media/image131.png"/><Relationship Id="rId11" Type="http://schemas.openxmlformats.org/officeDocument/2006/relationships/image" Target="../media/image105.png"/><Relationship Id="rId10" Type="http://schemas.openxmlformats.org/officeDocument/2006/relationships/image" Target="../media/image113.png"/><Relationship Id="rId13" Type="http://schemas.openxmlformats.org/officeDocument/2006/relationships/image" Target="../media/image112.png"/><Relationship Id="rId12" Type="http://schemas.openxmlformats.org/officeDocument/2006/relationships/image" Target="../media/image110.png"/><Relationship Id="rId15" Type="http://schemas.openxmlformats.org/officeDocument/2006/relationships/image" Target="../media/image119.png"/><Relationship Id="rId14" Type="http://schemas.openxmlformats.org/officeDocument/2006/relationships/image" Target="../media/image111.png"/><Relationship Id="rId17" Type="http://schemas.openxmlformats.org/officeDocument/2006/relationships/image" Target="../media/image118.png"/><Relationship Id="rId16" Type="http://schemas.openxmlformats.org/officeDocument/2006/relationships/image" Target="../media/image115.png"/><Relationship Id="rId19" Type="http://schemas.openxmlformats.org/officeDocument/2006/relationships/image" Target="../media/image122.png"/><Relationship Id="rId18" Type="http://schemas.openxmlformats.org/officeDocument/2006/relationships/image" Target="../media/image1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37.png"/><Relationship Id="rId7" Type="http://schemas.openxmlformats.org/officeDocument/2006/relationships/image" Target="../media/image1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35.png"/><Relationship Id="rId7" Type="http://schemas.openxmlformats.org/officeDocument/2006/relationships/image" Target="../media/image1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2.png"/><Relationship Id="rId7" Type="http://schemas.openxmlformats.org/officeDocument/2006/relationships/image" Target="../media/image149.png"/><Relationship Id="rId8" Type="http://schemas.openxmlformats.org/officeDocument/2006/relationships/image" Target="../media/image1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14.png"/><Relationship Id="rId11" Type="http://schemas.openxmlformats.org/officeDocument/2006/relationships/image" Target="../media/image3.png"/><Relationship Id="rId10" Type="http://schemas.openxmlformats.org/officeDocument/2006/relationships/image" Target="../media/image7.png"/><Relationship Id="rId12" Type="http://schemas.openxmlformats.org/officeDocument/2006/relationships/image" Target="../media/image12.png"/><Relationship Id="rId9"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2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70.png"/><Relationship Id="rId5" Type="http://schemas.openxmlformats.org/officeDocument/2006/relationships/image" Target="../media/image21.png"/><Relationship Id="rId6" Type="http://schemas.openxmlformats.org/officeDocument/2006/relationships/image" Target="../media/image12.png"/><Relationship Id="rId7" Type="http://schemas.openxmlformats.org/officeDocument/2006/relationships/image" Target="../media/image174.png"/><Relationship Id="rId8" Type="http://schemas.openxmlformats.org/officeDocument/2006/relationships/image" Target="../media/image1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77.png"/><Relationship Id="rId7" Type="http://schemas.openxmlformats.org/officeDocument/2006/relationships/image" Target="../media/image183.png"/><Relationship Id="rId8" Type="http://schemas.openxmlformats.org/officeDocument/2006/relationships/image" Target="../media/image169.png"/></Relationships>
</file>

<file path=ppt/slides/_rels/slide24.xml.rels><?xml version="1.0" encoding="UTF-8" standalone="yes"?><Relationships xmlns="http://schemas.openxmlformats.org/package/2006/relationships"><Relationship Id="rId20" Type="http://schemas.openxmlformats.org/officeDocument/2006/relationships/image" Target="../media/image204.png"/><Relationship Id="rId21" Type="http://schemas.openxmlformats.org/officeDocument/2006/relationships/image" Target="../media/image205.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209.png"/><Relationship Id="rId5" Type="http://schemas.openxmlformats.org/officeDocument/2006/relationships/image" Target="../media/image12.png"/><Relationship Id="rId6" Type="http://schemas.openxmlformats.org/officeDocument/2006/relationships/hyperlink" Target="https://eatemp.com/powerpoint-org-chart-template/" TargetMode="External"/><Relationship Id="rId7" Type="http://schemas.openxmlformats.org/officeDocument/2006/relationships/image" Target="../media/image179.png"/><Relationship Id="rId8" Type="http://schemas.openxmlformats.org/officeDocument/2006/relationships/image" Target="../media/image185.png"/><Relationship Id="rId11" Type="http://schemas.openxmlformats.org/officeDocument/2006/relationships/image" Target="../media/image189.png"/><Relationship Id="rId10" Type="http://schemas.openxmlformats.org/officeDocument/2006/relationships/image" Target="../media/image188.png"/><Relationship Id="rId13" Type="http://schemas.openxmlformats.org/officeDocument/2006/relationships/image" Target="../media/image186.png"/><Relationship Id="rId12" Type="http://schemas.openxmlformats.org/officeDocument/2006/relationships/image" Target="../media/image201.png"/><Relationship Id="rId15" Type="http://schemas.openxmlformats.org/officeDocument/2006/relationships/image" Target="../media/image187.png"/><Relationship Id="rId14" Type="http://schemas.openxmlformats.org/officeDocument/2006/relationships/image" Target="../media/image191.png"/><Relationship Id="rId17" Type="http://schemas.openxmlformats.org/officeDocument/2006/relationships/image" Target="../media/image190.png"/><Relationship Id="rId16" Type="http://schemas.openxmlformats.org/officeDocument/2006/relationships/image" Target="../media/image184.png"/><Relationship Id="rId19" Type="http://schemas.openxmlformats.org/officeDocument/2006/relationships/image" Target="../media/image208.png"/><Relationship Id="rId18" Type="http://schemas.openxmlformats.org/officeDocument/2006/relationships/image" Target="../media/image19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15.png"/><Relationship Id="rId11" Type="http://schemas.openxmlformats.org/officeDocument/2006/relationships/hyperlink" Target="https://unsplash.com/" TargetMode="External"/><Relationship Id="rId10" Type="http://schemas.openxmlformats.org/officeDocument/2006/relationships/image" Target="../media/image12.png"/><Relationship Id="rId12" Type="http://schemas.openxmlformats.org/officeDocument/2006/relationships/image" Target="../media/image2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9.png"/><Relationship Id="rId5" Type="http://schemas.openxmlformats.org/officeDocument/2006/relationships/image" Target="../media/image1.png"/><Relationship Id="rId6" Type="http://schemas.openxmlformats.org/officeDocument/2006/relationships/image" Target="../media/image73.png"/><Relationship Id="rId7" Type="http://schemas.openxmlformats.org/officeDocument/2006/relationships/image" Target="../media/image12.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55.png"/><Relationship Id="rId7"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4.png"/><Relationship Id="rId11" Type="http://schemas.openxmlformats.org/officeDocument/2006/relationships/image" Target="../media/image46.png"/><Relationship Id="rId10" Type="http://schemas.openxmlformats.org/officeDocument/2006/relationships/image" Target="../media/image12.png"/><Relationship Id="rId9"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8.png"/><Relationship Id="rId10" Type="http://schemas.openxmlformats.org/officeDocument/2006/relationships/image" Target="../media/image12.png"/><Relationship Id="rId9" Type="http://schemas.openxmlformats.org/officeDocument/2006/relationships/image" Target="../media/image61.png"/><Relationship Id="rId5" Type="http://schemas.openxmlformats.org/officeDocument/2006/relationships/image" Target="../media/image41.png"/><Relationship Id="rId6" Type="http://schemas.openxmlformats.org/officeDocument/2006/relationships/image" Target="../media/image9.png"/><Relationship Id="rId7" Type="http://schemas.openxmlformats.org/officeDocument/2006/relationships/image" Target="../media/image21.png"/><Relationship Id="rId8"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53.png"/><Relationship Id="rId7" Type="http://schemas.openxmlformats.org/officeDocument/2006/relationships/image" Target="../media/image63.png"/><Relationship Id="rId8"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8586273" y="-3606800"/>
            <a:ext cx="7227203" cy="72263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825603" y="641350"/>
            <a:ext cx="22735842" cy="12700"/>
          </a:xfrm>
          <a:prstGeom prst="rect">
            <a:avLst/>
          </a:prstGeom>
          <a:noFill/>
          <a:ln>
            <a:noFill/>
          </a:ln>
        </p:spPr>
      </p:pic>
      <p:pic>
        <p:nvPicPr>
          <p:cNvPr descr=" " id="18" name="Google Shape;18;p1"/>
          <p:cNvPicPr preferRelativeResize="0"/>
          <p:nvPr/>
        </p:nvPicPr>
        <p:blipFill rotWithShape="1">
          <a:blip r:embed="rId4">
            <a:alphaModFix/>
          </a:blip>
          <a:srcRect b="0" l="0" r="0" t="0"/>
          <a:stretch/>
        </p:blipFill>
        <p:spPr>
          <a:xfrm>
            <a:off x="825603" y="13049250"/>
            <a:ext cx="22735842" cy="12700"/>
          </a:xfrm>
          <a:prstGeom prst="rect">
            <a:avLst/>
          </a:prstGeom>
          <a:noFill/>
          <a:ln>
            <a:noFill/>
          </a:ln>
        </p:spPr>
      </p:pic>
      <p:sp>
        <p:nvSpPr>
          <p:cNvPr id="19" name="Google Shape;19;p1"/>
          <p:cNvSpPr/>
          <p:nvPr/>
        </p:nvSpPr>
        <p:spPr>
          <a:xfrm>
            <a:off x="6706438" y="7708900"/>
            <a:ext cx="11257840" cy="1312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6400"/>
              <a:buFont typeface="Rajdhani"/>
              <a:buNone/>
            </a:pPr>
            <a:r>
              <a:rPr b="1" i="0" lang="en-US" sz="6400" u="none" cap="none" strike="noStrike">
                <a:solidFill>
                  <a:srgbClr val="F7A63F"/>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 name="Google Shape;22;p1"/>
          <p:cNvSpPr/>
          <p:nvPr/>
        </p:nvSpPr>
        <p:spPr>
          <a:xfrm>
            <a:off x="8878410" y="3886200"/>
            <a:ext cx="7646356"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7256"/>
              </a:buClr>
              <a:buSzPts val="24000"/>
              <a:buFont typeface="Marcellus"/>
              <a:buNone/>
            </a:pPr>
            <a:r>
              <a:rPr b="0" i="0" lang="en-US" sz="24000" u="none" cap="none" strike="noStrike">
                <a:solidFill>
                  <a:srgbClr val="EF7256"/>
                </a:solidFill>
                <a:latin typeface="Marcellus"/>
                <a:ea typeface="Marcellus"/>
                <a:cs typeface="Marcellus"/>
                <a:sym typeface="Marcellus"/>
              </a:rPr>
              <a:t>Heat</a:t>
            </a:r>
            <a:endParaRPr b="0" i="0" sz="24000" u="none" cap="none" strike="noStrike">
              <a:solidFill>
                <a:schemeClr val="dk1"/>
              </a:solidFill>
              <a:latin typeface="Calibri"/>
              <a:ea typeface="Calibri"/>
              <a:cs typeface="Calibri"/>
              <a:sym typeface="Calibri"/>
            </a:endParaRPr>
          </a:p>
        </p:txBody>
      </p:sp>
      <p:pic>
        <p:nvPicPr>
          <p:cNvPr descr=" " id="23" name="Google Shape;23;p1"/>
          <p:cNvPicPr preferRelativeResize="0"/>
          <p:nvPr/>
        </p:nvPicPr>
        <p:blipFill rotWithShape="1">
          <a:blip r:embed="rId6">
            <a:alphaModFix/>
          </a:blip>
          <a:srcRect b="0" l="0" r="0" t="0"/>
          <a:stretch/>
        </p:blipFill>
        <p:spPr>
          <a:xfrm>
            <a:off x="21249756" y="3175000"/>
            <a:ext cx="2121165" cy="7988300"/>
          </a:xfrm>
          <a:prstGeom prst="rect">
            <a:avLst/>
          </a:prstGeom>
          <a:noFill/>
          <a:ln>
            <a:noFill/>
          </a:ln>
        </p:spPr>
      </p:pic>
      <p:pic>
        <p:nvPicPr>
          <p:cNvPr descr=" " id="24" name="Google Shape;24;p1"/>
          <p:cNvPicPr preferRelativeResize="0"/>
          <p:nvPr/>
        </p:nvPicPr>
        <p:blipFill rotWithShape="1">
          <a:blip r:embed="rId7">
            <a:alphaModFix/>
          </a:blip>
          <a:srcRect b="0" l="0" r="0" t="0"/>
          <a:stretch/>
        </p:blipFill>
        <p:spPr>
          <a:xfrm>
            <a:off x="-1778222" y="4152900"/>
            <a:ext cx="4128016" cy="7556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232" name="Shape 232"/>
        <p:cNvGrpSpPr/>
        <p:nvPr/>
      </p:nvGrpSpPr>
      <p:grpSpPr>
        <a:xfrm>
          <a:off x="0" y="0"/>
          <a:ext cx="0" cy="0"/>
          <a:chOff x="0" y="0"/>
          <a:chExt cx="0" cy="0"/>
        </a:xfrm>
      </p:grpSpPr>
      <p:sp>
        <p:nvSpPr>
          <p:cNvPr id="233" name="Google Shape;233;p10"/>
          <p:cNvSpPr/>
          <p:nvPr/>
        </p:nvSpPr>
        <p:spPr>
          <a:xfrm>
            <a:off x="0" y="0"/>
            <a:ext cx="24387048" cy="13716000"/>
          </a:xfrm>
          <a:prstGeom prst="rect">
            <a:avLst/>
          </a:prstGeom>
          <a:solidFill>
            <a:srgbClr val="FFE9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
          <p:cNvSpPr/>
          <p:nvPr/>
        </p:nvSpPr>
        <p:spPr>
          <a:xfrm>
            <a:off x="635079" y="635000"/>
            <a:ext cx="23116889" cy="12446000"/>
          </a:xfrm>
          <a:prstGeom prst="rect">
            <a:avLst/>
          </a:prstGeom>
          <a:no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0"/>
          <p:cNvPicPr preferRelativeResize="0"/>
          <p:nvPr/>
        </p:nvPicPr>
        <p:blipFill rotWithShape="1">
          <a:blip r:embed="rId3">
            <a:alphaModFix/>
          </a:blip>
          <a:srcRect b="0" l="0" r="0" t="0"/>
          <a:stretch/>
        </p:blipFill>
        <p:spPr>
          <a:xfrm>
            <a:off x="-945260" y="4483100"/>
            <a:ext cx="26261332" cy="15074875"/>
          </a:xfrm>
          <a:prstGeom prst="rect">
            <a:avLst/>
          </a:prstGeom>
          <a:noFill/>
          <a:ln>
            <a:noFill/>
          </a:ln>
        </p:spPr>
      </p:pic>
      <p:pic>
        <p:nvPicPr>
          <p:cNvPr descr=" " id="236" name="Google Shape;236;p10"/>
          <p:cNvPicPr preferRelativeResize="0"/>
          <p:nvPr/>
        </p:nvPicPr>
        <p:blipFill rotWithShape="1">
          <a:blip r:embed="rId4">
            <a:alphaModFix/>
          </a:blip>
          <a:srcRect b="0" l="0" r="0" t="0"/>
          <a:stretch/>
        </p:blipFill>
        <p:spPr>
          <a:xfrm>
            <a:off x="19890686" y="-2082800"/>
            <a:ext cx="6071359" cy="6070600"/>
          </a:xfrm>
          <a:prstGeom prst="rect">
            <a:avLst/>
          </a:prstGeom>
          <a:noFill/>
          <a:ln>
            <a:noFill/>
          </a:ln>
        </p:spPr>
      </p:pic>
      <p:sp>
        <p:nvSpPr>
          <p:cNvPr id="237" name="Google Shape;237;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39" name="Google Shape;239;p10"/>
          <p:cNvSpPr/>
          <p:nvPr/>
        </p:nvSpPr>
        <p:spPr>
          <a:xfrm>
            <a:off x="9557945" y="1473200"/>
            <a:ext cx="56098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240" name="Google Shape;240;p10"/>
          <p:cNvSpPr/>
          <p:nvPr/>
        </p:nvSpPr>
        <p:spPr>
          <a:xfrm>
            <a:off x="1778222" y="3632200"/>
            <a:ext cx="20843305" cy="85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
          <p:cNvSpPr/>
          <p:nvPr/>
        </p:nvSpPr>
        <p:spPr>
          <a:xfrm>
            <a:off x="1778222" y="3632200"/>
            <a:ext cx="6439705" cy="85090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p10"/>
          <p:cNvPicPr preferRelativeResize="0"/>
          <p:nvPr/>
        </p:nvPicPr>
        <p:blipFill rotWithShape="1">
          <a:blip r:embed="rId6">
            <a:alphaModFix/>
          </a:blip>
          <a:srcRect b="0" l="0" r="0" t="0"/>
          <a:stretch/>
        </p:blipFill>
        <p:spPr>
          <a:xfrm>
            <a:off x="4026912" y="4089400"/>
            <a:ext cx="1942326" cy="1625600"/>
          </a:xfrm>
          <a:prstGeom prst="rect">
            <a:avLst/>
          </a:prstGeom>
          <a:noFill/>
          <a:ln>
            <a:noFill/>
          </a:ln>
        </p:spPr>
      </p:pic>
      <p:sp>
        <p:nvSpPr>
          <p:cNvPr id="243" name="Google Shape;243;p10"/>
          <p:cNvSpPr/>
          <p:nvPr/>
        </p:nvSpPr>
        <p:spPr>
          <a:xfrm>
            <a:off x="4229629" y="6019800"/>
            <a:ext cx="153689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44" name="Google Shape;244;p10"/>
          <p:cNvSpPr/>
          <p:nvPr/>
        </p:nvSpPr>
        <p:spPr>
          <a:xfrm>
            <a:off x="2235479"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5" name="Google Shape;245;p10"/>
          <p:cNvSpPr/>
          <p:nvPr/>
        </p:nvSpPr>
        <p:spPr>
          <a:xfrm>
            <a:off x="3372271" y="10922000"/>
            <a:ext cx="325160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sp>
        <p:nvSpPr>
          <p:cNvPr id="246" name="Google Shape;246;p10"/>
          <p:cNvSpPr/>
          <p:nvPr/>
        </p:nvSpPr>
        <p:spPr>
          <a:xfrm>
            <a:off x="8980022" y="3632200"/>
            <a:ext cx="6439705" cy="8508998"/>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p10"/>
          <p:cNvPicPr preferRelativeResize="0"/>
          <p:nvPr/>
        </p:nvPicPr>
        <p:blipFill rotWithShape="1">
          <a:blip r:embed="rId7">
            <a:alphaModFix/>
          </a:blip>
          <a:srcRect b="0" l="0" r="0" t="0"/>
          <a:stretch/>
        </p:blipFill>
        <p:spPr>
          <a:xfrm>
            <a:off x="11260494" y="4089400"/>
            <a:ext cx="1878765" cy="1625600"/>
          </a:xfrm>
          <a:prstGeom prst="rect">
            <a:avLst/>
          </a:prstGeom>
          <a:noFill/>
          <a:ln>
            <a:noFill/>
          </a:ln>
        </p:spPr>
      </p:pic>
      <p:sp>
        <p:nvSpPr>
          <p:cNvPr id="248" name="Google Shape;248;p10"/>
          <p:cNvSpPr/>
          <p:nvPr/>
        </p:nvSpPr>
        <p:spPr>
          <a:xfrm>
            <a:off x="11513989" y="6019800"/>
            <a:ext cx="137177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49" name="Google Shape;249;p10"/>
          <p:cNvSpPr/>
          <p:nvPr/>
        </p:nvSpPr>
        <p:spPr>
          <a:xfrm>
            <a:off x="94372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0" name="Google Shape;250;p10"/>
          <p:cNvSpPr/>
          <p:nvPr/>
        </p:nvSpPr>
        <p:spPr>
          <a:xfrm>
            <a:off x="10516914" y="10922000"/>
            <a:ext cx="336592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sp>
        <p:nvSpPr>
          <p:cNvPr id="251" name="Google Shape;251;p10"/>
          <p:cNvSpPr/>
          <p:nvPr/>
        </p:nvSpPr>
        <p:spPr>
          <a:xfrm>
            <a:off x="16181822" y="3632200"/>
            <a:ext cx="6439705" cy="85090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p10"/>
          <p:cNvPicPr preferRelativeResize="0"/>
          <p:nvPr/>
        </p:nvPicPr>
        <p:blipFill rotWithShape="1">
          <a:blip r:embed="rId8">
            <a:alphaModFix/>
          </a:blip>
          <a:srcRect b="0" l="0" r="0" t="0"/>
          <a:stretch/>
        </p:blipFill>
        <p:spPr>
          <a:xfrm>
            <a:off x="18681930" y="4089400"/>
            <a:ext cx="1439491" cy="1625600"/>
          </a:xfrm>
          <a:prstGeom prst="rect">
            <a:avLst/>
          </a:prstGeom>
          <a:noFill/>
          <a:ln>
            <a:noFill/>
          </a:ln>
        </p:spPr>
      </p:pic>
      <p:sp>
        <p:nvSpPr>
          <p:cNvPr id="253" name="Google Shape;253;p10"/>
          <p:cNvSpPr/>
          <p:nvPr/>
        </p:nvSpPr>
        <p:spPr>
          <a:xfrm>
            <a:off x="17858432" y="6019800"/>
            <a:ext cx="308648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54" name="Google Shape;254;p10"/>
          <p:cNvSpPr/>
          <p:nvPr/>
        </p:nvSpPr>
        <p:spPr>
          <a:xfrm>
            <a:off x="166390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55" name="Google Shape;255;p10"/>
          <p:cNvSpPr/>
          <p:nvPr/>
        </p:nvSpPr>
        <p:spPr>
          <a:xfrm>
            <a:off x="17528191" y="10922000"/>
            <a:ext cx="374696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260" name="Shape 260"/>
        <p:cNvGrpSpPr/>
        <p:nvPr/>
      </p:nvGrpSpPr>
      <p:grpSpPr>
        <a:xfrm>
          <a:off x="0" y="0"/>
          <a:ext cx="0" cy="0"/>
          <a:chOff x="0" y="0"/>
          <a:chExt cx="0" cy="0"/>
        </a:xfrm>
      </p:grpSpPr>
      <p:pic>
        <p:nvPicPr>
          <p:cNvPr descr=" " id="261" name="Google Shape;261;p11"/>
          <p:cNvPicPr preferRelativeResize="0"/>
          <p:nvPr/>
        </p:nvPicPr>
        <p:blipFill rotWithShape="1">
          <a:blip r:embed="rId3">
            <a:alphaModFix/>
          </a:blip>
          <a:srcRect b="0" l="0" r="0" t="0"/>
          <a:stretch/>
        </p:blipFill>
        <p:spPr>
          <a:xfrm>
            <a:off x="-596975" y="7937500"/>
            <a:ext cx="26012851" cy="8394700"/>
          </a:xfrm>
          <a:prstGeom prst="rect">
            <a:avLst/>
          </a:prstGeom>
          <a:noFill/>
          <a:ln>
            <a:noFill/>
          </a:ln>
        </p:spPr>
      </p:pic>
      <p:pic>
        <p:nvPicPr>
          <p:cNvPr descr=" " id="262" name="Google Shape;262;p11"/>
          <p:cNvPicPr preferRelativeResize="0"/>
          <p:nvPr/>
        </p:nvPicPr>
        <p:blipFill rotWithShape="1">
          <a:blip r:embed="rId4">
            <a:alphaModFix/>
          </a:blip>
          <a:srcRect b="0" l="0" r="0" t="0"/>
          <a:stretch/>
        </p:blipFill>
        <p:spPr>
          <a:xfrm>
            <a:off x="241330" y="3314700"/>
            <a:ext cx="4102613" cy="5219700"/>
          </a:xfrm>
          <a:prstGeom prst="rect">
            <a:avLst/>
          </a:prstGeom>
          <a:noFill/>
          <a:ln>
            <a:noFill/>
          </a:ln>
        </p:spPr>
      </p:pic>
      <p:pic>
        <p:nvPicPr>
          <p:cNvPr descr=" " id="263" name="Google Shape;263;p11"/>
          <p:cNvPicPr preferRelativeResize="0"/>
          <p:nvPr/>
        </p:nvPicPr>
        <p:blipFill rotWithShape="1">
          <a:blip r:embed="rId5">
            <a:alphaModFix/>
          </a:blip>
          <a:srcRect b="0" l="0" r="0" t="0"/>
          <a:stretch/>
        </p:blipFill>
        <p:spPr>
          <a:xfrm>
            <a:off x="20627378" y="4229100"/>
            <a:ext cx="3758076" cy="4514825"/>
          </a:xfrm>
          <a:prstGeom prst="rect">
            <a:avLst/>
          </a:prstGeom>
          <a:noFill/>
          <a:ln>
            <a:noFill/>
          </a:ln>
        </p:spPr>
      </p:pic>
      <p:pic>
        <p:nvPicPr>
          <p:cNvPr descr=" " id="264" name="Google Shape;264;p11"/>
          <p:cNvPicPr preferRelativeResize="0"/>
          <p:nvPr/>
        </p:nvPicPr>
        <p:blipFill rotWithShape="1">
          <a:blip r:embed="rId6">
            <a:alphaModFix/>
          </a:blip>
          <a:srcRect b="0" l="0" r="0" t="0"/>
          <a:stretch/>
        </p:blipFill>
        <p:spPr>
          <a:xfrm>
            <a:off x="-1041530" y="7340600"/>
            <a:ext cx="5385442" cy="2800424"/>
          </a:xfrm>
          <a:prstGeom prst="rect">
            <a:avLst/>
          </a:prstGeom>
          <a:noFill/>
          <a:ln>
            <a:noFill/>
          </a:ln>
        </p:spPr>
      </p:pic>
      <p:pic>
        <p:nvPicPr>
          <p:cNvPr descr=" " id="265" name="Google Shape;265;p11"/>
          <p:cNvPicPr preferRelativeResize="0"/>
          <p:nvPr/>
        </p:nvPicPr>
        <p:blipFill rotWithShape="1">
          <a:blip r:embed="rId7">
            <a:alphaModFix/>
          </a:blip>
          <a:srcRect b="0" l="0" r="0" t="0"/>
          <a:stretch/>
        </p:blipFill>
        <p:spPr>
          <a:xfrm>
            <a:off x="19877984" y="584200"/>
            <a:ext cx="5250162" cy="2730500"/>
          </a:xfrm>
          <a:prstGeom prst="rect">
            <a:avLst/>
          </a:prstGeom>
          <a:noFill/>
          <a:ln>
            <a:noFill/>
          </a:ln>
        </p:spPr>
      </p:pic>
      <p:sp>
        <p:nvSpPr>
          <p:cNvPr id="266" name="Google Shape;26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68" name="Google Shape;268;p11"/>
          <p:cNvPicPr preferRelativeResize="0"/>
          <p:nvPr/>
        </p:nvPicPr>
        <p:blipFill rotWithShape="1">
          <a:blip r:embed="rId9">
            <a:alphaModFix/>
          </a:blip>
          <a:srcRect b="0" l="0" r="0" t="0"/>
          <a:stretch/>
        </p:blipFill>
        <p:spPr>
          <a:xfrm>
            <a:off x="381048" y="2146300"/>
            <a:ext cx="23637654" cy="9436100"/>
          </a:xfrm>
          <a:prstGeom prst="rect">
            <a:avLst/>
          </a:prstGeom>
          <a:noFill/>
          <a:ln>
            <a:noFill/>
          </a:ln>
        </p:spPr>
      </p:pic>
      <p:sp>
        <p:nvSpPr>
          <p:cNvPr id="269" name="Google Shape;269;p11"/>
          <p:cNvSpPr/>
          <p:nvPr/>
        </p:nvSpPr>
        <p:spPr>
          <a:xfrm>
            <a:off x="381048" y="3505200"/>
            <a:ext cx="5347368" cy="7785100"/>
          </a:xfrm>
          <a:prstGeom prst="rect">
            <a:avLst/>
          </a:prstGeom>
          <a:solidFill>
            <a:srgbClr val="FFE9C0"/>
          </a:solidFill>
          <a:ln cap="flat" cmpd="sng" w="254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685886"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609676"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74" name="Google Shape;274;p11"/>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5" name="Google Shape;275;p11"/>
          <p:cNvPicPr preferRelativeResize="0"/>
          <p:nvPr/>
        </p:nvPicPr>
        <p:blipFill rotWithShape="1">
          <a:blip r:embed="rId10">
            <a:alphaModFix/>
          </a:blip>
          <a:srcRect b="0" l="0" r="0" t="0"/>
          <a:stretch/>
        </p:blipFill>
        <p:spPr>
          <a:xfrm>
            <a:off x="2241830" y="7137400"/>
            <a:ext cx="1625803" cy="1625600"/>
          </a:xfrm>
          <a:prstGeom prst="rect">
            <a:avLst/>
          </a:prstGeom>
          <a:noFill/>
          <a:ln>
            <a:noFill/>
          </a:ln>
        </p:spPr>
      </p:pic>
      <p:pic>
        <p:nvPicPr>
          <p:cNvPr descr=" " id="276" name="Google Shape;276;p11"/>
          <p:cNvPicPr preferRelativeResize="0"/>
          <p:nvPr/>
        </p:nvPicPr>
        <p:blipFill rotWithShape="1">
          <a:blip r:embed="rId11">
            <a:alphaModFix/>
          </a:blip>
          <a:srcRect b="0" l="0" r="0" t="0"/>
          <a:stretch/>
        </p:blipFill>
        <p:spPr>
          <a:xfrm>
            <a:off x="2326518" y="7222083"/>
            <a:ext cx="1456422" cy="1456246"/>
          </a:xfrm>
          <a:prstGeom prst="rect">
            <a:avLst/>
          </a:prstGeom>
          <a:noFill/>
          <a:ln>
            <a:noFill/>
          </a:ln>
        </p:spPr>
      </p:pic>
      <p:sp>
        <p:nvSpPr>
          <p:cNvPr id="277" name="Google Shape;277;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609676"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618144"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81" name="Google Shape;281;p11"/>
          <p:cNvSpPr/>
          <p:nvPr/>
        </p:nvSpPr>
        <p:spPr>
          <a:xfrm>
            <a:off x="6477810" y="3505200"/>
            <a:ext cx="5347368" cy="7785100"/>
          </a:xfrm>
          <a:prstGeom prst="rect">
            <a:avLst/>
          </a:prstGeom>
          <a:solidFill>
            <a:srgbClr val="FFE9C0"/>
          </a:solidFill>
          <a:ln cap="flat" cmpd="sng" w="254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6782648"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6706438"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86" name="Google Shape;286;p11"/>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7" name="Google Shape;287;p11"/>
          <p:cNvPicPr preferRelativeResize="0"/>
          <p:nvPr/>
        </p:nvPicPr>
        <p:blipFill rotWithShape="1">
          <a:blip r:embed="rId10">
            <a:alphaModFix/>
          </a:blip>
          <a:srcRect b="0" l="0" r="0" t="0"/>
          <a:stretch/>
        </p:blipFill>
        <p:spPr>
          <a:xfrm>
            <a:off x="8338592" y="7137400"/>
            <a:ext cx="1625803" cy="1625600"/>
          </a:xfrm>
          <a:prstGeom prst="rect">
            <a:avLst/>
          </a:prstGeom>
          <a:noFill/>
          <a:ln>
            <a:noFill/>
          </a:ln>
        </p:spPr>
      </p:pic>
      <p:pic>
        <p:nvPicPr>
          <p:cNvPr descr=" " id="288" name="Google Shape;288;p11"/>
          <p:cNvPicPr preferRelativeResize="0"/>
          <p:nvPr/>
        </p:nvPicPr>
        <p:blipFill rotWithShape="1">
          <a:blip r:embed="rId12">
            <a:alphaModFix/>
          </a:blip>
          <a:srcRect b="0" l="0" r="0" t="0"/>
          <a:stretch/>
        </p:blipFill>
        <p:spPr>
          <a:xfrm>
            <a:off x="8541818" y="7340600"/>
            <a:ext cx="1192256" cy="1190414"/>
          </a:xfrm>
          <a:prstGeom prst="rect">
            <a:avLst/>
          </a:prstGeom>
          <a:noFill/>
          <a:ln>
            <a:noFill/>
          </a:ln>
        </p:spPr>
      </p:pic>
      <p:sp>
        <p:nvSpPr>
          <p:cNvPr id="289" name="Google Shape;289;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6706438"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92" name="Google Shape;292;p11"/>
          <p:cNvSpPr/>
          <p:nvPr/>
        </p:nvSpPr>
        <p:spPr>
          <a:xfrm>
            <a:off x="6714906"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3" name="Google Shape;293;p11"/>
          <p:cNvSpPr/>
          <p:nvPr/>
        </p:nvSpPr>
        <p:spPr>
          <a:xfrm>
            <a:off x="12574572" y="3505200"/>
            <a:ext cx="5347368" cy="7785100"/>
          </a:xfrm>
          <a:prstGeom prst="rect">
            <a:avLst/>
          </a:prstGeom>
          <a:solidFill>
            <a:srgbClr val="FFE9C0"/>
          </a:solidFill>
          <a:ln cap="flat" cmpd="sng" w="254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12879410"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12803200"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98" name="Google Shape;298;p11"/>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9" name="Google Shape;299;p11"/>
          <p:cNvPicPr preferRelativeResize="0"/>
          <p:nvPr/>
        </p:nvPicPr>
        <p:blipFill rotWithShape="1">
          <a:blip r:embed="rId10">
            <a:alphaModFix/>
          </a:blip>
          <a:srcRect b="0" l="0" r="0" t="0"/>
          <a:stretch/>
        </p:blipFill>
        <p:spPr>
          <a:xfrm>
            <a:off x="14435354" y="7137400"/>
            <a:ext cx="1625803" cy="1625600"/>
          </a:xfrm>
          <a:prstGeom prst="rect">
            <a:avLst/>
          </a:prstGeom>
          <a:noFill/>
          <a:ln>
            <a:noFill/>
          </a:ln>
        </p:spPr>
      </p:pic>
      <p:pic>
        <p:nvPicPr>
          <p:cNvPr descr=" " id="300" name="Google Shape;300;p11"/>
          <p:cNvPicPr preferRelativeResize="0"/>
          <p:nvPr/>
        </p:nvPicPr>
        <p:blipFill rotWithShape="1">
          <a:blip r:embed="rId13">
            <a:alphaModFix/>
          </a:blip>
          <a:srcRect b="0" l="0" r="0" t="0"/>
          <a:stretch/>
        </p:blipFill>
        <p:spPr>
          <a:xfrm>
            <a:off x="14536942" y="7142162"/>
            <a:ext cx="1519452" cy="1519262"/>
          </a:xfrm>
          <a:prstGeom prst="rect">
            <a:avLst/>
          </a:prstGeom>
          <a:noFill/>
          <a:ln>
            <a:noFill/>
          </a:ln>
        </p:spPr>
      </p:pic>
      <p:sp>
        <p:nvSpPr>
          <p:cNvPr id="301" name="Google Shape;301;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12803200"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304" name="Google Shape;304;p11"/>
          <p:cNvSpPr/>
          <p:nvPr/>
        </p:nvSpPr>
        <p:spPr>
          <a:xfrm>
            <a:off x="12811668"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05" name="Google Shape;305;p11"/>
          <p:cNvSpPr/>
          <p:nvPr/>
        </p:nvSpPr>
        <p:spPr>
          <a:xfrm>
            <a:off x="18671334" y="3505200"/>
            <a:ext cx="5347368" cy="7785100"/>
          </a:xfrm>
          <a:prstGeom prst="rect">
            <a:avLst/>
          </a:prstGeom>
          <a:solidFill>
            <a:srgbClr val="FFE9C0"/>
          </a:solidFill>
          <a:ln cap="flat" cmpd="sng" w="254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18976172"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8899962"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310" name="Google Shape;310;p11"/>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11" name="Google Shape;311;p11"/>
          <p:cNvPicPr preferRelativeResize="0"/>
          <p:nvPr/>
        </p:nvPicPr>
        <p:blipFill rotWithShape="1">
          <a:blip r:embed="rId10">
            <a:alphaModFix/>
          </a:blip>
          <a:srcRect b="0" l="0" r="0" t="0"/>
          <a:stretch/>
        </p:blipFill>
        <p:spPr>
          <a:xfrm>
            <a:off x="20532116" y="7137400"/>
            <a:ext cx="1625803" cy="1625600"/>
          </a:xfrm>
          <a:prstGeom prst="rect">
            <a:avLst/>
          </a:prstGeom>
          <a:noFill/>
          <a:ln>
            <a:noFill/>
          </a:ln>
        </p:spPr>
      </p:pic>
      <p:pic>
        <p:nvPicPr>
          <p:cNvPr descr=" " id="312" name="Google Shape;312;p11"/>
          <p:cNvPicPr preferRelativeResize="0"/>
          <p:nvPr/>
        </p:nvPicPr>
        <p:blipFill rotWithShape="1">
          <a:blip r:embed="rId14">
            <a:alphaModFix/>
          </a:blip>
          <a:srcRect b="0" l="0" r="0" t="0"/>
          <a:stretch/>
        </p:blipFill>
        <p:spPr>
          <a:xfrm>
            <a:off x="20599860" y="7137400"/>
            <a:ext cx="1490319" cy="1625600"/>
          </a:xfrm>
          <a:prstGeom prst="rect">
            <a:avLst/>
          </a:prstGeom>
          <a:noFill/>
          <a:ln>
            <a:noFill/>
          </a:ln>
        </p:spPr>
      </p:pic>
      <p:sp>
        <p:nvSpPr>
          <p:cNvPr id="313" name="Google Shape;313;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p:nvPr/>
        </p:nvSpPr>
        <p:spPr>
          <a:xfrm>
            <a:off x="18899962"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316" name="Google Shape;316;p11"/>
          <p:cNvSpPr/>
          <p:nvPr/>
        </p:nvSpPr>
        <p:spPr>
          <a:xfrm>
            <a:off x="18908430"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17" name="Google Shape;317;p11"/>
          <p:cNvSpPr/>
          <p:nvPr/>
        </p:nvSpPr>
        <p:spPr>
          <a:xfrm>
            <a:off x="1994149" y="2146300"/>
            <a:ext cx="2133867" cy="2133600"/>
          </a:xfrm>
          <a:prstGeom prst="roundRect">
            <a:avLst>
              <a:gd fmla="val 198429" name="adj"/>
            </a:avLst>
          </a:prstGeom>
          <a:solidFill>
            <a:srgbClr val="F7A63F"/>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2826103" y="2578100"/>
            <a:ext cx="8086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S</a:t>
            </a:r>
            <a:endParaRPr b="0" i="0" sz="8000" u="none" cap="none" strike="noStrike">
              <a:solidFill>
                <a:schemeClr val="dk1"/>
              </a:solidFill>
              <a:latin typeface="Calibri"/>
              <a:ea typeface="Calibri"/>
              <a:cs typeface="Calibri"/>
              <a:sym typeface="Calibri"/>
            </a:endParaRPr>
          </a:p>
        </p:txBody>
      </p:sp>
      <p:sp>
        <p:nvSpPr>
          <p:cNvPr id="319" name="Google Shape;319;p11"/>
          <p:cNvSpPr/>
          <p:nvPr/>
        </p:nvSpPr>
        <p:spPr>
          <a:xfrm>
            <a:off x="8090911" y="2146300"/>
            <a:ext cx="2133867" cy="2133600"/>
          </a:xfrm>
          <a:prstGeom prst="roundRect">
            <a:avLst>
              <a:gd fmla="val 198429" name="adj"/>
            </a:avLst>
          </a:prstGeom>
          <a:solidFill>
            <a:srgbClr val="F7A63F"/>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1"/>
          <p:cNvSpPr/>
          <p:nvPr/>
        </p:nvSpPr>
        <p:spPr>
          <a:xfrm>
            <a:off x="8637080" y="2578100"/>
            <a:ext cx="138023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W</a:t>
            </a:r>
            <a:endParaRPr b="0" i="0" sz="8000" u="none" cap="none" strike="noStrike">
              <a:solidFill>
                <a:schemeClr val="dk1"/>
              </a:solidFill>
              <a:latin typeface="Calibri"/>
              <a:ea typeface="Calibri"/>
              <a:cs typeface="Calibri"/>
              <a:sym typeface="Calibri"/>
            </a:endParaRPr>
          </a:p>
        </p:txBody>
      </p:sp>
      <p:sp>
        <p:nvSpPr>
          <p:cNvPr id="321" name="Google Shape;321;p11"/>
          <p:cNvSpPr/>
          <p:nvPr/>
        </p:nvSpPr>
        <p:spPr>
          <a:xfrm>
            <a:off x="14187673" y="2146300"/>
            <a:ext cx="2133867" cy="2133600"/>
          </a:xfrm>
          <a:prstGeom prst="roundRect">
            <a:avLst>
              <a:gd fmla="val 198429" name="adj"/>
            </a:avLst>
          </a:prstGeom>
          <a:solidFill>
            <a:srgbClr val="F7A63F"/>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
          <p:cNvSpPr/>
          <p:nvPr/>
        </p:nvSpPr>
        <p:spPr>
          <a:xfrm>
            <a:off x="14841805" y="2578100"/>
            <a:ext cx="11643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O</a:t>
            </a:r>
            <a:endParaRPr b="0" i="0" sz="8000" u="none" cap="none" strike="noStrike">
              <a:solidFill>
                <a:schemeClr val="dk1"/>
              </a:solidFill>
              <a:latin typeface="Calibri"/>
              <a:ea typeface="Calibri"/>
              <a:cs typeface="Calibri"/>
              <a:sym typeface="Calibri"/>
            </a:endParaRPr>
          </a:p>
        </p:txBody>
      </p:sp>
      <p:sp>
        <p:nvSpPr>
          <p:cNvPr id="323" name="Google Shape;323;p11"/>
          <p:cNvSpPr/>
          <p:nvPr/>
        </p:nvSpPr>
        <p:spPr>
          <a:xfrm>
            <a:off x="20284435" y="2146300"/>
            <a:ext cx="2133867" cy="2133600"/>
          </a:xfrm>
          <a:prstGeom prst="roundRect">
            <a:avLst>
              <a:gd fmla="val 198429" name="adj"/>
            </a:avLst>
          </a:prstGeom>
          <a:solidFill>
            <a:srgbClr val="F7A63F"/>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21046530" y="2578100"/>
            <a:ext cx="9483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ellus"/>
              <a:buNone/>
            </a:pPr>
            <a:r>
              <a:rPr b="0" i="0" lang="en-US" sz="8000" u="none" cap="none" strike="noStrike">
                <a:solidFill>
                  <a:srgbClr val="FFFFFF"/>
                </a:solidFill>
                <a:latin typeface="Marcellus"/>
                <a:ea typeface="Marcellus"/>
                <a:cs typeface="Marcellus"/>
                <a:sym typeface="Marcellus"/>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329" name="Shape 329"/>
        <p:cNvGrpSpPr/>
        <p:nvPr/>
      </p:nvGrpSpPr>
      <p:grpSpPr>
        <a:xfrm>
          <a:off x="0" y="0"/>
          <a:ext cx="0" cy="0"/>
          <a:chOff x="0" y="0"/>
          <a:chExt cx="0" cy="0"/>
        </a:xfrm>
      </p:grpSpPr>
      <p:pic>
        <p:nvPicPr>
          <p:cNvPr descr=" " id="330" name="Google Shape;330;p12"/>
          <p:cNvPicPr preferRelativeResize="0"/>
          <p:nvPr/>
        </p:nvPicPr>
        <p:blipFill rotWithShape="1">
          <a:blip r:embed="rId3">
            <a:alphaModFix/>
          </a:blip>
          <a:srcRect b="0" l="0" r="0" t="0"/>
          <a:stretch/>
        </p:blipFill>
        <p:spPr>
          <a:xfrm>
            <a:off x="18048956" y="749300"/>
            <a:ext cx="9205314" cy="12589532"/>
          </a:xfrm>
          <a:prstGeom prst="rect">
            <a:avLst/>
          </a:prstGeom>
          <a:noFill/>
          <a:ln>
            <a:noFill/>
          </a:ln>
        </p:spPr>
      </p:pic>
      <p:pic>
        <p:nvPicPr>
          <p:cNvPr descr=" " id="331" name="Google Shape;331;p12"/>
          <p:cNvPicPr preferRelativeResize="0"/>
          <p:nvPr/>
        </p:nvPicPr>
        <p:blipFill rotWithShape="1">
          <a:blip r:embed="rId4">
            <a:alphaModFix/>
          </a:blip>
          <a:srcRect b="0" l="0" r="0" t="0"/>
          <a:stretch/>
        </p:blipFill>
        <p:spPr>
          <a:xfrm>
            <a:off x="-2337092" y="6362700"/>
            <a:ext cx="6897818" cy="6978055"/>
          </a:xfrm>
          <a:prstGeom prst="rect">
            <a:avLst/>
          </a:prstGeom>
          <a:noFill/>
          <a:ln>
            <a:noFill/>
          </a:ln>
        </p:spPr>
      </p:pic>
      <p:pic>
        <p:nvPicPr>
          <p:cNvPr descr=" " id="332" name="Google Shape;332;p12"/>
          <p:cNvPicPr preferRelativeResize="0"/>
          <p:nvPr/>
        </p:nvPicPr>
        <p:blipFill rotWithShape="1">
          <a:blip r:embed="rId5">
            <a:alphaModFix/>
          </a:blip>
          <a:srcRect b="0" l="0" r="0" t="0"/>
          <a:stretch/>
        </p:blipFill>
        <p:spPr>
          <a:xfrm>
            <a:off x="-1803625" y="-1663700"/>
            <a:ext cx="5855432" cy="5854700"/>
          </a:xfrm>
          <a:prstGeom prst="rect">
            <a:avLst/>
          </a:prstGeom>
          <a:noFill/>
          <a:ln>
            <a:noFill/>
          </a:ln>
        </p:spPr>
      </p:pic>
      <p:pic>
        <p:nvPicPr>
          <p:cNvPr descr=" " id="333" name="Google Shape;333;p12"/>
          <p:cNvPicPr preferRelativeResize="0"/>
          <p:nvPr/>
        </p:nvPicPr>
        <p:blipFill rotWithShape="1">
          <a:blip r:embed="rId6">
            <a:alphaModFix/>
          </a:blip>
          <a:srcRect b="0" l="0" r="0" t="0"/>
          <a:stretch/>
        </p:blipFill>
        <p:spPr>
          <a:xfrm>
            <a:off x="825603" y="641350"/>
            <a:ext cx="22735842" cy="12700"/>
          </a:xfrm>
          <a:prstGeom prst="rect">
            <a:avLst/>
          </a:prstGeom>
          <a:noFill/>
          <a:ln>
            <a:noFill/>
          </a:ln>
        </p:spPr>
      </p:pic>
      <p:pic>
        <p:nvPicPr>
          <p:cNvPr descr=" " id="334" name="Google Shape;334;p12"/>
          <p:cNvPicPr preferRelativeResize="0"/>
          <p:nvPr/>
        </p:nvPicPr>
        <p:blipFill rotWithShape="1">
          <a:blip r:embed="rId6">
            <a:alphaModFix/>
          </a:blip>
          <a:srcRect b="0" l="0" r="0" t="0"/>
          <a:stretch/>
        </p:blipFill>
        <p:spPr>
          <a:xfrm>
            <a:off x="825603" y="13049250"/>
            <a:ext cx="22735842" cy="12700"/>
          </a:xfrm>
          <a:prstGeom prst="rect">
            <a:avLst/>
          </a:prstGeom>
          <a:noFill/>
          <a:ln>
            <a:noFill/>
          </a:ln>
        </p:spPr>
      </p:pic>
      <p:sp>
        <p:nvSpPr>
          <p:cNvPr id="335" name="Google Shape;33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37" name="Google Shape;337;p12"/>
          <p:cNvPicPr preferRelativeResize="0"/>
          <p:nvPr/>
        </p:nvPicPr>
        <p:blipFill rotWithShape="1">
          <a:blip r:embed="rId8">
            <a:alphaModFix/>
          </a:blip>
          <a:srcRect b="0" l="0" r="0" t="0"/>
          <a:stretch/>
        </p:blipFill>
        <p:spPr>
          <a:xfrm>
            <a:off x="17286861" y="787400"/>
            <a:ext cx="6084060" cy="12369800"/>
          </a:xfrm>
          <a:prstGeom prst="rect">
            <a:avLst/>
          </a:prstGeom>
          <a:noFill/>
          <a:ln>
            <a:noFill/>
          </a:ln>
        </p:spPr>
      </p:pic>
      <p:pic>
        <p:nvPicPr>
          <p:cNvPr descr=" " id="338" name="Google Shape;338;p12"/>
          <p:cNvPicPr preferRelativeResize="0"/>
          <p:nvPr/>
        </p:nvPicPr>
        <p:blipFill rotWithShape="1">
          <a:blip r:embed="rId9">
            <a:alphaModFix/>
          </a:blip>
          <a:srcRect b="0" l="0" r="0" t="0"/>
          <a:stretch/>
        </p:blipFill>
        <p:spPr>
          <a:xfrm>
            <a:off x="685886" y="787400"/>
            <a:ext cx="6084060" cy="12369800"/>
          </a:xfrm>
          <a:prstGeom prst="rect">
            <a:avLst/>
          </a:prstGeom>
          <a:noFill/>
          <a:ln>
            <a:noFill/>
          </a:ln>
        </p:spPr>
      </p:pic>
      <p:sp>
        <p:nvSpPr>
          <p:cNvPr id="339" name="Google Shape;339;p12"/>
          <p:cNvSpPr/>
          <p:nvPr/>
        </p:nvSpPr>
        <p:spPr>
          <a:xfrm>
            <a:off x="7900387" y="1930400"/>
            <a:ext cx="534313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arcellus"/>
              <a:buNone/>
            </a:pPr>
            <a:r>
              <a:rPr b="0" i="0" lang="en-US" sz="8000" u="none" cap="none" strike="noStrike">
                <a:solidFill>
                  <a:srgbClr val="0E0E0E"/>
                </a:solidFill>
                <a:latin typeface="Marcellus"/>
                <a:ea typeface="Marcellus"/>
                <a:cs typeface="Marcellus"/>
                <a:sym typeface="Marcellus"/>
              </a:rPr>
              <a:t>Some Data</a:t>
            </a:r>
            <a:endParaRPr b="0" i="0" sz="8000" u="none" cap="none" strike="noStrike">
              <a:solidFill>
                <a:schemeClr val="dk1"/>
              </a:solidFill>
              <a:latin typeface="Calibri"/>
              <a:ea typeface="Calibri"/>
              <a:cs typeface="Calibri"/>
              <a:sym typeface="Calibri"/>
            </a:endParaRPr>
          </a:p>
        </p:txBody>
      </p:sp>
      <p:sp>
        <p:nvSpPr>
          <p:cNvPr id="340" name="Google Shape;340;p12"/>
          <p:cNvSpPr/>
          <p:nvPr/>
        </p:nvSpPr>
        <p:spPr>
          <a:xfrm>
            <a:off x="7900387" y="5029200"/>
            <a:ext cx="8573572"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2"/>
          <p:cNvSpPr/>
          <p:nvPr/>
        </p:nvSpPr>
        <p:spPr>
          <a:xfrm>
            <a:off x="7900387" y="50292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p:nvPr/>
        </p:nvSpPr>
        <p:spPr>
          <a:xfrm>
            <a:off x="7900387" y="5029200"/>
            <a:ext cx="3734267" cy="1879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p:nvPr/>
        </p:nvSpPr>
        <p:spPr>
          <a:xfrm>
            <a:off x="8662483" y="5334000"/>
            <a:ext cx="25487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70%</a:t>
            </a:r>
            <a:endParaRPr b="0" i="0" sz="8000" u="none" cap="none" strike="noStrike">
              <a:solidFill>
                <a:schemeClr val="dk1"/>
              </a:solidFill>
              <a:latin typeface="Calibri"/>
              <a:ea typeface="Calibri"/>
              <a:cs typeface="Calibri"/>
              <a:sym typeface="Calibri"/>
            </a:endParaRPr>
          </a:p>
        </p:txBody>
      </p:sp>
      <p:sp>
        <p:nvSpPr>
          <p:cNvPr id="344" name="Google Shape;344;p12"/>
          <p:cNvSpPr/>
          <p:nvPr/>
        </p:nvSpPr>
        <p:spPr>
          <a:xfrm>
            <a:off x="11837880" y="5111750"/>
            <a:ext cx="4636079"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
          <p:cNvSpPr/>
          <p:nvPr/>
        </p:nvSpPr>
        <p:spPr>
          <a:xfrm>
            <a:off x="11837880" y="5111750"/>
            <a:ext cx="4788498"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Enchanted Creatures</a:t>
            </a:r>
            <a:endParaRPr b="0" i="0" sz="3600" u="none" cap="none" strike="noStrike">
              <a:solidFill>
                <a:schemeClr val="dk1"/>
              </a:solidFill>
              <a:latin typeface="Calibri"/>
              <a:ea typeface="Calibri"/>
              <a:cs typeface="Calibri"/>
              <a:sym typeface="Calibri"/>
            </a:endParaRPr>
          </a:p>
        </p:txBody>
      </p:sp>
      <p:sp>
        <p:nvSpPr>
          <p:cNvPr id="346" name="Google Shape;346;p12"/>
          <p:cNvSpPr/>
          <p:nvPr/>
        </p:nvSpPr>
        <p:spPr>
          <a:xfrm>
            <a:off x="11837880" y="5784850"/>
            <a:ext cx="4771563"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47" name="Google Shape;347;p12"/>
          <p:cNvSpPr/>
          <p:nvPr/>
        </p:nvSpPr>
        <p:spPr>
          <a:xfrm>
            <a:off x="7900387" y="75184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2"/>
          <p:cNvSpPr/>
          <p:nvPr/>
        </p:nvSpPr>
        <p:spPr>
          <a:xfrm>
            <a:off x="7900387" y="7518400"/>
            <a:ext cx="3797775" cy="1879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2"/>
          <p:cNvSpPr/>
          <p:nvPr/>
        </p:nvSpPr>
        <p:spPr>
          <a:xfrm>
            <a:off x="8662483" y="78232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60%</a:t>
            </a:r>
            <a:endParaRPr b="0" i="0" sz="8000" u="none" cap="none" strike="noStrike">
              <a:solidFill>
                <a:schemeClr val="dk1"/>
              </a:solidFill>
              <a:latin typeface="Calibri"/>
              <a:ea typeface="Calibri"/>
              <a:cs typeface="Calibri"/>
              <a:sym typeface="Calibri"/>
            </a:endParaRPr>
          </a:p>
        </p:txBody>
      </p:sp>
      <p:sp>
        <p:nvSpPr>
          <p:cNvPr id="350" name="Google Shape;350;p12"/>
          <p:cNvSpPr/>
          <p:nvPr/>
        </p:nvSpPr>
        <p:spPr>
          <a:xfrm>
            <a:off x="11901387" y="7575550"/>
            <a:ext cx="4572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2"/>
          <p:cNvSpPr/>
          <p:nvPr/>
        </p:nvSpPr>
        <p:spPr>
          <a:xfrm>
            <a:off x="11901387" y="7575550"/>
            <a:ext cx="4724991"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Magic-Wielding Individuals</a:t>
            </a:r>
            <a:endParaRPr b="0" i="0" sz="3600" u="none" cap="none" strike="noStrike">
              <a:solidFill>
                <a:schemeClr val="dk1"/>
              </a:solidFill>
              <a:latin typeface="Calibri"/>
              <a:ea typeface="Calibri"/>
              <a:cs typeface="Calibri"/>
              <a:sym typeface="Calibri"/>
            </a:endParaRPr>
          </a:p>
        </p:txBody>
      </p:sp>
      <p:sp>
        <p:nvSpPr>
          <p:cNvPr id="352" name="Google Shape;352;p12"/>
          <p:cNvSpPr/>
          <p:nvPr/>
        </p:nvSpPr>
        <p:spPr>
          <a:xfrm>
            <a:off x="11901387" y="8820150"/>
            <a:ext cx="470805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53" name="Google Shape;353;p12"/>
          <p:cNvSpPr/>
          <p:nvPr/>
        </p:nvSpPr>
        <p:spPr>
          <a:xfrm>
            <a:off x="7900387" y="10007600"/>
            <a:ext cx="857357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2"/>
          <p:cNvSpPr/>
          <p:nvPr/>
        </p:nvSpPr>
        <p:spPr>
          <a:xfrm>
            <a:off x="7900387" y="10007600"/>
            <a:ext cx="3797775" cy="1879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2"/>
          <p:cNvSpPr/>
          <p:nvPr/>
        </p:nvSpPr>
        <p:spPr>
          <a:xfrm>
            <a:off x="8662483" y="10312400"/>
            <a:ext cx="261229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90%</a:t>
            </a:r>
            <a:endParaRPr b="0" i="0" sz="8000" u="none" cap="none" strike="noStrike">
              <a:solidFill>
                <a:schemeClr val="dk1"/>
              </a:solidFill>
              <a:latin typeface="Calibri"/>
              <a:ea typeface="Calibri"/>
              <a:cs typeface="Calibri"/>
              <a:sym typeface="Calibri"/>
            </a:endParaRPr>
          </a:p>
        </p:txBody>
      </p:sp>
      <p:sp>
        <p:nvSpPr>
          <p:cNvPr id="356" name="Google Shape;356;p12"/>
          <p:cNvSpPr/>
          <p:nvPr/>
        </p:nvSpPr>
        <p:spPr>
          <a:xfrm>
            <a:off x="11901387" y="10090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
          <p:cNvSpPr/>
          <p:nvPr/>
        </p:nvSpPr>
        <p:spPr>
          <a:xfrm>
            <a:off x="11901387" y="100901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Spells Cast</a:t>
            </a:r>
            <a:endParaRPr b="0" i="0" sz="3600" u="none" cap="none" strike="noStrike">
              <a:solidFill>
                <a:schemeClr val="dk1"/>
              </a:solidFill>
              <a:latin typeface="Calibri"/>
              <a:ea typeface="Calibri"/>
              <a:cs typeface="Calibri"/>
              <a:sym typeface="Calibri"/>
            </a:endParaRPr>
          </a:p>
        </p:txBody>
      </p:sp>
      <p:sp>
        <p:nvSpPr>
          <p:cNvPr id="358" name="Google Shape;358;p12"/>
          <p:cNvSpPr/>
          <p:nvPr/>
        </p:nvSpPr>
        <p:spPr>
          <a:xfrm>
            <a:off x="11901387" y="10763250"/>
            <a:ext cx="470805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363" name="Shape 363"/>
        <p:cNvGrpSpPr/>
        <p:nvPr/>
      </p:nvGrpSpPr>
      <p:grpSpPr>
        <a:xfrm>
          <a:off x="0" y="0"/>
          <a:ext cx="0" cy="0"/>
          <a:chOff x="0" y="0"/>
          <a:chExt cx="0" cy="0"/>
        </a:xfrm>
      </p:grpSpPr>
      <p:sp>
        <p:nvSpPr>
          <p:cNvPr id="364" name="Google Shape;364;p13"/>
          <p:cNvSpPr/>
          <p:nvPr/>
        </p:nvSpPr>
        <p:spPr>
          <a:xfrm>
            <a:off x="0" y="0"/>
            <a:ext cx="24387048" cy="13716000"/>
          </a:xfrm>
          <a:prstGeom prst="rect">
            <a:avLst/>
          </a:prstGeom>
          <a:solidFill>
            <a:srgbClr val="F7A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p13"/>
          <p:cNvPicPr preferRelativeResize="0"/>
          <p:nvPr/>
        </p:nvPicPr>
        <p:blipFill rotWithShape="1">
          <a:blip r:embed="rId3">
            <a:alphaModFix/>
          </a:blip>
          <a:srcRect b="0" l="0" r="0" t="0"/>
          <a:stretch/>
        </p:blipFill>
        <p:spPr>
          <a:xfrm>
            <a:off x="-1435279" y="1765300"/>
            <a:ext cx="5499787" cy="1460500"/>
          </a:xfrm>
          <a:prstGeom prst="rect">
            <a:avLst/>
          </a:prstGeom>
          <a:noFill/>
          <a:ln>
            <a:noFill/>
          </a:ln>
        </p:spPr>
      </p:pic>
      <p:pic>
        <p:nvPicPr>
          <p:cNvPr descr=" " id="366" name="Google Shape;366;p13"/>
          <p:cNvPicPr preferRelativeResize="0"/>
          <p:nvPr/>
        </p:nvPicPr>
        <p:blipFill rotWithShape="1">
          <a:blip r:embed="rId4">
            <a:alphaModFix/>
          </a:blip>
          <a:srcRect b="0" l="0" r="0" t="0"/>
          <a:stretch/>
        </p:blipFill>
        <p:spPr>
          <a:xfrm>
            <a:off x="22316689" y="1028700"/>
            <a:ext cx="863708" cy="2933700"/>
          </a:xfrm>
          <a:prstGeom prst="rect">
            <a:avLst/>
          </a:prstGeom>
          <a:noFill/>
          <a:ln>
            <a:noFill/>
          </a:ln>
        </p:spPr>
      </p:pic>
      <p:pic>
        <p:nvPicPr>
          <p:cNvPr descr=" " id="367" name="Google Shape;367;p13"/>
          <p:cNvPicPr preferRelativeResize="0"/>
          <p:nvPr/>
        </p:nvPicPr>
        <p:blipFill rotWithShape="1">
          <a:blip r:embed="rId5">
            <a:alphaModFix/>
          </a:blip>
          <a:srcRect b="0" l="0" r="0" t="0"/>
          <a:stretch/>
        </p:blipFill>
        <p:spPr>
          <a:xfrm>
            <a:off x="18074359" y="11010900"/>
            <a:ext cx="7430429" cy="635000"/>
          </a:xfrm>
          <a:prstGeom prst="rect">
            <a:avLst/>
          </a:prstGeom>
          <a:noFill/>
          <a:ln>
            <a:noFill/>
          </a:ln>
        </p:spPr>
      </p:pic>
      <p:pic>
        <p:nvPicPr>
          <p:cNvPr descr=" " id="368" name="Google Shape;368;p13"/>
          <p:cNvPicPr preferRelativeResize="0"/>
          <p:nvPr/>
        </p:nvPicPr>
        <p:blipFill rotWithShape="1">
          <a:blip r:embed="rId5">
            <a:alphaModFix/>
          </a:blip>
          <a:srcRect b="0" l="0" r="0" t="0"/>
          <a:stretch/>
        </p:blipFill>
        <p:spPr>
          <a:xfrm>
            <a:off x="18074359" y="11684000"/>
            <a:ext cx="7430429" cy="635000"/>
          </a:xfrm>
          <a:prstGeom prst="rect">
            <a:avLst/>
          </a:prstGeom>
          <a:noFill/>
          <a:ln>
            <a:noFill/>
          </a:ln>
        </p:spPr>
      </p:pic>
      <p:pic>
        <p:nvPicPr>
          <p:cNvPr descr=" " id="369" name="Google Shape;369;p13"/>
          <p:cNvPicPr preferRelativeResize="0"/>
          <p:nvPr/>
        </p:nvPicPr>
        <p:blipFill rotWithShape="1">
          <a:blip r:embed="rId6">
            <a:alphaModFix/>
          </a:blip>
          <a:srcRect b="0" l="0" r="0" t="0"/>
          <a:stretch/>
        </p:blipFill>
        <p:spPr>
          <a:xfrm>
            <a:off x="18074359" y="12369800"/>
            <a:ext cx="7430429" cy="622300"/>
          </a:xfrm>
          <a:prstGeom prst="rect">
            <a:avLst/>
          </a:prstGeom>
          <a:noFill/>
          <a:ln>
            <a:noFill/>
          </a:ln>
        </p:spPr>
      </p:pic>
      <p:pic>
        <p:nvPicPr>
          <p:cNvPr descr=" " id="370" name="Google Shape;370;p13"/>
          <p:cNvPicPr preferRelativeResize="0"/>
          <p:nvPr/>
        </p:nvPicPr>
        <p:blipFill rotWithShape="1">
          <a:blip r:embed="rId7">
            <a:alphaModFix/>
          </a:blip>
          <a:srcRect b="0" l="0" r="0" t="0"/>
          <a:stretch/>
        </p:blipFill>
        <p:spPr>
          <a:xfrm>
            <a:off x="546168" y="9867900"/>
            <a:ext cx="889111" cy="3035300"/>
          </a:xfrm>
          <a:prstGeom prst="rect">
            <a:avLst/>
          </a:prstGeom>
          <a:noFill/>
          <a:ln>
            <a:noFill/>
          </a:ln>
        </p:spPr>
      </p:pic>
      <p:pic>
        <p:nvPicPr>
          <p:cNvPr descr=" " id="371" name="Google Shape;371;p13"/>
          <p:cNvPicPr preferRelativeResize="0"/>
          <p:nvPr/>
        </p:nvPicPr>
        <p:blipFill rotWithShape="1">
          <a:blip r:embed="rId8">
            <a:alphaModFix/>
          </a:blip>
          <a:srcRect b="0" l="0" r="0" t="0"/>
          <a:stretch/>
        </p:blipFill>
        <p:spPr>
          <a:xfrm>
            <a:off x="7671759" y="1054100"/>
            <a:ext cx="9030829" cy="11595100"/>
          </a:xfrm>
          <a:prstGeom prst="rect">
            <a:avLst/>
          </a:prstGeom>
          <a:noFill/>
          <a:ln>
            <a:noFill/>
          </a:ln>
        </p:spPr>
      </p:pic>
      <p:pic>
        <p:nvPicPr>
          <p:cNvPr descr=" " id="372" name="Google Shape;372;p13"/>
          <p:cNvPicPr preferRelativeResize="0"/>
          <p:nvPr/>
        </p:nvPicPr>
        <p:blipFill rotWithShape="1">
          <a:blip r:embed="rId9">
            <a:alphaModFix/>
          </a:blip>
          <a:srcRect b="0" l="0" r="0" t="0"/>
          <a:stretch/>
        </p:blipFill>
        <p:spPr>
          <a:xfrm>
            <a:off x="6960470" y="165100"/>
            <a:ext cx="10453407" cy="13373100"/>
          </a:xfrm>
          <a:prstGeom prst="rect">
            <a:avLst/>
          </a:prstGeom>
          <a:noFill/>
          <a:ln>
            <a:noFill/>
          </a:ln>
        </p:spPr>
      </p:pic>
      <p:sp>
        <p:nvSpPr>
          <p:cNvPr id="373" name="Google Shape;37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4" name="Google Shape;374;p1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75" name="Google Shape;375;p13"/>
          <p:cNvSpPr/>
          <p:nvPr/>
        </p:nvSpPr>
        <p:spPr>
          <a:xfrm>
            <a:off x="4318540" y="3606800"/>
            <a:ext cx="15762670" cy="65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3"/>
          <p:cNvSpPr/>
          <p:nvPr/>
        </p:nvSpPr>
        <p:spPr>
          <a:xfrm>
            <a:off x="4318540" y="3606800"/>
            <a:ext cx="1576267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3"/>
          <p:cNvSpPr/>
          <p:nvPr/>
        </p:nvSpPr>
        <p:spPr>
          <a:xfrm>
            <a:off x="8700587" y="3606800"/>
            <a:ext cx="8014702"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7256"/>
              </a:buClr>
              <a:buSzPts val="24000"/>
              <a:buFont typeface="Marcellus"/>
              <a:buNone/>
            </a:pPr>
            <a:r>
              <a:rPr b="0" i="0" lang="en-US" sz="24000" u="none" cap="none" strike="noStrike">
                <a:solidFill>
                  <a:srgbClr val="EF7256"/>
                </a:solidFill>
                <a:latin typeface="Marcellus"/>
                <a:ea typeface="Marcellus"/>
                <a:cs typeface="Marcellus"/>
                <a:sym typeface="Marcellus"/>
              </a:rPr>
              <a:t>4,567</a:t>
            </a:r>
            <a:endParaRPr b="0" i="0" sz="24000" u="none" cap="none" strike="noStrike">
              <a:solidFill>
                <a:schemeClr val="dk1"/>
              </a:solidFill>
              <a:latin typeface="Calibri"/>
              <a:ea typeface="Calibri"/>
              <a:cs typeface="Calibri"/>
              <a:sym typeface="Calibri"/>
            </a:endParaRPr>
          </a:p>
        </p:txBody>
      </p:sp>
      <p:sp>
        <p:nvSpPr>
          <p:cNvPr id="378" name="Google Shape;378;p13"/>
          <p:cNvSpPr/>
          <p:nvPr/>
        </p:nvSpPr>
        <p:spPr>
          <a:xfrm>
            <a:off x="4183056" y="76327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7A63F"/>
              </a:buClr>
              <a:buSzPts val="6400"/>
              <a:buFont typeface="Rajdhani"/>
              <a:buNone/>
            </a:pPr>
            <a:r>
              <a:rPr b="1" i="0" lang="en-US" sz="6400" u="none" cap="none" strike="noStrike">
                <a:solidFill>
                  <a:srgbClr val="F7A63F"/>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79" name="Google Shape;379;p13"/>
          <p:cNvSpPr/>
          <p:nvPr/>
        </p:nvSpPr>
        <p:spPr>
          <a:xfrm>
            <a:off x="8474076" y="9080500"/>
            <a:ext cx="745159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384" name="Shape 384"/>
        <p:cNvGrpSpPr/>
        <p:nvPr/>
      </p:nvGrpSpPr>
      <p:grpSpPr>
        <a:xfrm>
          <a:off x="0" y="0"/>
          <a:ext cx="0" cy="0"/>
          <a:chOff x="0" y="0"/>
          <a:chExt cx="0" cy="0"/>
        </a:xfrm>
      </p:grpSpPr>
      <p:sp>
        <p:nvSpPr>
          <p:cNvPr id="385" name="Google Shape;385;p14"/>
          <p:cNvSpPr/>
          <p:nvPr/>
        </p:nvSpPr>
        <p:spPr>
          <a:xfrm>
            <a:off x="0" y="0"/>
            <a:ext cx="24387048" cy="13716000"/>
          </a:xfrm>
          <a:prstGeom prst="rect">
            <a:avLst/>
          </a:prstGeom>
          <a:solidFill>
            <a:srgbClr val="FFE9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635079" y="635000"/>
            <a:ext cx="23116889" cy="12446000"/>
          </a:xfrm>
          <a:prstGeom prst="rect">
            <a:avLst/>
          </a:prstGeom>
          <a:no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p14"/>
          <p:cNvPicPr preferRelativeResize="0"/>
          <p:nvPr/>
        </p:nvPicPr>
        <p:blipFill rotWithShape="1">
          <a:blip r:embed="rId3">
            <a:alphaModFix/>
          </a:blip>
          <a:srcRect b="0" l="0" r="0" t="0"/>
          <a:stretch/>
        </p:blipFill>
        <p:spPr>
          <a:xfrm>
            <a:off x="-945260" y="4483100"/>
            <a:ext cx="26261332" cy="15074875"/>
          </a:xfrm>
          <a:prstGeom prst="rect">
            <a:avLst/>
          </a:prstGeom>
          <a:noFill/>
          <a:ln>
            <a:noFill/>
          </a:ln>
        </p:spPr>
      </p:pic>
      <p:pic>
        <p:nvPicPr>
          <p:cNvPr descr=" " id="388" name="Google Shape;388;p14"/>
          <p:cNvPicPr preferRelativeResize="0"/>
          <p:nvPr/>
        </p:nvPicPr>
        <p:blipFill rotWithShape="1">
          <a:blip r:embed="rId4">
            <a:alphaModFix/>
          </a:blip>
          <a:srcRect b="0" l="0" r="0" t="0"/>
          <a:stretch/>
        </p:blipFill>
        <p:spPr>
          <a:xfrm>
            <a:off x="19890686" y="-2082800"/>
            <a:ext cx="6071359" cy="6070600"/>
          </a:xfrm>
          <a:prstGeom prst="rect">
            <a:avLst/>
          </a:prstGeom>
          <a:noFill/>
          <a:ln>
            <a:noFill/>
          </a:ln>
        </p:spPr>
      </p:pic>
      <p:sp>
        <p:nvSpPr>
          <p:cNvPr id="389" name="Google Shape;38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0" name="Google Shape;390;p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91" name="Google Shape;391;p14"/>
          <p:cNvSpPr/>
          <p:nvPr/>
        </p:nvSpPr>
        <p:spPr>
          <a:xfrm>
            <a:off x="339132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3092837" y="2476500"/>
            <a:ext cx="8471959"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3312997" y="2781300"/>
            <a:ext cx="7489703"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394" name="Google Shape;394;p14"/>
          <p:cNvSpPr/>
          <p:nvPr/>
        </p:nvSpPr>
        <p:spPr>
          <a:xfrm>
            <a:off x="339132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
          <p:cNvSpPr/>
          <p:nvPr/>
        </p:nvSpPr>
        <p:spPr>
          <a:xfrm>
            <a:off x="332358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96" name="Google Shape;396;p14"/>
          <p:cNvSpPr/>
          <p:nvPr/>
        </p:nvSpPr>
        <p:spPr>
          <a:xfrm>
            <a:off x="339132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4"/>
          <p:cNvSpPr/>
          <p:nvPr/>
        </p:nvSpPr>
        <p:spPr>
          <a:xfrm>
            <a:off x="2876910" y="7226300"/>
            <a:ext cx="8903813"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4"/>
          <p:cNvSpPr/>
          <p:nvPr/>
        </p:nvSpPr>
        <p:spPr>
          <a:xfrm>
            <a:off x="3097070" y="7531100"/>
            <a:ext cx="7921557"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399" name="Google Shape;399;p14"/>
          <p:cNvSpPr/>
          <p:nvPr/>
        </p:nvSpPr>
        <p:spPr>
          <a:xfrm>
            <a:off x="339132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4"/>
          <p:cNvSpPr/>
          <p:nvPr/>
        </p:nvSpPr>
        <p:spPr>
          <a:xfrm>
            <a:off x="332358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401" name="Google Shape;401;p14"/>
          <p:cNvSpPr/>
          <p:nvPr/>
        </p:nvSpPr>
        <p:spPr>
          <a:xfrm>
            <a:off x="1355259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4"/>
          <p:cNvSpPr/>
          <p:nvPr/>
        </p:nvSpPr>
        <p:spPr>
          <a:xfrm>
            <a:off x="15203800" y="2476500"/>
            <a:ext cx="4572572"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
          <p:cNvSpPr/>
          <p:nvPr/>
        </p:nvSpPr>
        <p:spPr>
          <a:xfrm>
            <a:off x="15423961" y="2781300"/>
            <a:ext cx="3590315"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404" name="Google Shape;404;p14"/>
          <p:cNvSpPr/>
          <p:nvPr/>
        </p:nvSpPr>
        <p:spPr>
          <a:xfrm>
            <a:off x="1355259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4"/>
          <p:cNvSpPr/>
          <p:nvPr/>
        </p:nvSpPr>
        <p:spPr>
          <a:xfrm>
            <a:off x="1348485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406" name="Google Shape;406;p14"/>
          <p:cNvSpPr/>
          <p:nvPr/>
        </p:nvSpPr>
        <p:spPr>
          <a:xfrm>
            <a:off x="1355259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4"/>
          <p:cNvSpPr/>
          <p:nvPr/>
        </p:nvSpPr>
        <p:spPr>
          <a:xfrm>
            <a:off x="14079710" y="7226300"/>
            <a:ext cx="6820752"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4"/>
          <p:cNvSpPr/>
          <p:nvPr/>
        </p:nvSpPr>
        <p:spPr>
          <a:xfrm>
            <a:off x="14299871" y="7531100"/>
            <a:ext cx="5838496"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535 Km</a:t>
            </a:r>
            <a:endParaRPr b="0" i="0" sz="12800" u="none" cap="none" strike="noStrike">
              <a:solidFill>
                <a:schemeClr val="dk1"/>
              </a:solidFill>
              <a:latin typeface="Calibri"/>
              <a:ea typeface="Calibri"/>
              <a:cs typeface="Calibri"/>
              <a:sym typeface="Calibri"/>
            </a:endParaRPr>
          </a:p>
        </p:txBody>
      </p:sp>
      <p:sp>
        <p:nvSpPr>
          <p:cNvPr id="409" name="Google Shape;409;p14"/>
          <p:cNvSpPr/>
          <p:nvPr/>
        </p:nvSpPr>
        <p:spPr>
          <a:xfrm>
            <a:off x="1355259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4"/>
          <p:cNvSpPr/>
          <p:nvPr/>
        </p:nvSpPr>
        <p:spPr>
          <a:xfrm>
            <a:off x="1348485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415" name="Shape 415"/>
        <p:cNvGrpSpPr/>
        <p:nvPr/>
      </p:nvGrpSpPr>
      <p:grpSpPr>
        <a:xfrm>
          <a:off x="0" y="0"/>
          <a:ext cx="0" cy="0"/>
          <a:chOff x="0" y="0"/>
          <a:chExt cx="0" cy="0"/>
        </a:xfrm>
      </p:grpSpPr>
      <p:pic>
        <p:nvPicPr>
          <p:cNvPr descr=" " id="416" name="Google Shape;416;p15"/>
          <p:cNvPicPr preferRelativeResize="0"/>
          <p:nvPr/>
        </p:nvPicPr>
        <p:blipFill rotWithShape="1">
          <a:blip r:embed="rId3">
            <a:alphaModFix/>
          </a:blip>
          <a:srcRect b="0" l="0" r="0" t="0"/>
          <a:stretch/>
        </p:blipFill>
        <p:spPr>
          <a:xfrm>
            <a:off x="-596975" y="7937500"/>
            <a:ext cx="26012851" cy="8394700"/>
          </a:xfrm>
          <a:prstGeom prst="rect">
            <a:avLst/>
          </a:prstGeom>
          <a:noFill/>
          <a:ln>
            <a:noFill/>
          </a:ln>
        </p:spPr>
      </p:pic>
      <p:pic>
        <p:nvPicPr>
          <p:cNvPr descr=" " id="417" name="Google Shape;417;p15"/>
          <p:cNvPicPr preferRelativeResize="0"/>
          <p:nvPr/>
        </p:nvPicPr>
        <p:blipFill rotWithShape="1">
          <a:blip r:embed="rId4">
            <a:alphaModFix/>
          </a:blip>
          <a:srcRect b="0" l="0" r="0" t="0"/>
          <a:stretch/>
        </p:blipFill>
        <p:spPr>
          <a:xfrm>
            <a:off x="-1041530" y="7340600"/>
            <a:ext cx="5385442" cy="2800424"/>
          </a:xfrm>
          <a:prstGeom prst="rect">
            <a:avLst/>
          </a:prstGeom>
          <a:noFill/>
          <a:ln>
            <a:noFill/>
          </a:ln>
        </p:spPr>
      </p:pic>
      <p:pic>
        <p:nvPicPr>
          <p:cNvPr descr=" " id="418" name="Google Shape;418;p15"/>
          <p:cNvPicPr preferRelativeResize="0"/>
          <p:nvPr/>
        </p:nvPicPr>
        <p:blipFill rotWithShape="1">
          <a:blip r:embed="rId5">
            <a:alphaModFix/>
          </a:blip>
          <a:srcRect b="0" l="0" r="0" t="0"/>
          <a:stretch/>
        </p:blipFill>
        <p:spPr>
          <a:xfrm>
            <a:off x="19877984" y="584200"/>
            <a:ext cx="5250162" cy="2730500"/>
          </a:xfrm>
          <a:prstGeom prst="rect">
            <a:avLst/>
          </a:prstGeom>
          <a:noFill/>
          <a:ln>
            <a:noFill/>
          </a:ln>
        </p:spPr>
      </p:pic>
      <p:sp>
        <p:nvSpPr>
          <p:cNvPr id="419" name="Google Shape;419;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21" name="Google Shape;421;p15"/>
          <p:cNvSpPr/>
          <p:nvPr/>
        </p:nvSpPr>
        <p:spPr>
          <a:xfrm>
            <a:off x="9361070" y="1143000"/>
            <a:ext cx="600361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422" name="Google Shape;422;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4" name="Google Shape;424;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5" name="Google Shape;425;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6" name="Google Shape;426;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7" name="Google Shape;427;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8" name="Google Shape;428;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29" name="Google Shape;429;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0" name="Google Shape;430;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1" name="Google Shape;431;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2185"/>
              <a:buFont typeface="Lato"/>
              <a:buNone/>
            </a:pPr>
            <a:r>
              <a:rPr b="0" i="0" lang="en-US" sz="2185" u="none" cap="none" strike="noStrike">
                <a:solidFill>
                  <a:srgbClr val="F7A63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2" name="Google Shape;432;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3" name="Google Shape;433;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4" name="Google Shape;434;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5" name="Google Shape;435;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6" name="Google Shape;436;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7" name="Google Shape;437;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8" name="Google Shape;438;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39" name="Google Shape;439;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0" name="Google Shape;440;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1" name="Google Shape;441;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7A63F"/>
              </a:buClr>
              <a:buSzPts val="1820"/>
              <a:buFont typeface="Lato"/>
              <a:buNone/>
            </a:pPr>
            <a:r>
              <a:rPr b="0" i="0" lang="en-US" sz="1820" u="none" cap="none" strike="noStrike">
                <a:solidFill>
                  <a:srgbClr val="F7A63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2" name="Google Shape;442;p15"/>
          <p:cNvPicPr preferRelativeResize="0"/>
          <p:nvPr/>
        </p:nvPicPr>
        <p:blipFill rotWithShape="1">
          <a:blip r:embed="rId7">
            <a:alphaModFix/>
          </a:blip>
          <a:srcRect b="0" l="0" r="0" t="0"/>
          <a:stretch/>
        </p:blipFill>
        <p:spPr>
          <a:xfrm>
            <a:off x="3368467" y="3771900"/>
            <a:ext cx="8291591" cy="5511006"/>
          </a:xfrm>
          <a:prstGeom prst="rect">
            <a:avLst/>
          </a:prstGeom>
          <a:noFill/>
          <a:ln>
            <a:noFill/>
          </a:ln>
        </p:spPr>
      </p:pic>
      <p:pic>
        <p:nvPicPr>
          <p:cNvPr descr=" " id="443" name="Google Shape;443;p15"/>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44" name="Google Shape;444;p15"/>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45" name="Google Shape;445;p15"/>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46" name="Google Shape;446;p15"/>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47" name="Google Shape;447;p15"/>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48" name="Google Shape;448;p15"/>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49" name="Google Shape;449;p15"/>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50" name="Google Shape;450;p15"/>
          <p:cNvPicPr preferRelativeResize="0"/>
          <p:nvPr/>
        </p:nvPicPr>
        <p:blipFill rotWithShape="1">
          <a:blip r:embed="rId15">
            <a:alphaModFix/>
          </a:blip>
          <a:srcRect b="0" l="0" r="0" t="0"/>
          <a:stretch/>
        </p:blipFill>
        <p:spPr>
          <a:xfrm>
            <a:off x="3355539" y="5483845"/>
            <a:ext cx="8050168" cy="2373585"/>
          </a:xfrm>
          <a:prstGeom prst="rect">
            <a:avLst/>
          </a:prstGeom>
          <a:noFill/>
          <a:ln>
            <a:noFill/>
          </a:ln>
        </p:spPr>
      </p:pic>
      <p:pic>
        <p:nvPicPr>
          <p:cNvPr descr=" " id="451" name="Google Shape;451;p15"/>
          <p:cNvPicPr preferRelativeResize="0"/>
          <p:nvPr/>
        </p:nvPicPr>
        <p:blipFill rotWithShape="1">
          <a:blip r:embed="rId16">
            <a:alphaModFix/>
          </a:blip>
          <a:srcRect b="0" l="0" r="0" t="0"/>
          <a:stretch/>
        </p:blipFill>
        <p:spPr>
          <a:xfrm>
            <a:off x="3369143" y="6359525"/>
            <a:ext cx="8044031" cy="2268538"/>
          </a:xfrm>
          <a:prstGeom prst="rect">
            <a:avLst/>
          </a:prstGeom>
          <a:noFill/>
          <a:ln>
            <a:noFill/>
          </a:ln>
        </p:spPr>
      </p:pic>
      <p:pic>
        <p:nvPicPr>
          <p:cNvPr descr=" " id="452" name="Google Shape;452;p15"/>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53" name="Google Shape;453;p15"/>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54" name="Google Shape;454;p15"/>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55" name="Google Shape;455;p15"/>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56" name="Google Shape;456;p15"/>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57" name="Google Shape;457;p15"/>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58" name="Google Shape;458;p15"/>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59" name="Google Shape;459;p15"/>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60" name="Google Shape;460;p15"/>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61" name="Google Shape;461;p15"/>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62" name="Google Shape;462;p15"/>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63" name="Google Shape;463;p15"/>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64" name="Google Shape;464;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p1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67" name="Google Shape;467;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68" name="Google Shape;468;p15"/>
          <p:cNvSpPr/>
          <p:nvPr/>
        </p:nvSpPr>
        <p:spPr>
          <a:xfrm>
            <a:off x="16372346" y="6365379"/>
            <a:ext cx="165120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5"/>
          <p:cNvSpPr/>
          <p:nvPr/>
        </p:nvSpPr>
        <p:spPr>
          <a:xfrm>
            <a:off x="16372346" y="6337300"/>
            <a:ext cx="185443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470" name="Google Shape;470;p15"/>
          <p:cNvSpPr/>
          <p:nvPr/>
        </p:nvSpPr>
        <p:spPr>
          <a:xfrm>
            <a:off x="16791499" y="70993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71" name="Google Shape;471;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5"/>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5"/>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474" name="Google Shape;474;p15"/>
          <p:cNvSpPr/>
          <p:nvPr/>
        </p:nvSpPr>
        <p:spPr>
          <a:xfrm>
            <a:off x="13192716" y="113792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5" name="Google Shape;475;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5"/>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5"/>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478" name="Google Shape;478;p15"/>
          <p:cNvSpPr/>
          <p:nvPr/>
        </p:nvSpPr>
        <p:spPr>
          <a:xfrm>
            <a:off x="3183865" y="113792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483" name="Shape 483"/>
        <p:cNvGrpSpPr/>
        <p:nvPr/>
      </p:nvGrpSpPr>
      <p:grpSpPr>
        <a:xfrm>
          <a:off x="0" y="0"/>
          <a:ext cx="0" cy="0"/>
          <a:chOff x="0" y="0"/>
          <a:chExt cx="0" cy="0"/>
        </a:xfrm>
      </p:grpSpPr>
      <p:pic>
        <p:nvPicPr>
          <p:cNvPr descr=" " id="484" name="Google Shape;484;p16"/>
          <p:cNvPicPr preferRelativeResize="0"/>
          <p:nvPr/>
        </p:nvPicPr>
        <p:blipFill rotWithShape="1">
          <a:blip r:embed="rId3">
            <a:alphaModFix/>
          </a:blip>
          <a:srcRect b="0" l="0" r="0" t="0"/>
          <a:stretch/>
        </p:blipFill>
        <p:spPr>
          <a:xfrm>
            <a:off x="-1803625" y="-1663700"/>
            <a:ext cx="5855432" cy="5854700"/>
          </a:xfrm>
          <a:prstGeom prst="rect">
            <a:avLst/>
          </a:prstGeom>
          <a:noFill/>
          <a:ln>
            <a:noFill/>
          </a:ln>
        </p:spPr>
      </p:pic>
      <p:pic>
        <p:nvPicPr>
          <p:cNvPr descr=" " id="485" name="Google Shape;485;p16"/>
          <p:cNvPicPr preferRelativeResize="0"/>
          <p:nvPr/>
        </p:nvPicPr>
        <p:blipFill rotWithShape="1">
          <a:blip r:embed="rId4">
            <a:alphaModFix/>
          </a:blip>
          <a:srcRect b="0" l="0" r="0" t="0"/>
          <a:stretch/>
        </p:blipFill>
        <p:spPr>
          <a:xfrm>
            <a:off x="825603" y="641350"/>
            <a:ext cx="22735842" cy="12700"/>
          </a:xfrm>
          <a:prstGeom prst="rect">
            <a:avLst/>
          </a:prstGeom>
          <a:noFill/>
          <a:ln>
            <a:noFill/>
          </a:ln>
        </p:spPr>
      </p:pic>
      <p:pic>
        <p:nvPicPr>
          <p:cNvPr descr=" " id="486" name="Google Shape;486;p16"/>
          <p:cNvPicPr preferRelativeResize="0"/>
          <p:nvPr/>
        </p:nvPicPr>
        <p:blipFill rotWithShape="1">
          <a:blip r:embed="rId4">
            <a:alphaModFix/>
          </a:blip>
          <a:srcRect b="0" l="0" r="0" t="0"/>
          <a:stretch/>
        </p:blipFill>
        <p:spPr>
          <a:xfrm>
            <a:off x="825603" y="13049250"/>
            <a:ext cx="22735842" cy="12700"/>
          </a:xfrm>
          <a:prstGeom prst="rect">
            <a:avLst/>
          </a:prstGeom>
          <a:noFill/>
          <a:ln>
            <a:noFill/>
          </a:ln>
        </p:spPr>
      </p:pic>
      <p:sp>
        <p:nvSpPr>
          <p:cNvPr id="487" name="Google Shape;487;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9" name="Google Shape;489;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6"/>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6"/>
          <p:cNvSpPr/>
          <p:nvPr/>
        </p:nvSpPr>
        <p:spPr>
          <a:xfrm>
            <a:off x="13450981" y="5753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92" name="Google Shape;492;p16"/>
          <p:cNvSpPr/>
          <p:nvPr/>
        </p:nvSpPr>
        <p:spPr>
          <a:xfrm>
            <a:off x="13450981" y="67183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3" name="Google Shape;493;p16"/>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94" name="Google Shape;494;p16"/>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95" name="Google Shape;495;p16"/>
          <p:cNvSpPr/>
          <p:nvPr/>
        </p:nvSpPr>
        <p:spPr>
          <a:xfrm>
            <a:off x="7633654" y="1219200"/>
            <a:ext cx="945844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500" name="Shape 500"/>
        <p:cNvGrpSpPr/>
        <p:nvPr/>
      </p:nvGrpSpPr>
      <p:grpSpPr>
        <a:xfrm>
          <a:off x="0" y="0"/>
          <a:ext cx="0" cy="0"/>
          <a:chOff x="0" y="0"/>
          <a:chExt cx="0" cy="0"/>
        </a:xfrm>
      </p:grpSpPr>
      <p:sp>
        <p:nvSpPr>
          <p:cNvPr id="501" name="Google Shape;501;p17"/>
          <p:cNvSpPr/>
          <p:nvPr/>
        </p:nvSpPr>
        <p:spPr>
          <a:xfrm>
            <a:off x="0" y="0"/>
            <a:ext cx="24387048" cy="13716000"/>
          </a:xfrm>
          <a:prstGeom prst="rect">
            <a:avLst/>
          </a:prstGeom>
          <a:solidFill>
            <a:srgbClr val="FFE9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7"/>
          <p:cNvSpPr/>
          <p:nvPr/>
        </p:nvSpPr>
        <p:spPr>
          <a:xfrm>
            <a:off x="635079" y="635000"/>
            <a:ext cx="23116889" cy="12446000"/>
          </a:xfrm>
          <a:prstGeom prst="rect">
            <a:avLst/>
          </a:prstGeom>
          <a:no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p17"/>
          <p:cNvPicPr preferRelativeResize="0"/>
          <p:nvPr/>
        </p:nvPicPr>
        <p:blipFill rotWithShape="1">
          <a:blip r:embed="rId3">
            <a:alphaModFix/>
          </a:blip>
          <a:srcRect b="0" l="0" r="0" t="0"/>
          <a:stretch/>
        </p:blipFill>
        <p:spPr>
          <a:xfrm>
            <a:off x="-945260" y="4483100"/>
            <a:ext cx="26261332" cy="15074875"/>
          </a:xfrm>
          <a:prstGeom prst="rect">
            <a:avLst/>
          </a:prstGeom>
          <a:noFill/>
          <a:ln>
            <a:noFill/>
          </a:ln>
        </p:spPr>
      </p:pic>
      <p:pic>
        <p:nvPicPr>
          <p:cNvPr descr=" " id="504" name="Google Shape;504;p17"/>
          <p:cNvPicPr preferRelativeResize="0"/>
          <p:nvPr/>
        </p:nvPicPr>
        <p:blipFill rotWithShape="1">
          <a:blip r:embed="rId4">
            <a:alphaModFix/>
          </a:blip>
          <a:srcRect b="0" l="0" r="0" t="0"/>
          <a:stretch/>
        </p:blipFill>
        <p:spPr>
          <a:xfrm>
            <a:off x="19890686" y="-2082800"/>
            <a:ext cx="6071359" cy="6070600"/>
          </a:xfrm>
          <a:prstGeom prst="rect">
            <a:avLst/>
          </a:prstGeom>
          <a:noFill/>
          <a:ln>
            <a:noFill/>
          </a:ln>
        </p:spPr>
      </p:pic>
      <p:sp>
        <p:nvSpPr>
          <p:cNvPr id="505" name="Google Shape;50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7" name="Google Shape;507;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
          <p:cNvSpPr/>
          <p:nvPr/>
        </p:nvSpPr>
        <p:spPr>
          <a:xfrm>
            <a:off x="2946768" y="4660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510" name="Google Shape;510;p17"/>
          <p:cNvSpPr/>
          <p:nvPr/>
        </p:nvSpPr>
        <p:spPr>
          <a:xfrm>
            <a:off x="2946768" y="56261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1" name="Google Shape;511;p17"/>
          <p:cNvSpPr/>
          <p:nvPr/>
        </p:nvSpPr>
        <p:spPr>
          <a:xfrm>
            <a:off x="2946768"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512" name="Google Shape;512;p17"/>
          <p:cNvSpPr/>
          <p:nvPr/>
        </p:nvSpPr>
        <p:spPr>
          <a:xfrm>
            <a:off x="2895962" y="1854200"/>
            <a:ext cx="1023324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 " id="513" name="Google Shape;513;p17"/>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514" name="Google Shape;514;p17"/>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519" name="Shape 519"/>
        <p:cNvGrpSpPr/>
        <p:nvPr/>
      </p:nvGrpSpPr>
      <p:grpSpPr>
        <a:xfrm>
          <a:off x="0" y="0"/>
          <a:ext cx="0" cy="0"/>
          <a:chOff x="0" y="0"/>
          <a:chExt cx="0" cy="0"/>
        </a:xfrm>
      </p:grpSpPr>
      <p:pic>
        <p:nvPicPr>
          <p:cNvPr descr=" " id="520" name="Google Shape;520;p18"/>
          <p:cNvPicPr preferRelativeResize="0"/>
          <p:nvPr/>
        </p:nvPicPr>
        <p:blipFill rotWithShape="1">
          <a:blip r:embed="rId3">
            <a:alphaModFix/>
          </a:blip>
          <a:srcRect b="0" l="0" r="0" t="0"/>
          <a:stretch/>
        </p:blipFill>
        <p:spPr>
          <a:xfrm>
            <a:off x="-596975" y="7937500"/>
            <a:ext cx="26012851" cy="8394700"/>
          </a:xfrm>
          <a:prstGeom prst="rect">
            <a:avLst/>
          </a:prstGeom>
          <a:noFill/>
          <a:ln>
            <a:noFill/>
          </a:ln>
        </p:spPr>
      </p:pic>
      <p:pic>
        <p:nvPicPr>
          <p:cNvPr descr=" " id="521" name="Google Shape;521;p18"/>
          <p:cNvPicPr preferRelativeResize="0"/>
          <p:nvPr/>
        </p:nvPicPr>
        <p:blipFill rotWithShape="1">
          <a:blip r:embed="rId4">
            <a:alphaModFix/>
          </a:blip>
          <a:srcRect b="0" l="0" r="0" t="0"/>
          <a:stretch/>
        </p:blipFill>
        <p:spPr>
          <a:xfrm>
            <a:off x="-1041530" y="7340600"/>
            <a:ext cx="5385442" cy="2800424"/>
          </a:xfrm>
          <a:prstGeom prst="rect">
            <a:avLst/>
          </a:prstGeom>
          <a:noFill/>
          <a:ln>
            <a:noFill/>
          </a:ln>
        </p:spPr>
      </p:pic>
      <p:pic>
        <p:nvPicPr>
          <p:cNvPr descr=" " id="522" name="Google Shape;522;p18"/>
          <p:cNvPicPr preferRelativeResize="0"/>
          <p:nvPr/>
        </p:nvPicPr>
        <p:blipFill rotWithShape="1">
          <a:blip r:embed="rId5">
            <a:alphaModFix/>
          </a:blip>
          <a:srcRect b="0" l="0" r="0" t="0"/>
          <a:stretch/>
        </p:blipFill>
        <p:spPr>
          <a:xfrm>
            <a:off x="19877984" y="584200"/>
            <a:ext cx="5250162" cy="2730500"/>
          </a:xfrm>
          <a:prstGeom prst="rect">
            <a:avLst/>
          </a:prstGeom>
          <a:noFill/>
          <a:ln>
            <a:noFill/>
          </a:ln>
        </p:spPr>
      </p:pic>
      <p:sp>
        <p:nvSpPr>
          <p:cNvPr id="523" name="Google Shape;52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p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25" name="Google Shape;525;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8"/>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8"/>
          <p:cNvSpPr/>
          <p:nvPr/>
        </p:nvSpPr>
        <p:spPr>
          <a:xfrm>
            <a:off x="876410" y="8369300"/>
            <a:ext cx="591894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528" name="Google Shape;528;p18"/>
          <p:cNvSpPr/>
          <p:nvPr/>
        </p:nvSpPr>
        <p:spPr>
          <a:xfrm>
            <a:off x="876410" y="9334500"/>
            <a:ext cx="585119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9" name="Google Shape;529;p18"/>
          <p:cNvSpPr/>
          <p:nvPr/>
        </p:nvSpPr>
        <p:spPr>
          <a:xfrm>
            <a:off x="825603" y="1231900"/>
            <a:ext cx="6664100"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530" name="Google Shape;530;p18"/>
          <p:cNvSpPr/>
          <p:nvPr/>
        </p:nvSpPr>
        <p:spPr>
          <a:xfrm>
            <a:off x="18125165" y="4711700"/>
            <a:ext cx="5381239" cy="54313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31" name="Google Shape;531;p18"/>
          <p:cNvPicPr preferRelativeResize="0"/>
          <p:nvPr/>
        </p:nvPicPr>
        <p:blipFill rotWithShape="1">
          <a:blip r:embed="rId7">
            <a:alphaModFix/>
          </a:blip>
          <a:srcRect b="0" l="0" r="0" t="0"/>
          <a:stretch/>
        </p:blipFill>
        <p:spPr>
          <a:xfrm>
            <a:off x="8814902" y="749300"/>
            <a:ext cx="8573572" cy="12331700"/>
          </a:xfrm>
          <a:prstGeom prst="rect">
            <a:avLst/>
          </a:prstGeom>
          <a:noFill/>
          <a:ln>
            <a:noFill/>
          </a:ln>
        </p:spPr>
      </p:pic>
      <p:pic>
        <p:nvPicPr>
          <p:cNvPr descr=" " id="532" name="Google Shape;532;p18"/>
          <p:cNvPicPr preferRelativeResize="0"/>
          <p:nvPr/>
        </p:nvPicPr>
        <p:blipFill rotWithShape="1">
          <a:blip r:embed="rId8">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537" name="Shape 537"/>
        <p:cNvGrpSpPr/>
        <p:nvPr/>
      </p:nvGrpSpPr>
      <p:grpSpPr>
        <a:xfrm>
          <a:off x="0" y="0"/>
          <a:ext cx="0" cy="0"/>
          <a:chOff x="0" y="0"/>
          <a:chExt cx="0" cy="0"/>
        </a:xfrm>
      </p:grpSpPr>
      <p:pic>
        <p:nvPicPr>
          <p:cNvPr descr=" " id="538" name="Google Shape;538;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9" name="Google Shape;53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1" name="Google Shape;541;p19"/>
          <p:cNvSpPr/>
          <p:nvPr/>
        </p:nvSpPr>
        <p:spPr>
          <a:xfrm>
            <a:off x="14797349" y="698500"/>
            <a:ext cx="775643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29" name="Shape 29"/>
        <p:cNvGrpSpPr/>
        <p:nvPr/>
      </p:nvGrpSpPr>
      <p:grpSpPr>
        <a:xfrm>
          <a:off x="0" y="0"/>
          <a:ext cx="0" cy="0"/>
          <a:chOff x="0" y="0"/>
          <a:chExt cx="0" cy="0"/>
        </a:xfrm>
      </p:grpSpPr>
      <p:sp>
        <p:nvSpPr>
          <p:cNvPr id="30" name="Google Shape;30;p2"/>
          <p:cNvSpPr/>
          <p:nvPr/>
        </p:nvSpPr>
        <p:spPr>
          <a:xfrm>
            <a:off x="0" y="0"/>
            <a:ext cx="24387048" cy="13716000"/>
          </a:xfrm>
          <a:prstGeom prst="rect">
            <a:avLst/>
          </a:prstGeom>
          <a:solidFill>
            <a:srgbClr val="F7A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p2"/>
          <p:cNvPicPr preferRelativeResize="0"/>
          <p:nvPr/>
        </p:nvPicPr>
        <p:blipFill rotWithShape="1">
          <a:blip r:embed="rId3">
            <a:alphaModFix/>
          </a:blip>
          <a:srcRect b="0" l="0" r="0" t="0"/>
          <a:stretch/>
        </p:blipFill>
        <p:spPr>
          <a:xfrm>
            <a:off x="-1435279" y="1765300"/>
            <a:ext cx="5499787" cy="1460501"/>
          </a:xfrm>
          <a:prstGeom prst="rect">
            <a:avLst/>
          </a:prstGeom>
          <a:noFill/>
          <a:ln>
            <a:noFill/>
          </a:ln>
        </p:spPr>
      </p:pic>
      <p:pic>
        <p:nvPicPr>
          <p:cNvPr descr=" " id="32" name="Google Shape;32;p2"/>
          <p:cNvPicPr preferRelativeResize="0"/>
          <p:nvPr/>
        </p:nvPicPr>
        <p:blipFill rotWithShape="1">
          <a:blip r:embed="rId4">
            <a:alphaModFix/>
          </a:blip>
          <a:srcRect b="0" l="0" r="0" t="0"/>
          <a:stretch/>
        </p:blipFill>
        <p:spPr>
          <a:xfrm>
            <a:off x="22316689" y="1028700"/>
            <a:ext cx="863708" cy="2933700"/>
          </a:xfrm>
          <a:prstGeom prst="rect">
            <a:avLst/>
          </a:prstGeom>
          <a:noFill/>
          <a:ln>
            <a:noFill/>
          </a:ln>
        </p:spPr>
      </p:pic>
      <p:pic>
        <p:nvPicPr>
          <p:cNvPr descr=" " id="33" name="Google Shape;33;p2"/>
          <p:cNvPicPr preferRelativeResize="0"/>
          <p:nvPr/>
        </p:nvPicPr>
        <p:blipFill rotWithShape="1">
          <a:blip r:embed="rId5">
            <a:alphaModFix/>
          </a:blip>
          <a:srcRect b="0" l="0" r="0" t="0"/>
          <a:stretch/>
        </p:blipFill>
        <p:spPr>
          <a:xfrm>
            <a:off x="18074359" y="11010900"/>
            <a:ext cx="7430429" cy="635000"/>
          </a:xfrm>
          <a:prstGeom prst="rect">
            <a:avLst/>
          </a:prstGeom>
          <a:noFill/>
          <a:ln>
            <a:noFill/>
          </a:ln>
        </p:spPr>
      </p:pic>
      <p:pic>
        <p:nvPicPr>
          <p:cNvPr descr=" " id="34" name="Google Shape;34;p2"/>
          <p:cNvPicPr preferRelativeResize="0"/>
          <p:nvPr/>
        </p:nvPicPr>
        <p:blipFill rotWithShape="1">
          <a:blip r:embed="rId5">
            <a:alphaModFix/>
          </a:blip>
          <a:srcRect b="0" l="0" r="0" t="0"/>
          <a:stretch/>
        </p:blipFill>
        <p:spPr>
          <a:xfrm>
            <a:off x="18074359" y="11684000"/>
            <a:ext cx="7430429" cy="635000"/>
          </a:xfrm>
          <a:prstGeom prst="rect">
            <a:avLst/>
          </a:prstGeom>
          <a:noFill/>
          <a:ln>
            <a:noFill/>
          </a:ln>
        </p:spPr>
      </p:pic>
      <p:pic>
        <p:nvPicPr>
          <p:cNvPr descr=" " id="35" name="Google Shape;35;p2"/>
          <p:cNvPicPr preferRelativeResize="0"/>
          <p:nvPr/>
        </p:nvPicPr>
        <p:blipFill rotWithShape="1">
          <a:blip r:embed="rId6">
            <a:alphaModFix/>
          </a:blip>
          <a:srcRect b="0" l="0" r="0" t="0"/>
          <a:stretch/>
        </p:blipFill>
        <p:spPr>
          <a:xfrm>
            <a:off x="18074359" y="12369800"/>
            <a:ext cx="7430429" cy="622300"/>
          </a:xfrm>
          <a:prstGeom prst="rect">
            <a:avLst/>
          </a:prstGeom>
          <a:noFill/>
          <a:ln>
            <a:noFill/>
          </a:ln>
        </p:spPr>
      </p:pic>
      <p:pic>
        <p:nvPicPr>
          <p:cNvPr descr=" " id="36" name="Google Shape;36;p2"/>
          <p:cNvPicPr preferRelativeResize="0"/>
          <p:nvPr/>
        </p:nvPicPr>
        <p:blipFill rotWithShape="1">
          <a:blip r:embed="rId7">
            <a:alphaModFix/>
          </a:blip>
          <a:srcRect b="0" l="0" r="0" t="0"/>
          <a:stretch/>
        </p:blipFill>
        <p:spPr>
          <a:xfrm>
            <a:off x="546168" y="9867900"/>
            <a:ext cx="889111" cy="3035300"/>
          </a:xfrm>
          <a:prstGeom prst="rect">
            <a:avLst/>
          </a:prstGeom>
          <a:noFill/>
          <a:ln>
            <a:noFill/>
          </a:ln>
        </p:spPr>
      </p:pic>
      <p:pic>
        <p:nvPicPr>
          <p:cNvPr descr=" " id="37" name="Google Shape;37;p2"/>
          <p:cNvPicPr preferRelativeResize="0"/>
          <p:nvPr/>
        </p:nvPicPr>
        <p:blipFill rotWithShape="1">
          <a:blip r:embed="rId8">
            <a:alphaModFix/>
          </a:blip>
          <a:srcRect b="0" l="0" r="0" t="0"/>
          <a:stretch/>
        </p:blipFill>
        <p:spPr>
          <a:xfrm>
            <a:off x="7671759" y="1054100"/>
            <a:ext cx="9030829" cy="11595100"/>
          </a:xfrm>
          <a:prstGeom prst="rect">
            <a:avLst/>
          </a:prstGeom>
          <a:noFill/>
          <a:ln>
            <a:noFill/>
          </a:ln>
        </p:spPr>
      </p:pic>
      <p:pic>
        <p:nvPicPr>
          <p:cNvPr descr=" " id="38" name="Google Shape;38;p2"/>
          <p:cNvPicPr preferRelativeResize="0"/>
          <p:nvPr/>
        </p:nvPicPr>
        <p:blipFill rotWithShape="1">
          <a:blip r:embed="rId9">
            <a:alphaModFix/>
          </a:blip>
          <a:srcRect b="0" l="0" r="0" t="0"/>
          <a:stretch/>
        </p:blipFill>
        <p:spPr>
          <a:xfrm>
            <a:off x="6960470" y="165100"/>
            <a:ext cx="10453407" cy="13373100"/>
          </a:xfrm>
          <a:prstGeom prst="rect">
            <a:avLst/>
          </a:prstGeom>
          <a:noFill/>
          <a:ln>
            <a:noFill/>
          </a:ln>
        </p:spPr>
      </p:pic>
      <p:pic>
        <p:nvPicPr>
          <p:cNvPr descr=" " id="39" name="Google Shape;39;p2"/>
          <p:cNvPicPr preferRelativeResize="0"/>
          <p:nvPr/>
        </p:nvPicPr>
        <p:blipFill rotWithShape="1">
          <a:blip r:embed="rId10">
            <a:alphaModFix/>
          </a:blip>
          <a:srcRect b="0" l="0" r="0" t="0"/>
          <a:stretch/>
        </p:blipFill>
        <p:spPr>
          <a:xfrm>
            <a:off x="11012276" y="1854200"/>
            <a:ext cx="2375197" cy="1295400"/>
          </a:xfrm>
          <a:prstGeom prst="rect">
            <a:avLst/>
          </a:prstGeom>
          <a:noFill/>
          <a:ln>
            <a:noFill/>
          </a:ln>
        </p:spPr>
      </p:pic>
      <p:pic>
        <p:nvPicPr>
          <p:cNvPr descr=" " id="40" name="Google Shape;40;p2"/>
          <p:cNvPicPr preferRelativeResize="0"/>
          <p:nvPr/>
        </p:nvPicPr>
        <p:blipFill rotWithShape="1">
          <a:blip r:embed="rId11">
            <a:alphaModFix/>
          </a:blip>
          <a:srcRect b="0" l="0" r="0" t="0"/>
          <a:stretch/>
        </p:blipFill>
        <p:spPr>
          <a:xfrm>
            <a:off x="10097762" y="11099800"/>
            <a:ext cx="4191524" cy="4191000"/>
          </a:xfrm>
          <a:prstGeom prst="rect">
            <a:avLst/>
          </a:prstGeom>
          <a:noFill/>
          <a:ln>
            <a:noFill/>
          </a:ln>
        </p:spPr>
      </p:pic>
      <p:sp>
        <p:nvSpPr>
          <p:cNvPr id="41" name="Google Shape;41;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p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3" name="Google Shape;43;p2"/>
          <p:cNvSpPr/>
          <p:nvPr/>
        </p:nvSpPr>
        <p:spPr>
          <a:xfrm>
            <a:off x="8706938" y="3619500"/>
            <a:ext cx="752780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44" name="Google Shape;44;p2"/>
          <p:cNvSpPr/>
          <p:nvPr/>
        </p:nvSpPr>
        <p:spPr>
          <a:xfrm>
            <a:off x="8594741" y="6921500"/>
            <a:ext cx="7197566" cy="3780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546" name="Shape 546"/>
        <p:cNvGrpSpPr/>
        <p:nvPr/>
      </p:nvGrpSpPr>
      <p:grpSpPr>
        <a:xfrm>
          <a:off x="0" y="0"/>
          <a:ext cx="0" cy="0"/>
          <a:chOff x="0" y="0"/>
          <a:chExt cx="0" cy="0"/>
        </a:xfrm>
      </p:grpSpPr>
      <p:pic>
        <p:nvPicPr>
          <p:cNvPr descr=" " id="547" name="Google Shape;547;p20"/>
          <p:cNvPicPr preferRelativeResize="0"/>
          <p:nvPr/>
        </p:nvPicPr>
        <p:blipFill rotWithShape="1">
          <a:blip r:embed="rId3">
            <a:alphaModFix/>
          </a:blip>
          <a:srcRect b="0" l="0" r="0" t="0"/>
          <a:stretch/>
        </p:blipFill>
        <p:spPr>
          <a:xfrm>
            <a:off x="-1803625" y="-1663700"/>
            <a:ext cx="5855432" cy="5854700"/>
          </a:xfrm>
          <a:prstGeom prst="rect">
            <a:avLst/>
          </a:prstGeom>
          <a:noFill/>
          <a:ln>
            <a:noFill/>
          </a:ln>
        </p:spPr>
      </p:pic>
      <p:pic>
        <p:nvPicPr>
          <p:cNvPr descr=" " id="548" name="Google Shape;548;p20"/>
          <p:cNvPicPr preferRelativeResize="0"/>
          <p:nvPr/>
        </p:nvPicPr>
        <p:blipFill rotWithShape="1">
          <a:blip r:embed="rId4">
            <a:alphaModFix/>
          </a:blip>
          <a:srcRect b="0" l="0" r="0" t="0"/>
          <a:stretch/>
        </p:blipFill>
        <p:spPr>
          <a:xfrm>
            <a:off x="825603" y="641350"/>
            <a:ext cx="22735842" cy="12700"/>
          </a:xfrm>
          <a:prstGeom prst="rect">
            <a:avLst/>
          </a:prstGeom>
          <a:noFill/>
          <a:ln>
            <a:noFill/>
          </a:ln>
        </p:spPr>
      </p:pic>
      <p:pic>
        <p:nvPicPr>
          <p:cNvPr descr=" " id="549" name="Google Shape;549;p20"/>
          <p:cNvPicPr preferRelativeResize="0"/>
          <p:nvPr/>
        </p:nvPicPr>
        <p:blipFill rotWithShape="1">
          <a:blip r:embed="rId4">
            <a:alphaModFix/>
          </a:blip>
          <a:srcRect b="0" l="0" r="0" t="0"/>
          <a:stretch/>
        </p:blipFill>
        <p:spPr>
          <a:xfrm>
            <a:off x="825603" y="13049250"/>
            <a:ext cx="22735842" cy="12700"/>
          </a:xfrm>
          <a:prstGeom prst="rect">
            <a:avLst/>
          </a:prstGeom>
          <a:noFill/>
          <a:ln>
            <a:noFill/>
          </a:ln>
        </p:spPr>
      </p:pic>
      <p:sp>
        <p:nvSpPr>
          <p:cNvPr id="550" name="Google Shape;55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52" name="Google Shape;552;p20"/>
          <p:cNvPicPr preferRelativeResize="0"/>
          <p:nvPr/>
        </p:nvPicPr>
        <p:blipFill rotWithShape="1">
          <a:blip r:embed="rId6">
            <a:alphaModFix/>
          </a:blip>
          <a:srcRect b="0" l="0" r="0" t="0"/>
          <a:stretch/>
        </p:blipFill>
        <p:spPr>
          <a:xfrm>
            <a:off x="0" y="0"/>
            <a:ext cx="24387048" cy="5867400"/>
          </a:xfrm>
          <a:prstGeom prst="rect">
            <a:avLst/>
          </a:prstGeom>
          <a:noFill/>
          <a:ln>
            <a:noFill/>
          </a:ln>
        </p:spPr>
      </p:pic>
      <p:sp>
        <p:nvSpPr>
          <p:cNvPr id="553" name="Google Shape;553;p20"/>
          <p:cNvSpPr/>
          <p:nvPr/>
        </p:nvSpPr>
        <p:spPr>
          <a:xfrm>
            <a:off x="1244756"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a:off x="1244756" y="6870700"/>
            <a:ext cx="2006851"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p:nvPr/>
        </p:nvSpPr>
        <p:spPr>
          <a:xfrm>
            <a:off x="2006851" y="7175500"/>
            <a:ext cx="1024595"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1</a:t>
            </a:r>
            <a:endParaRPr b="0" i="0" sz="12800" u="none" cap="none" strike="noStrike">
              <a:solidFill>
                <a:schemeClr val="dk1"/>
              </a:solidFill>
              <a:latin typeface="Calibri"/>
              <a:ea typeface="Calibri"/>
              <a:cs typeface="Calibri"/>
              <a:sym typeface="Calibri"/>
            </a:endParaRPr>
          </a:p>
        </p:txBody>
      </p:sp>
      <p:sp>
        <p:nvSpPr>
          <p:cNvPr id="556" name="Google Shape;556;p20"/>
          <p:cNvSpPr/>
          <p:nvPr/>
        </p:nvSpPr>
        <p:spPr>
          <a:xfrm>
            <a:off x="3454832" y="7245350"/>
            <a:ext cx="635079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3454832" y="7245350"/>
            <a:ext cx="655401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Discover the secrets</a:t>
            </a:r>
            <a:endParaRPr b="0" i="0" sz="4800" u="none" cap="none" strike="noStrike">
              <a:solidFill>
                <a:schemeClr val="dk1"/>
              </a:solidFill>
              <a:latin typeface="Calibri"/>
              <a:ea typeface="Calibri"/>
              <a:cs typeface="Calibri"/>
              <a:sym typeface="Calibri"/>
            </a:endParaRPr>
          </a:p>
        </p:txBody>
      </p:sp>
      <p:sp>
        <p:nvSpPr>
          <p:cNvPr id="558" name="Google Shape;558;p20"/>
          <p:cNvSpPr/>
          <p:nvPr/>
        </p:nvSpPr>
        <p:spPr>
          <a:xfrm>
            <a:off x="3454832" y="8108950"/>
            <a:ext cx="6486277"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59" name="Google Shape;559;p20"/>
          <p:cNvSpPr/>
          <p:nvPr/>
        </p:nvSpPr>
        <p:spPr>
          <a:xfrm>
            <a:off x="5525191"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5525191" y="10668000"/>
            <a:ext cx="2349794"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6287286" y="10972800"/>
            <a:ext cx="136753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3</a:t>
            </a:r>
            <a:endParaRPr b="0" i="0" sz="12800" u="none" cap="none" strike="noStrike">
              <a:solidFill>
                <a:schemeClr val="dk1"/>
              </a:solidFill>
              <a:latin typeface="Calibri"/>
              <a:ea typeface="Calibri"/>
              <a:cs typeface="Calibri"/>
              <a:sym typeface="Calibri"/>
            </a:endParaRPr>
          </a:p>
        </p:txBody>
      </p:sp>
      <p:sp>
        <p:nvSpPr>
          <p:cNvPr id="562" name="Google Shape;562;p20"/>
          <p:cNvSpPr/>
          <p:nvPr/>
        </p:nvSpPr>
        <p:spPr>
          <a:xfrm>
            <a:off x="8078210" y="10782300"/>
            <a:ext cx="6007851"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8078210" y="10782300"/>
            <a:ext cx="621107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Meet the creatures</a:t>
            </a:r>
            <a:endParaRPr b="0" i="0" sz="4800" u="none" cap="none" strike="noStrike">
              <a:solidFill>
                <a:schemeClr val="dk1"/>
              </a:solidFill>
              <a:latin typeface="Calibri"/>
              <a:ea typeface="Calibri"/>
              <a:cs typeface="Calibri"/>
              <a:sym typeface="Calibri"/>
            </a:endParaRPr>
          </a:p>
        </p:txBody>
      </p:sp>
      <p:sp>
        <p:nvSpPr>
          <p:cNvPr id="564" name="Google Shape;564;p20"/>
          <p:cNvSpPr/>
          <p:nvPr/>
        </p:nvSpPr>
        <p:spPr>
          <a:xfrm>
            <a:off x="8078210" y="116459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65" name="Google Shape;565;p20"/>
          <p:cNvSpPr/>
          <p:nvPr/>
        </p:nvSpPr>
        <p:spPr>
          <a:xfrm>
            <a:off x="14289286"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14289286" y="10668000"/>
            <a:ext cx="2464108"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15051381" y="10972800"/>
            <a:ext cx="148185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4</a:t>
            </a:r>
            <a:endParaRPr b="0" i="0" sz="12800" u="none" cap="none" strike="noStrike">
              <a:solidFill>
                <a:schemeClr val="dk1"/>
              </a:solidFill>
              <a:latin typeface="Calibri"/>
              <a:ea typeface="Calibri"/>
              <a:cs typeface="Calibri"/>
              <a:sym typeface="Calibri"/>
            </a:endParaRPr>
          </a:p>
        </p:txBody>
      </p:sp>
      <p:sp>
        <p:nvSpPr>
          <p:cNvPr id="568" name="Google Shape;568;p20"/>
          <p:cNvSpPr/>
          <p:nvPr/>
        </p:nvSpPr>
        <p:spPr>
          <a:xfrm>
            <a:off x="16956619" y="10782300"/>
            <a:ext cx="5893537"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16956619" y="10782300"/>
            <a:ext cx="609676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Uncover the magic</a:t>
            </a:r>
            <a:endParaRPr b="0" i="0" sz="4800" u="none" cap="none" strike="noStrike">
              <a:solidFill>
                <a:schemeClr val="dk1"/>
              </a:solidFill>
              <a:latin typeface="Calibri"/>
              <a:ea typeface="Calibri"/>
              <a:cs typeface="Calibri"/>
              <a:sym typeface="Calibri"/>
            </a:endParaRPr>
          </a:p>
        </p:txBody>
      </p:sp>
      <p:sp>
        <p:nvSpPr>
          <p:cNvPr id="570" name="Google Shape;570;p20"/>
          <p:cNvSpPr/>
          <p:nvPr/>
        </p:nvSpPr>
        <p:spPr>
          <a:xfrm>
            <a:off x="16956619" y="11645900"/>
            <a:ext cx="602902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71" name="Google Shape;571;p20"/>
          <p:cNvSpPr/>
          <p:nvPr/>
        </p:nvSpPr>
        <p:spPr>
          <a:xfrm>
            <a:off x="10008851"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10008851" y="6870700"/>
            <a:ext cx="2400600" cy="26543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10770946" y="7175500"/>
            <a:ext cx="141834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a:t>
            </a:r>
            <a:endParaRPr b="0" i="0" sz="12800" u="none" cap="none" strike="noStrike">
              <a:solidFill>
                <a:schemeClr val="dk1"/>
              </a:solidFill>
              <a:latin typeface="Calibri"/>
              <a:ea typeface="Calibri"/>
              <a:cs typeface="Calibri"/>
              <a:sym typeface="Calibri"/>
            </a:endParaRPr>
          </a:p>
        </p:txBody>
      </p:sp>
      <p:sp>
        <p:nvSpPr>
          <p:cNvPr id="574" name="Google Shape;574;p20"/>
          <p:cNvSpPr/>
          <p:nvPr/>
        </p:nvSpPr>
        <p:spPr>
          <a:xfrm>
            <a:off x="12612676" y="7245350"/>
            <a:ext cx="5957045"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12612676" y="7245350"/>
            <a:ext cx="616027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Find your own path</a:t>
            </a:r>
            <a:endParaRPr b="0" i="0" sz="4800" u="none" cap="none" strike="noStrike">
              <a:solidFill>
                <a:schemeClr val="dk1"/>
              </a:solidFill>
              <a:latin typeface="Calibri"/>
              <a:ea typeface="Calibri"/>
              <a:cs typeface="Calibri"/>
              <a:sym typeface="Calibri"/>
            </a:endParaRPr>
          </a:p>
        </p:txBody>
      </p:sp>
      <p:sp>
        <p:nvSpPr>
          <p:cNvPr id="576" name="Google Shape;576;p20"/>
          <p:cNvSpPr/>
          <p:nvPr/>
        </p:nvSpPr>
        <p:spPr>
          <a:xfrm>
            <a:off x="12612676" y="8108950"/>
            <a:ext cx="609252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581" name="Shape 581"/>
        <p:cNvGrpSpPr/>
        <p:nvPr/>
      </p:nvGrpSpPr>
      <p:grpSpPr>
        <a:xfrm>
          <a:off x="0" y="0"/>
          <a:ext cx="0" cy="0"/>
          <a:chOff x="0" y="0"/>
          <a:chExt cx="0" cy="0"/>
        </a:xfrm>
      </p:grpSpPr>
      <p:sp>
        <p:nvSpPr>
          <p:cNvPr id="582" name="Google Shape;582;p21"/>
          <p:cNvSpPr/>
          <p:nvPr/>
        </p:nvSpPr>
        <p:spPr>
          <a:xfrm>
            <a:off x="0" y="0"/>
            <a:ext cx="24387048" cy="13716000"/>
          </a:xfrm>
          <a:prstGeom prst="rect">
            <a:avLst/>
          </a:prstGeom>
          <a:solidFill>
            <a:srgbClr val="FFE9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1"/>
          <p:cNvSpPr/>
          <p:nvPr/>
        </p:nvSpPr>
        <p:spPr>
          <a:xfrm>
            <a:off x="635079" y="635000"/>
            <a:ext cx="23116889" cy="12446000"/>
          </a:xfrm>
          <a:prstGeom prst="rect">
            <a:avLst/>
          </a:prstGeom>
          <a:no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p21"/>
          <p:cNvPicPr preferRelativeResize="0"/>
          <p:nvPr/>
        </p:nvPicPr>
        <p:blipFill rotWithShape="1">
          <a:blip r:embed="rId3">
            <a:alphaModFix/>
          </a:blip>
          <a:srcRect b="0" l="0" r="0" t="0"/>
          <a:stretch/>
        </p:blipFill>
        <p:spPr>
          <a:xfrm>
            <a:off x="-945260" y="4483100"/>
            <a:ext cx="26261332" cy="15074875"/>
          </a:xfrm>
          <a:prstGeom prst="rect">
            <a:avLst/>
          </a:prstGeom>
          <a:noFill/>
          <a:ln>
            <a:noFill/>
          </a:ln>
        </p:spPr>
      </p:pic>
      <p:pic>
        <p:nvPicPr>
          <p:cNvPr descr=" " id="585" name="Google Shape;585;p21"/>
          <p:cNvPicPr preferRelativeResize="0"/>
          <p:nvPr/>
        </p:nvPicPr>
        <p:blipFill rotWithShape="1">
          <a:blip r:embed="rId4">
            <a:alphaModFix/>
          </a:blip>
          <a:srcRect b="0" l="0" r="0" t="0"/>
          <a:stretch/>
        </p:blipFill>
        <p:spPr>
          <a:xfrm>
            <a:off x="19890686" y="-2082800"/>
            <a:ext cx="6071359" cy="6070600"/>
          </a:xfrm>
          <a:prstGeom prst="rect">
            <a:avLst/>
          </a:prstGeom>
          <a:noFill/>
          <a:ln>
            <a:noFill/>
          </a:ln>
        </p:spPr>
      </p:pic>
      <p:sp>
        <p:nvSpPr>
          <p:cNvPr id="586" name="Google Shape;586;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88" name="Google Shape;588;p21"/>
          <p:cNvPicPr preferRelativeResize="0"/>
          <p:nvPr/>
        </p:nvPicPr>
        <p:blipFill rotWithShape="1">
          <a:blip r:embed="rId6">
            <a:alphaModFix/>
          </a:blip>
          <a:srcRect b="0" l="0" r="0" t="0"/>
          <a:stretch/>
        </p:blipFill>
        <p:spPr>
          <a:xfrm>
            <a:off x="1320965" y="3898900"/>
            <a:ext cx="14479810" cy="7861300"/>
          </a:xfrm>
          <a:prstGeom prst="rect">
            <a:avLst/>
          </a:prstGeom>
          <a:noFill/>
          <a:ln>
            <a:noFill/>
          </a:ln>
        </p:spPr>
      </p:pic>
      <p:sp>
        <p:nvSpPr>
          <p:cNvPr id="589" name="Google Shape;589;p21"/>
          <p:cNvSpPr/>
          <p:nvPr/>
        </p:nvSpPr>
        <p:spPr>
          <a:xfrm>
            <a:off x="6192024" y="1250950"/>
            <a:ext cx="1232900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590" name="Google Shape;590;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16118315" y="366395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593" name="Google Shape;593;p21"/>
          <p:cNvSpPr/>
          <p:nvPr/>
        </p:nvSpPr>
        <p:spPr>
          <a:xfrm>
            <a:off x="16118315" y="45275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94" name="Google Shape;594;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16118315" y="6832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597" name="Google Shape;597;p21"/>
          <p:cNvSpPr/>
          <p:nvPr/>
        </p:nvSpPr>
        <p:spPr>
          <a:xfrm>
            <a:off x="16118315" y="76962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98" name="Google Shape;598;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a:off x="16118315" y="99949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601" name="Google Shape;601;p21"/>
          <p:cNvSpPr/>
          <p:nvPr/>
        </p:nvSpPr>
        <p:spPr>
          <a:xfrm>
            <a:off x="16118315" y="108585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606" name="Shape 606"/>
        <p:cNvGrpSpPr/>
        <p:nvPr/>
      </p:nvGrpSpPr>
      <p:grpSpPr>
        <a:xfrm>
          <a:off x="0" y="0"/>
          <a:ext cx="0" cy="0"/>
          <a:chOff x="0" y="0"/>
          <a:chExt cx="0" cy="0"/>
        </a:xfrm>
      </p:grpSpPr>
      <p:pic>
        <p:nvPicPr>
          <p:cNvPr descr=" " id="607" name="Google Shape;607;p22"/>
          <p:cNvPicPr preferRelativeResize="0"/>
          <p:nvPr/>
        </p:nvPicPr>
        <p:blipFill rotWithShape="1">
          <a:blip r:embed="rId3">
            <a:alphaModFix/>
          </a:blip>
          <a:srcRect b="0" l="0" r="0" t="0"/>
          <a:stretch/>
        </p:blipFill>
        <p:spPr>
          <a:xfrm>
            <a:off x="-596975" y="7937500"/>
            <a:ext cx="26012851" cy="8394700"/>
          </a:xfrm>
          <a:prstGeom prst="rect">
            <a:avLst/>
          </a:prstGeom>
          <a:noFill/>
          <a:ln>
            <a:noFill/>
          </a:ln>
        </p:spPr>
      </p:pic>
      <p:pic>
        <p:nvPicPr>
          <p:cNvPr descr=" " id="608" name="Google Shape;608;p22"/>
          <p:cNvPicPr preferRelativeResize="0"/>
          <p:nvPr/>
        </p:nvPicPr>
        <p:blipFill rotWithShape="1">
          <a:blip r:embed="rId4">
            <a:alphaModFix/>
          </a:blip>
          <a:srcRect b="0" l="0" r="0" t="0"/>
          <a:stretch/>
        </p:blipFill>
        <p:spPr>
          <a:xfrm>
            <a:off x="-1041530" y="7340600"/>
            <a:ext cx="5385442" cy="2800424"/>
          </a:xfrm>
          <a:prstGeom prst="rect">
            <a:avLst/>
          </a:prstGeom>
          <a:noFill/>
          <a:ln>
            <a:noFill/>
          </a:ln>
        </p:spPr>
      </p:pic>
      <p:pic>
        <p:nvPicPr>
          <p:cNvPr descr=" " id="609" name="Google Shape;609;p22"/>
          <p:cNvPicPr preferRelativeResize="0"/>
          <p:nvPr/>
        </p:nvPicPr>
        <p:blipFill rotWithShape="1">
          <a:blip r:embed="rId5">
            <a:alphaModFix/>
          </a:blip>
          <a:srcRect b="0" l="0" r="0" t="0"/>
          <a:stretch/>
        </p:blipFill>
        <p:spPr>
          <a:xfrm>
            <a:off x="19877984" y="584200"/>
            <a:ext cx="5250162" cy="2730500"/>
          </a:xfrm>
          <a:prstGeom prst="rect">
            <a:avLst/>
          </a:prstGeom>
          <a:noFill/>
          <a:ln>
            <a:noFill/>
          </a:ln>
        </p:spPr>
      </p:pic>
      <p:sp>
        <p:nvSpPr>
          <p:cNvPr id="610" name="Google Shape;610;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p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12" name="Google Shape;612;p22"/>
          <p:cNvSpPr/>
          <p:nvPr/>
        </p:nvSpPr>
        <p:spPr>
          <a:xfrm>
            <a:off x="9234054" y="908050"/>
            <a:ext cx="6270350"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Timeline</a:t>
            </a:r>
            <a:endParaRPr b="0" i="0" sz="8000" u="none" cap="none" strike="noStrike">
              <a:solidFill>
                <a:schemeClr val="dk1"/>
              </a:solidFill>
              <a:latin typeface="Calibri"/>
              <a:ea typeface="Calibri"/>
              <a:cs typeface="Calibri"/>
              <a:sym typeface="Calibri"/>
            </a:endParaRPr>
          </a:p>
        </p:txBody>
      </p:sp>
      <p:sp>
        <p:nvSpPr>
          <p:cNvPr id="613" name="Google Shape;613;p22"/>
          <p:cNvSpPr/>
          <p:nvPr/>
        </p:nvSpPr>
        <p:spPr>
          <a:xfrm>
            <a:off x="1143143" y="2933700"/>
            <a:ext cx="2210076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2"/>
          <p:cNvSpPr/>
          <p:nvPr/>
        </p:nvSpPr>
        <p:spPr>
          <a:xfrm>
            <a:off x="1143143" y="2933700"/>
            <a:ext cx="457257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2"/>
          <p:cNvSpPr/>
          <p:nvPr/>
        </p:nvSpPr>
        <p:spPr>
          <a:xfrm>
            <a:off x="2616527" y="29337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p22"/>
          <p:cNvPicPr preferRelativeResize="0"/>
          <p:nvPr/>
        </p:nvPicPr>
        <p:blipFill rotWithShape="1">
          <a:blip r:embed="rId7">
            <a:alphaModFix/>
          </a:blip>
          <a:srcRect b="0" l="0" r="0" t="0"/>
          <a:stretch/>
        </p:blipFill>
        <p:spPr>
          <a:xfrm>
            <a:off x="3334167" y="2933700"/>
            <a:ext cx="190524" cy="2603500"/>
          </a:xfrm>
          <a:prstGeom prst="rect">
            <a:avLst/>
          </a:prstGeom>
          <a:noFill/>
          <a:ln>
            <a:noFill/>
          </a:ln>
        </p:spPr>
      </p:pic>
      <p:pic>
        <p:nvPicPr>
          <p:cNvPr descr=" " id="617" name="Google Shape;617;p22"/>
          <p:cNvPicPr preferRelativeResize="0"/>
          <p:nvPr/>
        </p:nvPicPr>
        <p:blipFill rotWithShape="1">
          <a:blip r:embed="rId8">
            <a:alphaModFix/>
          </a:blip>
          <a:srcRect b="0" l="0" r="0" t="0"/>
          <a:stretch/>
        </p:blipFill>
        <p:spPr>
          <a:xfrm>
            <a:off x="2616527" y="5537200"/>
            <a:ext cx="1625803" cy="1625600"/>
          </a:xfrm>
          <a:prstGeom prst="rect">
            <a:avLst/>
          </a:prstGeom>
          <a:noFill/>
          <a:ln>
            <a:noFill/>
          </a:ln>
        </p:spPr>
      </p:pic>
      <p:sp>
        <p:nvSpPr>
          <p:cNvPr id="618" name="Google Shape;618;p22"/>
          <p:cNvSpPr/>
          <p:nvPr/>
        </p:nvSpPr>
        <p:spPr>
          <a:xfrm>
            <a:off x="2616527" y="55372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2"/>
          <p:cNvSpPr/>
          <p:nvPr/>
        </p:nvSpPr>
        <p:spPr>
          <a:xfrm>
            <a:off x="2870559" y="5988050"/>
            <a:ext cx="1117740"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2015</a:t>
            </a:r>
            <a:endParaRPr b="0" i="0" sz="3600" u="none" cap="none" strike="noStrike">
              <a:solidFill>
                <a:schemeClr val="dk1"/>
              </a:solidFill>
              <a:latin typeface="Calibri"/>
              <a:ea typeface="Calibri"/>
              <a:cs typeface="Calibri"/>
              <a:sym typeface="Calibri"/>
            </a:endParaRPr>
          </a:p>
        </p:txBody>
      </p:sp>
      <p:sp>
        <p:nvSpPr>
          <p:cNvPr id="620" name="Google Shape;620;p22"/>
          <p:cNvSpPr/>
          <p:nvPr/>
        </p:nvSpPr>
        <p:spPr>
          <a:xfrm>
            <a:off x="1143143"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2"/>
          <p:cNvSpPr/>
          <p:nvPr/>
        </p:nvSpPr>
        <p:spPr>
          <a:xfrm>
            <a:off x="1143143"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2"/>
          <p:cNvSpPr/>
          <p:nvPr/>
        </p:nvSpPr>
        <p:spPr>
          <a:xfrm>
            <a:off x="1143143"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2"/>
          <p:cNvSpPr/>
          <p:nvPr/>
        </p:nvSpPr>
        <p:spPr>
          <a:xfrm>
            <a:off x="1066933" y="77724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624" name="Google Shape;624;p22"/>
          <p:cNvSpPr/>
          <p:nvPr/>
        </p:nvSpPr>
        <p:spPr>
          <a:xfrm>
            <a:off x="1075401" y="8547100"/>
            <a:ext cx="4708055" cy="4288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25" name="Google Shape;625;p22"/>
          <p:cNvSpPr/>
          <p:nvPr/>
        </p:nvSpPr>
        <p:spPr>
          <a:xfrm>
            <a:off x="6985873" y="2933700"/>
            <a:ext cx="457257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8459257" y="29337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p22"/>
          <p:cNvPicPr preferRelativeResize="0"/>
          <p:nvPr/>
        </p:nvPicPr>
        <p:blipFill rotWithShape="1">
          <a:blip r:embed="rId7">
            <a:alphaModFix/>
          </a:blip>
          <a:srcRect b="0" l="0" r="0" t="0"/>
          <a:stretch/>
        </p:blipFill>
        <p:spPr>
          <a:xfrm>
            <a:off x="9176897" y="2933700"/>
            <a:ext cx="190524" cy="2603500"/>
          </a:xfrm>
          <a:prstGeom prst="rect">
            <a:avLst/>
          </a:prstGeom>
          <a:noFill/>
          <a:ln>
            <a:noFill/>
          </a:ln>
        </p:spPr>
      </p:pic>
      <p:pic>
        <p:nvPicPr>
          <p:cNvPr descr=" " id="628" name="Google Shape;628;p22"/>
          <p:cNvPicPr preferRelativeResize="0"/>
          <p:nvPr/>
        </p:nvPicPr>
        <p:blipFill rotWithShape="1">
          <a:blip r:embed="rId8">
            <a:alphaModFix/>
          </a:blip>
          <a:srcRect b="0" l="0" r="0" t="0"/>
          <a:stretch/>
        </p:blipFill>
        <p:spPr>
          <a:xfrm>
            <a:off x="8459257" y="5537200"/>
            <a:ext cx="1625803" cy="1625600"/>
          </a:xfrm>
          <a:prstGeom prst="rect">
            <a:avLst/>
          </a:prstGeom>
          <a:noFill/>
          <a:ln>
            <a:noFill/>
          </a:ln>
        </p:spPr>
      </p:pic>
      <p:sp>
        <p:nvSpPr>
          <p:cNvPr id="629" name="Google Shape;629;p22"/>
          <p:cNvSpPr/>
          <p:nvPr/>
        </p:nvSpPr>
        <p:spPr>
          <a:xfrm>
            <a:off x="8459257" y="55372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8694237" y="5988050"/>
            <a:ext cx="1155844"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2016</a:t>
            </a:r>
            <a:endParaRPr b="0" i="0" sz="3600" u="none" cap="none" strike="noStrike">
              <a:solidFill>
                <a:schemeClr val="dk1"/>
              </a:solidFill>
              <a:latin typeface="Calibri"/>
              <a:ea typeface="Calibri"/>
              <a:cs typeface="Calibri"/>
              <a:sym typeface="Calibri"/>
            </a:endParaRPr>
          </a:p>
        </p:txBody>
      </p:sp>
      <p:sp>
        <p:nvSpPr>
          <p:cNvPr id="631" name="Google Shape;631;p22"/>
          <p:cNvSpPr/>
          <p:nvPr/>
        </p:nvSpPr>
        <p:spPr>
          <a:xfrm>
            <a:off x="6985873"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a:off x="6985873"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a:off x="6985873"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a:off x="6909664" y="77724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War</a:t>
            </a:r>
            <a:endParaRPr b="0" i="0" sz="3600" u="none" cap="none" strike="noStrike">
              <a:solidFill>
                <a:schemeClr val="dk1"/>
              </a:solidFill>
              <a:latin typeface="Calibri"/>
              <a:ea typeface="Calibri"/>
              <a:cs typeface="Calibri"/>
              <a:sym typeface="Calibri"/>
            </a:endParaRPr>
          </a:p>
        </p:txBody>
      </p:sp>
      <p:sp>
        <p:nvSpPr>
          <p:cNvPr id="635" name="Google Shape;635;p22"/>
          <p:cNvSpPr/>
          <p:nvPr/>
        </p:nvSpPr>
        <p:spPr>
          <a:xfrm>
            <a:off x="6918131" y="8547100"/>
            <a:ext cx="4708055" cy="4288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636" name="Google Shape;636;p22"/>
          <p:cNvSpPr/>
          <p:nvPr/>
        </p:nvSpPr>
        <p:spPr>
          <a:xfrm>
            <a:off x="12828603" y="2933700"/>
            <a:ext cx="4572572" cy="92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a:off x="14301988" y="29337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p22"/>
          <p:cNvPicPr preferRelativeResize="0"/>
          <p:nvPr/>
        </p:nvPicPr>
        <p:blipFill rotWithShape="1">
          <a:blip r:embed="rId7">
            <a:alphaModFix/>
          </a:blip>
          <a:srcRect b="0" l="0" r="0" t="0"/>
          <a:stretch/>
        </p:blipFill>
        <p:spPr>
          <a:xfrm>
            <a:off x="15019627" y="2933700"/>
            <a:ext cx="190524" cy="2603500"/>
          </a:xfrm>
          <a:prstGeom prst="rect">
            <a:avLst/>
          </a:prstGeom>
          <a:noFill/>
          <a:ln>
            <a:noFill/>
          </a:ln>
        </p:spPr>
      </p:pic>
      <p:pic>
        <p:nvPicPr>
          <p:cNvPr descr=" " id="639" name="Google Shape;639;p22"/>
          <p:cNvPicPr preferRelativeResize="0"/>
          <p:nvPr/>
        </p:nvPicPr>
        <p:blipFill rotWithShape="1">
          <a:blip r:embed="rId8">
            <a:alphaModFix/>
          </a:blip>
          <a:srcRect b="0" l="0" r="0" t="0"/>
          <a:stretch/>
        </p:blipFill>
        <p:spPr>
          <a:xfrm>
            <a:off x="14301988" y="5537200"/>
            <a:ext cx="1625803" cy="1625600"/>
          </a:xfrm>
          <a:prstGeom prst="rect">
            <a:avLst/>
          </a:prstGeom>
          <a:noFill/>
          <a:ln>
            <a:noFill/>
          </a:ln>
        </p:spPr>
      </p:pic>
      <p:sp>
        <p:nvSpPr>
          <p:cNvPr id="640" name="Google Shape;640;p22"/>
          <p:cNvSpPr/>
          <p:nvPr/>
        </p:nvSpPr>
        <p:spPr>
          <a:xfrm>
            <a:off x="14301988" y="55372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14549668" y="5988050"/>
            <a:ext cx="1130441"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2017</a:t>
            </a:r>
            <a:endParaRPr b="0" i="0" sz="3600" u="none" cap="none" strike="noStrike">
              <a:solidFill>
                <a:schemeClr val="dk1"/>
              </a:solidFill>
              <a:latin typeface="Calibri"/>
              <a:ea typeface="Calibri"/>
              <a:cs typeface="Calibri"/>
              <a:sym typeface="Calibri"/>
            </a:endParaRPr>
          </a:p>
        </p:txBody>
      </p:sp>
      <p:sp>
        <p:nvSpPr>
          <p:cNvPr id="642" name="Google Shape;642;p22"/>
          <p:cNvSpPr/>
          <p:nvPr/>
        </p:nvSpPr>
        <p:spPr>
          <a:xfrm>
            <a:off x="12828603" y="7772400"/>
            <a:ext cx="4572572"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12828603" y="7772400"/>
            <a:ext cx="4572572"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2"/>
          <p:cNvSpPr/>
          <p:nvPr/>
        </p:nvSpPr>
        <p:spPr>
          <a:xfrm>
            <a:off x="12828603" y="7772400"/>
            <a:ext cx="4572572" cy="44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12752394" y="77724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Obtain</a:t>
            </a:r>
            <a:endParaRPr b="0" i="0" sz="3600" u="none" cap="none" strike="noStrike">
              <a:solidFill>
                <a:schemeClr val="dk1"/>
              </a:solidFill>
              <a:latin typeface="Calibri"/>
              <a:ea typeface="Calibri"/>
              <a:cs typeface="Calibri"/>
              <a:sym typeface="Calibri"/>
            </a:endParaRPr>
          </a:p>
        </p:txBody>
      </p:sp>
      <p:sp>
        <p:nvSpPr>
          <p:cNvPr id="646" name="Google Shape;646;p22"/>
          <p:cNvSpPr/>
          <p:nvPr/>
        </p:nvSpPr>
        <p:spPr>
          <a:xfrm>
            <a:off x="12760862" y="8547100"/>
            <a:ext cx="4708055" cy="376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647" name="Google Shape;647;p22"/>
          <p:cNvSpPr/>
          <p:nvPr/>
        </p:nvSpPr>
        <p:spPr>
          <a:xfrm>
            <a:off x="18671334" y="2933700"/>
            <a:ext cx="4572572"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20144718" y="29337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p22"/>
          <p:cNvPicPr preferRelativeResize="0"/>
          <p:nvPr/>
        </p:nvPicPr>
        <p:blipFill rotWithShape="1">
          <a:blip r:embed="rId7">
            <a:alphaModFix/>
          </a:blip>
          <a:srcRect b="0" l="0" r="0" t="0"/>
          <a:stretch/>
        </p:blipFill>
        <p:spPr>
          <a:xfrm>
            <a:off x="20862357" y="2933700"/>
            <a:ext cx="190524" cy="2603500"/>
          </a:xfrm>
          <a:prstGeom prst="rect">
            <a:avLst/>
          </a:prstGeom>
          <a:noFill/>
          <a:ln>
            <a:noFill/>
          </a:ln>
        </p:spPr>
      </p:pic>
      <p:pic>
        <p:nvPicPr>
          <p:cNvPr descr=" " id="650" name="Google Shape;650;p22"/>
          <p:cNvPicPr preferRelativeResize="0"/>
          <p:nvPr/>
        </p:nvPicPr>
        <p:blipFill rotWithShape="1">
          <a:blip r:embed="rId8">
            <a:alphaModFix/>
          </a:blip>
          <a:srcRect b="0" l="0" r="0" t="0"/>
          <a:stretch/>
        </p:blipFill>
        <p:spPr>
          <a:xfrm>
            <a:off x="20144718" y="5537200"/>
            <a:ext cx="1625803" cy="1625600"/>
          </a:xfrm>
          <a:prstGeom prst="rect">
            <a:avLst/>
          </a:prstGeom>
          <a:noFill/>
          <a:ln>
            <a:noFill/>
          </a:ln>
        </p:spPr>
      </p:pic>
      <p:sp>
        <p:nvSpPr>
          <p:cNvPr id="651" name="Google Shape;651;p22"/>
          <p:cNvSpPr/>
          <p:nvPr/>
        </p:nvSpPr>
        <p:spPr>
          <a:xfrm>
            <a:off x="20144718" y="55372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2"/>
          <p:cNvSpPr/>
          <p:nvPr/>
        </p:nvSpPr>
        <p:spPr>
          <a:xfrm>
            <a:off x="20379697" y="5988050"/>
            <a:ext cx="1155844" cy="72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Marcellus"/>
              <a:buNone/>
            </a:pPr>
            <a:r>
              <a:rPr b="0" i="0" lang="en-US" sz="3600" u="none" cap="none" strike="noStrike">
                <a:solidFill>
                  <a:srgbClr val="000000"/>
                </a:solidFill>
                <a:latin typeface="Marcellus"/>
                <a:ea typeface="Marcellus"/>
                <a:cs typeface="Marcellus"/>
                <a:sym typeface="Marcellus"/>
              </a:rPr>
              <a:t>2018</a:t>
            </a:r>
            <a:endParaRPr b="0" i="0" sz="3600" u="none" cap="none" strike="noStrike">
              <a:solidFill>
                <a:schemeClr val="dk1"/>
              </a:solidFill>
              <a:latin typeface="Calibri"/>
              <a:ea typeface="Calibri"/>
              <a:cs typeface="Calibri"/>
              <a:sym typeface="Calibri"/>
            </a:endParaRPr>
          </a:p>
        </p:txBody>
      </p:sp>
      <p:sp>
        <p:nvSpPr>
          <p:cNvPr id="653" name="Google Shape;653;p22"/>
          <p:cNvSpPr/>
          <p:nvPr/>
        </p:nvSpPr>
        <p:spPr>
          <a:xfrm>
            <a:off x="18671334"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2"/>
          <p:cNvSpPr/>
          <p:nvPr/>
        </p:nvSpPr>
        <p:spPr>
          <a:xfrm>
            <a:off x="18671334"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2"/>
          <p:cNvSpPr/>
          <p:nvPr/>
        </p:nvSpPr>
        <p:spPr>
          <a:xfrm>
            <a:off x="18671334" y="7772400"/>
            <a:ext cx="4572572" cy="4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2"/>
          <p:cNvSpPr/>
          <p:nvPr/>
        </p:nvSpPr>
        <p:spPr>
          <a:xfrm>
            <a:off x="18595124" y="7772400"/>
            <a:ext cx="472499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Foundation</a:t>
            </a:r>
            <a:endParaRPr b="0" i="0" sz="3600" u="none" cap="none" strike="noStrike">
              <a:solidFill>
                <a:schemeClr val="dk1"/>
              </a:solidFill>
              <a:latin typeface="Calibri"/>
              <a:ea typeface="Calibri"/>
              <a:cs typeface="Calibri"/>
              <a:sym typeface="Calibri"/>
            </a:endParaRPr>
          </a:p>
        </p:txBody>
      </p:sp>
      <p:sp>
        <p:nvSpPr>
          <p:cNvPr id="657" name="Google Shape;657;p22"/>
          <p:cNvSpPr/>
          <p:nvPr/>
        </p:nvSpPr>
        <p:spPr>
          <a:xfrm>
            <a:off x="18603592" y="8547100"/>
            <a:ext cx="4708055" cy="4288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pic>
        <p:nvPicPr>
          <p:cNvPr descr=" " id="658" name="Google Shape;658;p22"/>
          <p:cNvPicPr preferRelativeResize="0"/>
          <p:nvPr/>
        </p:nvPicPr>
        <p:blipFill rotWithShape="1">
          <a:blip r:embed="rId9">
            <a:alphaModFix/>
          </a:blip>
          <a:srcRect b="0" l="0" r="0" t="0"/>
          <a:stretch/>
        </p:blipFill>
        <p:spPr>
          <a:xfrm>
            <a:off x="3429429" y="3009900"/>
            <a:ext cx="17528191" cy="381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663" name="Shape 663"/>
        <p:cNvGrpSpPr/>
        <p:nvPr/>
      </p:nvGrpSpPr>
      <p:grpSpPr>
        <a:xfrm>
          <a:off x="0" y="0"/>
          <a:ext cx="0" cy="0"/>
          <a:chOff x="0" y="0"/>
          <a:chExt cx="0" cy="0"/>
        </a:xfrm>
      </p:grpSpPr>
      <p:pic>
        <p:nvPicPr>
          <p:cNvPr descr=" " id="664" name="Google Shape;664;p23"/>
          <p:cNvPicPr preferRelativeResize="0"/>
          <p:nvPr/>
        </p:nvPicPr>
        <p:blipFill rotWithShape="1">
          <a:blip r:embed="rId3">
            <a:alphaModFix/>
          </a:blip>
          <a:srcRect b="0" l="0" r="0" t="0"/>
          <a:stretch/>
        </p:blipFill>
        <p:spPr>
          <a:xfrm>
            <a:off x="-1803625" y="-1663700"/>
            <a:ext cx="5855432" cy="5854700"/>
          </a:xfrm>
          <a:prstGeom prst="rect">
            <a:avLst/>
          </a:prstGeom>
          <a:noFill/>
          <a:ln>
            <a:noFill/>
          </a:ln>
        </p:spPr>
      </p:pic>
      <p:pic>
        <p:nvPicPr>
          <p:cNvPr descr=" " id="665" name="Google Shape;665;p23"/>
          <p:cNvPicPr preferRelativeResize="0"/>
          <p:nvPr/>
        </p:nvPicPr>
        <p:blipFill rotWithShape="1">
          <a:blip r:embed="rId4">
            <a:alphaModFix/>
          </a:blip>
          <a:srcRect b="0" l="0" r="0" t="0"/>
          <a:stretch/>
        </p:blipFill>
        <p:spPr>
          <a:xfrm>
            <a:off x="825603" y="641350"/>
            <a:ext cx="22735842" cy="12700"/>
          </a:xfrm>
          <a:prstGeom prst="rect">
            <a:avLst/>
          </a:prstGeom>
          <a:noFill/>
          <a:ln>
            <a:noFill/>
          </a:ln>
        </p:spPr>
      </p:pic>
      <p:pic>
        <p:nvPicPr>
          <p:cNvPr descr=" " id="666" name="Google Shape;666;p23"/>
          <p:cNvPicPr preferRelativeResize="0"/>
          <p:nvPr/>
        </p:nvPicPr>
        <p:blipFill rotWithShape="1">
          <a:blip r:embed="rId4">
            <a:alphaModFix/>
          </a:blip>
          <a:srcRect b="0" l="0" r="0" t="0"/>
          <a:stretch/>
        </p:blipFill>
        <p:spPr>
          <a:xfrm>
            <a:off x="825603" y="13049250"/>
            <a:ext cx="22735842" cy="12700"/>
          </a:xfrm>
          <a:prstGeom prst="rect">
            <a:avLst/>
          </a:prstGeom>
          <a:noFill/>
          <a:ln>
            <a:noFill/>
          </a:ln>
        </p:spPr>
      </p:pic>
      <p:sp>
        <p:nvSpPr>
          <p:cNvPr id="667" name="Google Shape;667;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p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9" name="Google Shape;669;p23"/>
          <p:cNvSpPr/>
          <p:nvPr/>
        </p:nvSpPr>
        <p:spPr>
          <a:xfrm>
            <a:off x="9894537" y="1536700"/>
            <a:ext cx="493668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670" name="Google Shape;670;p23"/>
          <p:cNvSpPr/>
          <p:nvPr/>
        </p:nvSpPr>
        <p:spPr>
          <a:xfrm>
            <a:off x="2070359"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p23"/>
          <p:cNvPicPr preferRelativeResize="0"/>
          <p:nvPr/>
        </p:nvPicPr>
        <p:blipFill rotWithShape="1">
          <a:blip r:embed="rId6">
            <a:alphaModFix/>
          </a:blip>
          <a:srcRect b="0" l="0" r="0" t="0"/>
          <a:stretch/>
        </p:blipFill>
        <p:spPr>
          <a:xfrm>
            <a:off x="2070359" y="3943350"/>
            <a:ext cx="6096762" cy="6096000"/>
          </a:xfrm>
          <a:prstGeom prst="rect">
            <a:avLst/>
          </a:prstGeom>
          <a:noFill/>
          <a:ln>
            <a:noFill/>
          </a:ln>
        </p:spPr>
      </p:pic>
      <p:sp>
        <p:nvSpPr>
          <p:cNvPr id="672" name="Google Shape;672;p23"/>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3"/>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3"/>
          <p:cNvSpPr/>
          <p:nvPr/>
        </p:nvSpPr>
        <p:spPr>
          <a:xfrm>
            <a:off x="1968746"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675" name="Google Shape;675;p23"/>
          <p:cNvSpPr/>
          <p:nvPr/>
        </p:nvSpPr>
        <p:spPr>
          <a:xfrm>
            <a:off x="2002617"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676" name="Google Shape;676;p23"/>
          <p:cNvSpPr/>
          <p:nvPr/>
        </p:nvSpPr>
        <p:spPr>
          <a:xfrm>
            <a:off x="9145143"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p23"/>
          <p:cNvPicPr preferRelativeResize="0"/>
          <p:nvPr/>
        </p:nvPicPr>
        <p:blipFill rotWithShape="1">
          <a:blip r:embed="rId7">
            <a:alphaModFix/>
          </a:blip>
          <a:srcRect b="0" l="0" r="0" t="0"/>
          <a:stretch/>
        </p:blipFill>
        <p:spPr>
          <a:xfrm>
            <a:off x="9145143" y="3943350"/>
            <a:ext cx="6096762" cy="6096000"/>
          </a:xfrm>
          <a:prstGeom prst="rect">
            <a:avLst/>
          </a:prstGeom>
          <a:noFill/>
          <a:ln>
            <a:noFill/>
          </a:ln>
        </p:spPr>
      </p:pic>
      <p:sp>
        <p:nvSpPr>
          <p:cNvPr id="678" name="Google Shape;678;p23"/>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3"/>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a:off x="9043530"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681" name="Google Shape;681;p23"/>
          <p:cNvSpPr/>
          <p:nvPr/>
        </p:nvSpPr>
        <p:spPr>
          <a:xfrm>
            <a:off x="9077401"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82" name="Google Shape;682;p23"/>
          <p:cNvSpPr/>
          <p:nvPr/>
        </p:nvSpPr>
        <p:spPr>
          <a:xfrm>
            <a:off x="16219927"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p23"/>
          <p:cNvPicPr preferRelativeResize="0"/>
          <p:nvPr/>
        </p:nvPicPr>
        <p:blipFill rotWithShape="1">
          <a:blip r:embed="rId8">
            <a:alphaModFix/>
          </a:blip>
          <a:srcRect b="0" l="0" r="0" t="0"/>
          <a:stretch/>
        </p:blipFill>
        <p:spPr>
          <a:xfrm>
            <a:off x="16219927" y="3943350"/>
            <a:ext cx="6096762" cy="6096000"/>
          </a:xfrm>
          <a:prstGeom prst="rect">
            <a:avLst/>
          </a:prstGeom>
          <a:noFill/>
          <a:ln>
            <a:noFill/>
          </a:ln>
        </p:spPr>
      </p:pic>
      <p:sp>
        <p:nvSpPr>
          <p:cNvPr id="684" name="Google Shape;684;p23"/>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3"/>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3"/>
          <p:cNvSpPr/>
          <p:nvPr/>
        </p:nvSpPr>
        <p:spPr>
          <a:xfrm>
            <a:off x="16118315"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687" name="Google Shape;687;p23"/>
          <p:cNvSpPr/>
          <p:nvPr/>
        </p:nvSpPr>
        <p:spPr>
          <a:xfrm>
            <a:off x="16152185"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692" name="Shape 692"/>
        <p:cNvGrpSpPr/>
        <p:nvPr/>
      </p:nvGrpSpPr>
      <p:grpSpPr>
        <a:xfrm>
          <a:off x="0" y="0"/>
          <a:ext cx="0" cy="0"/>
          <a:chOff x="0" y="0"/>
          <a:chExt cx="0" cy="0"/>
        </a:xfrm>
      </p:grpSpPr>
      <p:pic>
        <p:nvPicPr>
          <p:cNvPr descr=" " id="693" name="Google Shape;693;p24"/>
          <p:cNvPicPr preferRelativeResize="0"/>
          <p:nvPr/>
        </p:nvPicPr>
        <p:blipFill rotWithShape="1">
          <a:blip r:embed="rId3">
            <a:alphaModFix/>
          </a:blip>
          <a:srcRect b="0" l="0" r="0" t="0"/>
          <a:stretch/>
        </p:blipFill>
        <p:spPr>
          <a:xfrm>
            <a:off x="-1803625" y="-1663700"/>
            <a:ext cx="5855432" cy="5854700"/>
          </a:xfrm>
          <a:prstGeom prst="rect">
            <a:avLst/>
          </a:prstGeom>
          <a:noFill/>
          <a:ln>
            <a:noFill/>
          </a:ln>
        </p:spPr>
      </p:pic>
      <p:pic>
        <p:nvPicPr>
          <p:cNvPr descr=" " id="694" name="Google Shape;694;p24"/>
          <p:cNvPicPr preferRelativeResize="0"/>
          <p:nvPr/>
        </p:nvPicPr>
        <p:blipFill rotWithShape="1">
          <a:blip r:embed="rId4">
            <a:alphaModFix/>
          </a:blip>
          <a:srcRect b="0" l="0" r="0" t="0"/>
          <a:stretch/>
        </p:blipFill>
        <p:spPr>
          <a:xfrm>
            <a:off x="825603" y="641350"/>
            <a:ext cx="22735842" cy="12700"/>
          </a:xfrm>
          <a:prstGeom prst="rect">
            <a:avLst/>
          </a:prstGeom>
          <a:noFill/>
          <a:ln>
            <a:noFill/>
          </a:ln>
        </p:spPr>
      </p:pic>
      <p:pic>
        <p:nvPicPr>
          <p:cNvPr descr=" " id="695" name="Google Shape;695;p24"/>
          <p:cNvPicPr preferRelativeResize="0"/>
          <p:nvPr/>
        </p:nvPicPr>
        <p:blipFill rotWithShape="1">
          <a:blip r:embed="rId4">
            <a:alphaModFix/>
          </a:blip>
          <a:srcRect b="0" l="0" r="0" t="0"/>
          <a:stretch/>
        </p:blipFill>
        <p:spPr>
          <a:xfrm>
            <a:off x="825603" y="13049250"/>
            <a:ext cx="22735842" cy="12700"/>
          </a:xfrm>
          <a:prstGeom prst="rect">
            <a:avLst/>
          </a:prstGeom>
          <a:noFill/>
          <a:ln>
            <a:noFill/>
          </a:ln>
        </p:spPr>
      </p:pic>
      <p:sp>
        <p:nvSpPr>
          <p:cNvPr id="696" name="Google Shape;696;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p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98" name="Google Shape;698;p24"/>
          <p:cNvSpPr/>
          <p:nvPr/>
        </p:nvSpPr>
        <p:spPr>
          <a:xfrm>
            <a:off x="7747968" y="12534900"/>
            <a:ext cx="766752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jdhani"/>
              <a:buNone/>
            </a:pPr>
            <a:r>
              <a:rPr b="0" i="0" lang="en-US" sz="3200" u="none" cap="none" strike="noStrike">
                <a:solidFill>
                  <a:srgbClr val="000000"/>
                </a:solidFill>
                <a:latin typeface="Rajdhani"/>
                <a:ea typeface="Rajdhani"/>
                <a:cs typeface="Rajdhani"/>
                <a:sym typeface="Rajdhani"/>
              </a:rPr>
              <a:t>To download more editable chart, </a:t>
            </a:r>
            <a:r>
              <a:rPr b="0" i="0" lang="en-US" sz="32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9" name="Google Shape;699;p24"/>
          <p:cNvSpPr/>
          <p:nvPr/>
        </p:nvSpPr>
        <p:spPr>
          <a:xfrm>
            <a:off x="8010468" y="1270000"/>
            <a:ext cx="8366112"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Organization</a:t>
            </a:r>
            <a:endParaRPr b="0" i="0" sz="8000" u="none" cap="none" strike="noStrike">
              <a:solidFill>
                <a:schemeClr val="dk1"/>
              </a:solidFill>
              <a:latin typeface="Calibri"/>
              <a:ea typeface="Calibri"/>
              <a:cs typeface="Calibri"/>
              <a:sym typeface="Calibri"/>
            </a:endParaRPr>
          </a:p>
        </p:txBody>
      </p:sp>
      <p:sp>
        <p:nvSpPr>
          <p:cNvPr id="700" name="Google Shape;700;p24"/>
          <p:cNvSpPr/>
          <p:nvPr/>
        </p:nvSpPr>
        <p:spPr>
          <a:xfrm>
            <a:off x="787498" y="30480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4"/>
          <p:cNvSpPr/>
          <p:nvPr/>
        </p:nvSpPr>
        <p:spPr>
          <a:xfrm>
            <a:off x="10173972" y="30480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p24"/>
          <p:cNvPicPr preferRelativeResize="0"/>
          <p:nvPr/>
        </p:nvPicPr>
        <p:blipFill rotWithShape="1">
          <a:blip r:embed="rId7">
            <a:alphaModFix/>
          </a:blip>
          <a:srcRect b="0" l="0" r="0" t="0"/>
          <a:stretch/>
        </p:blipFill>
        <p:spPr>
          <a:xfrm>
            <a:off x="10478810" y="3289300"/>
            <a:ext cx="1117740" cy="1117600"/>
          </a:xfrm>
          <a:prstGeom prst="rect">
            <a:avLst/>
          </a:prstGeom>
          <a:noFill/>
          <a:ln>
            <a:noFill/>
          </a:ln>
        </p:spPr>
      </p:pic>
      <p:sp>
        <p:nvSpPr>
          <p:cNvPr id="703" name="Google Shape;703;p24"/>
          <p:cNvSpPr/>
          <p:nvPr/>
        </p:nvSpPr>
        <p:spPr>
          <a:xfrm>
            <a:off x="11799775" y="32512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4"/>
          <p:cNvSpPr/>
          <p:nvPr/>
        </p:nvSpPr>
        <p:spPr>
          <a:xfrm>
            <a:off x="11799775" y="3251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Chloe Ng</a:t>
            </a:r>
            <a:endParaRPr b="0" i="0" sz="3600" u="none" cap="none" strike="noStrike">
              <a:solidFill>
                <a:schemeClr val="dk1"/>
              </a:solidFill>
              <a:latin typeface="Calibri"/>
              <a:ea typeface="Calibri"/>
              <a:cs typeface="Calibri"/>
              <a:sym typeface="Calibri"/>
            </a:endParaRPr>
          </a:p>
        </p:txBody>
      </p:sp>
      <p:sp>
        <p:nvSpPr>
          <p:cNvPr id="705" name="Google Shape;705;p24"/>
          <p:cNvSpPr/>
          <p:nvPr/>
        </p:nvSpPr>
        <p:spPr>
          <a:xfrm>
            <a:off x="11799775" y="39243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Mage</a:t>
            </a:r>
            <a:endParaRPr b="0" i="0" sz="3200" u="none" cap="none" strike="noStrike">
              <a:solidFill>
                <a:schemeClr val="dk1"/>
              </a:solidFill>
              <a:latin typeface="Calibri"/>
              <a:ea typeface="Calibri"/>
              <a:cs typeface="Calibri"/>
              <a:sym typeface="Calibri"/>
            </a:endParaRPr>
          </a:p>
        </p:txBody>
      </p:sp>
      <p:sp>
        <p:nvSpPr>
          <p:cNvPr id="706" name="Google Shape;706;p24"/>
          <p:cNvSpPr/>
          <p:nvPr/>
        </p:nvSpPr>
        <p:spPr>
          <a:xfrm>
            <a:off x="787498" y="54102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p24"/>
          <p:cNvPicPr preferRelativeResize="0"/>
          <p:nvPr/>
        </p:nvPicPr>
        <p:blipFill rotWithShape="1">
          <a:blip r:embed="rId8">
            <a:alphaModFix/>
          </a:blip>
          <a:srcRect b="0" l="0" r="0" t="0"/>
          <a:stretch/>
        </p:blipFill>
        <p:spPr>
          <a:xfrm>
            <a:off x="1092337" y="5651500"/>
            <a:ext cx="1117740" cy="1117600"/>
          </a:xfrm>
          <a:prstGeom prst="rect">
            <a:avLst/>
          </a:prstGeom>
          <a:noFill/>
          <a:ln>
            <a:noFill/>
          </a:ln>
        </p:spPr>
      </p:pic>
      <p:sp>
        <p:nvSpPr>
          <p:cNvPr id="708" name="Google Shape;708;p24"/>
          <p:cNvSpPr/>
          <p:nvPr/>
        </p:nvSpPr>
        <p:spPr>
          <a:xfrm>
            <a:off x="2413302" y="5613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4"/>
          <p:cNvSpPr/>
          <p:nvPr/>
        </p:nvSpPr>
        <p:spPr>
          <a:xfrm>
            <a:off x="2413302" y="5613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Valtorin</a:t>
            </a:r>
            <a:endParaRPr b="0" i="0" sz="3600" u="none" cap="none" strike="noStrike">
              <a:solidFill>
                <a:schemeClr val="dk1"/>
              </a:solidFill>
              <a:latin typeface="Calibri"/>
              <a:ea typeface="Calibri"/>
              <a:cs typeface="Calibri"/>
              <a:sym typeface="Calibri"/>
            </a:endParaRPr>
          </a:p>
        </p:txBody>
      </p:sp>
      <p:sp>
        <p:nvSpPr>
          <p:cNvPr id="710" name="Google Shape;710;p24"/>
          <p:cNvSpPr/>
          <p:nvPr/>
        </p:nvSpPr>
        <p:spPr>
          <a:xfrm>
            <a:off x="2413302" y="6286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Assassin</a:t>
            </a:r>
            <a:endParaRPr b="0" i="0" sz="3200" u="none" cap="none" strike="noStrike">
              <a:solidFill>
                <a:schemeClr val="dk1"/>
              </a:solidFill>
              <a:latin typeface="Calibri"/>
              <a:ea typeface="Calibri"/>
              <a:cs typeface="Calibri"/>
              <a:sym typeface="Calibri"/>
            </a:endParaRPr>
          </a:p>
        </p:txBody>
      </p:sp>
      <p:sp>
        <p:nvSpPr>
          <p:cNvPr id="711" name="Google Shape;711;p24"/>
          <p:cNvSpPr/>
          <p:nvPr/>
        </p:nvSpPr>
        <p:spPr>
          <a:xfrm>
            <a:off x="3835879" y="77470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2" name="Google Shape;712;p24"/>
          <p:cNvPicPr preferRelativeResize="0"/>
          <p:nvPr/>
        </p:nvPicPr>
        <p:blipFill rotWithShape="1">
          <a:blip r:embed="rId9">
            <a:alphaModFix/>
          </a:blip>
          <a:srcRect b="0" l="0" r="0" t="0"/>
          <a:stretch/>
        </p:blipFill>
        <p:spPr>
          <a:xfrm>
            <a:off x="4140718" y="7988300"/>
            <a:ext cx="1117740" cy="1117600"/>
          </a:xfrm>
          <a:prstGeom prst="rect">
            <a:avLst/>
          </a:prstGeom>
          <a:noFill/>
          <a:ln>
            <a:noFill/>
          </a:ln>
        </p:spPr>
      </p:pic>
      <p:sp>
        <p:nvSpPr>
          <p:cNvPr id="713" name="Google Shape;713;p24"/>
          <p:cNvSpPr/>
          <p:nvPr/>
        </p:nvSpPr>
        <p:spPr>
          <a:xfrm>
            <a:off x="5461683" y="79502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4"/>
          <p:cNvSpPr/>
          <p:nvPr/>
        </p:nvSpPr>
        <p:spPr>
          <a:xfrm>
            <a:off x="5461683" y="7950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Lucian</a:t>
            </a:r>
            <a:endParaRPr b="0" i="0" sz="3600" u="none" cap="none" strike="noStrike">
              <a:solidFill>
                <a:schemeClr val="dk1"/>
              </a:solidFill>
              <a:latin typeface="Calibri"/>
              <a:ea typeface="Calibri"/>
              <a:cs typeface="Calibri"/>
              <a:sym typeface="Calibri"/>
            </a:endParaRPr>
          </a:p>
        </p:txBody>
      </p:sp>
      <p:sp>
        <p:nvSpPr>
          <p:cNvPr id="715" name="Google Shape;715;p24"/>
          <p:cNvSpPr/>
          <p:nvPr/>
        </p:nvSpPr>
        <p:spPr>
          <a:xfrm>
            <a:off x="5461683" y="86233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Conjurer</a:t>
            </a:r>
            <a:endParaRPr b="0" i="0" sz="3200" u="none" cap="none" strike="noStrike">
              <a:solidFill>
                <a:schemeClr val="dk1"/>
              </a:solidFill>
              <a:latin typeface="Calibri"/>
              <a:ea typeface="Calibri"/>
              <a:cs typeface="Calibri"/>
              <a:sym typeface="Calibri"/>
            </a:endParaRPr>
          </a:p>
        </p:txBody>
      </p:sp>
      <p:sp>
        <p:nvSpPr>
          <p:cNvPr id="716" name="Google Shape;716;p24"/>
          <p:cNvSpPr/>
          <p:nvPr/>
        </p:nvSpPr>
        <p:spPr>
          <a:xfrm>
            <a:off x="3835879" y="101346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7" name="Google Shape;717;p24"/>
          <p:cNvPicPr preferRelativeResize="0"/>
          <p:nvPr/>
        </p:nvPicPr>
        <p:blipFill rotWithShape="1">
          <a:blip r:embed="rId10">
            <a:alphaModFix/>
          </a:blip>
          <a:srcRect b="0" l="0" r="0" t="0"/>
          <a:stretch/>
        </p:blipFill>
        <p:spPr>
          <a:xfrm>
            <a:off x="4140718" y="10375900"/>
            <a:ext cx="1117740" cy="1117600"/>
          </a:xfrm>
          <a:prstGeom prst="rect">
            <a:avLst/>
          </a:prstGeom>
          <a:noFill/>
          <a:ln>
            <a:noFill/>
          </a:ln>
        </p:spPr>
      </p:pic>
      <p:sp>
        <p:nvSpPr>
          <p:cNvPr id="718" name="Google Shape;718;p24"/>
          <p:cNvSpPr/>
          <p:nvPr/>
        </p:nvSpPr>
        <p:spPr>
          <a:xfrm>
            <a:off x="5461683" y="103378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4"/>
          <p:cNvSpPr/>
          <p:nvPr/>
        </p:nvSpPr>
        <p:spPr>
          <a:xfrm>
            <a:off x="5461683" y="10337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Cedric</a:t>
            </a:r>
            <a:endParaRPr b="0" i="0" sz="3600" u="none" cap="none" strike="noStrike">
              <a:solidFill>
                <a:schemeClr val="dk1"/>
              </a:solidFill>
              <a:latin typeface="Calibri"/>
              <a:ea typeface="Calibri"/>
              <a:cs typeface="Calibri"/>
              <a:sym typeface="Calibri"/>
            </a:endParaRPr>
          </a:p>
        </p:txBody>
      </p:sp>
      <p:sp>
        <p:nvSpPr>
          <p:cNvPr id="720" name="Google Shape;720;p24"/>
          <p:cNvSpPr/>
          <p:nvPr/>
        </p:nvSpPr>
        <p:spPr>
          <a:xfrm>
            <a:off x="5461683" y="110109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Timekeeper</a:t>
            </a:r>
            <a:endParaRPr b="0" i="0" sz="3200" u="none" cap="none" strike="noStrike">
              <a:solidFill>
                <a:schemeClr val="dk1"/>
              </a:solidFill>
              <a:latin typeface="Calibri"/>
              <a:ea typeface="Calibri"/>
              <a:cs typeface="Calibri"/>
              <a:sym typeface="Calibri"/>
            </a:endParaRPr>
          </a:p>
        </p:txBody>
      </p:sp>
      <p:sp>
        <p:nvSpPr>
          <p:cNvPr id="721" name="Google Shape;721;p24"/>
          <p:cNvSpPr/>
          <p:nvPr/>
        </p:nvSpPr>
        <p:spPr>
          <a:xfrm>
            <a:off x="15343518" y="77724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p24"/>
          <p:cNvPicPr preferRelativeResize="0"/>
          <p:nvPr/>
        </p:nvPicPr>
        <p:blipFill rotWithShape="1">
          <a:blip r:embed="rId11">
            <a:alphaModFix/>
          </a:blip>
          <a:srcRect b="0" l="0" r="0" t="0"/>
          <a:stretch/>
        </p:blipFill>
        <p:spPr>
          <a:xfrm>
            <a:off x="15648356" y="8013700"/>
            <a:ext cx="1117740" cy="1117600"/>
          </a:xfrm>
          <a:prstGeom prst="rect">
            <a:avLst/>
          </a:prstGeom>
          <a:noFill/>
          <a:ln>
            <a:noFill/>
          </a:ln>
        </p:spPr>
      </p:pic>
      <p:sp>
        <p:nvSpPr>
          <p:cNvPr id="723" name="Google Shape;723;p24"/>
          <p:cNvSpPr/>
          <p:nvPr/>
        </p:nvSpPr>
        <p:spPr>
          <a:xfrm>
            <a:off x="16969321" y="79756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4"/>
          <p:cNvSpPr/>
          <p:nvPr/>
        </p:nvSpPr>
        <p:spPr>
          <a:xfrm>
            <a:off x="16969321" y="7975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Elvina</a:t>
            </a:r>
            <a:endParaRPr b="0" i="0" sz="3600" u="none" cap="none" strike="noStrike">
              <a:solidFill>
                <a:schemeClr val="dk1"/>
              </a:solidFill>
              <a:latin typeface="Calibri"/>
              <a:ea typeface="Calibri"/>
              <a:cs typeface="Calibri"/>
              <a:sym typeface="Calibri"/>
            </a:endParaRPr>
          </a:p>
        </p:txBody>
      </p:sp>
      <p:sp>
        <p:nvSpPr>
          <p:cNvPr id="725" name="Google Shape;725;p24"/>
          <p:cNvSpPr/>
          <p:nvPr/>
        </p:nvSpPr>
        <p:spPr>
          <a:xfrm>
            <a:off x="16969321" y="86487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Oracle</a:t>
            </a:r>
            <a:endParaRPr b="0" i="0" sz="3200" u="none" cap="none" strike="noStrike">
              <a:solidFill>
                <a:schemeClr val="dk1"/>
              </a:solidFill>
              <a:latin typeface="Calibri"/>
              <a:ea typeface="Calibri"/>
              <a:cs typeface="Calibri"/>
              <a:sym typeface="Calibri"/>
            </a:endParaRPr>
          </a:p>
        </p:txBody>
      </p:sp>
      <p:sp>
        <p:nvSpPr>
          <p:cNvPr id="726" name="Google Shape;726;p24"/>
          <p:cNvSpPr/>
          <p:nvPr/>
        </p:nvSpPr>
        <p:spPr>
          <a:xfrm>
            <a:off x="15343518" y="101346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7" name="Google Shape;727;p24"/>
          <p:cNvPicPr preferRelativeResize="0"/>
          <p:nvPr/>
        </p:nvPicPr>
        <p:blipFill rotWithShape="1">
          <a:blip r:embed="rId12">
            <a:alphaModFix/>
          </a:blip>
          <a:srcRect b="0" l="0" r="0" t="0"/>
          <a:stretch/>
        </p:blipFill>
        <p:spPr>
          <a:xfrm>
            <a:off x="15648356" y="10375900"/>
            <a:ext cx="1117740" cy="1117600"/>
          </a:xfrm>
          <a:prstGeom prst="rect">
            <a:avLst/>
          </a:prstGeom>
          <a:noFill/>
          <a:ln>
            <a:noFill/>
          </a:ln>
        </p:spPr>
      </p:pic>
      <p:sp>
        <p:nvSpPr>
          <p:cNvPr id="728" name="Google Shape;728;p24"/>
          <p:cNvSpPr/>
          <p:nvPr/>
        </p:nvSpPr>
        <p:spPr>
          <a:xfrm>
            <a:off x="16969321" y="103378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4"/>
          <p:cNvSpPr/>
          <p:nvPr/>
        </p:nvSpPr>
        <p:spPr>
          <a:xfrm>
            <a:off x="16969321" y="10337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Seraphina</a:t>
            </a:r>
            <a:endParaRPr b="0" i="0" sz="3600" u="none" cap="none" strike="noStrike">
              <a:solidFill>
                <a:schemeClr val="dk1"/>
              </a:solidFill>
              <a:latin typeface="Calibri"/>
              <a:ea typeface="Calibri"/>
              <a:cs typeface="Calibri"/>
              <a:sym typeface="Calibri"/>
            </a:endParaRPr>
          </a:p>
        </p:txBody>
      </p:sp>
      <p:sp>
        <p:nvSpPr>
          <p:cNvPr id="730" name="Google Shape;730;p24"/>
          <p:cNvSpPr/>
          <p:nvPr/>
        </p:nvSpPr>
        <p:spPr>
          <a:xfrm>
            <a:off x="16969321" y="110109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Lightbringer</a:t>
            </a:r>
            <a:endParaRPr b="0" i="0" sz="3200" u="none" cap="none" strike="noStrike">
              <a:solidFill>
                <a:schemeClr val="dk1"/>
              </a:solidFill>
              <a:latin typeface="Calibri"/>
              <a:ea typeface="Calibri"/>
              <a:cs typeface="Calibri"/>
              <a:sym typeface="Calibri"/>
            </a:endParaRPr>
          </a:p>
        </p:txBody>
      </p:sp>
      <p:sp>
        <p:nvSpPr>
          <p:cNvPr id="731" name="Google Shape;731;p24"/>
          <p:cNvSpPr/>
          <p:nvPr/>
        </p:nvSpPr>
        <p:spPr>
          <a:xfrm>
            <a:off x="6681035" y="54102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2" name="Google Shape;732;p24"/>
          <p:cNvPicPr preferRelativeResize="0"/>
          <p:nvPr/>
        </p:nvPicPr>
        <p:blipFill rotWithShape="1">
          <a:blip r:embed="rId13">
            <a:alphaModFix/>
          </a:blip>
          <a:srcRect b="0" l="0" r="0" t="0"/>
          <a:stretch/>
        </p:blipFill>
        <p:spPr>
          <a:xfrm>
            <a:off x="6985873" y="5651500"/>
            <a:ext cx="1117740" cy="1117600"/>
          </a:xfrm>
          <a:prstGeom prst="rect">
            <a:avLst/>
          </a:prstGeom>
          <a:noFill/>
          <a:ln>
            <a:noFill/>
          </a:ln>
        </p:spPr>
      </p:pic>
      <p:sp>
        <p:nvSpPr>
          <p:cNvPr id="733" name="Google Shape;733;p24"/>
          <p:cNvSpPr/>
          <p:nvPr/>
        </p:nvSpPr>
        <p:spPr>
          <a:xfrm>
            <a:off x="8306838" y="5613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4"/>
          <p:cNvSpPr/>
          <p:nvPr/>
        </p:nvSpPr>
        <p:spPr>
          <a:xfrm>
            <a:off x="8306838" y="5613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Aurielle</a:t>
            </a:r>
            <a:endParaRPr b="0" i="0" sz="3600" u="none" cap="none" strike="noStrike">
              <a:solidFill>
                <a:schemeClr val="dk1"/>
              </a:solidFill>
              <a:latin typeface="Calibri"/>
              <a:ea typeface="Calibri"/>
              <a:cs typeface="Calibri"/>
              <a:sym typeface="Calibri"/>
            </a:endParaRPr>
          </a:p>
        </p:txBody>
      </p:sp>
      <p:sp>
        <p:nvSpPr>
          <p:cNvPr id="735" name="Google Shape;735;p24"/>
          <p:cNvSpPr/>
          <p:nvPr/>
        </p:nvSpPr>
        <p:spPr>
          <a:xfrm>
            <a:off x="8306838" y="6286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Priestess</a:t>
            </a:r>
            <a:endParaRPr b="0" i="0" sz="3200" u="none" cap="none" strike="noStrike">
              <a:solidFill>
                <a:schemeClr val="dk1"/>
              </a:solidFill>
              <a:latin typeface="Calibri"/>
              <a:ea typeface="Calibri"/>
              <a:cs typeface="Calibri"/>
              <a:sym typeface="Calibri"/>
            </a:endParaRPr>
          </a:p>
        </p:txBody>
      </p:sp>
      <p:sp>
        <p:nvSpPr>
          <p:cNvPr id="736" name="Google Shape;736;p24"/>
          <p:cNvSpPr/>
          <p:nvPr/>
        </p:nvSpPr>
        <p:spPr>
          <a:xfrm>
            <a:off x="18468108" y="54102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7" name="Google Shape;737;p24"/>
          <p:cNvPicPr preferRelativeResize="0"/>
          <p:nvPr/>
        </p:nvPicPr>
        <p:blipFill rotWithShape="1">
          <a:blip r:embed="rId14">
            <a:alphaModFix/>
          </a:blip>
          <a:srcRect b="0" l="0" r="0" t="0"/>
          <a:stretch/>
        </p:blipFill>
        <p:spPr>
          <a:xfrm>
            <a:off x="18772946" y="5651500"/>
            <a:ext cx="1117740" cy="1117600"/>
          </a:xfrm>
          <a:prstGeom prst="rect">
            <a:avLst/>
          </a:prstGeom>
          <a:noFill/>
          <a:ln>
            <a:noFill/>
          </a:ln>
        </p:spPr>
      </p:pic>
      <p:sp>
        <p:nvSpPr>
          <p:cNvPr id="738" name="Google Shape;738;p24"/>
          <p:cNvSpPr/>
          <p:nvPr/>
        </p:nvSpPr>
        <p:spPr>
          <a:xfrm>
            <a:off x="20093911" y="5613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4"/>
          <p:cNvSpPr/>
          <p:nvPr/>
        </p:nvSpPr>
        <p:spPr>
          <a:xfrm>
            <a:off x="20093911" y="5613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Dariana</a:t>
            </a:r>
            <a:endParaRPr b="0" i="0" sz="3600" u="none" cap="none" strike="noStrike">
              <a:solidFill>
                <a:schemeClr val="dk1"/>
              </a:solidFill>
              <a:latin typeface="Calibri"/>
              <a:ea typeface="Calibri"/>
              <a:cs typeface="Calibri"/>
              <a:sym typeface="Calibri"/>
            </a:endParaRPr>
          </a:p>
        </p:txBody>
      </p:sp>
      <p:sp>
        <p:nvSpPr>
          <p:cNvPr id="740" name="Google Shape;740;p24"/>
          <p:cNvSpPr/>
          <p:nvPr/>
        </p:nvSpPr>
        <p:spPr>
          <a:xfrm>
            <a:off x="20093911" y="6286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Shaman</a:t>
            </a:r>
            <a:endParaRPr b="0" i="0" sz="3200" u="none" cap="none" strike="noStrike">
              <a:solidFill>
                <a:schemeClr val="dk1"/>
              </a:solidFill>
              <a:latin typeface="Calibri"/>
              <a:ea typeface="Calibri"/>
              <a:cs typeface="Calibri"/>
              <a:sym typeface="Calibri"/>
            </a:endParaRPr>
          </a:p>
        </p:txBody>
      </p:sp>
      <p:sp>
        <p:nvSpPr>
          <p:cNvPr id="741" name="Google Shape;741;p24"/>
          <p:cNvSpPr/>
          <p:nvPr/>
        </p:nvSpPr>
        <p:spPr>
          <a:xfrm>
            <a:off x="12574572" y="5410200"/>
            <a:ext cx="5487086" cy="16002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2" name="Google Shape;742;p24"/>
          <p:cNvPicPr preferRelativeResize="0"/>
          <p:nvPr/>
        </p:nvPicPr>
        <p:blipFill rotWithShape="1">
          <a:blip r:embed="rId15">
            <a:alphaModFix/>
          </a:blip>
          <a:srcRect b="0" l="0" r="0" t="0"/>
          <a:stretch/>
        </p:blipFill>
        <p:spPr>
          <a:xfrm>
            <a:off x="12879410" y="5651500"/>
            <a:ext cx="1117740" cy="1117600"/>
          </a:xfrm>
          <a:prstGeom prst="rect">
            <a:avLst/>
          </a:prstGeom>
          <a:noFill/>
          <a:ln>
            <a:noFill/>
          </a:ln>
        </p:spPr>
      </p:pic>
      <p:sp>
        <p:nvSpPr>
          <p:cNvPr id="743" name="Google Shape;743;p24"/>
          <p:cNvSpPr/>
          <p:nvPr/>
        </p:nvSpPr>
        <p:spPr>
          <a:xfrm>
            <a:off x="14200375" y="5613400"/>
            <a:ext cx="3556445" cy="1193800"/>
          </a:xfrm>
          <a:prstGeom prst="roundRect">
            <a:avLst>
              <a:gd fmla="val 45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4"/>
          <p:cNvSpPr/>
          <p:nvPr/>
        </p:nvSpPr>
        <p:spPr>
          <a:xfrm>
            <a:off x="14200375" y="56134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Theronis</a:t>
            </a:r>
            <a:endParaRPr b="0" i="0" sz="3600" u="none" cap="none" strike="noStrike">
              <a:solidFill>
                <a:schemeClr val="dk1"/>
              </a:solidFill>
              <a:latin typeface="Calibri"/>
              <a:ea typeface="Calibri"/>
              <a:cs typeface="Calibri"/>
              <a:sym typeface="Calibri"/>
            </a:endParaRPr>
          </a:p>
        </p:txBody>
      </p:sp>
      <p:sp>
        <p:nvSpPr>
          <p:cNvPr id="745" name="Google Shape;745;p24"/>
          <p:cNvSpPr/>
          <p:nvPr/>
        </p:nvSpPr>
        <p:spPr>
          <a:xfrm>
            <a:off x="14200375" y="6286500"/>
            <a:ext cx="3691928"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Warrior</a:t>
            </a:r>
            <a:endParaRPr b="0" i="0" sz="3200" u="none" cap="none" strike="noStrike">
              <a:solidFill>
                <a:schemeClr val="dk1"/>
              </a:solidFill>
              <a:latin typeface="Calibri"/>
              <a:ea typeface="Calibri"/>
              <a:cs typeface="Calibri"/>
              <a:sym typeface="Calibri"/>
            </a:endParaRPr>
          </a:p>
        </p:txBody>
      </p:sp>
      <p:pic>
        <p:nvPicPr>
          <p:cNvPr descr=" " id="746" name="Google Shape;746;p24"/>
          <p:cNvPicPr preferRelativeResize="0"/>
          <p:nvPr/>
        </p:nvPicPr>
        <p:blipFill rotWithShape="1">
          <a:blip r:embed="rId16">
            <a:alphaModFix/>
          </a:blip>
          <a:srcRect b="0" l="0" r="0" t="0"/>
          <a:stretch/>
        </p:blipFill>
        <p:spPr>
          <a:xfrm>
            <a:off x="3353219" y="4991100"/>
            <a:ext cx="17680610" cy="12700"/>
          </a:xfrm>
          <a:prstGeom prst="rect">
            <a:avLst/>
          </a:prstGeom>
          <a:noFill/>
          <a:ln>
            <a:noFill/>
          </a:ln>
        </p:spPr>
      </p:pic>
      <p:pic>
        <p:nvPicPr>
          <p:cNvPr descr=" " id="747" name="Google Shape;747;p24"/>
          <p:cNvPicPr preferRelativeResize="0"/>
          <p:nvPr/>
        </p:nvPicPr>
        <p:blipFill rotWithShape="1">
          <a:blip r:embed="rId17">
            <a:alphaModFix/>
          </a:blip>
          <a:srcRect b="0" l="0" r="0" t="0"/>
          <a:stretch/>
        </p:blipFill>
        <p:spPr>
          <a:xfrm>
            <a:off x="13006426" y="4597400"/>
            <a:ext cx="12702" cy="406400"/>
          </a:xfrm>
          <a:prstGeom prst="rect">
            <a:avLst/>
          </a:prstGeom>
          <a:noFill/>
          <a:ln>
            <a:noFill/>
          </a:ln>
        </p:spPr>
      </p:pic>
      <p:pic>
        <p:nvPicPr>
          <p:cNvPr descr=" " id="748" name="Google Shape;748;p24"/>
          <p:cNvPicPr preferRelativeResize="0"/>
          <p:nvPr/>
        </p:nvPicPr>
        <p:blipFill rotWithShape="1">
          <a:blip r:embed="rId18">
            <a:alphaModFix/>
          </a:blip>
          <a:srcRect b="0" l="0" r="0" t="0"/>
          <a:stretch/>
        </p:blipFill>
        <p:spPr>
          <a:xfrm>
            <a:off x="3353219" y="5003800"/>
            <a:ext cx="12702" cy="419100"/>
          </a:xfrm>
          <a:prstGeom prst="rect">
            <a:avLst/>
          </a:prstGeom>
          <a:noFill/>
          <a:ln>
            <a:noFill/>
          </a:ln>
        </p:spPr>
      </p:pic>
      <p:pic>
        <p:nvPicPr>
          <p:cNvPr descr=" " id="749" name="Google Shape;749;p24"/>
          <p:cNvPicPr preferRelativeResize="0"/>
          <p:nvPr/>
        </p:nvPicPr>
        <p:blipFill rotWithShape="1">
          <a:blip r:embed="rId18">
            <a:alphaModFix/>
          </a:blip>
          <a:srcRect b="0" l="0" r="0" t="0"/>
          <a:stretch/>
        </p:blipFill>
        <p:spPr>
          <a:xfrm>
            <a:off x="9513489" y="5003800"/>
            <a:ext cx="12702" cy="419100"/>
          </a:xfrm>
          <a:prstGeom prst="rect">
            <a:avLst/>
          </a:prstGeom>
          <a:noFill/>
          <a:ln>
            <a:noFill/>
          </a:ln>
        </p:spPr>
      </p:pic>
      <p:pic>
        <p:nvPicPr>
          <p:cNvPr descr=" " id="750" name="Google Shape;750;p24"/>
          <p:cNvPicPr preferRelativeResize="0"/>
          <p:nvPr/>
        </p:nvPicPr>
        <p:blipFill rotWithShape="1">
          <a:blip r:embed="rId18">
            <a:alphaModFix/>
          </a:blip>
          <a:srcRect b="0" l="0" r="0" t="0"/>
          <a:stretch/>
        </p:blipFill>
        <p:spPr>
          <a:xfrm>
            <a:off x="15407026" y="5003800"/>
            <a:ext cx="12702" cy="419100"/>
          </a:xfrm>
          <a:prstGeom prst="rect">
            <a:avLst/>
          </a:prstGeom>
          <a:noFill/>
          <a:ln>
            <a:noFill/>
          </a:ln>
        </p:spPr>
      </p:pic>
      <p:pic>
        <p:nvPicPr>
          <p:cNvPr descr=" " id="751" name="Google Shape;751;p24"/>
          <p:cNvPicPr preferRelativeResize="0"/>
          <p:nvPr/>
        </p:nvPicPr>
        <p:blipFill rotWithShape="1">
          <a:blip r:embed="rId18">
            <a:alphaModFix/>
          </a:blip>
          <a:srcRect b="0" l="0" r="0" t="0"/>
          <a:stretch/>
        </p:blipFill>
        <p:spPr>
          <a:xfrm>
            <a:off x="21021127" y="5003800"/>
            <a:ext cx="12702" cy="419100"/>
          </a:xfrm>
          <a:prstGeom prst="rect">
            <a:avLst/>
          </a:prstGeom>
          <a:noFill/>
          <a:ln>
            <a:noFill/>
          </a:ln>
        </p:spPr>
      </p:pic>
      <p:pic>
        <p:nvPicPr>
          <p:cNvPr descr=" " id="752" name="Google Shape;752;p24"/>
          <p:cNvPicPr preferRelativeResize="0"/>
          <p:nvPr/>
        </p:nvPicPr>
        <p:blipFill rotWithShape="1">
          <a:blip r:embed="rId19">
            <a:alphaModFix/>
          </a:blip>
          <a:srcRect b="0" l="0" r="0" t="0"/>
          <a:stretch/>
        </p:blipFill>
        <p:spPr>
          <a:xfrm>
            <a:off x="9513489" y="6819900"/>
            <a:ext cx="12702" cy="4165600"/>
          </a:xfrm>
          <a:prstGeom prst="rect">
            <a:avLst/>
          </a:prstGeom>
          <a:noFill/>
          <a:ln>
            <a:noFill/>
          </a:ln>
        </p:spPr>
      </p:pic>
      <p:pic>
        <p:nvPicPr>
          <p:cNvPr descr=" " id="753" name="Google Shape;753;p24"/>
          <p:cNvPicPr preferRelativeResize="0"/>
          <p:nvPr/>
        </p:nvPicPr>
        <p:blipFill rotWithShape="1">
          <a:blip r:embed="rId20">
            <a:alphaModFix/>
          </a:blip>
          <a:srcRect b="0" l="0" r="0" t="0"/>
          <a:stretch/>
        </p:blipFill>
        <p:spPr>
          <a:xfrm>
            <a:off x="9322965" y="8509000"/>
            <a:ext cx="203225" cy="12700"/>
          </a:xfrm>
          <a:prstGeom prst="rect">
            <a:avLst/>
          </a:prstGeom>
          <a:noFill/>
          <a:ln>
            <a:noFill/>
          </a:ln>
        </p:spPr>
      </p:pic>
      <p:pic>
        <p:nvPicPr>
          <p:cNvPr descr=" " id="754" name="Google Shape;754;p24"/>
          <p:cNvPicPr preferRelativeResize="0"/>
          <p:nvPr/>
        </p:nvPicPr>
        <p:blipFill rotWithShape="1">
          <a:blip r:embed="rId20">
            <a:alphaModFix/>
          </a:blip>
          <a:srcRect b="0" l="0" r="0" t="0"/>
          <a:stretch/>
        </p:blipFill>
        <p:spPr>
          <a:xfrm>
            <a:off x="20830603" y="8509000"/>
            <a:ext cx="203225" cy="12700"/>
          </a:xfrm>
          <a:prstGeom prst="rect">
            <a:avLst/>
          </a:prstGeom>
          <a:noFill/>
          <a:ln>
            <a:noFill/>
          </a:ln>
        </p:spPr>
      </p:pic>
      <p:pic>
        <p:nvPicPr>
          <p:cNvPr descr=" " id="755" name="Google Shape;755;p24"/>
          <p:cNvPicPr preferRelativeResize="0"/>
          <p:nvPr/>
        </p:nvPicPr>
        <p:blipFill rotWithShape="1">
          <a:blip r:embed="rId20">
            <a:alphaModFix/>
          </a:blip>
          <a:srcRect b="0" l="0" r="0" t="0"/>
          <a:stretch/>
        </p:blipFill>
        <p:spPr>
          <a:xfrm>
            <a:off x="9322965" y="10972800"/>
            <a:ext cx="203225" cy="12700"/>
          </a:xfrm>
          <a:prstGeom prst="rect">
            <a:avLst/>
          </a:prstGeom>
          <a:noFill/>
          <a:ln>
            <a:noFill/>
          </a:ln>
        </p:spPr>
      </p:pic>
      <p:pic>
        <p:nvPicPr>
          <p:cNvPr descr=" " id="756" name="Google Shape;756;p24"/>
          <p:cNvPicPr preferRelativeResize="0"/>
          <p:nvPr/>
        </p:nvPicPr>
        <p:blipFill rotWithShape="1">
          <a:blip r:embed="rId20">
            <a:alphaModFix/>
          </a:blip>
          <a:srcRect b="0" l="0" r="0" t="0"/>
          <a:stretch/>
        </p:blipFill>
        <p:spPr>
          <a:xfrm>
            <a:off x="20830603" y="10972800"/>
            <a:ext cx="203225" cy="12700"/>
          </a:xfrm>
          <a:prstGeom prst="rect">
            <a:avLst/>
          </a:prstGeom>
          <a:noFill/>
          <a:ln>
            <a:noFill/>
          </a:ln>
        </p:spPr>
      </p:pic>
      <p:pic>
        <p:nvPicPr>
          <p:cNvPr descr=" " id="757" name="Google Shape;757;p24"/>
          <p:cNvPicPr preferRelativeResize="0"/>
          <p:nvPr/>
        </p:nvPicPr>
        <p:blipFill rotWithShape="1">
          <a:blip r:embed="rId21">
            <a:alphaModFix/>
          </a:blip>
          <a:srcRect b="0" l="0" r="0" t="0"/>
          <a:stretch/>
        </p:blipFill>
        <p:spPr>
          <a:xfrm>
            <a:off x="21021127" y="6959600"/>
            <a:ext cx="12702" cy="40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A63F"/>
        </a:solidFill>
      </p:bgPr>
    </p:bg>
    <p:spTree>
      <p:nvGrpSpPr>
        <p:cNvPr id="762" name="Shape 762"/>
        <p:cNvGrpSpPr/>
        <p:nvPr/>
      </p:nvGrpSpPr>
      <p:grpSpPr>
        <a:xfrm>
          <a:off x="0" y="0"/>
          <a:ext cx="0" cy="0"/>
          <a:chOff x="0" y="0"/>
          <a:chExt cx="0" cy="0"/>
        </a:xfrm>
      </p:grpSpPr>
      <p:sp>
        <p:nvSpPr>
          <p:cNvPr id="763" name="Google Shape;763;p25"/>
          <p:cNvSpPr/>
          <p:nvPr/>
        </p:nvSpPr>
        <p:spPr>
          <a:xfrm>
            <a:off x="3950194" y="0"/>
            <a:ext cx="24387048" cy="13716000"/>
          </a:xfrm>
          <a:prstGeom prst="rect">
            <a:avLst/>
          </a:prstGeom>
          <a:solidFill>
            <a:srgbClr val="F7A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4" name="Google Shape;764;p25"/>
          <p:cNvPicPr preferRelativeResize="0"/>
          <p:nvPr/>
        </p:nvPicPr>
        <p:blipFill rotWithShape="1">
          <a:blip r:embed="rId3">
            <a:alphaModFix/>
          </a:blip>
          <a:srcRect b="0" l="0" r="0" t="0"/>
          <a:stretch/>
        </p:blipFill>
        <p:spPr>
          <a:xfrm>
            <a:off x="2514914" y="1765300"/>
            <a:ext cx="5499787" cy="1460500"/>
          </a:xfrm>
          <a:prstGeom prst="rect">
            <a:avLst/>
          </a:prstGeom>
          <a:noFill/>
          <a:ln>
            <a:noFill/>
          </a:ln>
        </p:spPr>
      </p:pic>
      <p:pic>
        <p:nvPicPr>
          <p:cNvPr descr=" " id="765" name="Google Shape;765;p25"/>
          <p:cNvPicPr preferRelativeResize="0"/>
          <p:nvPr/>
        </p:nvPicPr>
        <p:blipFill rotWithShape="1">
          <a:blip r:embed="rId4">
            <a:alphaModFix/>
          </a:blip>
          <a:srcRect b="0" l="0" r="0" t="0"/>
          <a:stretch/>
        </p:blipFill>
        <p:spPr>
          <a:xfrm>
            <a:off x="26266883" y="1028700"/>
            <a:ext cx="863708" cy="2933700"/>
          </a:xfrm>
          <a:prstGeom prst="rect">
            <a:avLst/>
          </a:prstGeom>
          <a:noFill/>
          <a:ln>
            <a:noFill/>
          </a:ln>
        </p:spPr>
      </p:pic>
      <p:pic>
        <p:nvPicPr>
          <p:cNvPr descr=" " id="766" name="Google Shape;766;p25"/>
          <p:cNvPicPr preferRelativeResize="0"/>
          <p:nvPr/>
        </p:nvPicPr>
        <p:blipFill rotWithShape="1">
          <a:blip r:embed="rId5">
            <a:alphaModFix/>
          </a:blip>
          <a:srcRect b="0" l="0" r="0" t="0"/>
          <a:stretch/>
        </p:blipFill>
        <p:spPr>
          <a:xfrm>
            <a:off x="22024553" y="11010900"/>
            <a:ext cx="7430429" cy="635000"/>
          </a:xfrm>
          <a:prstGeom prst="rect">
            <a:avLst/>
          </a:prstGeom>
          <a:noFill/>
          <a:ln>
            <a:noFill/>
          </a:ln>
        </p:spPr>
      </p:pic>
      <p:pic>
        <p:nvPicPr>
          <p:cNvPr descr=" " id="767" name="Google Shape;767;p25"/>
          <p:cNvPicPr preferRelativeResize="0"/>
          <p:nvPr/>
        </p:nvPicPr>
        <p:blipFill rotWithShape="1">
          <a:blip r:embed="rId5">
            <a:alphaModFix/>
          </a:blip>
          <a:srcRect b="0" l="0" r="0" t="0"/>
          <a:stretch/>
        </p:blipFill>
        <p:spPr>
          <a:xfrm>
            <a:off x="22024553" y="11684000"/>
            <a:ext cx="7430429" cy="635000"/>
          </a:xfrm>
          <a:prstGeom prst="rect">
            <a:avLst/>
          </a:prstGeom>
          <a:noFill/>
          <a:ln>
            <a:noFill/>
          </a:ln>
        </p:spPr>
      </p:pic>
      <p:pic>
        <p:nvPicPr>
          <p:cNvPr descr=" " id="768" name="Google Shape;768;p25"/>
          <p:cNvPicPr preferRelativeResize="0"/>
          <p:nvPr/>
        </p:nvPicPr>
        <p:blipFill rotWithShape="1">
          <a:blip r:embed="rId6">
            <a:alphaModFix/>
          </a:blip>
          <a:srcRect b="0" l="0" r="0" t="0"/>
          <a:stretch/>
        </p:blipFill>
        <p:spPr>
          <a:xfrm>
            <a:off x="22024553" y="12369800"/>
            <a:ext cx="7430429" cy="622300"/>
          </a:xfrm>
          <a:prstGeom prst="rect">
            <a:avLst/>
          </a:prstGeom>
          <a:noFill/>
          <a:ln>
            <a:noFill/>
          </a:ln>
        </p:spPr>
      </p:pic>
      <p:pic>
        <p:nvPicPr>
          <p:cNvPr descr=" " id="769" name="Google Shape;769;p25"/>
          <p:cNvPicPr preferRelativeResize="0"/>
          <p:nvPr/>
        </p:nvPicPr>
        <p:blipFill rotWithShape="1">
          <a:blip r:embed="rId7">
            <a:alphaModFix/>
          </a:blip>
          <a:srcRect b="0" l="0" r="0" t="0"/>
          <a:stretch/>
        </p:blipFill>
        <p:spPr>
          <a:xfrm>
            <a:off x="4496362" y="9867900"/>
            <a:ext cx="889111" cy="3035300"/>
          </a:xfrm>
          <a:prstGeom prst="rect">
            <a:avLst/>
          </a:prstGeom>
          <a:noFill/>
          <a:ln>
            <a:noFill/>
          </a:ln>
        </p:spPr>
      </p:pic>
      <p:pic>
        <p:nvPicPr>
          <p:cNvPr descr=" " id="770" name="Google Shape;770;p25"/>
          <p:cNvPicPr preferRelativeResize="0"/>
          <p:nvPr/>
        </p:nvPicPr>
        <p:blipFill rotWithShape="1">
          <a:blip r:embed="rId8">
            <a:alphaModFix/>
          </a:blip>
          <a:srcRect b="0" l="0" r="0" t="0"/>
          <a:stretch/>
        </p:blipFill>
        <p:spPr>
          <a:xfrm>
            <a:off x="11621953" y="1054100"/>
            <a:ext cx="9030829" cy="11595100"/>
          </a:xfrm>
          <a:prstGeom prst="rect">
            <a:avLst/>
          </a:prstGeom>
          <a:noFill/>
          <a:ln>
            <a:noFill/>
          </a:ln>
        </p:spPr>
      </p:pic>
      <p:pic>
        <p:nvPicPr>
          <p:cNvPr descr=" " id="771" name="Google Shape;771;p25"/>
          <p:cNvPicPr preferRelativeResize="0"/>
          <p:nvPr/>
        </p:nvPicPr>
        <p:blipFill rotWithShape="1">
          <a:blip r:embed="rId9">
            <a:alphaModFix/>
          </a:blip>
          <a:srcRect b="0" l="0" r="0" t="0"/>
          <a:stretch/>
        </p:blipFill>
        <p:spPr>
          <a:xfrm>
            <a:off x="10910664" y="165100"/>
            <a:ext cx="10453407" cy="13373100"/>
          </a:xfrm>
          <a:prstGeom prst="rect">
            <a:avLst/>
          </a:prstGeom>
          <a:noFill/>
          <a:ln>
            <a:noFill/>
          </a:ln>
        </p:spPr>
      </p:pic>
      <p:sp>
        <p:nvSpPr>
          <p:cNvPr id="772" name="Google Shape;772;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3" name="Google Shape;773;p2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74" name="Google Shape;774;p25"/>
          <p:cNvSpPr/>
          <p:nvPr/>
        </p:nvSpPr>
        <p:spPr>
          <a:xfrm>
            <a:off x="11406026" y="3225800"/>
            <a:ext cx="9602400" cy="8928100"/>
          </a:xfrm>
          <a:prstGeom prst="roundRect">
            <a:avLst>
              <a:gd fmla="val 142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5"/>
          <p:cNvSpPr/>
          <p:nvPr/>
        </p:nvSpPr>
        <p:spPr>
          <a:xfrm>
            <a:off x="12218927" y="4038600"/>
            <a:ext cx="8315306"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776" name="Google Shape;776;p25"/>
          <p:cNvSpPr/>
          <p:nvPr/>
        </p:nvSpPr>
        <p:spPr>
          <a:xfrm>
            <a:off x="12218927" y="7188200"/>
            <a:ext cx="8112081" cy="4288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77" name="Google Shape;777;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78" name="Google Shape;778;p25"/>
          <p:cNvPicPr preferRelativeResize="0"/>
          <p:nvPr/>
        </p:nvPicPr>
        <p:blipFill rotWithShape="1">
          <a:blip r:embed="rId12">
            <a:alphaModFix/>
          </a:blip>
          <a:srcRect b="0" l="0" r="0" t="0"/>
          <a:stretch/>
        </p:blipFill>
        <p:spPr>
          <a:xfrm>
            <a:off x="1511489" y="863600"/>
            <a:ext cx="7532041" cy="126689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49" name="Shape 49"/>
        <p:cNvGrpSpPr/>
        <p:nvPr/>
      </p:nvGrpSpPr>
      <p:grpSpPr>
        <a:xfrm>
          <a:off x="0" y="0"/>
          <a:ext cx="0" cy="0"/>
          <a:chOff x="0" y="0"/>
          <a:chExt cx="0" cy="0"/>
        </a:xfrm>
      </p:grpSpPr>
      <p:sp>
        <p:nvSpPr>
          <p:cNvPr id="50" name="Google Shape;50;p3"/>
          <p:cNvSpPr/>
          <p:nvPr/>
        </p:nvSpPr>
        <p:spPr>
          <a:xfrm>
            <a:off x="0" y="0"/>
            <a:ext cx="24387048" cy="13716000"/>
          </a:xfrm>
          <a:prstGeom prst="rect">
            <a:avLst/>
          </a:prstGeom>
          <a:solidFill>
            <a:srgbClr val="FFE9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635079" y="635000"/>
            <a:ext cx="23116889" cy="12446000"/>
          </a:xfrm>
          <a:prstGeom prst="rect">
            <a:avLst/>
          </a:prstGeom>
          <a:no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p3"/>
          <p:cNvPicPr preferRelativeResize="0"/>
          <p:nvPr/>
        </p:nvPicPr>
        <p:blipFill rotWithShape="1">
          <a:blip r:embed="rId3">
            <a:alphaModFix/>
          </a:blip>
          <a:srcRect b="0" l="0" r="0" t="0"/>
          <a:stretch/>
        </p:blipFill>
        <p:spPr>
          <a:xfrm>
            <a:off x="-945260" y="4483100"/>
            <a:ext cx="26261332" cy="15074878"/>
          </a:xfrm>
          <a:prstGeom prst="rect">
            <a:avLst/>
          </a:prstGeom>
          <a:noFill/>
          <a:ln>
            <a:noFill/>
          </a:ln>
        </p:spPr>
      </p:pic>
      <p:pic>
        <p:nvPicPr>
          <p:cNvPr descr=" " id="53" name="Google Shape;53;p3"/>
          <p:cNvPicPr preferRelativeResize="0"/>
          <p:nvPr/>
        </p:nvPicPr>
        <p:blipFill rotWithShape="1">
          <a:blip r:embed="rId4">
            <a:alphaModFix/>
          </a:blip>
          <a:srcRect b="0" l="0" r="0" t="0"/>
          <a:stretch/>
        </p:blipFill>
        <p:spPr>
          <a:xfrm>
            <a:off x="19890686" y="-2082800"/>
            <a:ext cx="6071359" cy="6070600"/>
          </a:xfrm>
          <a:prstGeom prst="rect">
            <a:avLst/>
          </a:prstGeom>
          <a:noFill/>
          <a:ln>
            <a:noFill/>
          </a:ln>
        </p:spPr>
      </p:pic>
      <p:sp>
        <p:nvSpPr>
          <p:cNvPr id="54" name="Google Shape;54;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 name="Google Shape;56;p3"/>
          <p:cNvSpPr/>
          <p:nvPr/>
        </p:nvSpPr>
        <p:spPr>
          <a:xfrm>
            <a:off x="1587698" y="1943100"/>
            <a:ext cx="13548360"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
        <p:nvSpPr>
          <p:cNvPr id="57" name="Google Shape;57;p3"/>
          <p:cNvSpPr/>
          <p:nvPr/>
        </p:nvSpPr>
        <p:spPr>
          <a:xfrm>
            <a:off x="1587698"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587698" y="4521200"/>
            <a:ext cx="1625803" cy="1625600"/>
          </a:xfrm>
          <a:prstGeom prst="roundRect">
            <a:avLst>
              <a:gd fmla="val 781313" name="adj"/>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962395" y="4851400"/>
            <a:ext cx="87641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3416727"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3416727"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3416727"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9056232"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9056232" y="4521200"/>
            <a:ext cx="1625803" cy="1625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9354719" y="4851400"/>
            <a:ext cx="102882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0885260"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0885260"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0885260"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1587698"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587698" y="7505700"/>
            <a:ext cx="1625803" cy="1625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898887" y="7835900"/>
            <a:ext cx="100342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3416727"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3416727"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3416727"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9056232"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9056232" y="7505700"/>
            <a:ext cx="1625803" cy="1625600"/>
          </a:xfrm>
          <a:prstGeom prst="roundRect">
            <a:avLst>
              <a:gd fmla="val 781313" name="adj"/>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9342018" y="7835900"/>
            <a:ext cx="105423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0885260"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0885260"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0885260"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1587698"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587698" y="10490200"/>
            <a:ext cx="1625803" cy="1625600"/>
          </a:xfrm>
          <a:prstGeom prst="roundRect">
            <a:avLst>
              <a:gd fmla="val 781313" name="adj"/>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905238" y="10820400"/>
            <a:ext cx="99072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3416727"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3416727"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3416727"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87" name="Google Shape;87;p3"/>
          <p:cNvSpPr/>
          <p:nvPr/>
        </p:nvSpPr>
        <p:spPr>
          <a:xfrm>
            <a:off x="9056232"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9056232" y="10490200"/>
            <a:ext cx="1625803" cy="1625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9348368" y="10820400"/>
            <a:ext cx="104153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0885260"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0885260"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10885260"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93" name="Google Shape;93;p3"/>
          <p:cNvPicPr preferRelativeResize="0"/>
          <p:nvPr/>
        </p:nvPicPr>
        <p:blipFill rotWithShape="1">
          <a:blip r:embed="rId6">
            <a:alphaModFix/>
          </a:blip>
          <a:srcRect b="0" l="0" r="0" t="0"/>
          <a:stretch/>
        </p:blipFill>
        <p:spPr>
          <a:xfrm>
            <a:off x="15445130" y="952500"/>
            <a:ext cx="7087486" cy="1156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98" name="Shape 98"/>
        <p:cNvGrpSpPr/>
        <p:nvPr/>
      </p:nvGrpSpPr>
      <p:grpSpPr>
        <a:xfrm>
          <a:off x="0" y="0"/>
          <a:ext cx="0" cy="0"/>
          <a:chOff x="0" y="0"/>
          <a:chExt cx="0" cy="0"/>
        </a:xfrm>
      </p:grpSpPr>
      <p:pic>
        <p:nvPicPr>
          <p:cNvPr descr=" " id="99" name="Google Shape;99;p4"/>
          <p:cNvPicPr preferRelativeResize="0"/>
          <p:nvPr/>
        </p:nvPicPr>
        <p:blipFill rotWithShape="1">
          <a:blip r:embed="rId3">
            <a:alphaModFix/>
          </a:blip>
          <a:srcRect b="0" l="0" r="0" t="0"/>
          <a:stretch/>
        </p:blipFill>
        <p:spPr>
          <a:xfrm>
            <a:off x="-596975" y="7937500"/>
            <a:ext cx="26012851" cy="8394700"/>
          </a:xfrm>
          <a:prstGeom prst="rect">
            <a:avLst/>
          </a:prstGeom>
          <a:noFill/>
          <a:ln>
            <a:noFill/>
          </a:ln>
        </p:spPr>
      </p:pic>
      <p:pic>
        <p:nvPicPr>
          <p:cNvPr descr=" " id="100" name="Google Shape;100;p4"/>
          <p:cNvPicPr preferRelativeResize="0"/>
          <p:nvPr/>
        </p:nvPicPr>
        <p:blipFill rotWithShape="1">
          <a:blip r:embed="rId4">
            <a:alphaModFix/>
          </a:blip>
          <a:srcRect b="0" l="0" r="0" t="0"/>
          <a:stretch/>
        </p:blipFill>
        <p:spPr>
          <a:xfrm>
            <a:off x="-1041530" y="7340600"/>
            <a:ext cx="5385442" cy="2800424"/>
          </a:xfrm>
          <a:prstGeom prst="rect">
            <a:avLst/>
          </a:prstGeom>
          <a:noFill/>
          <a:ln>
            <a:noFill/>
          </a:ln>
        </p:spPr>
      </p:pic>
      <p:pic>
        <p:nvPicPr>
          <p:cNvPr descr=" " id="101" name="Google Shape;101;p4"/>
          <p:cNvPicPr preferRelativeResize="0"/>
          <p:nvPr/>
        </p:nvPicPr>
        <p:blipFill rotWithShape="1">
          <a:blip r:embed="rId5">
            <a:alphaModFix/>
          </a:blip>
          <a:srcRect b="0" l="0" r="0" t="0"/>
          <a:stretch/>
        </p:blipFill>
        <p:spPr>
          <a:xfrm>
            <a:off x="19877984" y="584200"/>
            <a:ext cx="5250162" cy="2730500"/>
          </a:xfrm>
          <a:prstGeom prst="rect">
            <a:avLst/>
          </a:prstGeom>
          <a:noFill/>
          <a:ln>
            <a:noFill/>
          </a:ln>
        </p:spPr>
      </p:pic>
      <p:sp>
        <p:nvSpPr>
          <p:cNvPr id="102" name="Google Shape;102;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4" name="Google Shape;104;p4"/>
          <p:cNvSpPr/>
          <p:nvPr/>
        </p:nvSpPr>
        <p:spPr>
          <a:xfrm>
            <a:off x="3429429" y="2432050"/>
            <a:ext cx="1479311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105" name="Google Shape;105;p4"/>
          <p:cNvSpPr/>
          <p:nvPr/>
        </p:nvSpPr>
        <p:spPr>
          <a:xfrm>
            <a:off x="2959470" y="47371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6" name="Google Shape;106;p4"/>
          <p:cNvSpPr/>
          <p:nvPr/>
        </p:nvSpPr>
        <p:spPr>
          <a:xfrm>
            <a:off x="12701588" y="47371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111" name="Shape 111"/>
        <p:cNvGrpSpPr/>
        <p:nvPr/>
      </p:nvGrpSpPr>
      <p:grpSpPr>
        <a:xfrm>
          <a:off x="0" y="0"/>
          <a:ext cx="0" cy="0"/>
          <a:chOff x="0" y="0"/>
          <a:chExt cx="0" cy="0"/>
        </a:xfrm>
      </p:grpSpPr>
      <p:pic>
        <p:nvPicPr>
          <p:cNvPr descr=" " id="112" name="Google Shape;112;p5"/>
          <p:cNvPicPr preferRelativeResize="0"/>
          <p:nvPr/>
        </p:nvPicPr>
        <p:blipFill rotWithShape="1">
          <a:blip r:embed="rId3">
            <a:alphaModFix/>
          </a:blip>
          <a:srcRect b="0" l="0" r="0" t="0"/>
          <a:stretch/>
        </p:blipFill>
        <p:spPr>
          <a:xfrm>
            <a:off x="18048956" y="749300"/>
            <a:ext cx="9205314" cy="12589532"/>
          </a:xfrm>
          <a:prstGeom prst="rect">
            <a:avLst/>
          </a:prstGeom>
          <a:noFill/>
          <a:ln>
            <a:noFill/>
          </a:ln>
        </p:spPr>
      </p:pic>
      <p:pic>
        <p:nvPicPr>
          <p:cNvPr descr=" " id="113" name="Google Shape;113;p5"/>
          <p:cNvPicPr preferRelativeResize="0"/>
          <p:nvPr/>
        </p:nvPicPr>
        <p:blipFill rotWithShape="1">
          <a:blip r:embed="rId4">
            <a:alphaModFix/>
          </a:blip>
          <a:srcRect b="0" l="0" r="0" t="0"/>
          <a:stretch/>
        </p:blipFill>
        <p:spPr>
          <a:xfrm>
            <a:off x="-1803625" y="-1663700"/>
            <a:ext cx="5855432" cy="5854700"/>
          </a:xfrm>
          <a:prstGeom prst="rect">
            <a:avLst/>
          </a:prstGeom>
          <a:noFill/>
          <a:ln>
            <a:noFill/>
          </a:ln>
        </p:spPr>
      </p:pic>
      <p:pic>
        <p:nvPicPr>
          <p:cNvPr descr=" " id="114" name="Google Shape;114;p5"/>
          <p:cNvPicPr preferRelativeResize="0"/>
          <p:nvPr/>
        </p:nvPicPr>
        <p:blipFill rotWithShape="1">
          <a:blip r:embed="rId5">
            <a:alphaModFix/>
          </a:blip>
          <a:srcRect b="0" l="0" r="0" t="0"/>
          <a:stretch/>
        </p:blipFill>
        <p:spPr>
          <a:xfrm>
            <a:off x="825603" y="641350"/>
            <a:ext cx="22735842" cy="12700"/>
          </a:xfrm>
          <a:prstGeom prst="rect">
            <a:avLst/>
          </a:prstGeom>
          <a:noFill/>
          <a:ln>
            <a:noFill/>
          </a:ln>
        </p:spPr>
      </p:pic>
      <p:pic>
        <p:nvPicPr>
          <p:cNvPr descr=" " id="115" name="Google Shape;115;p5"/>
          <p:cNvPicPr preferRelativeResize="0"/>
          <p:nvPr/>
        </p:nvPicPr>
        <p:blipFill rotWithShape="1">
          <a:blip r:embed="rId5">
            <a:alphaModFix/>
          </a:blip>
          <a:srcRect b="0" l="0" r="0" t="0"/>
          <a:stretch/>
        </p:blipFill>
        <p:spPr>
          <a:xfrm>
            <a:off x="825603" y="13049250"/>
            <a:ext cx="22735842" cy="12700"/>
          </a:xfrm>
          <a:prstGeom prst="rect">
            <a:avLst/>
          </a:prstGeom>
          <a:noFill/>
          <a:ln>
            <a:noFill/>
          </a:ln>
        </p:spPr>
      </p:pic>
      <p:pic>
        <p:nvPicPr>
          <p:cNvPr descr=" " id="116" name="Google Shape;116;p5"/>
          <p:cNvPicPr preferRelativeResize="0"/>
          <p:nvPr/>
        </p:nvPicPr>
        <p:blipFill rotWithShape="1">
          <a:blip r:embed="rId6">
            <a:alphaModFix/>
          </a:blip>
          <a:srcRect b="0" l="0" r="0" t="0"/>
          <a:stretch/>
        </p:blipFill>
        <p:spPr>
          <a:xfrm>
            <a:off x="6274584" y="0"/>
            <a:ext cx="18112464" cy="13716000"/>
          </a:xfrm>
          <a:prstGeom prst="rect">
            <a:avLst/>
          </a:prstGeom>
          <a:noFill/>
          <a:ln>
            <a:noFill/>
          </a:ln>
        </p:spPr>
      </p:pic>
      <p:sp>
        <p:nvSpPr>
          <p:cNvPr id="117" name="Google Shape;117;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p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9" name="Google Shape;119;p5"/>
          <p:cNvSpPr/>
          <p:nvPr/>
        </p:nvSpPr>
        <p:spPr>
          <a:xfrm>
            <a:off x="1778222" y="1435100"/>
            <a:ext cx="7874984" cy="54864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5"/>
          <p:cNvPicPr preferRelativeResize="0"/>
          <p:nvPr/>
        </p:nvPicPr>
        <p:blipFill rotWithShape="1">
          <a:blip r:embed="rId8">
            <a:alphaModFix/>
          </a:blip>
          <a:srcRect b="0" l="0" r="0" t="0"/>
          <a:stretch/>
        </p:blipFill>
        <p:spPr>
          <a:xfrm>
            <a:off x="4910683" y="1739900"/>
            <a:ext cx="1610063" cy="1625600"/>
          </a:xfrm>
          <a:prstGeom prst="rect">
            <a:avLst/>
          </a:prstGeom>
          <a:noFill/>
          <a:ln>
            <a:noFill/>
          </a:ln>
        </p:spPr>
      </p:pic>
      <p:sp>
        <p:nvSpPr>
          <p:cNvPr id="121" name="Google Shape;121;p5"/>
          <p:cNvSpPr/>
          <p:nvPr/>
        </p:nvSpPr>
        <p:spPr>
          <a:xfrm>
            <a:off x="2184673" y="3670300"/>
            <a:ext cx="7062083"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2083060" y="36703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23" name="Google Shape;123;p5"/>
          <p:cNvSpPr/>
          <p:nvPr/>
        </p:nvSpPr>
        <p:spPr>
          <a:xfrm>
            <a:off x="2116931" y="4533900"/>
            <a:ext cx="71975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4" name="Google Shape;124;p5"/>
          <p:cNvSpPr/>
          <p:nvPr/>
        </p:nvSpPr>
        <p:spPr>
          <a:xfrm>
            <a:off x="1778222" y="7797800"/>
            <a:ext cx="7874984" cy="49657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p5"/>
          <p:cNvPicPr preferRelativeResize="0"/>
          <p:nvPr/>
        </p:nvPicPr>
        <p:blipFill rotWithShape="1">
          <a:blip r:embed="rId9">
            <a:alphaModFix/>
          </a:blip>
          <a:srcRect b="0" l="0" r="0" t="0"/>
          <a:stretch/>
        </p:blipFill>
        <p:spPr>
          <a:xfrm>
            <a:off x="4920166" y="8102600"/>
            <a:ext cx="1591094" cy="1625600"/>
          </a:xfrm>
          <a:prstGeom prst="rect">
            <a:avLst/>
          </a:prstGeom>
          <a:noFill/>
          <a:ln>
            <a:noFill/>
          </a:ln>
        </p:spPr>
      </p:pic>
      <p:sp>
        <p:nvSpPr>
          <p:cNvPr id="126" name="Google Shape;126;p5"/>
          <p:cNvSpPr/>
          <p:nvPr/>
        </p:nvSpPr>
        <p:spPr>
          <a:xfrm>
            <a:off x="2184673" y="10033000"/>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2083060" y="100330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28" name="Google Shape;128;p5"/>
          <p:cNvSpPr/>
          <p:nvPr/>
        </p:nvSpPr>
        <p:spPr>
          <a:xfrm>
            <a:off x="2116931" y="108966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133" name="Shape 133"/>
        <p:cNvGrpSpPr/>
        <p:nvPr/>
      </p:nvGrpSpPr>
      <p:grpSpPr>
        <a:xfrm>
          <a:off x="0" y="0"/>
          <a:ext cx="0" cy="0"/>
          <a:chOff x="0" y="0"/>
          <a:chExt cx="0" cy="0"/>
        </a:xfrm>
      </p:grpSpPr>
      <p:sp>
        <p:nvSpPr>
          <p:cNvPr id="134" name="Google Shape;134;p6"/>
          <p:cNvSpPr/>
          <p:nvPr/>
        </p:nvSpPr>
        <p:spPr>
          <a:xfrm>
            <a:off x="0" y="0"/>
            <a:ext cx="24387048" cy="13716000"/>
          </a:xfrm>
          <a:prstGeom prst="rect">
            <a:avLst/>
          </a:prstGeom>
          <a:solidFill>
            <a:srgbClr val="FFE9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635079" y="635000"/>
            <a:ext cx="23116889" cy="12446000"/>
          </a:xfrm>
          <a:prstGeom prst="rect">
            <a:avLst/>
          </a:prstGeom>
          <a:no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p6"/>
          <p:cNvPicPr preferRelativeResize="0"/>
          <p:nvPr/>
        </p:nvPicPr>
        <p:blipFill rotWithShape="1">
          <a:blip r:embed="rId3">
            <a:alphaModFix/>
          </a:blip>
          <a:srcRect b="0" l="0" r="0" t="0"/>
          <a:stretch/>
        </p:blipFill>
        <p:spPr>
          <a:xfrm>
            <a:off x="-945260" y="4483100"/>
            <a:ext cx="26261332" cy="15074881"/>
          </a:xfrm>
          <a:prstGeom prst="rect">
            <a:avLst/>
          </a:prstGeom>
          <a:noFill/>
          <a:ln>
            <a:noFill/>
          </a:ln>
        </p:spPr>
      </p:pic>
      <p:pic>
        <p:nvPicPr>
          <p:cNvPr descr=" " id="137" name="Google Shape;137;p6"/>
          <p:cNvPicPr preferRelativeResize="0"/>
          <p:nvPr/>
        </p:nvPicPr>
        <p:blipFill rotWithShape="1">
          <a:blip r:embed="rId4">
            <a:alphaModFix/>
          </a:blip>
          <a:srcRect b="0" l="0" r="0" t="0"/>
          <a:stretch/>
        </p:blipFill>
        <p:spPr>
          <a:xfrm>
            <a:off x="19890686" y="-2082800"/>
            <a:ext cx="6071359" cy="6070600"/>
          </a:xfrm>
          <a:prstGeom prst="rect">
            <a:avLst/>
          </a:prstGeom>
          <a:noFill/>
          <a:ln>
            <a:noFill/>
          </a:ln>
        </p:spPr>
      </p:pic>
      <p:sp>
        <p:nvSpPr>
          <p:cNvPr id="138" name="Google Shape;138;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p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40" name="Google Shape;140;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6"/>
          <p:cNvPicPr preferRelativeResize="0"/>
          <p:nvPr/>
        </p:nvPicPr>
        <p:blipFill rotWithShape="1">
          <a:blip r:embed="rId6">
            <a:alphaModFix/>
          </a:blip>
          <a:srcRect b="0" l="0" r="0" t="0"/>
          <a:stretch/>
        </p:blipFill>
        <p:spPr>
          <a:xfrm>
            <a:off x="2934067" y="1384300"/>
            <a:ext cx="8129016" cy="7581900"/>
          </a:xfrm>
          <a:prstGeom prst="rect">
            <a:avLst/>
          </a:prstGeom>
          <a:noFill/>
          <a:ln>
            <a:noFill/>
          </a:ln>
        </p:spPr>
      </p:pic>
      <p:sp>
        <p:nvSpPr>
          <p:cNvPr id="142" name="Google Shape;142;p6"/>
          <p:cNvSpPr/>
          <p:nvPr/>
        </p:nvSpPr>
        <p:spPr>
          <a:xfrm>
            <a:off x="2934067" y="9575800"/>
            <a:ext cx="8129016" cy="1371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3696162" y="9880600"/>
            <a:ext cx="500442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6" name="Google Shape;146;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p6"/>
          <p:cNvPicPr preferRelativeResize="0"/>
          <p:nvPr/>
        </p:nvPicPr>
        <p:blipFill rotWithShape="1">
          <a:blip r:embed="rId7">
            <a:alphaModFix/>
          </a:blip>
          <a:srcRect b="0" l="0" r="0" t="0"/>
          <a:stretch/>
        </p:blipFill>
        <p:spPr>
          <a:xfrm>
            <a:off x="13323965" y="1384300"/>
            <a:ext cx="8129016" cy="7581900"/>
          </a:xfrm>
          <a:prstGeom prst="rect">
            <a:avLst/>
          </a:prstGeom>
          <a:noFill/>
          <a:ln>
            <a:noFill/>
          </a:ln>
        </p:spPr>
      </p:pic>
      <p:sp>
        <p:nvSpPr>
          <p:cNvPr id="148" name="Google Shape;148;p6"/>
          <p:cNvSpPr/>
          <p:nvPr/>
        </p:nvSpPr>
        <p:spPr>
          <a:xfrm>
            <a:off x="13323965" y="9575800"/>
            <a:ext cx="8129016" cy="1371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14086061" y="98806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50" name="Google Shape;150;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156" name="Shape 156"/>
        <p:cNvGrpSpPr/>
        <p:nvPr/>
      </p:nvGrpSpPr>
      <p:grpSpPr>
        <a:xfrm>
          <a:off x="0" y="0"/>
          <a:ext cx="0" cy="0"/>
          <a:chOff x="0" y="0"/>
          <a:chExt cx="0" cy="0"/>
        </a:xfrm>
      </p:grpSpPr>
      <p:sp>
        <p:nvSpPr>
          <p:cNvPr id="157" name="Google Shape;157;p7"/>
          <p:cNvSpPr/>
          <p:nvPr/>
        </p:nvSpPr>
        <p:spPr>
          <a:xfrm>
            <a:off x="0" y="0"/>
            <a:ext cx="24387048" cy="13716000"/>
          </a:xfrm>
          <a:prstGeom prst="rect">
            <a:avLst/>
          </a:prstGeom>
          <a:solidFill>
            <a:srgbClr val="F7A6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p7"/>
          <p:cNvPicPr preferRelativeResize="0"/>
          <p:nvPr/>
        </p:nvPicPr>
        <p:blipFill rotWithShape="1">
          <a:blip r:embed="rId3">
            <a:alphaModFix/>
          </a:blip>
          <a:srcRect b="0" l="0" r="0" t="0"/>
          <a:stretch/>
        </p:blipFill>
        <p:spPr>
          <a:xfrm>
            <a:off x="-1435279" y="1765300"/>
            <a:ext cx="5499787" cy="1460500"/>
          </a:xfrm>
          <a:prstGeom prst="rect">
            <a:avLst/>
          </a:prstGeom>
          <a:noFill/>
          <a:ln>
            <a:noFill/>
          </a:ln>
        </p:spPr>
      </p:pic>
      <p:pic>
        <p:nvPicPr>
          <p:cNvPr descr=" " id="159" name="Google Shape;159;p7"/>
          <p:cNvPicPr preferRelativeResize="0"/>
          <p:nvPr/>
        </p:nvPicPr>
        <p:blipFill rotWithShape="1">
          <a:blip r:embed="rId4">
            <a:alphaModFix/>
          </a:blip>
          <a:srcRect b="0" l="0" r="0" t="0"/>
          <a:stretch/>
        </p:blipFill>
        <p:spPr>
          <a:xfrm>
            <a:off x="22316689" y="1028700"/>
            <a:ext cx="863708" cy="2933700"/>
          </a:xfrm>
          <a:prstGeom prst="rect">
            <a:avLst/>
          </a:prstGeom>
          <a:noFill/>
          <a:ln>
            <a:noFill/>
          </a:ln>
        </p:spPr>
      </p:pic>
      <p:pic>
        <p:nvPicPr>
          <p:cNvPr descr=" " id="160" name="Google Shape;160;p7"/>
          <p:cNvPicPr preferRelativeResize="0"/>
          <p:nvPr/>
        </p:nvPicPr>
        <p:blipFill rotWithShape="1">
          <a:blip r:embed="rId5">
            <a:alphaModFix/>
          </a:blip>
          <a:srcRect b="0" l="0" r="0" t="0"/>
          <a:stretch/>
        </p:blipFill>
        <p:spPr>
          <a:xfrm>
            <a:off x="18074359" y="11010900"/>
            <a:ext cx="7430429" cy="635000"/>
          </a:xfrm>
          <a:prstGeom prst="rect">
            <a:avLst/>
          </a:prstGeom>
          <a:noFill/>
          <a:ln>
            <a:noFill/>
          </a:ln>
        </p:spPr>
      </p:pic>
      <p:pic>
        <p:nvPicPr>
          <p:cNvPr descr=" " id="161" name="Google Shape;161;p7"/>
          <p:cNvPicPr preferRelativeResize="0"/>
          <p:nvPr/>
        </p:nvPicPr>
        <p:blipFill rotWithShape="1">
          <a:blip r:embed="rId5">
            <a:alphaModFix/>
          </a:blip>
          <a:srcRect b="0" l="0" r="0" t="0"/>
          <a:stretch/>
        </p:blipFill>
        <p:spPr>
          <a:xfrm>
            <a:off x="18074359" y="11684000"/>
            <a:ext cx="7430429" cy="635000"/>
          </a:xfrm>
          <a:prstGeom prst="rect">
            <a:avLst/>
          </a:prstGeom>
          <a:noFill/>
          <a:ln>
            <a:noFill/>
          </a:ln>
        </p:spPr>
      </p:pic>
      <p:pic>
        <p:nvPicPr>
          <p:cNvPr descr=" " id="162" name="Google Shape;162;p7"/>
          <p:cNvPicPr preferRelativeResize="0"/>
          <p:nvPr/>
        </p:nvPicPr>
        <p:blipFill rotWithShape="1">
          <a:blip r:embed="rId6">
            <a:alphaModFix/>
          </a:blip>
          <a:srcRect b="0" l="0" r="0" t="0"/>
          <a:stretch/>
        </p:blipFill>
        <p:spPr>
          <a:xfrm>
            <a:off x="18074359" y="12369800"/>
            <a:ext cx="7430429" cy="622300"/>
          </a:xfrm>
          <a:prstGeom prst="rect">
            <a:avLst/>
          </a:prstGeom>
          <a:noFill/>
          <a:ln>
            <a:noFill/>
          </a:ln>
        </p:spPr>
      </p:pic>
      <p:pic>
        <p:nvPicPr>
          <p:cNvPr descr=" " id="163" name="Google Shape;163;p7"/>
          <p:cNvPicPr preferRelativeResize="0"/>
          <p:nvPr/>
        </p:nvPicPr>
        <p:blipFill rotWithShape="1">
          <a:blip r:embed="rId7">
            <a:alphaModFix/>
          </a:blip>
          <a:srcRect b="0" l="0" r="0" t="0"/>
          <a:stretch/>
        </p:blipFill>
        <p:spPr>
          <a:xfrm>
            <a:off x="546168" y="9867900"/>
            <a:ext cx="889111" cy="3035300"/>
          </a:xfrm>
          <a:prstGeom prst="rect">
            <a:avLst/>
          </a:prstGeom>
          <a:noFill/>
          <a:ln>
            <a:noFill/>
          </a:ln>
        </p:spPr>
      </p:pic>
      <p:pic>
        <p:nvPicPr>
          <p:cNvPr descr=" " id="164" name="Google Shape;164;p7"/>
          <p:cNvPicPr preferRelativeResize="0"/>
          <p:nvPr/>
        </p:nvPicPr>
        <p:blipFill rotWithShape="1">
          <a:blip r:embed="rId8">
            <a:alphaModFix/>
          </a:blip>
          <a:srcRect b="0" l="0" r="0" t="0"/>
          <a:stretch/>
        </p:blipFill>
        <p:spPr>
          <a:xfrm>
            <a:off x="7671759" y="1054100"/>
            <a:ext cx="9030829" cy="11595100"/>
          </a:xfrm>
          <a:prstGeom prst="rect">
            <a:avLst/>
          </a:prstGeom>
          <a:noFill/>
          <a:ln>
            <a:noFill/>
          </a:ln>
        </p:spPr>
      </p:pic>
      <p:pic>
        <p:nvPicPr>
          <p:cNvPr descr=" " id="165" name="Google Shape;165;p7"/>
          <p:cNvPicPr preferRelativeResize="0"/>
          <p:nvPr/>
        </p:nvPicPr>
        <p:blipFill rotWithShape="1">
          <a:blip r:embed="rId9">
            <a:alphaModFix/>
          </a:blip>
          <a:srcRect b="0" l="0" r="0" t="0"/>
          <a:stretch/>
        </p:blipFill>
        <p:spPr>
          <a:xfrm>
            <a:off x="6960470" y="165100"/>
            <a:ext cx="10453407" cy="13373100"/>
          </a:xfrm>
          <a:prstGeom prst="rect">
            <a:avLst/>
          </a:prstGeom>
          <a:noFill/>
          <a:ln>
            <a:noFill/>
          </a:ln>
        </p:spPr>
      </p:pic>
      <p:sp>
        <p:nvSpPr>
          <p:cNvPr id="166" name="Google Shape;16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p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68" name="Google Shape;168;p7"/>
          <p:cNvPicPr preferRelativeResize="0"/>
          <p:nvPr/>
        </p:nvPicPr>
        <p:blipFill rotWithShape="1">
          <a:blip r:embed="rId11">
            <a:alphaModFix/>
          </a:blip>
          <a:srcRect b="0" l="0" r="0" t="0"/>
          <a:stretch/>
        </p:blipFill>
        <p:spPr>
          <a:xfrm>
            <a:off x="3569146" y="927100"/>
            <a:ext cx="5966698" cy="4437887"/>
          </a:xfrm>
          <a:prstGeom prst="rect">
            <a:avLst/>
          </a:prstGeom>
          <a:noFill/>
          <a:ln>
            <a:noFill/>
          </a:ln>
        </p:spPr>
      </p:pic>
      <p:sp>
        <p:nvSpPr>
          <p:cNvPr id="169" name="Google Shape;169;p7"/>
          <p:cNvSpPr/>
          <p:nvPr/>
        </p:nvSpPr>
        <p:spPr>
          <a:xfrm>
            <a:off x="8624378" y="3505200"/>
            <a:ext cx="7138292" cy="849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a:off x="8624378" y="3505200"/>
            <a:ext cx="7341518" cy="782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1" name="Google Shape;171;p7"/>
          <p:cNvSpPr/>
          <p:nvPr/>
        </p:nvSpPr>
        <p:spPr>
          <a:xfrm>
            <a:off x="11736267" y="11430000"/>
            <a:ext cx="4178822"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176" name="Shape 176"/>
        <p:cNvGrpSpPr/>
        <p:nvPr/>
      </p:nvGrpSpPr>
      <p:grpSpPr>
        <a:xfrm>
          <a:off x="0" y="0"/>
          <a:ext cx="0" cy="0"/>
          <a:chOff x="0" y="0"/>
          <a:chExt cx="0" cy="0"/>
        </a:xfrm>
      </p:grpSpPr>
      <p:pic>
        <p:nvPicPr>
          <p:cNvPr descr=" " id="177" name="Google Shape;177;p8"/>
          <p:cNvPicPr preferRelativeResize="0"/>
          <p:nvPr/>
        </p:nvPicPr>
        <p:blipFill rotWithShape="1">
          <a:blip r:embed="rId3">
            <a:alphaModFix/>
          </a:blip>
          <a:srcRect b="0" l="0" r="0" t="0"/>
          <a:stretch/>
        </p:blipFill>
        <p:spPr>
          <a:xfrm>
            <a:off x="-596975" y="7937500"/>
            <a:ext cx="26012851" cy="8394700"/>
          </a:xfrm>
          <a:prstGeom prst="rect">
            <a:avLst/>
          </a:prstGeom>
          <a:noFill/>
          <a:ln>
            <a:noFill/>
          </a:ln>
        </p:spPr>
      </p:pic>
      <p:pic>
        <p:nvPicPr>
          <p:cNvPr descr=" " id="178" name="Google Shape;178;p8"/>
          <p:cNvPicPr preferRelativeResize="0"/>
          <p:nvPr/>
        </p:nvPicPr>
        <p:blipFill rotWithShape="1">
          <a:blip r:embed="rId4">
            <a:alphaModFix/>
          </a:blip>
          <a:srcRect b="0" l="0" r="0" t="0"/>
          <a:stretch/>
        </p:blipFill>
        <p:spPr>
          <a:xfrm>
            <a:off x="241330" y="3314700"/>
            <a:ext cx="4102613" cy="5219700"/>
          </a:xfrm>
          <a:prstGeom prst="rect">
            <a:avLst/>
          </a:prstGeom>
          <a:noFill/>
          <a:ln>
            <a:noFill/>
          </a:ln>
        </p:spPr>
      </p:pic>
      <p:pic>
        <p:nvPicPr>
          <p:cNvPr descr=" " id="179" name="Google Shape;179;p8"/>
          <p:cNvPicPr preferRelativeResize="0"/>
          <p:nvPr/>
        </p:nvPicPr>
        <p:blipFill rotWithShape="1">
          <a:blip r:embed="rId5">
            <a:alphaModFix/>
          </a:blip>
          <a:srcRect b="0" l="0" r="0" t="0"/>
          <a:stretch/>
        </p:blipFill>
        <p:spPr>
          <a:xfrm>
            <a:off x="20627378" y="4229100"/>
            <a:ext cx="3758076" cy="4514825"/>
          </a:xfrm>
          <a:prstGeom prst="rect">
            <a:avLst/>
          </a:prstGeom>
          <a:noFill/>
          <a:ln>
            <a:noFill/>
          </a:ln>
        </p:spPr>
      </p:pic>
      <p:pic>
        <p:nvPicPr>
          <p:cNvPr descr=" " id="180" name="Google Shape;180;p8"/>
          <p:cNvPicPr preferRelativeResize="0"/>
          <p:nvPr/>
        </p:nvPicPr>
        <p:blipFill rotWithShape="1">
          <a:blip r:embed="rId6">
            <a:alphaModFix/>
          </a:blip>
          <a:srcRect b="0" l="0" r="0" t="0"/>
          <a:stretch/>
        </p:blipFill>
        <p:spPr>
          <a:xfrm>
            <a:off x="-1041530" y="7340600"/>
            <a:ext cx="5385442" cy="2800424"/>
          </a:xfrm>
          <a:prstGeom prst="rect">
            <a:avLst/>
          </a:prstGeom>
          <a:noFill/>
          <a:ln>
            <a:noFill/>
          </a:ln>
        </p:spPr>
      </p:pic>
      <p:pic>
        <p:nvPicPr>
          <p:cNvPr descr=" " id="181" name="Google Shape;181;p8"/>
          <p:cNvPicPr preferRelativeResize="0"/>
          <p:nvPr/>
        </p:nvPicPr>
        <p:blipFill rotWithShape="1">
          <a:blip r:embed="rId7">
            <a:alphaModFix/>
          </a:blip>
          <a:srcRect b="0" l="0" r="0" t="0"/>
          <a:stretch/>
        </p:blipFill>
        <p:spPr>
          <a:xfrm>
            <a:off x="19877984" y="584200"/>
            <a:ext cx="5250162" cy="2730500"/>
          </a:xfrm>
          <a:prstGeom prst="rect">
            <a:avLst/>
          </a:prstGeom>
          <a:noFill/>
          <a:ln>
            <a:noFill/>
          </a:ln>
        </p:spPr>
      </p:pic>
      <p:pic>
        <p:nvPicPr>
          <p:cNvPr descr=" " id="182" name="Google Shape;182;p8"/>
          <p:cNvPicPr preferRelativeResize="0"/>
          <p:nvPr/>
        </p:nvPicPr>
        <p:blipFill rotWithShape="1">
          <a:blip r:embed="rId8">
            <a:alphaModFix/>
          </a:blip>
          <a:srcRect b="0" l="0" r="0" t="0"/>
          <a:stretch/>
        </p:blipFill>
        <p:spPr>
          <a:xfrm>
            <a:off x="16270734" y="5727700"/>
            <a:ext cx="7049381" cy="6400800"/>
          </a:xfrm>
          <a:prstGeom prst="rect">
            <a:avLst/>
          </a:prstGeom>
          <a:noFill/>
          <a:ln>
            <a:noFill/>
          </a:ln>
        </p:spPr>
      </p:pic>
      <p:pic>
        <p:nvPicPr>
          <p:cNvPr descr=" " id="183" name="Google Shape;183;p8"/>
          <p:cNvPicPr preferRelativeResize="0"/>
          <p:nvPr/>
        </p:nvPicPr>
        <p:blipFill rotWithShape="1">
          <a:blip r:embed="rId9">
            <a:alphaModFix/>
          </a:blip>
          <a:srcRect b="0" l="0" r="0" t="0"/>
          <a:stretch/>
        </p:blipFill>
        <p:spPr>
          <a:xfrm>
            <a:off x="889111" y="5727700"/>
            <a:ext cx="14835454" cy="6400800"/>
          </a:xfrm>
          <a:prstGeom prst="rect">
            <a:avLst/>
          </a:prstGeom>
          <a:noFill/>
          <a:ln>
            <a:noFill/>
          </a:ln>
        </p:spPr>
      </p:pic>
      <p:sp>
        <p:nvSpPr>
          <p:cNvPr id="184" name="Google Shape;18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86" name="Google Shape;186;p8"/>
          <p:cNvSpPr/>
          <p:nvPr/>
        </p:nvSpPr>
        <p:spPr>
          <a:xfrm>
            <a:off x="1079635"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1079635" y="2247900"/>
            <a:ext cx="7049381" cy="1371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p:nvPr/>
        </p:nvSpPr>
        <p:spPr>
          <a:xfrm>
            <a:off x="1841730"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89" name="Google Shape;189;p8"/>
          <p:cNvSpPr/>
          <p:nvPr/>
        </p:nvSpPr>
        <p:spPr>
          <a:xfrm>
            <a:off x="1079635"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0" name="Google Shape;190;p8"/>
          <p:cNvSpPr/>
          <p:nvPr/>
        </p:nvSpPr>
        <p:spPr>
          <a:xfrm>
            <a:off x="867518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p:nvPr/>
        </p:nvSpPr>
        <p:spPr>
          <a:xfrm>
            <a:off x="8675184" y="2247900"/>
            <a:ext cx="7049381" cy="1371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9437280" y="2552700"/>
            <a:ext cx="543627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93" name="Google Shape;193;p8"/>
          <p:cNvSpPr/>
          <p:nvPr/>
        </p:nvSpPr>
        <p:spPr>
          <a:xfrm>
            <a:off x="867518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94" name="Google Shape;194;p8"/>
          <p:cNvSpPr/>
          <p:nvPr/>
        </p:nvSpPr>
        <p:spPr>
          <a:xfrm>
            <a:off x="1627073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a:off x="16270734" y="2247900"/>
            <a:ext cx="7049381" cy="1371600"/>
          </a:xfrm>
          <a:prstGeom prst="rect">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p:nvPr/>
        </p:nvSpPr>
        <p:spPr>
          <a:xfrm>
            <a:off x="17032829"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97" name="Google Shape;197;p8"/>
          <p:cNvSpPr/>
          <p:nvPr/>
        </p:nvSpPr>
        <p:spPr>
          <a:xfrm>
            <a:off x="1627073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9C0"/>
        </a:solidFill>
      </p:bgPr>
    </p:bg>
    <p:spTree>
      <p:nvGrpSpPr>
        <p:cNvPr id="202" name="Shape 202"/>
        <p:cNvGrpSpPr/>
        <p:nvPr/>
      </p:nvGrpSpPr>
      <p:grpSpPr>
        <a:xfrm>
          <a:off x="0" y="0"/>
          <a:ext cx="0" cy="0"/>
          <a:chOff x="0" y="0"/>
          <a:chExt cx="0" cy="0"/>
        </a:xfrm>
      </p:grpSpPr>
      <p:pic>
        <p:nvPicPr>
          <p:cNvPr descr=" " id="203" name="Google Shape;203;p9"/>
          <p:cNvPicPr preferRelativeResize="0"/>
          <p:nvPr/>
        </p:nvPicPr>
        <p:blipFill rotWithShape="1">
          <a:blip r:embed="rId3">
            <a:alphaModFix/>
          </a:blip>
          <a:srcRect b="0" l="0" r="0" t="0"/>
          <a:stretch/>
        </p:blipFill>
        <p:spPr>
          <a:xfrm>
            <a:off x="-1803625" y="-1663700"/>
            <a:ext cx="5855432" cy="5854700"/>
          </a:xfrm>
          <a:prstGeom prst="rect">
            <a:avLst/>
          </a:prstGeom>
          <a:noFill/>
          <a:ln>
            <a:noFill/>
          </a:ln>
        </p:spPr>
      </p:pic>
      <p:pic>
        <p:nvPicPr>
          <p:cNvPr descr=" " id="204" name="Google Shape;204;p9"/>
          <p:cNvPicPr preferRelativeResize="0"/>
          <p:nvPr/>
        </p:nvPicPr>
        <p:blipFill rotWithShape="1">
          <a:blip r:embed="rId4">
            <a:alphaModFix/>
          </a:blip>
          <a:srcRect b="0" l="0" r="0" t="0"/>
          <a:stretch/>
        </p:blipFill>
        <p:spPr>
          <a:xfrm>
            <a:off x="825603" y="641350"/>
            <a:ext cx="22735842" cy="12700"/>
          </a:xfrm>
          <a:prstGeom prst="rect">
            <a:avLst/>
          </a:prstGeom>
          <a:noFill/>
          <a:ln>
            <a:noFill/>
          </a:ln>
        </p:spPr>
      </p:pic>
      <p:pic>
        <p:nvPicPr>
          <p:cNvPr descr=" " id="205" name="Google Shape;205;p9"/>
          <p:cNvPicPr preferRelativeResize="0"/>
          <p:nvPr/>
        </p:nvPicPr>
        <p:blipFill rotWithShape="1">
          <a:blip r:embed="rId4">
            <a:alphaModFix/>
          </a:blip>
          <a:srcRect b="0" l="0" r="0" t="0"/>
          <a:stretch/>
        </p:blipFill>
        <p:spPr>
          <a:xfrm>
            <a:off x="825603" y="13049250"/>
            <a:ext cx="22735842" cy="12700"/>
          </a:xfrm>
          <a:prstGeom prst="rect">
            <a:avLst/>
          </a:prstGeom>
          <a:noFill/>
          <a:ln>
            <a:noFill/>
          </a:ln>
        </p:spPr>
      </p:pic>
      <p:sp>
        <p:nvSpPr>
          <p:cNvPr id="206" name="Google Shape;206;p9"/>
          <p:cNvSpPr/>
          <p:nvPr/>
        </p:nvSpPr>
        <p:spPr>
          <a:xfrm>
            <a:off x="4261383" y="1092200"/>
            <a:ext cx="1622839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207" name="Google Shape;207;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a:off x="14200375" y="4406900"/>
            <a:ext cx="8205226" cy="8204200"/>
          </a:xfrm>
          <a:prstGeom prst="ellipse">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15229203" y="6299200"/>
            <a:ext cx="6160270" cy="6159500"/>
          </a:xfrm>
          <a:prstGeom prst="ellipse">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16258032" y="8178800"/>
            <a:ext cx="4089911" cy="4089400"/>
          </a:xfrm>
          <a:prstGeom prst="ellipse">
            <a:avLst/>
          </a:prstGeom>
          <a:solidFill>
            <a:srgbClr val="FFE9C0"/>
          </a:solidFill>
          <a:ln cap="flat" cmpd="sng" w="50800">
            <a:solidFill>
              <a:srgbClr val="F7A6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a:off x="17490086" y="4927600"/>
            <a:ext cx="160040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7A63F"/>
              </a:buClr>
              <a:buSzPts val="4800"/>
              <a:buFont typeface="Marcellus"/>
              <a:buNone/>
            </a:pPr>
            <a:r>
              <a:rPr b="0" i="0" lang="en-US" sz="4800" u="none" cap="none" strike="noStrike">
                <a:solidFill>
                  <a:srgbClr val="F7A63F"/>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212" name="Google Shape;212;p9"/>
          <p:cNvSpPr/>
          <p:nvPr/>
        </p:nvSpPr>
        <p:spPr>
          <a:xfrm>
            <a:off x="17515489" y="9740900"/>
            <a:ext cx="158769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7A63F"/>
              </a:buClr>
              <a:buSzPts val="4800"/>
              <a:buFont typeface="Marcellus"/>
              <a:buNone/>
            </a:pPr>
            <a:r>
              <a:rPr b="0" i="0" lang="en-US" sz="4800" u="none" cap="none" strike="noStrike">
                <a:solidFill>
                  <a:srgbClr val="F7A63F"/>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213" name="Google Shape;213;p9"/>
          <p:cNvSpPr/>
          <p:nvPr/>
        </p:nvSpPr>
        <p:spPr>
          <a:xfrm>
            <a:off x="17477384" y="6807200"/>
            <a:ext cx="165120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7A63F"/>
              </a:buClr>
              <a:buSzPts val="4800"/>
              <a:buFont typeface="Marcellus"/>
              <a:buNone/>
            </a:pPr>
            <a:r>
              <a:rPr b="0" i="0" lang="en-US" sz="4800" u="none" cap="none" strike="noStrike">
                <a:solidFill>
                  <a:srgbClr val="F7A63F"/>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214" name="Google Shape;214;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6" name="Google Shape;216;p9"/>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p9"/>
          <p:cNvPicPr preferRelativeResize="0"/>
          <p:nvPr/>
        </p:nvPicPr>
        <p:blipFill rotWithShape="1">
          <a:blip r:embed="rId6">
            <a:alphaModFix/>
          </a:blip>
          <a:srcRect b="0" l="0" r="0" t="0"/>
          <a:stretch/>
        </p:blipFill>
        <p:spPr>
          <a:xfrm>
            <a:off x="3734267" y="3594100"/>
            <a:ext cx="1016127" cy="1016000"/>
          </a:xfrm>
          <a:prstGeom prst="rect">
            <a:avLst/>
          </a:prstGeom>
          <a:noFill/>
          <a:ln>
            <a:noFill/>
          </a:ln>
        </p:spPr>
      </p:pic>
      <p:sp>
        <p:nvSpPr>
          <p:cNvPr id="218" name="Google Shape;218;p9"/>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0" name="Google Shape;220;p9"/>
          <p:cNvSpPr/>
          <p:nvPr/>
        </p:nvSpPr>
        <p:spPr>
          <a:xfrm>
            <a:off x="3734267"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p9"/>
          <p:cNvPicPr preferRelativeResize="0"/>
          <p:nvPr/>
        </p:nvPicPr>
        <p:blipFill rotWithShape="1">
          <a:blip r:embed="rId7">
            <a:alphaModFix/>
          </a:blip>
          <a:srcRect b="0" l="0" r="0" t="0"/>
          <a:stretch/>
        </p:blipFill>
        <p:spPr>
          <a:xfrm>
            <a:off x="3734267" y="6946900"/>
            <a:ext cx="1107082" cy="1016000"/>
          </a:xfrm>
          <a:prstGeom prst="rect">
            <a:avLst/>
          </a:prstGeom>
          <a:noFill/>
          <a:ln>
            <a:noFill/>
          </a:ln>
        </p:spPr>
      </p:pic>
      <p:sp>
        <p:nvSpPr>
          <p:cNvPr id="222" name="Google Shape;222;p9"/>
          <p:cNvSpPr/>
          <p:nvPr/>
        </p:nvSpPr>
        <p:spPr>
          <a:xfrm>
            <a:off x="3734267"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3734267"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24" name="Google Shape;224;p9"/>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p9"/>
          <p:cNvPicPr preferRelativeResize="0"/>
          <p:nvPr/>
        </p:nvPicPr>
        <p:blipFill rotWithShape="1">
          <a:blip r:embed="rId8">
            <a:alphaModFix/>
          </a:blip>
          <a:srcRect b="0" l="0" r="0" t="0"/>
          <a:stretch/>
        </p:blipFill>
        <p:spPr>
          <a:xfrm>
            <a:off x="3734267" y="10299700"/>
            <a:ext cx="994284" cy="1016000"/>
          </a:xfrm>
          <a:prstGeom prst="rect">
            <a:avLst/>
          </a:prstGeom>
          <a:noFill/>
          <a:ln>
            <a:noFill/>
          </a:ln>
        </p:spPr>
      </p:pic>
      <p:sp>
        <p:nvSpPr>
          <p:cNvPr id="226" name="Google Shape;226;p9"/>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2024-01-06T06:59:59Z</dcterms:created>
  <dc:creator>PptxGenJS</dc:creator>
</cp:coreProperties>
</file>