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70" r:id="rId3"/>
    <p:sldId id="269" r:id="rId4"/>
    <p:sldId id="271" r:id="rId5"/>
    <p:sldId id="275" r:id="rId6"/>
    <p:sldId id="279" r:id="rId7"/>
    <p:sldId id="274" r:id="rId8"/>
    <p:sldId id="277" r:id="rId9"/>
    <p:sldId id="278" r:id="rId10"/>
  </p:sldIdLst>
  <p:sldSz cx="12192000" cy="685800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156">
          <p15:clr>
            <a:srgbClr val="A4A3A4"/>
          </p15:clr>
        </p15:guide>
        <p15:guide id="2" pos="438">
          <p15:clr>
            <a:srgbClr val="A4A3A4"/>
          </p15:clr>
        </p15:guide>
        <p15:guide id="3" pos="3840">
          <p15:clr>
            <a:srgbClr val="A4A3A4"/>
          </p15:clr>
        </p15:guide>
        <p15:guide id="4" pos="7242">
          <p15:clr>
            <a:srgbClr val="A4A3A4"/>
          </p15:clr>
        </p15:guide>
        <p15:guide id="5" orient="horz" pos="1752">
          <p15:clr>
            <a:srgbClr val="A4A3A4"/>
          </p15:clr>
        </p15:guide>
        <p15:guide id="6" orient="horz" pos="3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E76B7C4-833A-4DBA-B9C0-6803307D411E}">
  <a:tblStyle styleId="{7E76B7C4-833A-4DBA-B9C0-6803307D411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562" y="58"/>
      </p:cViewPr>
      <p:guideLst>
        <p:guide orient="horz" pos="4156"/>
        <p:guide pos="438"/>
        <p:guide pos="3840"/>
        <p:guide pos="7242"/>
        <p:guide orient="horz" pos="1752"/>
        <p:guide orient="horz" pos="3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altLang="zh-TW" sz="13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49502" rIns="99032" bIns="49502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65665" y="130598"/>
            <a:ext cx="11387667" cy="893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65665" y="1409555"/>
            <a:ext cx="11387667" cy="475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zh-TW" altLang="en-US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zh-TW" altLang="en-US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9110132" y="63664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  <p:grpSp>
        <p:nvGrpSpPr>
          <p:cNvPr id="7" name="Google Shape;183;p15"/>
          <p:cNvGrpSpPr/>
          <p:nvPr userDrawn="1"/>
        </p:nvGrpSpPr>
        <p:grpSpPr>
          <a:xfrm>
            <a:off x="465666" y="1113993"/>
            <a:ext cx="1447801" cy="192112"/>
            <a:chOff x="8243978" y="3111823"/>
            <a:chExt cx="2120123" cy="281324"/>
          </a:xfrm>
        </p:grpSpPr>
        <p:sp>
          <p:nvSpPr>
            <p:cNvPr id="8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9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10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" name="Google Shape;183;p15"/>
          <p:cNvGrpSpPr/>
          <p:nvPr userDrawn="1"/>
        </p:nvGrpSpPr>
        <p:grpSpPr>
          <a:xfrm>
            <a:off x="1951065" y="1113993"/>
            <a:ext cx="1447801" cy="192112"/>
            <a:chOff x="8243978" y="3111823"/>
            <a:chExt cx="2120123" cy="281324"/>
          </a:xfrm>
        </p:grpSpPr>
        <p:sp>
          <p:nvSpPr>
            <p:cNvPr id="21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22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23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标题和内容" type="obj" preserve="1">
  <p:cSld name="1_标题和内容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465665" y="130598"/>
            <a:ext cx="11387667" cy="893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465665" y="1409555"/>
            <a:ext cx="11387667" cy="47541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zh-TW" altLang="en-US"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zh-TW" altLang="en-US"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9110132" y="6366424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zh-TW" smtClean="0"/>
              <a:pPr/>
              <a:t>‹#›</a:t>
            </a:fld>
            <a:endParaRPr lang="zh-TW" altLang="en-US"/>
          </a:p>
        </p:txBody>
      </p:sp>
      <p:grpSp>
        <p:nvGrpSpPr>
          <p:cNvPr id="7" name="Google Shape;183;p15"/>
          <p:cNvGrpSpPr/>
          <p:nvPr userDrawn="1"/>
        </p:nvGrpSpPr>
        <p:grpSpPr>
          <a:xfrm>
            <a:off x="465666" y="1113993"/>
            <a:ext cx="1447801" cy="192112"/>
            <a:chOff x="8243978" y="3111823"/>
            <a:chExt cx="2120123" cy="281324"/>
          </a:xfrm>
        </p:grpSpPr>
        <p:sp>
          <p:nvSpPr>
            <p:cNvPr id="8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9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10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5" name="Google Shape;183;p15"/>
          <p:cNvGrpSpPr/>
          <p:nvPr userDrawn="1"/>
        </p:nvGrpSpPr>
        <p:grpSpPr>
          <a:xfrm>
            <a:off x="1951065" y="1113993"/>
            <a:ext cx="1447801" cy="192112"/>
            <a:chOff x="8243978" y="3111823"/>
            <a:chExt cx="2120123" cy="281324"/>
          </a:xfrm>
        </p:grpSpPr>
        <p:sp>
          <p:nvSpPr>
            <p:cNvPr id="21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22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23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4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6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7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8" name="Google Shape;183;p15"/>
          <p:cNvGrpSpPr/>
          <p:nvPr userDrawn="1"/>
        </p:nvGrpSpPr>
        <p:grpSpPr>
          <a:xfrm>
            <a:off x="3427997" y="1113993"/>
            <a:ext cx="1447801" cy="192112"/>
            <a:chOff x="8243978" y="3111823"/>
            <a:chExt cx="2120123" cy="281324"/>
          </a:xfrm>
        </p:grpSpPr>
        <p:sp>
          <p:nvSpPr>
            <p:cNvPr id="29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30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31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32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34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35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22641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节标题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两栏内容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仅标题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DFDFD"/>
            </a:gs>
            <a:gs pos="100000">
              <a:srgbClr val="F2F2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65666" y="111126"/>
            <a:ext cx="11421534" cy="96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65666" y="1434042"/>
            <a:ext cx="11421534" cy="47889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9313333" y="6345767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微軟正黑體" panose="020B0604030504040204" pitchFamily="34" charset="-120"/>
          <a:ea typeface="微軟正黑體" panose="020B0604030504040204" pitchFamily="34" charset="-12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微軟正黑體" panose="020B0604030504040204" pitchFamily="34" charset="-120"/>
          <a:ea typeface="微軟正黑體" panose="020B0604030504040204" pitchFamily="34" charset="-12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oogle Shape;88;p13"/>
          <p:cNvGrpSpPr/>
          <p:nvPr/>
        </p:nvGrpSpPr>
        <p:grpSpPr>
          <a:xfrm>
            <a:off x="1579616" y="913758"/>
            <a:ext cx="3174224" cy="2616336"/>
            <a:chOff x="1968283" y="808132"/>
            <a:chExt cx="3174224" cy="2616336"/>
          </a:xfrm>
        </p:grpSpPr>
        <p:sp>
          <p:nvSpPr>
            <p:cNvPr id="89" name="Google Shape;89;p13"/>
            <p:cNvSpPr/>
            <p:nvPr/>
          </p:nvSpPr>
          <p:spPr>
            <a:xfrm rot="2656728">
              <a:off x="2916744" y="1773523"/>
              <a:ext cx="2170624" cy="1041095"/>
            </a:xfrm>
            <a:prstGeom prst="rect">
              <a:avLst/>
            </a:prstGeom>
            <a:gradFill>
              <a:gsLst>
                <a:gs pos="0">
                  <a:srgbClr val="FDFDFD">
                    <a:alpha val="5490"/>
                  </a:srgbClr>
                </a:gs>
                <a:gs pos="100000">
                  <a:srgbClr val="D7DBDC"/>
                </a:gs>
              </a:gsLst>
              <a:lin ang="81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90" name="Google Shape;90;p13"/>
            <p:cNvGrpSpPr/>
            <p:nvPr/>
          </p:nvGrpSpPr>
          <p:grpSpPr>
            <a:xfrm>
              <a:off x="1968283" y="808132"/>
              <a:ext cx="1604139" cy="1452944"/>
              <a:chOff x="2525102" y="467671"/>
              <a:chExt cx="2358232" cy="2135961"/>
            </a:xfrm>
          </p:grpSpPr>
          <p:grpSp>
            <p:nvGrpSpPr>
              <p:cNvPr id="91" name="Google Shape;91;p13"/>
              <p:cNvGrpSpPr/>
              <p:nvPr/>
            </p:nvGrpSpPr>
            <p:grpSpPr>
              <a:xfrm>
                <a:off x="2525102" y="467671"/>
                <a:ext cx="730655" cy="730654"/>
                <a:chOff x="2544981" y="467671"/>
                <a:chExt cx="730655" cy="730654"/>
              </a:xfrm>
            </p:grpSpPr>
            <p:sp>
              <p:nvSpPr>
                <p:cNvPr id="92" name="Google Shape;92;p13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3" name="Google Shape;93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4" name="Google Shape;94;p13"/>
              <p:cNvGrpSpPr/>
              <p:nvPr/>
            </p:nvGrpSpPr>
            <p:grpSpPr>
              <a:xfrm rot="-2700000">
                <a:off x="2920247" y="618995"/>
                <a:ext cx="730654" cy="730654"/>
                <a:chOff x="2544981" y="467671"/>
                <a:chExt cx="730655" cy="730654"/>
              </a:xfrm>
            </p:grpSpPr>
            <p:sp>
              <p:nvSpPr>
                <p:cNvPr id="95" name="Google Shape;95;p13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" name="Google Shape;96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7" name="Google Shape;97;p13"/>
              <p:cNvGrpSpPr/>
              <p:nvPr/>
            </p:nvGrpSpPr>
            <p:grpSpPr>
              <a:xfrm rot="-8100000">
                <a:off x="3457474" y="1149243"/>
                <a:ext cx="730655" cy="730654"/>
                <a:chOff x="2544981" y="467671"/>
                <a:chExt cx="730655" cy="730654"/>
              </a:xfrm>
            </p:grpSpPr>
            <p:sp>
              <p:nvSpPr>
                <p:cNvPr id="98" name="Google Shape;98;p13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9" name="Google Shape;99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0" name="Google Shape;100;p13"/>
              <p:cNvGrpSpPr/>
              <p:nvPr/>
            </p:nvGrpSpPr>
            <p:grpSpPr>
              <a:xfrm rot="2700000">
                <a:off x="3458171" y="1172777"/>
                <a:ext cx="730655" cy="730654"/>
                <a:chOff x="2544981" y="467671"/>
                <a:chExt cx="730655" cy="730654"/>
              </a:xfrm>
            </p:grpSpPr>
            <p:sp>
              <p:nvSpPr>
                <p:cNvPr id="101" name="Google Shape;101;p13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2" name="Google Shape;102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3" name="Google Shape;103;p13"/>
              <p:cNvGrpSpPr/>
              <p:nvPr/>
            </p:nvGrpSpPr>
            <p:grpSpPr>
              <a:xfrm rot="2700000">
                <a:off x="3992510" y="624828"/>
                <a:ext cx="730655" cy="730654"/>
                <a:chOff x="2544981" y="467671"/>
                <a:chExt cx="730655" cy="730654"/>
              </a:xfrm>
            </p:grpSpPr>
            <p:sp>
              <p:nvSpPr>
                <p:cNvPr id="104" name="Google Shape;104;p13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5" name="Google Shape;105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6" name="Google Shape;106;p13"/>
              <p:cNvGrpSpPr/>
              <p:nvPr/>
            </p:nvGrpSpPr>
            <p:grpSpPr>
              <a:xfrm rot="8100000">
                <a:off x="3984390" y="1704688"/>
                <a:ext cx="744710" cy="744710"/>
                <a:chOff x="2544981" y="453616"/>
                <a:chExt cx="744710" cy="744708"/>
              </a:xfrm>
            </p:grpSpPr>
            <p:sp>
              <p:nvSpPr>
                <p:cNvPr id="107" name="Google Shape;107;p13"/>
                <p:cNvSpPr/>
                <p:nvPr/>
              </p:nvSpPr>
              <p:spPr>
                <a:xfrm flipH="1">
                  <a:off x="2924363" y="453616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8" name="Google Shape;108;p13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grpSp>
        <p:nvGrpSpPr>
          <p:cNvPr id="109" name="Google Shape;109;p13"/>
          <p:cNvGrpSpPr/>
          <p:nvPr/>
        </p:nvGrpSpPr>
        <p:grpSpPr>
          <a:xfrm>
            <a:off x="1244159" y="2701583"/>
            <a:ext cx="3327841" cy="3002757"/>
            <a:chOff x="896918" y="1509391"/>
            <a:chExt cx="4502551" cy="4062714"/>
          </a:xfrm>
        </p:grpSpPr>
        <p:sp>
          <p:nvSpPr>
            <p:cNvPr id="110" name="Google Shape;110;p13"/>
            <p:cNvSpPr/>
            <p:nvPr/>
          </p:nvSpPr>
          <p:spPr>
            <a:xfrm>
              <a:off x="896918" y="1509391"/>
              <a:ext cx="995422" cy="902826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2065961" y="1509391"/>
              <a:ext cx="995422" cy="902826"/>
            </a:xfrm>
            <a:prstGeom prst="rect">
              <a:avLst/>
            </a:prstGeom>
            <a:solidFill>
              <a:srgbClr val="A29266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3235004" y="1509391"/>
              <a:ext cx="995422" cy="902826"/>
            </a:xfrm>
            <a:prstGeom prst="rect">
              <a:avLst/>
            </a:prstGeom>
            <a:solidFill>
              <a:srgbClr val="E6B87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4404047" y="1509391"/>
              <a:ext cx="995422" cy="902826"/>
            </a:xfrm>
            <a:prstGeom prst="rect">
              <a:avLst/>
            </a:prstGeom>
            <a:solidFill>
              <a:srgbClr val="6F4D39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896918" y="2562687"/>
              <a:ext cx="995422" cy="902826"/>
            </a:xfrm>
            <a:prstGeom prst="rect">
              <a:avLst/>
            </a:prstGeom>
            <a:solidFill>
              <a:srgbClr val="6F4D39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2065961" y="2562687"/>
              <a:ext cx="995422" cy="902826"/>
            </a:xfrm>
            <a:prstGeom prst="rect">
              <a:avLst/>
            </a:prstGeom>
            <a:solidFill>
              <a:srgbClr val="CABB8F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3235004" y="2562687"/>
              <a:ext cx="995422" cy="902826"/>
            </a:xfrm>
            <a:prstGeom prst="rect">
              <a:avLst/>
            </a:prstGeom>
            <a:solidFill>
              <a:srgbClr val="6F8683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4404047" y="2562687"/>
              <a:ext cx="995422" cy="902826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896918" y="3615983"/>
              <a:ext cx="995422" cy="902826"/>
            </a:xfrm>
            <a:prstGeom prst="rect">
              <a:avLst/>
            </a:prstGeom>
            <a:solidFill>
              <a:srgbClr val="E6B875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2065961" y="3615983"/>
              <a:ext cx="995422" cy="902826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3235004" y="3615983"/>
              <a:ext cx="995422" cy="902826"/>
            </a:xfrm>
            <a:prstGeom prst="rect">
              <a:avLst/>
            </a:prstGeom>
            <a:solidFill>
              <a:srgbClr val="7D755D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4404047" y="3615983"/>
              <a:ext cx="995422" cy="902826"/>
            </a:xfrm>
            <a:prstGeom prst="rect">
              <a:avLst/>
            </a:prstGeom>
            <a:solidFill>
              <a:srgbClr val="CABB8F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896918" y="4669279"/>
              <a:ext cx="995422" cy="902826"/>
            </a:xfrm>
            <a:prstGeom prst="rect">
              <a:avLst/>
            </a:prstGeom>
            <a:solidFill>
              <a:srgbClr val="6F4D39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3"/>
            <p:cNvSpPr/>
            <p:nvPr/>
          </p:nvSpPr>
          <p:spPr>
            <a:xfrm>
              <a:off x="2065961" y="4669279"/>
              <a:ext cx="995422" cy="902826"/>
            </a:xfrm>
            <a:prstGeom prst="rect">
              <a:avLst/>
            </a:prstGeom>
            <a:solidFill>
              <a:srgbClr val="CABB8F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3235004" y="4669279"/>
              <a:ext cx="995422" cy="902826"/>
            </a:xfrm>
            <a:prstGeom prst="rect">
              <a:avLst/>
            </a:prstGeom>
            <a:solidFill>
              <a:srgbClr val="6F8683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4404047" y="4669279"/>
              <a:ext cx="995422" cy="902826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13"/>
          <p:cNvSpPr txBox="1"/>
          <p:nvPr/>
        </p:nvSpPr>
        <p:spPr>
          <a:xfrm>
            <a:off x="6076402" y="2527400"/>
            <a:ext cx="40107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altLang="en-US" sz="6000" dirty="0" smtClean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主題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3"/>
          <p:cNvSpPr txBox="1"/>
          <p:nvPr/>
        </p:nvSpPr>
        <p:spPr>
          <a:xfrm>
            <a:off x="6096000" y="4525738"/>
            <a:ext cx="363403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zh-TW" sz="2800" b="1" i="0" u="none" strike="noStrike" cap="none" dirty="0" smtClean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報告人</a:t>
            </a:r>
            <a:r>
              <a:rPr lang="zh-TW" altLang="en-US" sz="2800" b="1" dirty="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endParaRPr sz="2800" b="1" i="0" u="none" strike="noStrike" cap="none" dirty="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 smtClean="0"/>
              <a:t>2</a:t>
            </a:fld>
            <a:endParaRPr lang="zh-TW" altLang="en-US"/>
          </a:p>
        </p:txBody>
      </p:sp>
      <p:grpSp>
        <p:nvGrpSpPr>
          <p:cNvPr id="5" name="Google Shape;132;p14"/>
          <p:cNvGrpSpPr/>
          <p:nvPr/>
        </p:nvGrpSpPr>
        <p:grpSpPr>
          <a:xfrm>
            <a:off x="756929" y="1828620"/>
            <a:ext cx="6101811" cy="5029383"/>
            <a:chOff x="1968283" y="808132"/>
            <a:chExt cx="3174224" cy="2616336"/>
          </a:xfrm>
        </p:grpSpPr>
        <p:sp>
          <p:nvSpPr>
            <p:cNvPr id="6" name="Google Shape;133;p14"/>
            <p:cNvSpPr/>
            <p:nvPr/>
          </p:nvSpPr>
          <p:spPr>
            <a:xfrm rot="2656728">
              <a:off x="2916744" y="1773523"/>
              <a:ext cx="2170624" cy="1041095"/>
            </a:xfrm>
            <a:prstGeom prst="rect">
              <a:avLst/>
            </a:prstGeom>
            <a:gradFill>
              <a:gsLst>
                <a:gs pos="0">
                  <a:srgbClr val="FDFDFD">
                    <a:alpha val="5490"/>
                  </a:srgbClr>
                </a:gs>
                <a:gs pos="100000">
                  <a:srgbClr val="D7DBDC"/>
                </a:gs>
              </a:gsLst>
              <a:lin ang="81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" name="Google Shape;134;p14"/>
            <p:cNvGrpSpPr/>
            <p:nvPr/>
          </p:nvGrpSpPr>
          <p:grpSpPr>
            <a:xfrm>
              <a:off x="1968283" y="808132"/>
              <a:ext cx="1604139" cy="1452944"/>
              <a:chOff x="2525102" y="467671"/>
              <a:chExt cx="2358232" cy="2135961"/>
            </a:xfrm>
          </p:grpSpPr>
          <p:grpSp>
            <p:nvGrpSpPr>
              <p:cNvPr id="8" name="Google Shape;135;p14"/>
              <p:cNvGrpSpPr/>
              <p:nvPr/>
            </p:nvGrpSpPr>
            <p:grpSpPr>
              <a:xfrm>
                <a:off x="2525102" y="467671"/>
                <a:ext cx="730655" cy="730654"/>
                <a:chOff x="2544981" y="467671"/>
                <a:chExt cx="730655" cy="730654"/>
              </a:xfrm>
            </p:grpSpPr>
            <p:sp>
              <p:nvSpPr>
                <p:cNvPr id="24" name="Google Shape;136;p14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5" name="Google Shape;137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9" name="Google Shape;138;p14"/>
              <p:cNvGrpSpPr/>
              <p:nvPr/>
            </p:nvGrpSpPr>
            <p:grpSpPr>
              <a:xfrm rot="-2700000">
                <a:off x="2920247" y="618995"/>
                <a:ext cx="730654" cy="730654"/>
                <a:chOff x="2544981" y="467671"/>
                <a:chExt cx="730655" cy="730654"/>
              </a:xfrm>
            </p:grpSpPr>
            <p:sp>
              <p:nvSpPr>
                <p:cNvPr id="22" name="Google Shape;139;p14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" name="Google Shape;140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0" name="Google Shape;141;p14"/>
              <p:cNvGrpSpPr/>
              <p:nvPr/>
            </p:nvGrpSpPr>
            <p:grpSpPr>
              <a:xfrm rot="-8100000">
                <a:off x="3457474" y="1149243"/>
                <a:ext cx="730655" cy="730654"/>
                <a:chOff x="2544981" y="467671"/>
                <a:chExt cx="730655" cy="730654"/>
              </a:xfrm>
            </p:grpSpPr>
            <p:sp>
              <p:nvSpPr>
                <p:cNvPr id="20" name="Google Shape;142;p14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" name="Google Shape;143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1" name="Google Shape;144;p14"/>
              <p:cNvGrpSpPr/>
              <p:nvPr/>
            </p:nvGrpSpPr>
            <p:grpSpPr>
              <a:xfrm rot="2700000">
                <a:off x="3458171" y="1172777"/>
                <a:ext cx="730655" cy="730654"/>
                <a:chOff x="2544981" y="467671"/>
                <a:chExt cx="730655" cy="730654"/>
              </a:xfrm>
            </p:grpSpPr>
            <p:sp>
              <p:nvSpPr>
                <p:cNvPr id="18" name="Google Shape;145;p14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" name="Google Shape;146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2" name="Google Shape;147;p14"/>
              <p:cNvGrpSpPr/>
              <p:nvPr/>
            </p:nvGrpSpPr>
            <p:grpSpPr>
              <a:xfrm rot="2700000">
                <a:off x="3992510" y="624828"/>
                <a:ext cx="730655" cy="730654"/>
                <a:chOff x="2544981" y="467671"/>
                <a:chExt cx="730655" cy="730654"/>
              </a:xfrm>
            </p:grpSpPr>
            <p:sp>
              <p:nvSpPr>
                <p:cNvPr id="16" name="Google Shape;148;p14"/>
                <p:cNvSpPr/>
                <p:nvPr/>
              </p:nvSpPr>
              <p:spPr>
                <a:xfrm flipH="1">
                  <a:off x="2910308" y="467671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" name="Google Shape;149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" name="Google Shape;150;p14"/>
              <p:cNvGrpSpPr/>
              <p:nvPr/>
            </p:nvGrpSpPr>
            <p:grpSpPr>
              <a:xfrm rot="8100000">
                <a:off x="3984390" y="1704688"/>
                <a:ext cx="744710" cy="744710"/>
                <a:chOff x="2544981" y="453616"/>
                <a:chExt cx="744710" cy="744708"/>
              </a:xfrm>
            </p:grpSpPr>
            <p:sp>
              <p:nvSpPr>
                <p:cNvPr id="14" name="Google Shape;151;p14"/>
                <p:cNvSpPr/>
                <p:nvPr/>
              </p:nvSpPr>
              <p:spPr>
                <a:xfrm flipH="1">
                  <a:off x="2924363" y="453616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CABB8F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5" name="Google Shape;152;p14"/>
                <p:cNvSpPr/>
                <p:nvPr/>
              </p:nvSpPr>
              <p:spPr>
                <a:xfrm rot="5400000" flipH="1">
                  <a:off x="2727644" y="650334"/>
                  <a:ext cx="365327" cy="730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5974" h="1851948" extrusionOk="0">
                      <a:moveTo>
                        <a:pt x="0" y="0"/>
                      </a:moveTo>
                      <a:lnTo>
                        <a:pt x="925974" y="925974"/>
                      </a:lnTo>
                      <a:lnTo>
                        <a:pt x="0" y="1851948"/>
                      </a:lnTo>
                      <a:close/>
                    </a:path>
                  </a:pathLst>
                </a:custGeom>
                <a:solidFill>
                  <a:srgbClr val="E6B87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</p:grpSp>
      <p:sp>
        <p:nvSpPr>
          <p:cNvPr id="26" name="Google Shape;153;p14"/>
          <p:cNvSpPr txBox="1"/>
          <p:nvPr/>
        </p:nvSpPr>
        <p:spPr>
          <a:xfrm>
            <a:off x="6971048" y="4543534"/>
            <a:ext cx="172354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4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击输入内容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7" name="Google Shape;154;p14"/>
          <p:cNvGrpSpPr/>
          <p:nvPr/>
        </p:nvGrpSpPr>
        <p:grpSpPr>
          <a:xfrm>
            <a:off x="6418238" y="192328"/>
            <a:ext cx="4624678" cy="567847"/>
            <a:chOff x="6738730" y="1729409"/>
            <a:chExt cx="3935896" cy="795416"/>
          </a:xfrm>
        </p:grpSpPr>
        <p:sp>
          <p:nvSpPr>
            <p:cNvPr id="28" name="Google Shape;155;p14"/>
            <p:cNvSpPr/>
            <p:nvPr/>
          </p:nvSpPr>
          <p:spPr>
            <a:xfrm>
              <a:off x="6738730" y="1729409"/>
              <a:ext cx="3935896" cy="795416"/>
            </a:xfrm>
            <a:prstGeom prst="rect">
              <a:avLst/>
            </a:prstGeom>
            <a:solidFill>
              <a:srgbClr val="7D755D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sng" strike="noStrike" cap="none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29" name="Google Shape;156;p14"/>
            <p:cNvSpPr txBox="1"/>
            <p:nvPr/>
          </p:nvSpPr>
          <p:spPr>
            <a:xfrm>
              <a:off x="6971048" y="1887937"/>
              <a:ext cx="1300314" cy="5604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b="0" i="0" u="none" strike="noStrike" cap="none">
                  <a:solidFill>
                    <a:srgbClr val="FDFDFD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一、前言</a:t>
              </a:r>
              <a:endParaRPr sz="2000" b="0" i="0" u="none" strike="noStrike" cap="none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30" name="Google Shape;157;p14"/>
          <p:cNvGrpSpPr/>
          <p:nvPr/>
        </p:nvGrpSpPr>
        <p:grpSpPr>
          <a:xfrm>
            <a:off x="6418176" y="945623"/>
            <a:ext cx="4624800" cy="567765"/>
            <a:chOff x="6738730" y="1729409"/>
            <a:chExt cx="3936000" cy="795300"/>
          </a:xfrm>
        </p:grpSpPr>
        <p:sp>
          <p:nvSpPr>
            <p:cNvPr id="31" name="Google Shape;158;p14"/>
            <p:cNvSpPr/>
            <p:nvPr/>
          </p:nvSpPr>
          <p:spPr>
            <a:xfrm>
              <a:off x="6738730" y="1729409"/>
              <a:ext cx="3936000" cy="795300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32" name="Google Shape;159;p14"/>
            <p:cNvSpPr txBox="1"/>
            <p:nvPr/>
          </p:nvSpPr>
          <p:spPr>
            <a:xfrm>
              <a:off x="6965804" y="1916916"/>
              <a:ext cx="32856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b="0" i="0" u="none" strike="noStrike" cap="none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二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2000" b="0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33" name="Google Shape;160;p14"/>
          <p:cNvGrpSpPr/>
          <p:nvPr/>
        </p:nvGrpSpPr>
        <p:grpSpPr>
          <a:xfrm>
            <a:off x="6424960" y="2480540"/>
            <a:ext cx="4624678" cy="567847"/>
            <a:chOff x="6738730" y="1729409"/>
            <a:chExt cx="3935896" cy="795416"/>
          </a:xfrm>
        </p:grpSpPr>
        <p:sp>
          <p:nvSpPr>
            <p:cNvPr id="34" name="Google Shape;161;p14"/>
            <p:cNvSpPr/>
            <p:nvPr/>
          </p:nvSpPr>
          <p:spPr>
            <a:xfrm>
              <a:off x="6738730" y="1729409"/>
              <a:ext cx="3935896" cy="795416"/>
            </a:xfrm>
            <a:prstGeom prst="rect">
              <a:avLst/>
            </a:prstGeom>
            <a:solidFill>
              <a:srgbClr val="7D755D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35" name="Google Shape;162;p14"/>
            <p:cNvSpPr txBox="1"/>
            <p:nvPr/>
          </p:nvSpPr>
          <p:spPr>
            <a:xfrm>
              <a:off x="6971048" y="1887937"/>
              <a:ext cx="3104400" cy="56039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b="0" i="0" u="none" strike="noStrike" cap="none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四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2000" b="0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36" name="Google Shape;163;p14"/>
          <p:cNvGrpSpPr/>
          <p:nvPr/>
        </p:nvGrpSpPr>
        <p:grpSpPr>
          <a:xfrm>
            <a:off x="6424838" y="3273175"/>
            <a:ext cx="4884409" cy="567765"/>
            <a:chOff x="6780709" y="2247654"/>
            <a:chExt cx="4156944" cy="795300"/>
          </a:xfrm>
        </p:grpSpPr>
        <p:sp>
          <p:nvSpPr>
            <p:cNvPr id="37" name="Google Shape;164;p14"/>
            <p:cNvSpPr/>
            <p:nvPr/>
          </p:nvSpPr>
          <p:spPr>
            <a:xfrm>
              <a:off x="6780709" y="2247654"/>
              <a:ext cx="3936000" cy="795300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38" name="Google Shape;165;p14"/>
            <p:cNvSpPr txBox="1"/>
            <p:nvPr/>
          </p:nvSpPr>
          <p:spPr>
            <a:xfrm>
              <a:off x="6844453" y="2365123"/>
              <a:ext cx="40932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  </a:t>
              </a:r>
              <a:r>
                <a:rPr lang="zh-TW" sz="2000" b="0" i="0" u="none" strike="noStrike" cap="none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五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2000" b="0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39" name="Google Shape;166;p14"/>
          <p:cNvGrpSpPr/>
          <p:nvPr/>
        </p:nvGrpSpPr>
        <p:grpSpPr>
          <a:xfrm>
            <a:off x="6418180" y="4845659"/>
            <a:ext cx="4624800" cy="567844"/>
            <a:chOff x="6738741" y="1361202"/>
            <a:chExt cx="3936000" cy="795300"/>
          </a:xfrm>
        </p:grpSpPr>
        <p:sp>
          <p:nvSpPr>
            <p:cNvPr id="40" name="Google Shape;167;p14"/>
            <p:cNvSpPr/>
            <p:nvPr/>
          </p:nvSpPr>
          <p:spPr>
            <a:xfrm>
              <a:off x="6738741" y="1361202"/>
              <a:ext cx="3936000" cy="795300"/>
            </a:xfrm>
            <a:prstGeom prst="rect">
              <a:avLst/>
            </a:prstGeom>
            <a:solidFill>
              <a:srgbClr val="7D755D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41" name="Google Shape;168;p14"/>
            <p:cNvSpPr txBox="1"/>
            <p:nvPr/>
          </p:nvSpPr>
          <p:spPr>
            <a:xfrm>
              <a:off x="6899729" y="1499842"/>
              <a:ext cx="18513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 </a:t>
              </a:r>
              <a:r>
                <a:rPr lang="zh-TW" sz="2000" b="0" i="0" u="none" strike="noStrike" cap="none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七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2000" b="0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sp>
        <p:nvSpPr>
          <p:cNvPr id="42" name="Google Shape;169;p14"/>
          <p:cNvSpPr txBox="1"/>
          <p:nvPr/>
        </p:nvSpPr>
        <p:spPr>
          <a:xfrm>
            <a:off x="2177989" y="1572946"/>
            <a:ext cx="1712963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FFC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目錄</a:t>
            </a:r>
            <a:endParaRPr sz="6000" b="0" i="0" u="none" strike="noStrike" cap="none" dirty="0">
              <a:solidFill>
                <a:srgbClr val="FFC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grpSp>
        <p:nvGrpSpPr>
          <p:cNvPr id="43" name="Google Shape;170;p14"/>
          <p:cNvGrpSpPr/>
          <p:nvPr/>
        </p:nvGrpSpPr>
        <p:grpSpPr>
          <a:xfrm>
            <a:off x="6418164" y="1698847"/>
            <a:ext cx="4897772" cy="567765"/>
            <a:chOff x="6738730" y="1729409"/>
            <a:chExt cx="4168317" cy="795300"/>
          </a:xfrm>
        </p:grpSpPr>
        <p:sp>
          <p:nvSpPr>
            <p:cNvPr id="44" name="Google Shape;171;p14"/>
            <p:cNvSpPr/>
            <p:nvPr/>
          </p:nvSpPr>
          <p:spPr>
            <a:xfrm>
              <a:off x="6738730" y="1729409"/>
              <a:ext cx="3936000" cy="795300"/>
            </a:xfrm>
            <a:prstGeom prst="rect">
              <a:avLst/>
            </a:prstGeom>
            <a:solidFill>
              <a:srgbClr val="6F8683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45" name="Google Shape;172;p14"/>
            <p:cNvSpPr txBox="1"/>
            <p:nvPr/>
          </p:nvSpPr>
          <p:spPr>
            <a:xfrm>
              <a:off x="6971047" y="1887937"/>
              <a:ext cx="39360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b="0" i="0" u="none" strike="noStrike" cap="none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三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1350" b="0" i="0" u="none" strike="noStrike" cap="none" dirty="0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46" name="Google Shape;173;p14"/>
          <p:cNvGrpSpPr/>
          <p:nvPr/>
        </p:nvGrpSpPr>
        <p:grpSpPr>
          <a:xfrm>
            <a:off x="6418164" y="4059422"/>
            <a:ext cx="4897772" cy="567765"/>
            <a:chOff x="6738730" y="1729409"/>
            <a:chExt cx="4168317" cy="795300"/>
          </a:xfrm>
        </p:grpSpPr>
        <p:sp>
          <p:nvSpPr>
            <p:cNvPr id="47" name="Google Shape;174;p14"/>
            <p:cNvSpPr/>
            <p:nvPr/>
          </p:nvSpPr>
          <p:spPr>
            <a:xfrm>
              <a:off x="6738730" y="1729409"/>
              <a:ext cx="3936000" cy="795300"/>
            </a:xfrm>
            <a:prstGeom prst="rect">
              <a:avLst/>
            </a:prstGeom>
            <a:solidFill>
              <a:srgbClr val="6F8683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48" name="Google Shape;175;p14"/>
            <p:cNvSpPr txBox="1"/>
            <p:nvPr/>
          </p:nvSpPr>
          <p:spPr>
            <a:xfrm>
              <a:off x="6971047" y="1887937"/>
              <a:ext cx="39360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六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1350" b="0" i="0" u="none" strike="noStrike" cap="none" dirty="0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  <p:grpSp>
        <p:nvGrpSpPr>
          <p:cNvPr id="49" name="Google Shape;176;p14"/>
          <p:cNvGrpSpPr/>
          <p:nvPr/>
        </p:nvGrpSpPr>
        <p:grpSpPr>
          <a:xfrm>
            <a:off x="6418189" y="5631973"/>
            <a:ext cx="4624800" cy="567765"/>
            <a:chOff x="6738730" y="1729409"/>
            <a:chExt cx="3936000" cy="795300"/>
          </a:xfrm>
        </p:grpSpPr>
        <p:sp>
          <p:nvSpPr>
            <p:cNvPr id="50" name="Google Shape;177;p14"/>
            <p:cNvSpPr/>
            <p:nvPr/>
          </p:nvSpPr>
          <p:spPr>
            <a:xfrm>
              <a:off x="6738730" y="1729409"/>
              <a:ext cx="3936000" cy="795300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4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rgbClr val="FDFDFD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  <p:sp>
          <p:nvSpPr>
            <p:cNvPr id="51" name="Google Shape;178;p14"/>
            <p:cNvSpPr txBox="1"/>
            <p:nvPr/>
          </p:nvSpPr>
          <p:spPr>
            <a:xfrm>
              <a:off x="6965804" y="1916916"/>
              <a:ext cx="3285600" cy="560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zh-TW" sz="2000" dirty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八</a:t>
              </a:r>
              <a:r>
                <a:rPr lang="zh-TW" sz="2000" b="0" i="0" u="none" strike="noStrike" cap="none" dirty="0" smtClean="0">
                  <a:solidFill>
                    <a:schemeClr val="lt1"/>
                  </a:solidFill>
                  <a:latin typeface="Microsoft JhengHei"/>
                  <a:ea typeface="Microsoft JhengHei"/>
                  <a:cs typeface="Microsoft JhengHei"/>
                  <a:sym typeface="Microsoft JhengHei"/>
                </a:rPr>
                <a:t>、</a:t>
              </a:r>
              <a:endParaRPr sz="2000" b="0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991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一、前言</a:t>
            </a:r>
            <a:endParaRPr lang="zh-TW" altLang="en-US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0248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16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1" dirty="0">
                <a:latin typeface="Microsoft JhengHei"/>
                <a:ea typeface="Microsoft JhengHei"/>
                <a:cs typeface="Microsoft JhengHei"/>
                <a:sym typeface="Microsoft JhengHei"/>
              </a:rPr>
              <a:t>六、個人見解與看法</a:t>
            </a:r>
            <a:endParaRPr lang="zh-TW" altLang="en-US" sz="3600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zh-TW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2453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600" b="1" dirty="0">
                <a:latin typeface="Microsoft JhengHei"/>
                <a:ea typeface="Microsoft JhengHei"/>
                <a:cs typeface="Microsoft JhengHei"/>
                <a:sym typeface="Microsoft JhengHei"/>
              </a:rPr>
              <a:t>七、心得感想</a:t>
            </a:r>
            <a:endParaRPr lang="zh-TW" altLang="en-US" sz="3600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5998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3600" b="1" dirty="0">
                <a:latin typeface="Microsoft JhengHei"/>
                <a:ea typeface="Microsoft JhengHei"/>
                <a:cs typeface="Microsoft JhengHei"/>
                <a:sym typeface="Microsoft JhengHei"/>
              </a:rPr>
              <a:t>八</a:t>
            </a:r>
            <a:r>
              <a:rPr lang="zh-TW" altLang="en-US" sz="3600" b="1" dirty="0" smtClean="0">
                <a:latin typeface="Microsoft JhengHei"/>
                <a:ea typeface="Microsoft JhengHei"/>
                <a:cs typeface="Microsoft JhengHei"/>
                <a:sym typeface="Microsoft JhengHei"/>
              </a:rPr>
              <a:t>、參考資料</a:t>
            </a:r>
            <a:endParaRPr lang="zh-TW" altLang="en-US" sz="3600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網站名稱  短網址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436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451;p25"/>
          <p:cNvSpPr/>
          <p:nvPr/>
        </p:nvSpPr>
        <p:spPr>
          <a:xfrm>
            <a:off x="6171728" y="1110216"/>
            <a:ext cx="2709675" cy="2709675"/>
          </a:xfrm>
          <a:prstGeom prst="diamond">
            <a:avLst/>
          </a:prstGeom>
          <a:solidFill>
            <a:srgbClr val="CB7D40"/>
          </a:solid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454;p25"/>
          <p:cNvSpPr txBox="1"/>
          <p:nvPr/>
        </p:nvSpPr>
        <p:spPr>
          <a:xfrm>
            <a:off x="2874791" y="2804269"/>
            <a:ext cx="336030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zh-TW" sz="6000" b="1" i="0" u="none" strike="noStrike" cap="none" dirty="0">
                <a:solidFill>
                  <a:srgbClr val="6F4D3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Limelight"/>
                <a:sym typeface="Limelight"/>
              </a:rPr>
              <a:t>謝謝大家</a:t>
            </a:r>
            <a:endParaRPr sz="6000" b="1" i="0" u="none" strike="noStrike" cap="none" dirty="0">
              <a:solidFill>
                <a:srgbClr val="6F4D39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Limelight"/>
              <a:sym typeface="Limelight"/>
            </a:endParaRPr>
          </a:p>
        </p:txBody>
      </p:sp>
      <p:grpSp>
        <p:nvGrpSpPr>
          <p:cNvPr id="7" name="Google Shape;455;p25"/>
          <p:cNvGrpSpPr/>
          <p:nvPr/>
        </p:nvGrpSpPr>
        <p:grpSpPr>
          <a:xfrm>
            <a:off x="3070008" y="6071439"/>
            <a:ext cx="6051983" cy="472753"/>
            <a:chOff x="2218037" y="6272597"/>
            <a:chExt cx="2734179" cy="213582"/>
          </a:xfrm>
        </p:grpSpPr>
        <p:grpSp>
          <p:nvGrpSpPr>
            <p:cNvPr id="8" name="Google Shape;456;p25"/>
            <p:cNvGrpSpPr/>
            <p:nvPr/>
          </p:nvGrpSpPr>
          <p:grpSpPr>
            <a:xfrm rot="10800000" flipH="1">
              <a:off x="2218037" y="6272597"/>
              <a:ext cx="1341734" cy="213582"/>
              <a:chOff x="2218037" y="5369771"/>
              <a:chExt cx="5671594" cy="902826"/>
            </a:xfrm>
          </p:grpSpPr>
          <p:sp>
            <p:nvSpPr>
              <p:cNvPr id="15" name="Google Shape;457;p25"/>
              <p:cNvSpPr/>
              <p:nvPr/>
            </p:nvSpPr>
            <p:spPr>
              <a:xfrm>
                <a:off x="2218037" y="5369771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458;p25"/>
              <p:cNvSpPr/>
              <p:nvPr/>
            </p:nvSpPr>
            <p:spPr>
              <a:xfrm>
                <a:off x="3387080" y="5369771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459;p25"/>
              <p:cNvSpPr/>
              <p:nvPr/>
            </p:nvSpPr>
            <p:spPr>
              <a:xfrm>
                <a:off x="4556123" y="5369771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460;p25"/>
              <p:cNvSpPr/>
              <p:nvPr/>
            </p:nvSpPr>
            <p:spPr>
              <a:xfrm>
                <a:off x="5725166" y="5369771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461;p25"/>
              <p:cNvSpPr/>
              <p:nvPr/>
            </p:nvSpPr>
            <p:spPr>
              <a:xfrm>
                <a:off x="6894209" y="5369771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" name="Google Shape;462;p25"/>
            <p:cNvGrpSpPr/>
            <p:nvPr/>
          </p:nvGrpSpPr>
          <p:grpSpPr>
            <a:xfrm rot="10800000" flipH="1">
              <a:off x="3610482" y="6272597"/>
              <a:ext cx="1341734" cy="213582"/>
              <a:chOff x="2218037" y="5369771"/>
              <a:chExt cx="5671594" cy="902826"/>
            </a:xfrm>
          </p:grpSpPr>
          <p:sp>
            <p:nvSpPr>
              <p:cNvPr id="10" name="Google Shape;463;p25"/>
              <p:cNvSpPr/>
              <p:nvPr/>
            </p:nvSpPr>
            <p:spPr>
              <a:xfrm>
                <a:off x="2218037" y="5369771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464;p25"/>
              <p:cNvSpPr/>
              <p:nvPr/>
            </p:nvSpPr>
            <p:spPr>
              <a:xfrm>
                <a:off x="3387080" y="5369771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465;p25"/>
              <p:cNvSpPr/>
              <p:nvPr/>
            </p:nvSpPr>
            <p:spPr>
              <a:xfrm>
                <a:off x="4556123" y="5369771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" name="Google Shape;466;p25"/>
              <p:cNvSpPr/>
              <p:nvPr/>
            </p:nvSpPr>
            <p:spPr>
              <a:xfrm>
                <a:off x="5725166" y="5369771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" name="Google Shape;467;p25"/>
              <p:cNvSpPr/>
              <p:nvPr/>
            </p:nvSpPr>
            <p:spPr>
              <a:xfrm>
                <a:off x="6894209" y="5369771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2008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183;p15"/>
          <p:cNvGrpSpPr/>
          <p:nvPr/>
        </p:nvGrpSpPr>
        <p:grpSpPr>
          <a:xfrm>
            <a:off x="438772" y="620934"/>
            <a:ext cx="1447801" cy="192112"/>
            <a:chOff x="8243978" y="3111823"/>
            <a:chExt cx="2120123" cy="281324"/>
          </a:xfrm>
        </p:grpSpPr>
        <p:sp>
          <p:nvSpPr>
            <p:cNvPr id="6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7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8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9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0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1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2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3" name="Google Shape;183;p15"/>
          <p:cNvGrpSpPr/>
          <p:nvPr/>
        </p:nvGrpSpPr>
        <p:grpSpPr>
          <a:xfrm>
            <a:off x="424206" y="1167781"/>
            <a:ext cx="1447801" cy="192112"/>
            <a:chOff x="8243978" y="3111823"/>
            <a:chExt cx="2120123" cy="281324"/>
          </a:xfrm>
        </p:grpSpPr>
        <p:sp>
          <p:nvSpPr>
            <p:cNvPr id="14" name="Google Shape;184;p15"/>
            <p:cNvSpPr/>
            <p:nvPr/>
          </p:nvSpPr>
          <p:spPr>
            <a:xfrm>
              <a:off x="10053924" y="3111823"/>
              <a:ext cx="310177" cy="281324"/>
            </a:xfrm>
            <a:prstGeom prst="rect">
              <a:avLst/>
            </a:prstGeom>
            <a:solidFill>
              <a:srgbClr val="CB7D4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Calibri"/>
                <a:sym typeface="Calibri"/>
              </a:endParaRPr>
            </a:p>
          </p:txBody>
        </p:sp>
        <p:grpSp>
          <p:nvGrpSpPr>
            <p:cNvPr id="15" name="Google Shape;185;p15"/>
            <p:cNvGrpSpPr/>
            <p:nvPr/>
          </p:nvGrpSpPr>
          <p:grpSpPr>
            <a:xfrm>
              <a:off x="8243978" y="3111823"/>
              <a:ext cx="1767288" cy="281324"/>
              <a:chOff x="306609" y="643766"/>
              <a:chExt cx="5671594" cy="902826"/>
            </a:xfrm>
          </p:grpSpPr>
          <p:sp>
            <p:nvSpPr>
              <p:cNvPr id="16" name="Google Shape;186;p15"/>
              <p:cNvSpPr/>
              <p:nvPr/>
            </p:nvSpPr>
            <p:spPr>
              <a:xfrm>
                <a:off x="306609" y="643766"/>
                <a:ext cx="995422" cy="902826"/>
              </a:xfrm>
              <a:prstGeom prst="rect">
                <a:avLst/>
              </a:prstGeom>
              <a:solidFill>
                <a:srgbClr val="CB7D4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7" name="Google Shape;187;p15"/>
              <p:cNvSpPr/>
              <p:nvPr/>
            </p:nvSpPr>
            <p:spPr>
              <a:xfrm>
                <a:off x="1475652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8" name="Google Shape;188;p15"/>
              <p:cNvSpPr/>
              <p:nvPr/>
            </p:nvSpPr>
            <p:spPr>
              <a:xfrm>
                <a:off x="2644695" y="643766"/>
                <a:ext cx="995422" cy="902826"/>
              </a:xfrm>
              <a:prstGeom prst="rect">
                <a:avLst/>
              </a:prstGeom>
              <a:solidFill>
                <a:srgbClr val="E6B87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89;p15"/>
              <p:cNvSpPr/>
              <p:nvPr/>
            </p:nvSpPr>
            <p:spPr>
              <a:xfrm>
                <a:off x="3813738" y="643766"/>
                <a:ext cx="995422" cy="902826"/>
              </a:xfrm>
              <a:prstGeom prst="rect">
                <a:avLst/>
              </a:prstGeom>
              <a:solidFill>
                <a:srgbClr val="6F4D39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  <p:sp>
            <p:nvSpPr>
              <p:cNvPr id="20" name="Google Shape;190;p15"/>
              <p:cNvSpPr/>
              <p:nvPr/>
            </p:nvSpPr>
            <p:spPr>
              <a:xfrm>
                <a:off x="4982781" y="643766"/>
                <a:ext cx="995422" cy="902826"/>
              </a:xfrm>
              <a:prstGeom prst="rect">
                <a:avLst/>
              </a:prstGeom>
              <a:solidFill>
                <a:srgbClr val="A292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Calibri"/>
                  <a:sym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4817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</Words>
  <Application>Microsoft Office PowerPoint</Application>
  <PresentationFormat>寬螢幕</PresentationFormat>
  <Paragraphs>20</Paragraphs>
  <Slides>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Calibri</vt:lpstr>
      <vt:lpstr>Microsoft JhengHei</vt:lpstr>
      <vt:lpstr>Microsoft JhengHei</vt:lpstr>
      <vt:lpstr>Arial</vt:lpstr>
      <vt:lpstr>Limelight</vt:lpstr>
      <vt:lpstr>Office 主题</vt:lpstr>
      <vt:lpstr>PowerPoint 簡報</vt:lpstr>
      <vt:lpstr>PowerPoint 簡報</vt:lpstr>
      <vt:lpstr>一、前言</vt:lpstr>
      <vt:lpstr>PowerPoint 簡報</vt:lpstr>
      <vt:lpstr>六、個人見解與看法</vt:lpstr>
      <vt:lpstr>七、心得感想</vt:lpstr>
      <vt:lpstr>八、參考資料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cp:lastModifiedBy>sexyfeng</cp:lastModifiedBy>
  <cp:revision>3</cp:revision>
  <dcterms:modified xsi:type="dcterms:W3CDTF">2022-11-08T05:07:47Z</dcterms:modified>
</cp:coreProperties>
</file>