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46-4867-9057-22D17809EB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404655"/>
        <c:axId val="191433935"/>
      </c:barChart>
      <c:catAx>
        <c:axId val="191404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33935"/>
        <c:crosses val="autoZero"/>
        <c:auto val="1"/>
        <c:lblAlgn val="ctr"/>
        <c:lblOffset val="100"/>
        <c:noMultiLvlLbl val="0"/>
      </c:catAx>
      <c:valAx>
        <c:axId val="191433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04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B56F6-7286-E9B2-1640-66C4A0843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2205AA8B-C0C6-6D35-8E8A-5AC012B518F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205AA8B-C0C6-6D35-8E8A-5AC012B518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7E10EC4A-A751-0F46-474C-38B34D16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Bar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39CB4D-681A-5009-5909-ADD6E4E9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E571E27-53A6-B99E-72DD-0F59D02EB4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87BF91EC-7D33-E33F-C0D7-00BE099653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6">
            <a:extLst>
              <a:ext uri="{FF2B5EF4-FFF2-40B4-BE49-F238E27FC236}">
                <a16:creationId xmlns:a16="http://schemas.microsoft.com/office/drawing/2014/main" id="{D4ABDD75-D941-0886-0319-47868CD130F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106956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Bar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151</cp:revision>
  <dcterms:created xsi:type="dcterms:W3CDTF">2025-07-09T10:57:17Z</dcterms:created>
  <dcterms:modified xsi:type="dcterms:W3CDTF">2025-10-22T09:46:33Z</dcterms:modified>
  <cp:category/>
</cp:coreProperties>
</file>