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1" r:id="rId3"/>
    <p:sldId id="285" r:id="rId4"/>
    <p:sldId id="279" r:id="rId5"/>
    <p:sldId id="295"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1" d="100"/>
          <a:sy n="111" d="100"/>
        </p:scale>
        <p:origin x="510"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AD7E106F-7802-44BF-8423-B0A8940F00D7}" type="datetimeFigureOut">
              <a:rPr lang="en-US" smtClean="0"/>
              <a:t>27/06/2025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216025511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27/06/2025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9759610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E106F-7802-44BF-8423-B0A8940F00D7}" type="datetimeFigureOut">
              <a:rPr lang="en-US" smtClean="0"/>
              <a:t>27/06/2025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3058492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27/06/2025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72567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AD7E106F-7802-44BF-8423-B0A8940F00D7}" type="datetimeFigureOut">
              <a:rPr lang="en-US" smtClean="0"/>
              <a:t>27/06/2025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28143097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D7E106F-7802-44BF-8423-B0A8940F00D7}" type="datetimeFigureOut">
              <a:rPr lang="en-US" smtClean="0"/>
              <a:t>27/06/2025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1638190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D7E106F-7802-44BF-8423-B0A8940F00D7}" type="datetimeFigureOut">
              <a:rPr lang="en-US" smtClean="0"/>
              <a:t>27/06/2025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3015996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D7E106F-7802-44BF-8423-B0A8940F00D7}" type="datetimeFigureOut">
              <a:rPr lang="en-US" smtClean="0"/>
              <a:t>27/06/2025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748630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7E106F-7802-44BF-8423-B0A8940F00D7}" type="datetimeFigureOut">
              <a:rPr lang="en-US" smtClean="0"/>
              <a:t>27/06/2025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6359D93-DF82-4750-A60B-D676CA638800}" type="slidenum">
              <a:rPr lang="en-US" smtClean="0"/>
              <a:t>‹#›</a:t>
            </a:fld>
            <a:endParaRPr lang="en-US"/>
          </a:p>
        </p:txBody>
      </p:sp>
    </p:spTree>
    <p:extLst>
      <p:ext uri="{BB962C8B-B14F-4D97-AF65-F5344CB8AC3E}">
        <p14:creationId xmlns:p14="http://schemas.microsoft.com/office/powerpoint/2010/main" val="4099094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AD7E106F-7802-44BF-8423-B0A8940F00D7}" type="datetimeFigureOut">
              <a:rPr lang="en-US" smtClean="0"/>
              <a:t>27/06/2025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98716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AD7E106F-7802-44BF-8423-B0A8940F00D7}" type="datetimeFigureOut">
              <a:rPr lang="en-US" smtClean="0"/>
              <a:t>27/06/2025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66359D93-DF82-4750-A60B-D676CA638800}"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019566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AD7E106F-7802-44BF-8423-B0A8940F00D7}" type="datetimeFigureOut">
              <a:rPr lang="en-US" smtClean="0"/>
              <a:t>27/06/2025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6359D93-DF82-4750-A60B-D676CA638800}" type="slidenum">
              <a:rPr lang="en-US" smtClean="0"/>
              <a:t>‹#›</a:t>
            </a:fld>
            <a:endParaRPr lang="en-US"/>
          </a:p>
        </p:txBody>
      </p:sp>
    </p:spTree>
    <p:extLst>
      <p:ext uri="{BB962C8B-B14F-4D97-AF65-F5344CB8AC3E}">
        <p14:creationId xmlns:p14="http://schemas.microsoft.com/office/powerpoint/2010/main" val="38074391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th&#225;nh%20ca%20PDF/Con%20nay%20&#273;&#227;%20v&#7873;.pdf"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a:solidFill>
                  <a:srgbClr val="FF0000"/>
                </a:solidFill>
                <a:latin typeface="Arial" panose="020B0604020202020204" pitchFamily="34" charset="0"/>
                <a:cs typeface="Arial" panose="020B0604020202020204" pitchFamily="34" charset="0"/>
              </a:rPr>
              <a:t>Con nay </a:t>
            </a:r>
            <a:r>
              <a:rPr lang="en-US" sz="6000" b="1" dirty="0" err="1">
                <a:solidFill>
                  <a:srgbClr val="FF0000"/>
                </a:solidFill>
                <a:latin typeface="Arial" panose="020B0604020202020204" pitchFamily="34" charset="0"/>
                <a:cs typeface="Arial" panose="020B0604020202020204" pitchFamily="34" charset="0"/>
              </a:rPr>
              <a:t>đã</a:t>
            </a:r>
            <a:r>
              <a:rPr lang="en-US" sz="6000" b="1" dirty="0">
                <a:solidFill>
                  <a:srgbClr val="FF0000"/>
                </a:solidFill>
                <a:latin typeface="Arial" panose="020B0604020202020204" pitchFamily="34" charset="0"/>
                <a:cs typeface="Arial" panose="020B0604020202020204" pitchFamily="34" charset="0"/>
              </a:rPr>
              <a:t> </a:t>
            </a:r>
            <a:r>
              <a:rPr lang="en-US" sz="6000" b="1" dirty="0" err="1">
                <a:solidFill>
                  <a:srgbClr val="FF0000"/>
                </a:solidFill>
                <a:latin typeface="Arial" panose="020B0604020202020204" pitchFamily="34" charset="0"/>
                <a:cs typeface="Arial" panose="020B0604020202020204" pitchFamily="34" charset="0"/>
              </a:rPr>
              <a:t>về</a:t>
            </a:r>
            <a:endParaRPr lang="en-US" sz="6000" b="1" dirty="0">
              <a:solidFill>
                <a:srgbClr val="FF0000"/>
              </a:solidFill>
              <a:latin typeface="Arial" panose="020B0604020202020204" pitchFamily="34" charset="0"/>
              <a:cs typeface="Arial" panose="020B0604020202020204" pitchFamily="34" charset="0"/>
            </a:endParaRPr>
          </a:p>
        </p:txBody>
      </p:sp>
      <p:sp>
        <p:nvSpPr>
          <p:cNvPr id="3" name="Subtitle 2"/>
          <p:cNvSpPr>
            <a:spLocks noGrp="1"/>
          </p:cNvSpPr>
          <p:nvPr>
            <p:ph type="subTitle" idx="1"/>
          </p:nvPr>
        </p:nvSpPr>
        <p:spPr>
          <a:xfrm>
            <a:off x="7936302" y="4682062"/>
            <a:ext cx="2696646" cy="457201"/>
          </a:xfrm>
        </p:spPr>
        <p:txBody>
          <a:bodyPr>
            <a:normAutofit/>
          </a:bodyPr>
          <a:lstStyle/>
          <a:p>
            <a:pPr algn="l"/>
            <a:r>
              <a:rPr lang="en-US" dirty="0">
                <a:latin typeface="Roboto" panose="02000000000000000000" pitchFamily="2" charset="0"/>
                <a:ea typeface="Roboto" panose="02000000000000000000" pitchFamily="2" charset="0"/>
                <a:hlinkClick r:id="rId2" action="ppaction://hlinkfile"/>
              </a:rPr>
              <a:t>Tác </a:t>
            </a:r>
            <a:r>
              <a:rPr lang="en-US" dirty="0" err="1">
                <a:latin typeface="Roboto" panose="02000000000000000000" pitchFamily="2" charset="0"/>
                <a:ea typeface="Roboto" panose="02000000000000000000" pitchFamily="2" charset="0"/>
                <a:hlinkClick r:id="rId2" action="ppaction://hlinkfile"/>
              </a:rPr>
              <a:t>giả</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Giang</a:t>
            </a:r>
            <a:r>
              <a:rPr lang="en-US" dirty="0">
                <a:latin typeface="Roboto" panose="02000000000000000000" pitchFamily="2" charset="0"/>
                <a:ea typeface="Roboto" panose="02000000000000000000" pitchFamily="2" charset="0"/>
                <a:hlinkClick r:id="rId2" action="ppaction://hlinkfile"/>
              </a:rPr>
              <a:t> </a:t>
            </a:r>
            <a:r>
              <a:rPr lang="en-US" dirty="0" err="1">
                <a:latin typeface="Roboto" panose="02000000000000000000" pitchFamily="2" charset="0"/>
                <a:ea typeface="Roboto" panose="02000000000000000000" pitchFamily="2" charset="0"/>
                <a:hlinkClick r:id="rId2" action="ppaction://hlinkfile"/>
              </a:rPr>
              <a:t>Tâm</a:t>
            </a:r>
            <a:endParaRPr lang="en-US" dirty="0">
              <a:latin typeface="Roboto" panose="02000000000000000000" pitchFamily="2" charset="0"/>
              <a:ea typeface="Roboto" panose="02000000000000000000" pitchFamily="2" charset="0"/>
            </a:endParaRPr>
          </a:p>
        </p:txBody>
      </p:sp>
    </p:spTree>
    <p:extLst>
      <p:ext uri="{BB962C8B-B14F-4D97-AF65-F5344CB8AC3E}">
        <p14:creationId xmlns:p14="http://schemas.microsoft.com/office/powerpoint/2010/main" val="24695300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4" name="Rectangle 3"/>
          <p:cNvSpPr/>
          <p:nvPr/>
        </p:nvSpPr>
        <p:spPr>
          <a:xfrm>
            <a:off x="406400" y="605138"/>
            <a:ext cx="11379200" cy="1015663"/>
          </a:xfrm>
          <a:prstGeom prst="rect">
            <a:avLst/>
          </a:prstGeom>
        </p:spPr>
        <p:txBody>
          <a:bodyPr wrap="square">
            <a:spAutoFit/>
          </a:bodyPr>
          <a:lstStyle/>
          <a:p>
            <a:pPr algn="just"/>
            <a:r>
              <a:rPr lang="vi-VN" sz="6000" b="1" dirty="0"/>
              <a:t> </a:t>
            </a:r>
            <a:r>
              <a:rPr lang="vi-VN" dirty="0"/>
              <a:t> </a:t>
            </a:r>
            <a:endParaRPr lang="vi-VN" sz="6600" b="1" i="0" dirty="0">
              <a:solidFill>
                <a:srgbClr val="333333"/>
              </a:solidFill>
              <a:effectLst/>
              <a:latin typeface="Arial" panose="020B0604020202020204" pitchFamily="34" charset="0"/>
              <a:cs typeface="Arial" panose="020B0604020202020204" pitchFamily="34" charset="0"/>
            </a:endParaRPr>
          </a:p>
        </p:txBody>
      </p:sp>
      <p:sp>
        <p:nvSpPr>
          <p:cNvPr id="5" name="Rectangle 4"/>
          <p:cNvSpPr/>
          <p:nvPr/>
        </p:nvSpPr>
        <p:spPr>
          <a:xfrm>
            <a:off x="491705" y="352101"/>
            <a:ext cx="11119449"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1. </a:t>
            </a:r>
            <a:r>
              <a:rPr lang="vi-VN" sz="6600" b="1" dirty="0">
                <a:latin typeface="Arial" panose="020B0604020202020204" pitchFamily="34" charset="0"/>
                <a:cs typeface="Arial" panose="020B0604020202020204" pitchFamily="34" charset="0"/>
              </a:rPr>
              <a:t>Con trở về cùng Chúa, Chúa ơi! Con trở về cùng Chúa, Chúa ơi!  Đây là giờ thứ tha, đây là ngày phúc ân vì Thiên Chúa là Cha nhân lành xót thương.  </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494017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22694" y="610895"/>
            <a:ext cx="11205714"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Lạy Cha nhân ái, con nay đã về, con nay đã về vì nhận ra lòng Cha xót thương.  Nguyện Cha tha thứ, con nay đã biết sám hối tội lỗi, sống trong tình yêu Cha từ đây</a:t>
            </a:r>
            <a:r>
              <a:rPr lang="en-US" sz="6000"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7739469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5" name="Rectangle 4"/>
          <p:cNvSpPr/>
          <p:nvPr/>
        </p:nvSpPr>
        <p:spPr>
          <a:xfrm>
            <a:off x="508958" y="343951"/>
            <a:ext cx="11162582" cy="6186309"/>
          </a:xfrm>
          <a:prstGeom prst="rect">
            <a:avLst/>
          </a:prstGeom>
        </p:spPr>
        <p:txBody>
          <a:bodyPr wrap="square">
            <a:spAutoFit/>
          </a:bodyPr>
          <a:lstStyle/>
          <a:p>
            <a:pPr algn="just"/>
            <a:r>
              <a:rPr lang="vi-VN" sz="6600" b="1" dirty="0">
                <a:solidFill>
                  <a:srgbClr val="FF0000"/>
                </a:solidFill>
                <a:latin typeface="Arial" panose="020B0604020202020204" pitchFamily="34" charset="0"/>
                <a:cs typeface="Arial" panose="020B0604020202020204" pitchFamily="34" charset="0"/>
              </a:rPr>
              <a:t>2. </a:t>
            </a:r>
            <a:r>
              <a:rPr lang="vi-VN" sz="6600" b="1" dirty="0">
                <a:latin typeface="Arial" panose="020B0604020202020204" pitchFamily="34" charset="0"/>
                <a:cs typeface="Arial" panose="020B0604020202020204" pitchFamily="34" charset="0"/>
              </a:rPr>
              <a:t>Con trở về cùng Chúa, Chúa ơi! Con trở về cùng Chúa, Chúa ơi!  Khi rã rời tấm thân, khi rối bời trí tâm, về với Chúa là Cha nhân lành xót thương. </a:t>
            </a:r>
            <a:endParaRPr lang="en-US" sz="66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7167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82756" y="-146443"/>
            <a:ext cx="12575567" cy="7109717"/>
          </a:xfrm>
          <a:prstGeom prst="rect">
            <a:avLst/>
          </a:prstGeom>
        </p:spPr>
      </p:pic>
      <p:sp>
        <p:nvSpPr>
          <p:cNvPr id="5" name="Rectangle 4"/>
          <p:cNvSpPr/>
          <p:nvPr/>
        </p:nvSpPr>
        <p:spPr>
          <a:xfrm>
            <a:off x="422694" y="610895"/>
            <a:ext cx="11205714" cy="5632311"/>
          </a:xfrm>
          <a:prstGeom prst="rect">
            <a:avLst/>
          </a:prstGeom>
        </p:spPr>
        <p:txBody>
          <a:bodyPr wrap="square">
            <a:spAutoFit/>
          </a:bodyPr>
          <a:lstStyle/>
          <a:p>
            <a:pPr algn="just"/>
            <a:r>
              <a:rPr lang="vi-VN" sz="6000" b="1" dirty="0">
                <a:solidFill>
                  <a:srgbClr val="FF0000"/>
                </a:solidFill>
                <a:latin typeface="Arial" panose="020B0604020202020204" pitchFamily="34" charset="0"/>
                <a:cs typeface="Arial" panose="020B0604020202020204" pitchFamily="34" charset="0"/>
              </a:rPr>
              <a:t>ĐK: </a:t>
            </a:r>
            <a:r>
              <a:rPr lang="vi-VN" sz="6000" b="1" dirty="0">
                <a:latin typeface="Arial" panose="020B0604020202020204" pitchFamily="34" charset="0"/>
                <a:cs typeface="Arial" panose="020B0604020202020204" pitchFamily="34" charset="0"/>
              </a:rPr>
              <a:t>Lạy Cha nhân ái, con nay đã về, con nay đã về vì nhận ra lòng Cha xót thương.  Nguyện Cha tha thứ, con nay đã biết sám hối tội lỗi, sống trong tình yêu Cha từ đây</a:t>
            </a:r>
            <a:r>
              <a:rPr lang="en-US" sz="6000" b="1"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7023233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71</TotalTime>
  <Words>184</Words>
  <Application>Microsoft Office PowerPoint</Application>
  <PresentationFormat>Widescreen</PresentationFormat>
  <Paragraphs>7</Paragraphs>
  <Slides>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vt:i4>
      </vt:variant>
    </vt:vector>
  </HeadingPairs>
  <TitlesOfParts>
    <vt:vector size="11" baseType="lpstr">
      <vt:lpstr>Arial</vt:lpstr>
      <vt:lpstr>Century Gothic</vt:lpstr>
      <vt:lpstr>Garamond</vt:lpstr>
      <vt:lpstr>Roboto</vt:lpstr>
      <vt:lpstr>Verdana</vt:lpstr>
      <vt:lpstr>Savon</vt:lpstr>
      <vt:lpstr>Con nay đã về</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TỪ PHƯƠNG ĐÔNG</dc:title>
  <dc:creator>Admin</dc:creator>
  <cp:lastModifiedBy>Admin</cp:lastModifiedBy>
  <cp:revision>51</cp:revision>
  <dcterms:created xsi:type="dcterms:W3CDTF">2024-12-09T09:39:37Z</dcterms:created>
  <dcterms:modified xsi:type="dcterms:W3CDTF">2025-06-27T15:21:20Z</dcterms:modified>
</cp:coreProperties>
</file>