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9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DE0C79-DD00-4D8C-ACF3-669C5485C4BB}" type="datetimeFigureOut">
              <a:rPr lang="en-IN" smtClean="0"/>
              <a:t>21-07-2024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6E070C-6D1B-4785-8191-7E9E88CD24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2042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நான் பயப்படும் நாட்களில்</a:t>
            </a:r>
          </a:p>
          <a:p>
            <a:r>
              <a:rPr lang="en-US" dirty="0"/>
              <a:t>Slide 2 - </a:t>
            </a:r>
            <a:r>
              <a:rPr lang="ta-IN" dirty="0"/>
              <a:t>என் அலைச்சல்களை அறிந்தவரே</a:t>
            </a:r>
          </a:p>
          <a:p>
            <a:r>
              <a:rPr lang="en-US" dirty="0"/>
              <a:t>Slide 3 - </a:t>
            </a:r>
            <a:r>
              <a:rPr lang="ta-IN" dirty="0"/>
              <a:t>என்னை அழிக்க நாள்தோறும்</a:t>
            </a:r>
          </a:p>
          <a:p>
            <a:r>
              <a:rPr lang="en-US" dirty="0"/>
              <a:t>Slide 4 - </a:t>
            </a:r>
            <a:r>
              <a:rPr lang="ta-IN" dirty="0"/>
              <a:t>எனக்காக  யாவையும்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929833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நான் பயப்படும் நாட்களில்</a:t>
            </a:r>
          </a:p>
          <a:p>
            <a:r>
              <a:rPr lang="en-US" dirty="0"/>
              <a:t>Slide 2 - </a:t>
            </a:r>
            <a:r>
              <a:rPr lang="ta-IN" dirty="0"/>
              <a:t>என் அலைச்சல்களை அறிந்தவரே</a:t>
            </a:r>
          </a:p>
          <a:p>
            <a:r>
              <a:rPr lang="en-US" dirty="0"/>
              <a:t>Slide 3 - </a:t>
            </a:r>
            <a:r>
              <a:rPr lang="ta-IN" dirty="0"/>
              <a:t>என்னை அழிக்க நாள்தோறும்</a:t>
            </a:r>
          </a:p>
          <a:p>
            <a:r>
              <a:rPr lang="en-US" dirty="0"/>
              <a:t>Slide 4 - </a:t>
            </a:r>
            <a:r>
              <a:rPr lang="ta-IN" dirty="0"/>
              <a:t>எனக்காக  யாவையும்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476705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நான் பயப்படும் நாட்களில்</a:t>
            </a:r>
          </a:p>
          <a:p>
            <a:r>
              <a:rPr lang="en-US" dirty="0"/>
              <a:t>Slide 2 - </a:t>
            </a:r>
            <a:r>
              <a:rPr lang="ta-IN" dirty="0"/>
              <a:t>என் அலைச்சல்களை அறிந்தவரே</a:t>
            </a:r>
          </a:p>
          <a:p>
            <a:r>
              <a:rPr lang="en-US" dirty="0"/>
              <a:t>Slide 3 - </a:t>
            </a:r>
            <a:r>
              <a:rPr lang="ta-IN" dirty="0"/>
              <a:t>என்னை அழிக்க நாள்தோறும்</a:t>
            </a:r>
          </a:p>
          <a:p>
            <a:r>
              <a:rPr lang="en-US" dirty="0"/>
              <a:t>Slide 4 - </a:t>
            </a:r>
            <a:r>
              <a:rPr lang="ta-IN" dirty="0"/>
              <a:t>எனக்காக  யாவையும்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914349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நான் பயப்படும் நாட்களில்</a:t>
            </a:r>
          </a:p>
          <a:p>
            <a:r>
              <a:rPr lang="en-US" dirty="0"/>
              <a:t>Slide 2 - </a:t>
            </a:r>
            <a:r>
              <a:rPr lang="ta-IN" dirty="0"/>
              <a:t>என் அலைச்சல்களை அறிந்தவரே</a:t>
            </a:r>
          </a:p>
          <a:p>
            <a:r>
              <a:rPr lang="en-US" dirty="0"/>
              <a:t>Slide 3 - </a:t>
            </a:r>
            <a:r>
              <a:rPr lang="ta-IN" dirty="0"/>
              <a:t>என்னை அழிக்க நாள்தோறும்</a:t>
            </a:r>
          </a:p>
          <a:p>
            <a:r>
              <a:rPr lang="en-US" dirty="0"/>
              <a:t>Slide 4 - </a:t>
            </a:r>
            <a:r>
              <a:rPr lang="ta-IN" dirty="0"/>
              <a:t>எனக்காக  யாவையும்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84220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yr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119A276-6B59-4534-A942-C6F5E05A4C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1999" cy="6858000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59936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12191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13313" y="653370"/>
            <a:ext cx="2365375" cy="2363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051600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12191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13313" y="653463"/>
            <a:ext cx="2365375" cy="2363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87206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14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043D46-6939-B0DE-E339-6ECBF1E31B74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299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60" r:id="rId2"/>
    <p:sldLayoutId id="2147483661" r:id="rId3"/>
    <p:sldLayoutId id="2147483659" r:id="rId4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EE55E-946D-4283-B676-EF7F03A0FE6C}"/>
              </a:ext>
            </a:extLst>
          </p:cNvPr>
          <p:cNvSpPr txBox="1"/>
          <p:nvPr/>
        </p:nvSpPr>
        <p:spPr>
          <a:xfrm>
            <a:off x="145773" y="6351103"/>
            <a:ext cx="3101009" cy="477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2CF49D6C-E61F-3C44-DF44-016D56911E4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35836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F4A1D524-B468-38C9-B474-1A6D30A737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055186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8685EBAE-4268-69F2-801A-C7D2D4FCB38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2760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5A1D77AF-80B1-0FEA-ABD4-6F51BCB3A8D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209577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CA538D3-8287-4482-95E2-EB18A9784E5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CE7BA09-3778-40CC-932A-0958B8D7EC5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2270190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96</Words>
  <Application>Microsoft Office PowerPoint</Application>
  <PresentationFormat>Widescreen</PresentationFormat>
  <Paragraphs>20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2024-03-12T00:49:17Z</dcterms:created>
  <dcterms:modified xsi:type="dcterms:W3CDTF">2024-07-21T09:38:03Z</dcterms:modified>
</cp:coreProperties>
</file>