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24387048" cy="13716000"/>
  <p:notesSz cx="13716000" cy="2438704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" TargetMode="External"/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image" Target="../media/image-11-6.png"/><Relationship Id="rId7" Type="http://schemas.openxmlformats.org/officeDocument/2006/relationships/image" Target="../media/image-11-7.png"/><Relationship Id="rId8" Type="http://schemas.openxmlformats.org/officeDocument/2006/relationships/image" Target="../media/image-11-8.png"/><Relationship Id="rId9" Type="http://schemas.openxmlformats.org/officeDocument/2006/relationships/image" Target="../media/image-11-9.png"/><Relationship Id="rId10" Type="http://schemas.openxmlformats.org/officeDocument/2006/relationships/image" Target="../media/image-11-10.png"/><Relationship Id="rId11" Type="http://schemas.openxmlformats.org/officeDocument/2006/relationships/image" Target="../media/image-11-11.png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image" Target="../media/image-12-6.png"/><Relationship Id="rId7" Type="http://schemas.openxmlformats.org/officeDocument/2006/relationships/image" Target="../media/image-12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image" Target="../media/image-13-5.png"/><Relationship Id="rId6" Type="http://schemas.openxmlformats.org/officeDocument/2006/relationships/image" Target="../media/image-13-6.png"/><Relationship Id="rId7" Type="http://schemas.openxmlformats.org/officeDocument/2006/relationships/image" Target="../media/image-13-7.png"/><Relationship Id="rId8" Type="http://schemas.openxmlformats.org/officeDocument/2006/relationships/image" Target="../media/image-13-8.png"/><Relationship Id="rId9" Type="http://schemas.openxmlformats.org/officeDocument/2006/relationships/image" Target="../media/image-13-9.png"/><Relationship Id="rId10" Type="http://schemas.openxmlformats.org/officeDocument/2006/relationships/image" Target="../media/image-13-10.png"/><Relationship Id="rId11" Type="http://schemas.openxmlformats.org/officeDocument/2006/relationships/image" Target="../media/image-13-11.png"/><Relationship Id="rId12" Type="http://schemas.openxmlformats.org/officeDocument/2006/relationships/slideLayout" Target="../slideLayouts/slideLayout1.xml"/><Relationship Id="rId1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image" Target="../media/image-14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image" Target="../media/image-15-5.png"/><Relationship Id="rId6" Type="http://schemas.openxmlformats.org/officeDocument/2006/relationships/image" Target="../media/image-15-6.png"/><Relationship Id="rId7" Type="http://schemas.openxmlformats.org/officeDocument/2006/relationships/image" Target="../media/image-15-7.png"/><Relationship Id="rId8" Type="http://schemas.openxmlformats.org/officeDocument/2006/relationships/image" Target="../media/image-15-8.png"/><Relationship Id="rId9" Type="http://schemas.openxmlformats.org/officeDocument/2006/relationships/image" Target="../media/image-15-9.png"/><Relationship Id="rId10" Type="http://schemas.openxmlformats.org/officeDocument/2006/relationships/image" Target="../media/image-15-10.pn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png"/><Relationship Id="rId5" Type="http://schemas.openxmlformats.org/officeDocument/2006/relationships/image" Target="../media/image-16-5.png"/><Relationship Id="rId6" Type="http://schemas.openxmlformats.org/officeDocument/2006/relationships/image" Target="../media/image-16-6.png"/><Relationship Id="rId7" Type="http://schemas.openxmlformats.org/officeDocument/2006/relationships/image" Target="../media/image-16-7.png"/><Relationship Id="rId8" Type="http://schemas.openxmlformats.org/officeDocument/2006/relationships/image" Target="../media/image-16-8.png"/><Relationship Id="rId9" Type="http://schemas.openxmlformats.org/officeDocument/2006/relationships/image" Target="../media/image-16-9.png"/><Relationship Id="rId10" Type="http://schemas.openxmlformats.org/officeDocument/2006/relationships/image" Target="../media/image-16-10.pn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image" Target="../media/image-17-4.png"/><Relationship Id="rId5" Type="http://schemas.openxmlformats.org/officeDocument/2006/relationships/image" Target="../media/image-17-5.png"/><Relationship Id="rId6" Type="http://schemas.openxmlformats.org/officeDocument/2006/relationships/image" Target="../media/image-17-6.png"/><Relationship Id="rId7" Type="http://schemas.openxmlformats.org/officeDocument/2006/relationships/image" Target="../media/image-17-7.png"/><Relationship Id="rId8" Type="http://schemas.openxmlformats.org/officeDocument/2006/relationships/image" Target="../media/image-17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png"/><Relationship Id="rId7" Type="http://schemas.openxmlformats.org/officeDocument/2006/relationships/image" Target="../media/image-3-7.png"/><Relationship Id="rId8" Type="http://schemas.openxmlformats.org/officeDocument/2006/relationships/image" Target="../media/image-3-8.png"/><Relationship Id="rId9" Type="http://schemas.openxmlformats.org/officeDocument/2006/relationships/image" Target="../media/image-3-9.png"/><Relationship Id="rId10" Type="http://schemas.openxmlformats.org/officeDocument/2006/relationships/image" Target="../media/image-3-10.pn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image" Target="../media/image-4-7.png"/><Relationship Id="rId8" Type="http://schemas.openxmlformats.org/officeDocument/2006/relationships/image" Target="../media/image-4-8.png"/><Relationship Id="rId9" Type="http://schemas.openxmlformats.org/officeDocument/2006/relationships/image" Target="../media/image-4-9.png"/><Relationship Id="rId10" Type="http://schemas.openxmlformats.org/officeDocument/2006/relationships/image" Target="../media/image-4-10.pn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image" Target="../media/image-6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797775" y="4394200"/>
            <a:ext cx="17333433" cy="2980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Executive Summary</a:t>
            </a:r>
            <a:endParaRPr lang="en-US" sz="12800" dirty="0"/>
          </a:p>
        </p:txBody>
      </p:sp>
      <p:sp>
        <p:nvSpPr>
          <p:cNvPr id="4" name="Text 1"/>
          <p:cNvSpPr/>
          <p:nvPr/>
        </p:nvSpPr>
        <p:spPr>
          <a:xfrm>
            <a:off x="4852006" y="7391400"/>
            <a:ext cx="13239288" cy="14901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6400" spc="256" kern="0" dirty="0">
                <a:solidFill>
                  <a:srgbClr val="0E0E0E">
                    <a:alpha val="100000"/>
                  </a:srgbClr>
                </a:solidFill>
                <a:latin typeface="Poppins SemiBold" pitchFamily="34" charset="0"/>
                <a:ea typeface="Poppins SemiBold" pitchFamily="34" charset="-122"/>
                <a:cs typeface="Poppins SemiBold" pitchFamily="34" charset="-120"/>
              </a:rPr>
              <a:t>FREE PRESENTATION TEMPLATE</a:t>
            </a:r>
            <a:endParaRPr lang="en-US" sz="6400" dirty="0"/>
          </a:p>
        </p:txBody>
      </p:sp>
      <p:sp>
        <p:nvSpPr>
          <p:cNvPr id="5" name="Shape 2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6172972" y="2133600"/>
            <a:ext cx="12053807" cy="9448800"/>
          </a:xfrm>
          <a:prstGeom prst="roundRect">
            <a:avLst>
              <a:gd name="adj" fmla="val 13452"/>
            </a:avLst>
          </a:prstGeom>
          <a:noFill/>
          <a:ln/>
        </p:spPr>
      </p:sp>
      <p:sp>
        <p:nvSpPr>
          <p:cNvPr id="6" name="Text 2"/>
          <p:cNvSpPr/>
          <p:nvPr/>
        </p:nvSpPr>
        <p:spPr>
          <a:xfrm>
            <a:off x="6985873" y="2946400"/>
            <a:ext cx="10766712" cy="3386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8000" dirty="0">
                <a:solidFill>
                  <a:srgbClr val="272727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Thank you for choosing EaTemp</a:t>
            </a:r>
            <a:endParaRPr lang="en-US" sz="8000" dirty="0"/>
          </a:p>
        </p:txBody>
      </p:sp>
      <p:sp>
        <p:nvSpPr>
          <p:cNvPr id="7" name="Text 3"/>
          <p:cNvSpPr/>
          <p:nvPr/>
        </p:nvSpPr>
        <p:spPr>
          <a:xfrm>
            <a:off x="6985873" y="6604000"/>
            <a:ext cx="10563487" cy="4301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We offer free and high-quality slides templates for your presentations. We appreciate you choosing us and hope our templates have been helpful. </a:t>
            </a:r>
            <a:endParaRPr lang="en-US" sz="3200" dirty="0"/>
          </a:p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As a new website, we rely on your support to grow, so please help us by sharing our site with your friends and colleagues. </a:t>
            </a:r>
            <a:endParaRPr lang="en-US" sz="3200" dirty="0"/>
          </a:p>
        </p:txBody>
      </p:sp>
      <p:sp>
        <p:nvSpPr>
          <p:cNvPr id="8" name="Text 4"/>
          <p:cNvSpPr/>
          <p:nvPr/>
        </p:nvSpPr>
        <p:spPr>
          <a:xfrm rot="16200000">
            <a:off x="22199488" y="8338542"/>
            <a:ext cx="3645356" cy="469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2400" dirty="0">
                <a:solidFill>
                  <a:srgbClr val="000000">
                    <a:alpha val="100000"/>
                  </a:srgbClr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Credit | Image: </a:t>
            </a:r>
            <a:pPr algn="l">
              <a:spcAft>
                <a:spcPts val="4000"/>
              </a:spcAft>
            </a:pPr>
            <a:r>
              <a:rPr lang="en-US" sz="2400" u="sng" dirty="0">
                <a:solidFill>
                  <a:srgbClr val="000000">
                    <a:alpha val="100000"/>
                  </a:srgbClr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  <a:hlinkClick r:id="rId3" invalidUrl="" action="" tgtFrame="" tooltip="Open https://unsplash.com/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Unsplash</a:t>
            </a:r>
            <a:pPr algn="l">
              <a:spcAft>
                <a:spcPts val="4000"/>
              </a:spcAft>
            </a:pPr>
            <a:r>
              <a:rPr lang="en-US" sz="2400" dirty="0">
                <a:solidFill>
                  <a:srgbClr val="000000">
                    <a:alpha val="100000"/>
                  </a:srgbClr>
                </a:solidFill>
                <a:latin typeface="Inter Regular" pitchFamily="34" charset="0"/>
                <a:ea typeface="Inter Regular" pitchFamily="34" charset="-122"/>
                <a:cs typeface="Inter Regular" pitchFamily="34" charset="-120"/>
              </a:rPr>
              <a:t> </a:t>
            </a:r>
            <a:endParaRPr lang="en-US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321" y="2806700"/>
            <a:ext cx="22469108" cy="9893300"/>
          </a:xfrm>
          <a:prstGeom prst="rect">
            <a:avLst/>
          </a:prstGeom>
        </p:spPr>
      </p:pic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321" y="2806700"/>
            <a:ext cx="10910664" cy="4229100"/>
          </a:xfrm>
          <a:prstGeom prst="rect">
            <a:avLst/>
          </a:prstGeom>
        </p:spPr>
      </p:pic>
      <p:pic>
        <p:nvPicPr>
          <p:cNvPr id="7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6486" y="3238500"/>
            <a:ext cx="8179822" cy="3365500"/>
          </a:xfrm>
          <a:prstGeom prst="rect">
            <a:avLst/>
          </a:prstGeom>
        </p:spPr>
      </p:pic>
      <p:sp>
        <p:nvSpPr>
          <p:cNvPr id="8" name="Shape 1"/>
          <p:cNvSpPr/>
          <p:nvPr/>
        </p:nvSpPr>
        <p:spPr>
          <a:xfrm>
            <a:off x="965321" y="2806700"/>
            <a:ext cx="4229629" cy="4229100"/>
          </a:xfrm>
          <a:prstGeom prst="roundRect">
            <a:avLst>
              <a:gd name="adj" fmla="val 100108"/>
            </a:avLst>
          </a:prstGeom>
          <a:solidFill>
            <a:srgbClr val="1C50EA">
              <a:alpha val="100000"/>
            </a:srgbClr>
          </a:solidFill>
          <a:ln/>
        </p:spPr>
      </p:sp>
      <p:sp>
        <p:nvSpPr>
          <p:cNvPr id="9" name="Text 2"/>
          <p:cNvSpPr/>
          <p:nvPr/>
        </p:nvSpPr>
        <p:spPr>
          <a:xfrm>
            <a:off x="2768946" y="3702050"/>
            <a:ext cx="1164312" cy="2980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FFFFFF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1</a:t>
            </a:r>
            <a:endParaRPr lang="en-US" sz="12800" dirty="0"/>
          </a:p>
        </p:txBody>
      </p:sp>
      <p:sp>
        <p:nvSpPr>
          <p:cNvPr id="10" name="Shape 3"/>
          <p:cNvSpPr/>
          <p:nvPr/>
        </p:nvSpPr>
        <p:spPr>
          <a:xfrm>
            <a:off x="5448981" y="3873500"/>
            <a:ext cx="6427003" cy="2108200"/>
          </a:xfrm>
          <a:prstGeom prst="rect">
            <a:avLst/>
          </a:prstGeom>
          <a:noFill/>
          <a:ln/>
        </p:spPr>
      </p:sp>
      <p:sp>
        <p:nvSpPr>
          <p:cNvPr id="11" name="Shape 4"/>
          <p:cNvSpPr/>
          <p:nvPr/>
        </p:nvSpPr>
        <p:spPr>
          <a:xfrm>
            <a:off x="5448981" y="3873500"/>
            <a:ext cx="6427003" cy="2108200"/>
          </a:xfrm>
          <a:prstGeom prst="rect">
            <a:avLst/>
          </a:prstGeom>
          <a:noFill/>
          <a:ln/>
        </p:spPr>
      </p:sp>
      <p:sp>
        <p:nvSpPr>
          <p:cNvPr id="12" name="Shape 5"/>
          <p:cNvSpPr/>
          <p:nvPr/>
        </p:nvSpPr>
        <p:spPr>
          <a:xfrm>
            <a:off x="5448981" y="3873500"/>
            <a:ext cx="6427003" cy="2108200"/>
          </a:xfrm>
          <a:prstGeom prst="rect">
            <a:avLst/>
          </a:prstGeom>
          <a:noFill/>
          <a:ln/>
        </p:spPr>
      </p:sp>
      <p:sp>
        <p:nvSpPr>
          <p:cNvPr id="13" name="Text 6"/>
          <p:cNvSpPr/>
          <p:nvPr/>
        </p:nvSpPr>
        <p:spPr>
          <a:xfrm>
            <a:off x="5448981" y="3873500"/>
            <a:ext cx="6579422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Strengths</a:t>
            </a:r>
            <a:endParaRPr lang="en-US" sz="3600" dirty="0"/>
          </a:p>
        </p:txBody>
      </p:sp>
      <p:sp>
        <p:nvSpPr>
          <p:cNvPr id="14" name="Text 7"/>
          <p:cNvSpPr/>
          <p:nvPr/>
        </p:nvSpPr>
        <p:spPr>
          <a:xfrm>
            <a:off x="5448981" y="4762500"/>
            <a:ext cx="6562487" cy="1354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Rare event causes unpredictable magic.</a:t>
            </a:r>
            <a:endParaRPr lang="en-US" sz="3200" dirty="0"/>
          </a:p>
        </p:txBody>
      </p:sp>
      <p:pic>
        <p:nvPicPr>
          <p:cNvPr id="15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5321" y="8470900"/>
            <a:ext cx="10910664" cy="4229100"/>
          </a:xfrm>
          <a:prstGeom prst="rect">
            <a:avLst/>
          </a:prstGeom>
        </p:spPr>
      </p:pic>
      <p:pic>
        <p:nvPicPr>
          <p:cNvPr id="16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86486" y="8902700"/>
            <a:ext cx="8179822" cy="3365500"/>
          </a:xfrm>
          <a:prstGeom prst="rect">
            <a:avLst/>
          </a:prstGeom>
        </p:spPr>
      </p:pic>
      <p:sp>
        <p:nvSpPr>
          <p:cNvPr id="17" name="Shape 8"/>
          <p:cNvSpPr/>
          <p:nvPr/>
        </p:nvSpPr>
        <p:spPr>
          <a:xfrm>
            <a:off x="965321" y="8470900"/>
            <a:ext cx="4229629" cy="4229100"/>
          </a:xfrm>
          <a:prstGeom prst="roundRect">
            <a:avLst>
              <a:gd name="adj" fmla="val 100108"/>
            </a:avLst>
          </a:prstGeom>
          <a:solidFill>
            <a:srgbClr val="EFF4FF">
              <a:alpha val="100000"/>
            </a:srgbClr>
          </a:solidFill>
          <a:ln/>
        </p:spPr>
      </p:sp>
      <p:sp>
        <p:nvSpPr>
          <p:cNvPr id="18" name="Text 9"/>
          <p:cNvSpPr/>
          <p:nvPr/>
        </p:nvSpPr>
        <p:spPr>
          <a:xfrm>
            <a:off x="2584773" y="9366250"/>
            <a:ext cx="1532658" cy="2980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1C50EA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3</a:t>
            </a:r>
            <a:endParaRPr lang="en-US" sz="12800" dirty="0"/>
          </a:p>
        </p:txBody>
      </p:sp>
      <p:sp>
        <p:nvSpPr>
          <p:cNvPr id="19" name="Shape 10"/>
          <p:cNvSpPr/>
          <p:nvPr/>
        </p:nvSpPr>
        <p:spPr>
          <a:xfrm>
            <a:off x="5448981" y="9537700"/>
            <a:ext cx="6427003" cy="2108200"/>
          </a:xfrm>
          <a:prstGeom prst="rect">
            <a:avLst/>
          </a:prstGeom>
          <a:noFill/>
          <a:ln/>
        </p:spPr>
      </p:sp>
      <p:sp>
        <p:nvSpPr>
          <p:cNvPr id="20" name="Shape 11"/>
          <p:cNvSpPr/>
          <p:nvPr/>
        </p:nvSpPr>
        <p:spPr>
          <a:xfrm>
            <a:off x="5448981" y="9537700"/>
            <a:ext cx="6427003" cy="2108200"/>
          </a:xfrm>
          <a:prstGeom prst="rect">
            <a:avLst/>
          </a:prstGeom>
          <a:noFill/>
          <a:ln/>
        </p:spPr>
      </p:sp>
      <p:sp>
        <p:nvSpPr>
          <p:cNvPr id="21" name="Shape 12"/>
          <p:cNvSpPr/>
          <p:nvPr/>
        </p:nvSpPr>
        <p:spPr>
          <a:xfrm>
            <a:off x="5448981" y="9537700"/>
            <a:ext cx="6427003" cy="2108200"/>
          </a:xfrm>
          <a:prstGeom prst="rect">
            <a:avLst/>
          </a:prstGeom>
          <a:noFill/>
          <a:ln/>
        </p:spPr>
      </p:sp>
      <p:sp>
        <p:nvSpPr>
          <p:cNvPr id="22" name="Text 13"/>
          <p:cNvSpPr/>
          <p:nvPr/>
        </p:nvSpPr>
        <p:spPr>
          <a:xfrm>
            <a:off x="5448981" y="9537700"/>
            <a:ext cx="6579422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Opportunities</a:t>
            </a:r>
            <a:endParaRPr lang="en-US" sz="3600" dirty="0"/>
          </a:p>
        </p:txBody>
      </p:sp>
      <p:sp>
        <p:nvSpPr>
          <p:cNvPr id="23" name="Text 14"/>
          <p:cNvSpPr/>
          <p:nvPr/>
        </p:nvSpPr>
        <p:spPr>
          <a:xfrm>
            <a:off x="5448981" y="10426700"/>
            <a:ext cx="6562487" cy="1354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Rare event causes unpredictable magic.</a:t>
            </a:r>
            <a:endParaRPr lang="en-US" sz="3200" dirty="0"/>
          </a:p>
        </p:txBody>
      </p:sp>
      <p:pic>
        <p:nvPicPr>
          <p:cNvPr id="24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523765" y="2806700"/>
            <a:ext cx="10910664" cy="4229100"/>
          </a:xfrm>
          <a:prstGeom prst="rect">
            <a:avLst/>
          </a:prstGeom>
        </p:spPr>
      </p:pic>
      <p:pic>
        <p:nvPicPr>
          <p:cNvPr id="25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644930" y="3238500"/>
            <a:ext cx="8179822" cy="3365500"/>
          </a:xfrm>
          <a:prstGeom prst="rect">
            <a:avLst/>
          </a:prstGeom>
        </p:spPr>
      </p:pic>
      <p:sp>
        <p:nvSpPr>
          <p:cNvPr id="26" name="Shape 15"/>
          <p:cNvSpPr/>
          <p:nvPr/>
        </p:nvSpPr>
        <p:spPr>
          <a:xfrm>
            <a:off x="12523765" y="2806700"/>
            <a:ext cx="4229629" cy="4229100"/>
          </a:xfrm>
          <a:prstGeom prst="roundRect">
            <a:avLst>
              <a:gd name="adj" fmla="val 100108"/>
            </a:avLst>
          </a:prstGeom>
          <a:solidFill>
            <a:srgbClr val="EFF4FF">
              <a:alpha val="100000"/>
            </a:srgbClr>
          </a:solidFill>
          <a:ln/>
        </p:spPr>
      </p:sp>
      <p:sp>
        <p:nvSpPr>
          <p:cNvPr id="27" name="Text 16"/>
          <p:cNvSpPr/>
          <p:nvPr/>
        </p:nvSpPr>
        <p:spPr>
          <a:xfrm>
            <a:off x="14168621" y="3702050"/>
            <a:ext cx="1481852" cy="2980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1C50EA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2</a:t>
            </a:r>
            <a:endParaRPr lang="en-US" sz="12800" dirty="0"/>
          </a:p>
        </p:txBody>
      </p:sp>
      <p:sp>
        <p:nvSpPr>
          <p:cNvPr id="28" name="Shape 17"/>
          <p:cNvSpPr/>
          <p:nvPr/>
        </p:nvSpPr>
        <p:spPr>
          <a:xfrm>
            <a:off x="17007426" y="3873500"/>
            <a:ext cx="6427003" cy="2108200"/>
          </a:xfrm>
          <a:prstGeom prst="rect">
            <a:avLst/>
          </a:prstGeom>
          <a:noFill/>
          <a:ln/>
        </p:spPr>
      </p:sp>
      <p:sp>
        <p:nvSpPr>
          <p:cNvPr id="29" name="Shape 18"/>
          <p:cNvSpPr/>
          <p:nvPr/>
        </p:nvSpPr>
        <p:spPr>
          <a:xfrm>
            <a:off x="17007426" y="3873500"/>
            <a:ext cx="6427003" cy="2108200"/>
          </a:xfrm>
          <a:prstGeom prst="rect">
            <a:avLst/>
          </a:prstGeom>
          <a:noFill/>
          <a:ln/>
        </p:spPr>
      </p:sp>
      <p:sp>
        <p:nvSpPr>
          <p:cNvPr id="30" name="Shape 19"/>
          <p:cNvSpPr/>
          <p:nvPr/>
        </p:nvSpPr>
        <p:spPr>
          <a:xfrm>
            <a:off x="17007426" y="3873500"/>
            <a:ext cx="6427003" cy="2108200"/>
          </a:xfrm>
          <a:prstGeom prst="rect">
            <a:avLst/>
          </a:prstGeom>
          <a:noFill/>
          <a:ln/>
        </p:spPr>
      </p:sp>
      <p:sp>
        <p:nvSpPr>
          <p:cNvPr id="31" name="Text 20"/>
          <p:cNvSpPr/>
          <p:nvPr/>
        </p:nvSpPr>
        <p:spPr>
          <a:xfrm>
            <a:off x="17007426" y="3873500"/>
            <a:ext cx="6579422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Weaknesses</a:t>
            </a:r>
            <a:endParaRPr lang="en-US" sz="3600" dirty="0"/>
          </a:p>
        </p:txBody>
      </p:sp>
      <p:sp>
        <p:nvSpPr>
          <p:cNvPr id="32" name="Text 21"/>
          <p:cNvSpPr/>
          <p:nvPr/>
        </p:nvSpPr>
        <p:spPr>
          <a:xfrm>
            <a:off x="17007426" y="4762500"/>
            <a:ext cx="6562487" cy="1354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Rare event causes unpredictable magic.</a:t>
            </a:r>
            <a:endParaRPr lang="en-US" sz="3200" dirty="0"/>
          </a:p>
        </p:txBody>
      </p:sp>
      <p:pic>
        <p:nvPicPr>
          <p:cNvPr id="33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523765" y="8470900"/>
            <a:ext cx="10910664" cy="4229100"/>
          </a:xfrm>
          <a:prstGeom prst="rect">
            <a:avLst/>
          </a:prstGeom>
        </p:spPr>
      </p:pic>
      <p:pic>
        <p:nvPicPr>
          <p:cNvPr id="34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644930" y="8902700"/>
            <a:ext cx="8179822" cy="3365500"/>
          </a:xfrm>
          <a:prstGeom prst="rect">
            <a:avLst/>
          </a:prstGeom>
        </p:spPr>
      </p:pic>
      <p:sp>
        <p:nvSpPr>
          <p:cNvPr id="35" name="Shape 22"/>
          <p:cNvSpPr/>
          <p:nvPr/>
        </p:nvSpPr>
        <p:spPr>
          <a:xfrm>
            <a:off x="12523765" y="8470900"/>
            <a:ext cx="4229629" cy="4229100"/>
          </a:xfrm>
          <a:prstGeom prst="roundRect">
            <a:avLst>
              <a:gd name="adj" fmla="val 100108"/>
            </a:avLst>
          </a:prstGeom>
          <a:solidFill>
            <a:srgbClr val="1C50EA">
              <a:alpha val="100000"/>
            </a:srgbClr>
          </a:solidFill>
          <a:ln/>
        </p:spPr>
      </p:sp>
      <p:sp>
        <p:nvSpPr>
          <p:cNvPr id="36" name="Text 23"/>
          <p:cNvSpPr/>
          <p:nvPr/>
        </p:nvSpPr>
        <p:spPr>
          <a:xfrm>
            <a:off x="14086061" y="9366250"/>
            <a:ext cx="1646973" cy="2980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FFFFFF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4</a:t>
            </a:r>
            <a:endParaRPr lang="en-US" sz="12800" dirty="0"/>
          </a:p>
        </p:txBody>
      </p:sp>
      <p:sp>
        <p:nvSpPr>
          <p:cNvPr id="37" name="Shape 24"/>
          <p:cNvSpPr/>
          <p:nvPr/>
        </p:nvSpPr>
        <p:spPr>
          <a:xfrm>
            <a:off x="17007426" y="9537700"/>
            <a:ext cx="6427003" cy="2108200"/>
          </a:xfrm>
          <a:prstGeom prst="rect">
            <a:avLst/>
          </a:prstGeom>
          <a:noFill/>
          <a:ln/>
        </p:spPr>
      </p:sp>
      <p:sp>
        <p:nvSpPr>
          <p:cNvPr id="38" name="Shape 25"/>
          <p:cNvSpPr/>
          <p:nvPr/>
        </p:nvSpPr>
        <p:spPr>
          <a:xfrm>
            <a:off x="17007426" y="9537700"/>
            <a:ext cx="6427003" cy="2108200"/>
          </a:xfrm>
          <a:prstGeom prst="rect">
            <a:avLst/>
          </a:prstGeom>
          <a:noFill/>
          <a:ln/>
        </p:spPr>
      </p:sp>
      <p:sp>
        <p:nvSpPr>
          <p:cNvPr id="39" name="Shape 26"/>
          <p:cNvSpPr/>
          <p:nvPr/>
        </p:nvSpPr>
        <p:spPr>
          <a:xfrm>
            <a:off x="17007426" y="9537700"/>
            <a:ext cx="6427003" cy="2108200"/>
          </a:xfrm>
          <a:prstGeom prst="rect">
            <a:avLst/>
          </a:prstGeom>
          <a:noFill/>
          <a:ln/>
        </p:spPr>
      </p:sp>
      <p:sp>
        <p:nvSpPr>
          <p:cNvPr id="40" name="Text 27"/>
          <p:cNvSpPr/>
          <p:nvPr/>
        </p:nvSpPr>
        <p:spPr>
          <a:xfrm>
            <a:off x="17007426" y="9537700"/>
            <a:ext cx="6579422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Threats</a:t>
            </a:r>
            <a:endParaRPr lang="en-US" sz="3600" dirty="0"/>
          </a:p>
        </p:txBody>
      </p:sp>
      <p:sp>
        <p:nvSpPr>
          <p:cNvPr id="41" name="Text 28"/>
          <p:cNvSpPr/>
          <p:nvPr/>
        </p:nvSpPr>
        <p:spPr>
          <a:xfrm>
            <a:off x="17007426" y="10426700"/>
            <a:ext cx="6562487" cy="1354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Rare event causes unpredictable magic.</a:t>
            </a:r>
            <a:endParaRPr lang="en-US" sz="3200" dirty="0"/>
          </a:p>
        </p:txBody>
      </p:sp>
      <p:sp>
        <p:nvSpPr>
          <p:cNvPr id="42" name="Text 29"/>
          <p:cNvSpPr/>
          <p:nvPr/>
        </p:nvSpPr>
        <p:spPr>
          <a:xfrm>
            <a:off x="8014702" y="355600"/>
            <a:ext cx="8912281" cy="2980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Summary</a:t>
            </a:r>
            <a:endParaRPr lang="en-US" sz="1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68600"/>
            <a:ext cx="23599550" cy="9918700"/>
          </a:xfrm>
          <a:prstGeom prst="rect">
            <a:avLst/>
          </a:prstGeom>
        </p:spPr>
      </p:pic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768600"/>
            <a:ext cx="11418727" cy="4572000"/>
          </a:xfrm>
          <a:prstGeom prst="rect">
            <a:avLst/>
          </a:prstGeom>
        </p:spPr>
      </p:pic>
      <p:sp>
        <p:nvSpPr>
          <p:cNvPr id="7" name="Shape 1"/>
          <p:cNvSpPr/>
          <p:nvPr/>
        </p:nvSpPr>
        <p:spPr>
          <a:xfrm>
            <a:off x="-279435" y="2768600"/>
            <a:ext cx="2819752" cy="4572000"/>
          </a:xfrm>
          <a:prstGeom prst="roundRect">
            <a:avLst>
              <a:gd name="adj" fmla="val 150143"/>
            </a:avLst>
          </a:prstGeom>
          <a:noFill/>
          <a:ln/>
        </p:spPr>
      </p:sp>
      <p:sp>
        <p:nvSpPr>
          <p:cNvPr id="8" name="Text 2"/>
          <p:cNvSpPr/>
          <p:nvPr/>
        </p:nvSpPr>
        <p:spPr>
          <a:xfrm>
            <a:off x="552519" y="2768600"/>
            <a:ext cx="2171971" cy="558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24000" dirty="0">
                <a:solidFill>
                  <a:srgbClr val="1C50EA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1</a:t>
            </a:r>
            <a:endParaRPr lang="en-US" sz="24000" dirty="0"/>
          </a:p>
        </p:txBody>
      </p:sp>
      <p:sp>
        <p:nvSpPr>
          <p:cNvPr id="9" name="Shape 3"/>
          <p:cNvSpPr/>
          <p:nvPr/>
        </p:nvSpPr>
        <p:spPr>
          <a:xfrm>
            <a:off x="1549594" y="3048000"/>
            <a:ext cx="9869133" cy="4013200"/>
          </a:xfrm>
          <a:prstGeom prst="roundRect">
            <a:avLst>
              <a:gd name="adj" fmla="val 7519"/>
            </a:avLst>
          </a:prstGeom>
          <a:solidFill>
            <a:srgbClr val="FFFFFF">
              <a:alpha val="100000"/>
            </a:srgbClr>
          </a:solidFill>
          <a:ln w="50800">
            <a:solidFill>
              <a:srgbClr val="1C50EA"/>
            </a:solidFill>
            <a:prstDash val="solid"/>
          </a:ln>
        </p:spPr>
      </p:sp>
      <p:sp>
        <p:nvSpPr>
          <p:cNvPr id="10" name="Shape 4"/>
          <p:cNvSpPr/>
          <p:nvPr/>
        </p:nvSpPr>
        <p:spPr>
          <a:xfrm>
            <a:off x="2959470" y="3352800"/>
            <a:ext cx="8154419" cy="3403600"/>
          </a:xfrm>
          <a:prstGeom prst="rect">
            <a:avLst/>
          </a:prstGeom>
          <a:noFill/>
          <a:ln/>
        </p:spPr>
      </p:sp>
      <p:sp>
        <p:nvSpPr>
          <p:cNvPr id="11" name="Shape 5"/>
          <p:cNvSpPr/>
          <p:nvPr/>
        </p:nvSpPr>
        <p:spPr>
          <a:xfrm>
            <a:off x="2959470" y="3352800"/>
            <a:ext cx="8154419" cy="1498600"/>
          </a:xfrm>
          <a:prstGeom prst="rect">
            <a:avLst/>
          </a:prstGeom>
          <a:noFill/>
          <a:ln/>
        </p:spPr>
      </p:sp>
      <p:sp>
        <p:nvSpPr>
          <p:cNvPr id="12" name="Shape 6"/>
          <p:cNvSpPr/>
          <p:nvPr/>
        </p:nvSpPr>
        <p:spPr>
          <a:xfrm>
            <a:off x="2959470" y="3352800"/>
            <a:ext cx="8154419" cy="1498600"/>
          </a:xfrm>
          <a:prstGeom prst="rect">
            <a:avLst/>
          </a:prstGeom>
          <a:noFill/>
          <a:ln/>
        </p:spPr>
      </p:sp>
      <p:sp>
        <p:nvSpPr>
          <p:cNvPr id="13" name="Text 7"/>
          <p:cNvSpPr/>
          <p:nvPr/>
        </p:nvSpPr>
        <p:spPr>
          <a:xfrm>
            <a:off x="2959470" y="3352800"/>
            <a:ext cx="8306838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Eclipse</a:t>
            </a:r>
            <a:endParaRPr lang="en-US" sz="3600" dirty="0"/>
          </a:p>
        </p:txBody>
      </p:sp>
      <p:sp>
        <p:nvSpPr>
          <p:cNvPr id="14" name="Text 8"/>
          <p:cNvSpPr/>
          <p:nvPr/>
        </p:nvSpPr>
        <p:spPr>
          <a:xfrm>
            <a:off x="2959470" y="4241800"/>
            <a:ext cx="8289903" cy="745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Rare event causes magic.</a:t>
            </a:r>
            <a:endParaRPr lang="en-US" sz="3200" dirty="0"/>
          </a:p>
        </p:txBody>
      </p:sp>
      <p:sp>
        <p:nvSpPr>
          <p:cNvPr id="15" name="Shape 9"/>
          <p:cNvSpPr/>
          <p:nvPr/>
        </p:nvSpPr>
        <p:spPr>
          <a:xfrm>
            <a:off x="2959470" y="5257800"/>
            <a:ext cx="8154419" cy="1498600"/>
          </a:xfrm>
          <a:prstGeom prst="rect">
            <a:avLst/>
          </a:prstGeom>
          <a:noFill/>
          <a:ln/>
        </p:spPr>
      </p:sp>
      <p:sp>
        <p:nvSpPr>
          <p:cNvPr id="16" name="Shape 10"/>
          <p:cNvSpPr/>
          <p:nvPr/>
        </p:nvSpPr>
        <p:spPr>
          <a:xfrm>
            <a:off x="2959470" y="5257800"/>
            <a:ext cx="8154419" cy="1498600"/>
          </a:xfrm>
          <a:prstGeom prst="rect">
            <a:avLst/>
          </a:prstGeom>
          <a:noFill/>
          <a:ln/>
        </p:spPr>
      </p:sp>
      <p:sp>
        <p:nvSpPr>
          <p:cNvPr id="17" name="Text 11"/>
          <p:cNvSpPr/>
          <p:nvPr/>
        </p:nvSpPr>
        <p:spPr>
          <a:xfrm>
            <a:off x="2959470" y="5257800"/>
            <a:ext cx="8306838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Quest</a:t>
            </a:r>
            <a:endParaRPr lang="en-US" sz="3600" dirty="0"/>
          </a:p>
        </p:txBody>
      </p:sp>
      <p:sp>
        <p:nvSpPr>
          <p:cNvPr id="18" name="Text 12"/>
          <p:cNvSpPr/>
          <p:nvPr/>
        </p:nvSpPr>
        <p:spPr>
          <a:xfrm>
            <a:off x="2959470" y="6146800"/>
            <a:ext cx="8289903" cy="745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Adventurers seek immortal artifact.</a:t>
            </a:r>
            <a:endParaRPr lang="en-US" sz="3200" dirty="0"/>
          </a:p>
        </p:txBody>
      </p:sp>
      <p:pic>
        <p:nvPicPr>
          <p:cNvPr id="1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115300"/>
            <a:ext cx="11418727" cy="4572000"/>
          </a:xfrm>
          <a:prstGeom prst="rect">
            <a:avLst/>
          </a:prstGeom>
        </p:spPr>
      </p:pic>
      <p:sp>
        <p:nvSpPr>
          <p:cNvPr id="20" name="Shape 13"/>
          <p:cNvSpPr/>
          <p:nvPr/>
        </p:nvSpPr>
        <p:spPr>
          <a:xfrm>
            <a:off x="-279435" y="8115300"/>
            <a:ext cx="2819752" cy="4572000"/>
          </a:xfrm>
          <a:prstGeom prst="roundRect">
            <a:avLst>
              <a:gd name="adj" fmla="val 150143"/>
            </a:avLst>
          </a:prstGeom>
          <a:noFill/>
          <a:ln/>
        </p:spPr>
      </p:sp>
      <p:sp>
        <p:nvSpPr>
          <p:cNvPr id="21" name="Text 14"/>
          <p:cNvSpPr/>
          <p:nvPr/>
        </p:nvSpPr>
        <p:spPr>
          <a:xfrm>
            <a:off x="203225" y="8115300"/>
            <a:ext cx="2870559" cy="558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24000" dirty="0">
                <a:solidFill>
                  <a:srgbClr val="1C50EA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3</a:t>
            </a:r>
            <a:endParaRPr lang="en-US" sz="24000" dirty="0"/>
          </a:p>
        </p:txBody>
      </p:sp>
      <p:sp>
        <p:nvSpPr>
          <p:cNvPr id="22" name="Shape 15"/>
          <p:cNvSpPr/>
          <p:nvPr/>
        </p:nvSpPr>
        <p:spPr>
          <a:xfrm>
            <a:off x="1549594" y="8394700"/>
            <a:ext cx="9869133" cy="4013200"/>
          </a:xfrm>
          <a:prstGeom prst="roundRect">
            <a:avLst>
              <a:gd name="adj" fmla="val 7519"/>
            </a:avLst>
          </a:prstGeom>
          <a:solidFill>
            <a:srgbClr val="FFFFFF">
              <a:alpha val="100000"/>
            </a:srgbClr>
          </a:solidFill>
          <a:ln w="50800">
            <a:solidFill>
              <a:srgbClr val="1C50EA"/>
            </a:solidFill>
            <a:prstDash val="solid"/>
          </a:ln>
        </p:spPr>
      </p:sp>
      <p:sp>
        <p:nvSpPr>
          <p:cNvPr id="23" name="Shape 16"/>
          <p:cNvSpPr/>
          <p:nvPr/>
        </p:nvSpPr>
        <p:spPr>
          <a:xfrm>
            <a:off x="2959470" y="8699500"/>
            <a:ext cx="8154419" cy="3403600"/>
          </a:xfrm>
          <a:prstGeom prst="rect">
            <a:avLst/>
          </a:prstGeom>
          <a:noFill/>
          <a:ln/>
        </p:spPr>
      </p:sp>
      <p:sp>
        <p:nvSpPr>
          <p:cNvPr id="24" name="Shape 17"/>
          <p:cNvSpPr/>
          <p:nvPr/>
        </p:nvSpPr>
        <p:spPr>
          <a:xfrm>
            <a:off x="2959470" y="8699500"/>
            <a:ext cx="8154419" cy="1498600"/>
          </a:xfrm>
          <a:prstGeom prst="rect">
            <a:avLst/>
          </a:prstGeom>
          <a:noFill/>
          <a:ln/>
        </p:spPr>
      </p:sp>
      <p:sp>
        <p:nvSpPr>
          <p:cNvPr id="25" name="Shape 18"/>
          <p:cNvSpPr/>
          <p:nvPr/>
        </p:nvSpPr>
        <p:spPr>
          <a:xfrm>
            <a:off x="2959470" y="8699500"/>
            <a:ext cx="8154419" cy="1498600"/>
          </a:xfrm>
          <a:prstGeom prst="rect">
            <a:avLst/>
          </a:prstGeom>
          <a:noFill/>
          <a:ln/>
        </p:spPr>
      </p:sp>
      <p:sp>
        <p:nvSpPr>
          <p:cNvPr id="26" name="Text 19"/>
          <p:cNvSpPr/>
          <p:nvPr/>
        </p:nvSpPr>
        <p:spPr>
          <a:xfrm>
            <a:off x="2959470" y="8699500"/>
            <a:ext cx="8306838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War</a:t>
            </a:r>
            <a:endParaRPr lang="en-US" sz="3600" dirty="0"/>
          </a:p>
        </p:txBody>
      </p:sp>
      <p:sp>
        <p:nvSpPr>
          <p:cNvPr id="27" name="Text 20"/>
          <p:cNvSpPr/>
          <p:nvPr/>
        </p:nvSpPr>
        <p:spPr>
          <a:xfrm>
            <a:off x="2959470" y="9588500"/>
            <a:ext cx="8289903" cy="745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Kingdoms clash in conflict.</a:t>
            </a:r>
            <a:endParaRPr lang="en-US" sz="3200" dirty="0"/>
          </a:p>
        </p:txBody>
      </p:sp>
      <p:sp>
        <p:nvSpPr>
          <p:cNvPr id="28" name="Shape 21"/>
          <p:cNvSpPr/>
          <p:nvPr/>
        </p:nvSpPr>
        <p:spPr>
          <a:xfrm>
            <a:off x="2959470" y="10604500"/>
            <a:ext cx="8154419" cy="1498600"/>
          </a:xfrm>
          <a:prstGeom prst="rect">
            <a:avLst/>
          </a:prstGeom>
          <a:noFill/>
          <a:ln/>
        </p:spPr>
      </p:sp>
      <p:sp>
        <p:nvSpPr>
          <p:cNvPr id="29" name="Shape 22"/>
          <p:cNvSpPr/>
          <p:nvPr/>
        </p:nvSpPr>
        <p:spPr>
          <a:xfrm>
            <a:off x="2959470" y="10604500"/>
            <a:ext cx="8154419" cy="1498600"/>
          </a:xfrm>
          <a:prstGeom prst="rect">
            <a:avLst/>
          </a:prstGeom>
          <a:noFill/>
          <a:ln/>
        </p:spPr>
      </p:sp>
      <p:sp>
        <p:nvSpPr>
          <p:cNvPr id="30" name="Text 23"/>
          <p:cNvSpPr/>
          <p:nvPr/>
        </p:nvSpPr>
        <p:spPr>
          <a:xfrm>
            <a:off x="2959470" y="10604500"/>
            <a:ext cx="8306838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Transformation</a:t>
            </a:r>
            <a:endParaRPr lang="en-US" sz="3600" dirty="0"/>
          </a:p>
        </p:txBody>
      </p:sp>
      <p:sp>
        <p:nvSpPr>
          <p:cNvPr id="31" name="Text 24"/>
          <p:cNvSpPr/>
          <p:nvPr/>
        </p:nvSpPr>
        <p:spPr>
          <a:xfrm>
            <a:off x="2959470" y="11493500"/>
            <a:ext cx="8289903" cy="745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Peasant discovers magical powers.</a:t>
            </a:r>
            <a:endParaRPr lang="en-US" sz="3200" dirty="0"/>
          </a:p>
        </p:txBody>
      </p:sp>
      <p:pic>
        <p:nvPicPr>
          <p:cNvPr id="3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901387" y="2768600"/>
            <a:ext cx="11698162" cy="4572000"/>
          </a:xfrm>
          <a:prstGeom prst="rect">
            <a:avLst/>
          </a:prstGeom>
        </p:spPr>
      </p:pic>
      <p:sp>
        <p:nvSpPr>
          <p:cNvPr id="33" name="Shape 25"/>
          <p:cNvSpPr/>
          <p:nvPr/>
        </p:nvSpPr>
        <p:spPr>
          <a:xfrm>
            <a:off x="11901387" y="2768600"/>
            <a:ext cx="2819752" cy="4572000"/>
          </a:xfrm>
          <a:prstGeom prst="roundRect">
            <a:avLst>
              <a:gd name="adj" fmla="val 150143"/>
            </a:avLst>
          </a:prstGeom>
          <a:noFill/>
          <a:ln/>
        </p:spPr>
      </p:sp>
      <p:sp>
        <p:nvSpPr>
          <p:cNvPr id="34" name="Text 26"/>
          <p:cNvSpPr/>
          <p:nvPr/>
        </p:nvSpPr>
        <p:spPr>
          <a:xfrm>
            <a:off x="12434854" y="2768600"/>
            <a:ext cx="2768946" cy="558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24000" dirty="0">
                <a:solidFill>
                  <a:srgbClr val="1C50EA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2</a:t>
            </a:r>
            <a:endParaRPr lang="en-US" sz="24000" dirty="0"/>
          </a:p>
        </p:txBody>
      </p:sp>
      <p:sp>
        <p:nvSpPr>
          <p:cNvPr id="35" name="Shape 27"/>
          <p:cNvSpPr/>
          <p:nvPr/>
        </p:nvSpPr>
        <p:spPr>
          <a:xfrm>
            <a:off x="13730416" y="3048000"/>
            <a:ext cx="9869133" cy="4013200"/>
          </a:xfrm>
          <a:prstGeom prst="roundRect">
            <a:avLst>
              <a:gd name="adj" fmla="val 7519"/>
            </a:avLst>
          </a:prstGeom>
          <a:solidFill>
            <a:srgbClr val="FFFFFF">
              <a:alpha val="100000"/>
            </a:srgbClr>
          </a:solidFill>
          <a:ln w="50800">
            <a:solidFill>
              <a:srgbClr val="1C50EA"/>
            </a:solidFill>
            <a:prstDash val="solid"/>
          </a:ln>
        </p:spPr>
      </p:sp>
      <p:sp>
        <p:nvSpPr>
          <p:cNvPr id="36" name="Shape 28"/>
          <p:cNvSpPr/>
          <p:nvPr/>
        </p:nvSpPr>
        <p:spPr>
          <a:xfrm>
            <a:off x="15140292" y="3352800"/>
            <a:ext cx="8154419" cy="3403600"/>
          </a:xfrm>
          <a:prstGeom prst="rect">
            <a:avLst/>
          </a:prstGeom>
          <a:noFill/>
          <a:ln/>
        </p:spPr>
      </p:sp>
      <p:sp>
        <p:nvSpPr>
          <p:cNvPr id="37" name="Shape 29"/>
          <p:cNvSpPr/>
          <p:nvPr/>
        </p:nvSpPr>
        <p:spPr>
          <a:xfrm>
            <a:off x="15140292" y="3352800"/>
            <a:ext cx="8154419" cy="1498600"/>
          </a:xfrm>
          <a:prstGeom prst="rect">
            <a:avLst/>
          </a:prstGeom>
          <a:noFill/>
          <a:ln/>
        </p:spPr>
      </p:sp>
      <p:sp>
        <p:nvSpPr>
          <p:cNvPr id="38" name="Shape 30"/>
          <p:cNvSpPr/>
          <p:nvPr/>
        </p:nvSpPr>
        <p:spPr>
          <a:xfrm>
            <a:off x="15140292" y="3352800"/>
            <a:ext cx="8154419" cy="1498600"/>
          </a:xfrm>
          <a:prstGeom prst="rect">
            <a:avLst/>
          </a:prstGeom>
          <a:noFill/>
          <a:ln/>
        </p:spPr>
      </p:sp>
      <p:sp>
        <p:nvSpPr>
          <p:cNvPr id="39" name="Text 31"/>
          <p:cNvSpPr/>
          <p:nvPr/>
        </p:nvSpPr>
        <p:spPr>
          <a:xfrm>
            <a:off x="15140292" y="3352800"/>
            <a:ext cx="8306838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Obtain</a:t>
            </a:r>
            <a:endParaRPr lang="en-US" sz="3600" dirty="0"/>
          </a:p>
        </p:txBody>
      </p:sp>
      <p:sp>
        <p:nvSpPr>
          <p:cNvPr id="40" name="Text 32"/>
          <p:cNvSpPr/>
          <p:nvPr/>
        </p:nvSpPr>
        <p:spPr>
          <a:xfrm>
            <a:off x="15140292" y="4241800"/>
            <a:ext cx="8289903" cy="745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Humans acquire Crystal </a:t>
            </a:r>
            <a:endParaRPr lang="en-US" sz="3200" dirty="0"/>
          </a:p>
        </p:txBody>
      </p:sp>
      <p:sp>
        <p:nvSpPr>
          <p:cNvPr id="41" name="Shape 33"/>
          <p:cNvSpPr/>
          <p:nvPr/>
        </p:nvSpPr>
        <p:spPr>
          <a:xfrm>
            <a:off x="15140292" y="5257800"/>
            <a:ext cx="8154419" cy="1498600"/>
          </a:xfrm>
          <a:prstGeom prst="rect">
            <a:avLst/>
          </a:prstGeom>
          <a:noFill/>
          <a:ln/>
        </p:spPr>
      </p:sp>
      <p:sp>
        <p:nvSpPr>
          <p:cNvPr id="42" name="Shape 34"/>
          <p:cNvSpPr/>
          <p:nvPr/>
        </p:nvSpPr>
        <p:spPr>
          <a:xfrm>
            <a:off x="15140292" y="5257800"/>
            <a:ext cx="8154419" cy="1498600"/>
          </a:xfrm>
          <a:prstGeom prst="rect">
            <a:avLst/>
          </a:prstGeom>
          <a:noFill/>
          <a:ln/>
        </p:spPr>
      </p:sp>
      <p:sp>
        <p:nvSpPr>
          <p:cNvPr id="43" name="Text 35"/>
          <p:cNvSpPr/>
          <p:nvPr/>
        </p:nvSpPr>
        <p:spPr>
          <a:xfrm>
            <a:off x="15140292" y="5257800"/>
            <a:ext cx="8306838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Foundation</a:t>
            </a:r>
            <a:endParaRPr lang="en-US" sz="3600" dirty="0"/>
          </a:p>
        </p:txBody>
      </p:sp>
      <p:sp>
        <p:nvSpPr>
          <p:cNvPr id="44" name="Text 36"/>
          <p:cNvSpPr/>
          <p:nvPr/>
        </p:nvSpPr>
        <p:spPr>
          <a:xfrm>
            <a:off x="15140292" y="6146800"/>
            <a:ext cx="8289903" cy="745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Shimmering City established</a:t>
            </a:r>
            <a:endParaRPr lang="en-US" sz="3200" dirty="0"/>
          </a:p>
        </p:txBody>
      </p:sp>
      <p:pic>
        <p:nvPicPr>
          <p:cNvPr id="45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901387" y="8115300"/>
            <a:ext cx="11698162" cy="4572000"/>
          </a:xfrm>
          <a:prstGeom prst="rect">
            <a:avLst/>
          </a:prstGeom>
        </p:spPr>
      </p:pic>
      <p:sp>
        <p:nvSpPr>
          <p:cNvPr id="46" name="Shape 37"/>
          <p:cNvSpPr/>
          <p:nvPr/>
        </p:nvSpPr>
        <p:spPr>
          <a:xfrm>
            <a:off x="11901387" y="8115300"/>
            <a:ext cx="2819752" cy="4572000"/>
          </a:xfrm>
          <a:prstGeom prst="roundRect">
            <a:avLst>
              <a:gd name="adj" fmla="val 150143"/>
            </a:avLst>
          </a:prstGeom>
          <a:noFill/>
          <a:ln/>
        </p:spPr>
      </p:sp>
      <p:sp>
        <p:nvSpPr>
          <p:cNvPr id="47" name="Text 38"/>
          <p:cNvSpPr/>
          <p:nvPr/>
        </p:nvSpPr>
        <p:spPr>
          <a:xfrm>
            <a:off x="12276084" y="8115300"/>
            <a:ext cx="3086486" cy="5588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24000" dirty="0">
                <a:solidFill>
                  <a:srgbClr val="1C50EA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4</a:t>
            </a:r>
            <a:endParaRPr lang="en-US" sz="24000" dirty="0"/>
          </a:p>
        </p:txBody>
      </p:sp>
      <p:sp>
        <p:nvSpPr>
          <p:cNvPr id="48" name="Shape 39"/>
          <p:cNvSpPr/>
          <p:nvPr/>
        </p:nvSpPr>
        <p:spPr>
          <a:xfrm>
            <a:off x="13730416" y="8394700"/>
            <a:ext cx="9869133" cy="4013200"/>
          </a:xfrm>
          <a:prstGeom prst="roundRect">
            <a:avLst>
              <a:gd name="adj" fmla="val 7519"/>
            </a:avLst>
          </a:prstGeom>
          <a:solidFill>
            <a:srgbClr val="FFFFFF">
              <a:alpha val="100000"/>
            </a:srgbClr>
          </a:solidFill>
          <a:ln w="50800">
            <a:solidFill>
              <a:srgbClr val="1C50EA"/>
            </a:solidFill>
            <a:prstDash val="solid"/>
          </a:ln>
        </p:spPr>
      </p:sp>
      <p:sp>
        <p:nvSpPr>
          <p:cNvPr id="49" name="Shape 40"/>
          <p:cNvSpPr/>
          <p:nvPr/>
        </p:nvSpPr>
        <p:spPr>
          <a:xfrm>
            <a:off x="15140292" y="8699500"/>
            <a:ext cx="8154419" cy="3403600"/>
          </a:xfrm>
          <a:prstGeom prst="rect">
            <a:avLst/>
          </a:prstGeom>
          <a:noFill/>
          <a:ln/>
        </p:spPr>
      </p:sp>
      <p:sp>
        <p:nvSpPr>
          <p:cNvPr id="50" name="Shape 41"/>
          <p:cNvSpPr/>
          <p:nvPr/>
        </p:nvSpPr>
        <p:spPr>
          <a:xfrm>
            <a:off x="15140292" y="8699500"/>
            <a:ext cx="8154419" cy="1498600"/>
          </a:xfrm>
          <a:prstGeom prst="rect">
            <a:avLst/>
          </a:prstGeom>
          <a:noFill/>
          <a:ln/>
        </p:spPr>
      </p:sp>
      <p:sp>
        <p:nvSpPr>
          <p:cNvPr id="51" name="Shape 42"/>
          <p:cNvSpPr/>
          <p:nvPr/>
        </p:nvSpPr>
        <p:spPr>
          <a:xfrm>
            <a:off x="15140292" y="8699500"/>
            <a:ext cx="8154419" cy="1498600"/>
          </a:xfrm>
          <a:prstGeom prst="rect">
            <a:avLst/>
          </a:prstGeom>
          <a:noFill/>
          <a:ln/>
        </p:spPr>
      </p:sp>
      <p:sp>
        <p:nvSpPr>
          <p:cNvPr id="52" name="Text 43"/>
          <p:cNvSpPr/>
          <p:nvPr/>
        </p:nvSpPr>
        <p:spPr>
          <a:xfrm>
            <a:off x="15140292" y="8699500"/>
            <a:ext cx="8306838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Invasion</a:t>
            </a:r>
            <a:endParaRPr lang="en-US" sz="3600" dirty="0"/>
          </a:p>
        </p:txBody>
      </p:sp>
      <p:sp>
        <p:nvSpPr>
          <p:cNvPr id="53" name="Text 44"/>
          <p:cNvSpPr/>
          <p:nvPr/>
        </p:nvSpPr>
        <p:spPr>
          <a:xfrm>
            <a:off x="15140292" y="9588500"/>
            <a:ext cx="8289903" cy="745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Kingdom attacked by monsters.</a:t>
            </a:r>
            <a:endParaRPr lang="en-US" sz="3200" dirty="0"/>
          </a:p>
        </p:txBody>
      </p:sp>
      <p:sp>
        <p:nvSpPr>
          <p:cNvPr id="54" name="Shape 45"/>
          <p:cNvSpPr/>
          <p:nvPr/>
        </p:nvSpPr>
        <p:spPr>
          <a:xfrm>
            <a:off x="15140292" y="10604500"/>
            <a:ext cx="8154419" cy="1498600"/>
          </a:xfrm>
          <a:prstGeom prst="rect">
            <a:avLst/>
          </a:prstGeom>
          <a:noFill/>
          <a:ln/>
        </p:spPr>
      </p:sp>
      <p:sp>
        <p:nvSpPr>
          <p:cNvPr id="55" name="Shape 46"/>
          <p:cNvSpPr/>
          <p:nvPr/>
        </p:nvSpPr>
        <p:spPr>
          <a:xfrm>
            <a:off x="15140292" y="10604500"/>
            <a:ext cx="8154419" cy="1498600"/>
          </a:xfrm>
          <a:prstGeom prst="rect">
            <a:avLst/>
          </a:prstGeom>
          <a:noFill/>
          <a:ln/>
        </p:spPr>
      </p:sp>
      <p:sp>
        <p:nvSpPr>
          <p:cNvPr id="56" name="Text 47"/>
          <p:cNvSpPr/>
          <p:nvPr/>
        </p:nvSpPr>
        <p:spPr>
          <a:xfrm>
            <a:off x="15140292" y="10604500"/>
            <a:ext cx="8306838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Betrayal</a:t>
            </a:r>
            <a:endParaRPr lang="en-US" sz="3600" dirty="0"/>
          </a:p>
        </p:txBody>
      </p:sp>
      <p:sp>
        <p:nvSpPr>
          <p:cNvPr id="57" name="Text 48"/>
          <p:cNvSpPr/>
          <p:nvPr/>
        </p:nvSpPr>
        <p:spPr>
          <a:xfrm>
            <a:off x="15140292" y="11493500"/>
            <a:ext cx="8289903" cy="745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Queen's advisor revealed as spy.</a:t>
            </a:r>
            <a:endParaRPr lang="en-US" sz="3200" dirty="0"/>
          </a:p>
        </p:txBody>
      </p:sp>
      <p:sp>
        <p:nvSpPr>
          <p:cNvPr id="58" name="Text 49"/>
          <p:cNvSpPr/>
          <p:nvPr/>
        </p:nvSpPr>
        <p:spPr>
          <a:xfrm>
            <a:off x="8014702" y="355600"/>
            <a:ext cx="8912281" cy="2980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Summary</a:t>
            </a:r>
            <a:endParaRPr lang="en-US" sz="1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014702" y="190500"/>
            <a:ext cx="8912281" cy="2980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Summary</a:t>
            </a:r>
            <a:endParaRPr lang="en-US" sz="12800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48" y="3251200"/>
            <a:ext cx="23637654" cy="94361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381048" y="4318000"/>
            <a:ext cx="5347368" cy="83693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>
            <a:solidFill>
              <a:srgbClr val="1C50EA"/>
            </a:solidFill>
            <a:prstDash val="solid"/>
          </a:ln>
        </p:spPr>
      </p:sp>
      <p:sp>
        <p:nvSpPr>
          <p:cNvPr id="8" name="Shape 3"/>
          <p:cNvSpPr/>
          <p:nvPr/>
        </p:nvSpPr>
        <p:spPr>
          <a:xfrm>
            <a:off x="685886" y="5727700"/>
            <a:ext cx="4737692" cy="6654800"/>
          </a:xfrm>
          <a:prstGeom prst="rect">
            <a:avLst/>
          </a:prstGeom>
          <a:noFill/>
          <a:ln/>
        </p:spPr>
      </p:sp>
      <p:sp>
        <p:nvSpPr>
          <p:cNvPr id="9" name="Shape 4"/>
          <p:cNvSpPr/>
          <p:nvPr/>
        </p:nvSpPr>
        <p:spPr>
          <a:xfrm>
            <a:off x="685886" y="5727700"/>
            <a:ext cx="4737692" cy="2108200"/>
          </a:xfrm>
          <a:prstGeom prst="rect">
            <a:avLst/>
          </a:prstGeom>
          <a:noFill/>
          <a:ln/>
        </p:spPr>
      </p:sp>
      <p:sp>
        <p:nvSpPr>
          <p:cNvPr id="10" name="Shape 5"/>
          <p:cNvSpPr/>
          <p:nvPr/>
        </p:nvSpPr>
        <p:spPr>
          <a:xfrm>
            <a:off x="685886" y="5727700"/>
            <a:ext cx="4737692" cy="2108200"/>
          </a:xfrm>
          <a:prstGeom prst="rect">
            <a:avLst/>
          </a:prstGeom>
          <a:noFill/>
          <a:ln/>
        </p:spPr>
      </p:sp>
      <p:sp>
        <p:nvSpPr>
          <p:cNvPr id="11" name="Text 6"/>
          <p:cNvSpPr/>
          <p:nvPr/>
        </p:nvSpPr>
        <p:spPr>
          <a:xfrm>
            <a:off x="609676" y="5727700"/>
            <a:ext cx="4890111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Eclipse</a:t>
            </a:r>
            <a:endParaRPr lang="en-US" sz="3600" dirty="0"/>
          </a:p>
        </p:txBody>
      </p:sp>
      <p:sp>
        <p:nvSpPr>
          <p:cNvPr id="12" name="Text 7"/>
          <p:cNvSpPr/>
          <p:nvPr/>
        </p:nvSpPr>
        <p:spPr>
          <a:xfrm>
            <a:off x="618144" y="6616700"/>
            <a:ext cx="4873176" cy="1354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Rare event causes unpredictable magic.</a:t>
            </a:r>
            <a:endParaRPr lang="en-US" sz="32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1830" y="8242300"/>
            <a:ext cx="1625803" cy="1625600"/>
          </a:xfrm>
          <a:prstGeom prst="rect">
            <a:avLst/>
          </a:prstGeom>
        </p:spPr>
      </p:pic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26518" y="8326983"/>
            <a:ext cx="1456422" cy="1456246"/>
          </a:xfrm>
          <a:prstGeom prst="rect">
            <a:avLst/>
          </a:prstGeom>
        </p:spPr>
      </p:pic>
      <p:sp>
        <p:nvSpPr>
          <p:cNvPr id="15" name="Shape 8"/>
          <p:cNvSpPr/>
          <p:nvPr/>
        </p:nvSpPr>
        <p:spPr>
          <a:xfrm>
            <a:off x="685886" y="10274300"/>
            <a:ext cx="4737692" cy="2108200"/>
          </a:xfrm>
          <a:prstGeom prst="rect">
            <a:avLst/>
          </a:prstGeom>
          <a:noFill/>
          <a:ln/>
        </p:spPr>
      </p:sp>
      <p:sp>
        <p:nvSpPr>
          <p:cNvPr id="16" name="Shape 9"/>
          <p:cNvSpPr/>
          <p:nvPr/>
        </p:nvSpPr>
        <p:spPr>
          <a:xfrm>
            <a:off x="685886" y="10274300"/>
            <a:ext cx="4737692" cy="2108200"/>
          </a:xfrm>
          <a:prstGeom prst="rect">
            <a:avLst/>
          </a:prstGeom>
          <a:noFill/>
          <a:ln/>
        </p:spPr>
      </p:sp>
      <p:sp>
        <p:nvSpPr>
          <p:cNvPr id="17" name="Text 10"/>
          <p:cNvSpPr/>
          <p:nvPr/>
        </p:nvSpPr>
        <p:spPr>
          <a:xfrm>
            <a:off x="609676" y="10274300"/>
            <a:ext cx="4890111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Quest</a:t>
            </a:r>
            <a:endParaRPr lang="en-US" sz="3600" dirty="0"/>
          </a:p>
        </p:txBody>
      </p:sp>
      <p:sp>
        <p:nvSpPr>
          <p:cNvPr id="18" name="Text 11"/>
          <p:cNvSpPr/>
          <p:nvPr/>
        </p:nvSpPr>
        <p:spPr>
          <a:xfrm>
            <a:off x="618144" y="11163300"/>
            <a:ext cx="4873176" cy="1354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Adventurers seek immortal artifact.</a:t>
            </a:r>
            <a:endParaRPr lang="en-US" sz="3200" dirty="0"/>
          </a:p>
        </p:txBody>
      </p:sp>
      <p:sp>
        <p:nvSpPr>
          <p:cNvPr id="19" name="Shape 12"/>
          <p:cNvSpPr/>
          <p:nvPr/>
        </p:nvSpPr>
        <p:spPr>
          <a:xfrm>
            <a:off x="6477810" y="4318000"/>
            <a:ext cx="5347368" cy="83693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>
            <a:solidFill>
              <a:srgbClr val="1C50EA"/>
            </a:solidFill>
            <a:prstDash val="solid"/>
          </a:ln>
        </p:spPr>
      </p:sp>
      <p:sp>
        <p:nvSpPr>
          <p:cNvPr id="20" name="Shape 13"/>
          <p:cNvSpPr/>
          <p:nvPr/>
        </p:nvSpPr>
        <p:spPr>
          <a:xfrm>
            <a:off x="6782648" y="5727700"/>
            <a:ext cx="4737692" cy="6654800"/>
          </a:xfrm>
          <a:prstGeom prst="rect">
            <a:avLst/>
          </a:prstGeom>
          <a:noFill/>
          <a:ln/>
        </p:spPr>
      </p:sp>
      <p:sp>
        <p:nvSpPr>
          <p:cNvPr id="21" name="Shape 14"/>
          <p:cNvSpPr/>
          <p:nvPr/>
        </p:nvSpPr>
        <p:spPr>
          <a:xfrm>
            <a:off x="6782648" y="5727700"/>
            <a:ext cx="4737692" cy="2108200"/>
          </a:xfrm>
          <a:prstGeom prst="rect">
            <a:avLst/>
          </a:prstGeom>
          <a:noFill/>
          <a:ln/>
        </p:spPr>
      </p:sp>
      <p:sp>
        <p:nvSpPr>
          <p:cNvPr id="22" name="Shape 15"/>
          <p:cNvSpPr/>
          <p:nvPr/>
        </p:nvSpPr>
        <p:spPr>
          <a:xfrm>
            <a:off x="6782648" y="5727700"/>
            <a:ext cx="4737692" cy="2108200"/>
          </a:xfrm>
          <a:prstGeom prst="rect">
            <a:avLst/>
          </a:prstGeom>
          <a:noFill/>
          <a:ln/>
        </p:spPr>
      </p:sp>
      <p:sp>
        <p:nvSpPr>
          <p:cNvPr id="23" name="Text 16"/>
          <p:cNvSpPr/>
          <p:nvPr/>
        </p:nvSpPr>
        <p:spPr>
          <a:xfrm>
            <a:off x="6706438" y="5727700"/>
            <a:ext cx="4890111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Eclipse</a:t>
            </a:r>
            <a:endParaRPr lang="en-US" sz="3600" dirty="0"/>
          </a:p>
        </p:txBody>
      </p:sp>
      <p:sp>
        <p:nvSpPr>
          <p:cNvPr id="24" name="Text 17"/>
          <p:cNvSpPr/>
          <p:nvPr/>
        </p:nvSpPr>
        <p:spPr>
          <a:xfrm>
            <a:off x="6714906" y="6616700"/>
            <a:ext cx="4873176" cy="1354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Rare event causes unpredictable magic.</a:t>
            </a:r>
            <a:endParaRPr lang="en-US" sz="3200" dirty="0"/>
          </a:p>
        </p:txBody>
      </p:sp>
      <p:pic>
        <p:nvPicPr>
          <p:cNvPr id="25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8592" y="8242300"/>
            <a:ext cx="1625803" cy="1625600"/>
          </a:xfrm>
          <a:prstGeom prst="rect">
            <a:avLst/>
          </a:prstGeom>
        </p:spPr>
      </p:pic>
      <p:pic>
        <p:nvPicPr>
          <p:cNvPr id="26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41818" y="8445500"/>
            <a:ext cx="1192256" cy="1190414"/>
          </a:xfrm>
          <a:prstGeom prst="rect">
            <a:avLst/>
          </a:prstGeom>
        </p:spPr>
      </p:pic>
      <p:sp>
        <p:nvSpPr>
          <p:cNvPr id="27" name="Shape 18"/>
          <p:cNvSpPr/>
          <p:nvPr/>
        </p:nvSpPr>
        <p:spPr>
          <a:xfrm>
            <a:off x="6782648" y="10274300"/>
            <a:ext cx="4737692" cy="2108200"/>
          </a:xfrm>
          <a:prstGeom prst="rect">
            <a:avLst/>
          </a:prstGeom>
          <a:noFill/>
          <a:ln/>
        </p:spPr>
      </p:sp>
      <p:sp>
        <p:nvSpPr>
          <p:cNvPr id="28" name="Shape 19"/>
          <p:cNvSpPr/>
          <p:nvPr/>
        </p:nvSpPr>
        <p:spPr>
          <a:xfrm>
            <a:off x="6782648" y="10274300"/>
            <a:ext cx="4737692" cy="2108200"/>
          </a:xfrm>
          <a:prstGeom prst="rect">
            <a:avLst/>
          </a:prstGeom>
          <a:noFill/>
          <a:ln/>
        </p:spPr>
      </p:sp>
      <p:sp>
        <p:nvSpPr>
          <p:cNvPr id="29" name="Text 20"/>
          <p:cNvSpPr/>
          <p:nvPr/>
        </p:nvSpPr>
        <p:spPr>
          <a:xfrm>
            <a:off x="6706438" y="10274300"/>
            <a:ext cx="4890111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Quest</a:t>
            </a:r>
            <a:endParaRPr lang="en-US" sz="3600" dirty="0"/>
          </a:p>
        </p:txBody>
      </p:sp>
      <p:sp>
        <p:nvSpPr>
          <p:cNvPr id="30" name="Text 21"/>
          <p:cNvSpPr/>
          <p:nvPr/>
        </p:nvSpPr>
        <p:spPr>
          <a:xfrm>
            <a:off x="6714906" y="11163300"/>
            <a:ext cx="4873176" cy="1354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Adventurers seek immortal artifact.</a:t>
            </a:r>
            <a:endParaRPr lang="en-US" sz="3200" dirty="0"/>
          </a:p>
        </p:txBody>
      </p:sp>
      <p:sp>
        <p:nvSpPr>
          <p:cNvPr id="31" name="Shape 22"/>
          <p:cNvSpPr/>
          <p:nvPr/>
        </p:nvSpPr>
        <p:spPr>
          <a:xfrm>
            <a:off x="12574572" y="4318000"/>
            <a:ext cx="5347368" cy="83693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>
            <a:solidFill>
              <a:srgbClr val="1C50EA"/>
            </a:solidFill>
            <a:prstDash val="solid"/>
          </a:ln>
        </p:spPr>
      </p:sp>
      <p:sp>
        <p:nvSpPr>
          <p:cNvPr id="32" name="Shape 23"/>
          <p:cNvSpPr/>
          <p:nvPr/>
        </p:nvSpPr>
        <p:spPr>
          <a:xfrm>
            <a:off x="12879410" y="5727700"/>
            <a:ext cx="4737692" cy="6654800"/>
          </a:xfrm>
          <a:prstGeom prst="rect">
            <a:avLst/>
          </a:prstGeom>
          <a:noFill/>
          <a:ln/>
        </p:spPr>
      </p:sp>
      <p:sp>
        <p:nvSpPr>
          <p:cNvPr id="33" name="Shape 24"/>
          <p:cNvSpPr/>
          <p:nvPr/>
        </p:nvSpPr>
        <p:spPr>
          <a:xfrm>
            <a:off x="12879410" y="5727700"/>
            <a:ext cx="4737692" cy="2108200"/>
          </a:xfrm>
          <a:prstGeom prst="rect">
            <a:avLst/>
          </a:prstGeom>
          <a:noFill/>
          <a:ln/>
        </p:spPr>
      </p:sp>
      <p:sp>
        <p:nvSpPr>
          <p:cNvPr id="34" name="Shape 25"/>
          <p:cNvSpPr/>
          <p:nvPr/>
        </p:nvSpPr>
        <p:spPr>
          <a:xfrm>
            <a:off x="12879410" y="5727700"/>
            <a:ext cx="4737692" cy="2108200"/>
          </a:xfrm>
          <a:prstGeom prst="rect">
            <a:avLst/>
          </a:prstGeom>
          <a:noFill/>
          <a:ln/>
        </p:spPr>
      </p:sp>
      <p:sp>
        <p:nvSpPr>
          <p:cNvPr id="35" name="Text 26"/>
          <p:cNvSpPr/>
          <p:nvPr/>
        </p:nvSpPr>
        <p:spPr>
          <a:xfrm>
            <a:off x="12803200" y="5727700"/>
            <a:ext cx="4890111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Eclipse</a:t>
            </a:r>
            <a:endParaRPr lang="en-US" sz="3600" dirty="0"/>
          </a:p>
        </p:txBody>
      </p:sp>
      <p:sp>
        <p:nvSpPr>
          <p:cNvPr id="36" name="Text 27"/>
          <p:cNvSpPr/>
          <p:nvPr/>
        </p:nvSpPr>
        <p:spPr>
          <a:xfrm>
            <a:off x="12811668" y="6616700"/>
            <a:ext cx="4873176" cy="1354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Rare event causes unpredictable magic.</a:t>
            </a:r>
            <a:endParaRPr lang="en-US" sz="3200" dirty="0"/>
          </a:p>
        </p:txBody>
      </p:sp>
      <p:pic>
        <p:nvPicPr>
          <p:cNvPr id="37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435354" y="8242300"/>
            <a:ext cx="1625803" cy="1625600"/>
          </a:xfrm>
          <a:prstGeom prst="rect">
            <a:avLst/>
          </a:prstGeom>
        </p:spPr>
      </p:pic>
      <p:pic>
        <p:nvPicPr>
          <p:cNvPr id="38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536942" y="8247063"/>
            <a:ext cx="1519452" cy="1519262"/>
          </a:xfrm>
          <a:prstGeom prst="rect">
            <a:avLst/>
          </a:prstGeom>
        </p:spPr>
      </p:pic>
      <p:sp>
        <p:nvSpPr>
          <p:cNvPr id="39" name="Shape 28"/>
          <p:cNvSpPr/>
          <p:nvPr/>
        </p:nvSpPr>
        <p:spPr>
          <a:xfrm>
            <a:off x="12879410" y="10274300"/>
            <a:ext cx="4737692" cy="2108200"/>
          </a:xfrm>
          <a:prstGeom prst="rect">
            <a:avLst/>
          </a:prstGeom>
          <a:noFill/>
          <a:ln/>
        </p:spPr>
      </p:sp>
      <p:sp>
        <p:nvSpPr>
          <p:cNvPr id="40" name="Shape 29"/>
          <p:cNvSpPr/>
          <p:nvPr/>
        </p:nvSpPr>
        <p:spPr>
          <a:xfrm>
            <a:off x="12879410" y="10274300"/>
            <a:ext cx="4737692" cy="2108200"/>
          </a:xfrm>
          <a:prstGeom prst="rect">
            <a:avLst/>
          </a:prstGeom>
          <a:noFill/>
          <a:ln/>
        </p:spPr>
      </p:sp>
      <p:sp>
        <p:nvSpPr>
          <p:cNvPr id="41" name="Text 30"/>
          <p:cNvSpPr/>
          <p:nvPr/>
        </p:nvSpPr>
        <p:spPr>
          <a:xfrm>
            <a:off x="12803200" y="10274300"/>
            <a:ext cx="4890111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Quest</a:t>
            </a:r>
            <a:endParaRPr lang="en-US" sz="3600" dirty="0"/>
          </a:p>
        </p:txBody>
      </p:sp>
      <p:sp>
        <p:nvSpPr>
          <p:cNvPr id="42" name="Text 31"/>
          <p:cNvSpPr/>
          <p:nvPr/>
        </p:nvSpPr>
        <p:spPr>
          <a:xfrm>
            <a:off x="12811668" y="11163300"/>
            <a:ext cx="4873176" cy="1354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Adventurers seek immortal artifact.</a:t>
            </a:r>
            <a:endParaRPr lang="en-US" sz="3200" dirty="0"/>
          </a:p>
        </p:txBody>
      </p:sp>
      <p:sp>
        <p:nvSpPr>
          <p:cNvPr id="43" name="Shape 32"/>
          <p:cNvSpPr/>
          <p:nvPr/>
        </p:nvSpPr>
        <p:spPr>
          <a:xfrm>
            <a:off x="18671334" y="4318000"/>
            <a:ext cx="5347368" cy="83693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>
            <a:solidFill>
              <a:srgbClr val="1C50EA"/>
            </a:solidFill>
            <a:prstDash val="solid"/>
          </a:ln>
        </p:spPr>
      </p:sp>
      <p:sp>
        <p:nvSpPr>
          <p:cNvPr id="44" name="Shape 33"/>
          <p:cNvSpPr/>
          <p:nvPr/>
        </p:nvSpPr>
        <p:spPr>
          <a:xfrm>
            <a:off x="18976172" y="5727700"/>
            <a:ext cx="4737692" cy="6654800"/>
          </a:xfrm>
          <a:prstGeom prst="rect">
            <a:avLst/>
          </a:prstGeom>
          <a:noFill/>
          <a:ln/>
        </p:spPr>
      </p:sp>
      <p:sp>
        <p:nvSpPr>
          <p:cNvPr id="45" name="Shape 34"/>
          <p:cNvSpPr/>
          <p:nvPr/>
        </p:nvSpPr>
        <p:spPr>
          <a:xfrm>
            <a:off x="18976172" y="5727700"/>
            <a:ext cx="4737692" cy="2108200"/>
          </a:xfrm>
          <a:prstGeom prst="rect">
            <a:avLst/>
          </a:prstGeom>
          <a:noFill/>
          <a:ln/>
        </p:spPr>
      </p:sp>
      <p:sp>
        <p:nvSpPr>
          <p:cNvPr id="46" name="Shape 35"/>
          <p:cNvSpPr/>
          <p:nvPr/>
        </p:nvSpPr>
        <p:spPr>
          <a:xfrm>
            <a:off x="18976172" y="5727700"/>
            <a:ext cx="4737692" cy="2108200"/>
          </a:xfrm>
          <a:prstGeom prst="rect">
            <a:avLst/>
          </a:prstGeom>
          <a:noFill/>
          <a:ln/>
        </p:spPr>
      </p:sp>
      <p:sp>
        <p:nvSpPr>
          <p:cNvPr id="47" name="Text 36"/>
          <p:cNvSpPr/>
          <p:nvPr/>
        </p:nvSpPr>
        <p:spPr>
          <a:xfrm>
            <a:off x="18899962" y="5727700"/>
            <a:ext cx="4890111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Eclipse</a:t>
            </a:r>
            <a:endParaRPr lang="en-US" sz="3600" dirty="0"/>
          </a:p>
        </p:txBody>
      </p:sp>
      <p:sp>
        <p:nvSpPr>
          <p:cNvPr id="48" name="Text 37"/>
          <p:cNvSpPr/>
          <p:nvPr/>
        </p:nvSpPr>
        <p:spPr>
          <a:xfrm>
            <a:off x="18908430" y="6616700"/>
            <a:ext cx="4873176" cy="1354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Rare event causes unpredictable magic.</a:t>
            </a:r>
            <a:endParaRPr lang="en-US" sz="3200" dirty="0"/>
          </a:p>
        </p:txBody>
      </p:sp>
      <p:pic>
        <p:nvPicPr>
          <p:cNvPr id="49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0532116" y="8242300"/>
            <a:ext cx="1625803" cy="1625600"/>
          </a:xfrm>
          <a:prstGeom prst="rect">
            <a:avLst/>
          </a:prstGeom>
        </p:spPr>
      </p:pic>
      <p:pic>
        <p:nvPicPr>
          <p:cNvPr id="50" name="Image 10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0599860" y="8242300"/>
            <a:ext cx="1490319" cy="1625600"/>
          </a:xfrm>
          <a:prstGeom prst="rect">
            <a:avLst/>
          </a:prstGeom>
        </p:spPr>
      </p:pic>
      <p:sp>
        <p:nvSpPr>
          <p:cNvPr id="51" name="Shape 38"/>
          <p:cNvSpPr/>
          <p:nvPr/>
        </p:nvSpPr>
        <p:spPr>
          <a:xfrm>
            <a:off x="18976172" y="10274300"/>
            <a:ext cx="4737692" cy="2108200"/>
          </a:xfrm>
          <a:prstGeom prst="rect">
            <a:avLst/>
          </a:prstGeom>
          <a:noFill/>
          <a:ln/>
        </p:spPr>
      </p:sp>
      <p:sp>
        <p:nvSpPr>
          <p:cNvPr id="52" name="Shape 39"/>
          <p:cNvSpPr/>
          <p:nvPr/>
        </p:nvSpPr>
        <p:spPr>
          <a:xfrm>
            <a:off x="18976172" y="10274300"/>
            <a:ext cx="4737692" cy="2108200"/>
          </a:xfrm>
          <a:prstGeom prst="rect">
            <a:avLst/>
          </a:prstGeom>
          <a:noFill/>
          <a:ln/>
        </p:spPr>
      </p:sp>
      <p:sp>
        <p:nvSpPr>
          <p:cNvPr id="53" name="Text 40"/>
          <p:cNvSpPr/>
          <p:nvPr/>
        </p:nvSpPr>
        <p:spPr>
          <a:xfrm>
            <a:off x="18899962" y="10274300"/>
            <a:ext cx="4890111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Quest</a:t>
            </a:r>
            <a:endParaRPr lang="en-US" sz="3600" dirty="0"/>
          </a:p>
        </p:txBody>
      </p:sp>
      <p:sp>
        <p:nvSpPr>
          <p:cNvPr id="54" name="Text 41"/>
          <p:cNvSpPr/>
          <p:nvPr/>
        </p:nvSpPr>
        <p:spPr>
          <a:xfrm>
            <a:off x="18908430" y="11163300"/>
            <a:ext cx="4873176" cy="1354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Adventurers seek immortal artifact.</a:t>
            </a:r>
            <a:endParaRPr lang="en-US" sz="3200" dirty="0"/>
          </a:p>
        </p:txBody>
      </p:sp>
      <p:sp>
        <p:nvSpPr>
          <p:cNvPr id="55" name="Shape 42"/>
          <p:cNvSpPr/>
          <p:nvPr/>
        </p:nvSpPr>
        <p:spPr>
          <a:xfrm>
            <a:off x="1994149" y="3251200"/>
            <a:ext cx="2133867" cy="2133600"/>
          </a:xfrm>
          <a:prstGeom prst="roundRect">
            <a:avLst>
              <a:gd name="adj" fmla="val 198429"/>
            </a:avLst>
          </a:prstGeom>
          <a:solidFill>
            <a:srgbClr val="1C50EA">
              <a:alpha val="100000"/>
            </a:srgbClr>
          </a:solidFill>
          <a:ln/>
        </p:spPr>
      </p:sp>
      <p:sp>
        <p:nvSpPr>
          <p:cNvPr id="56" name="Text 43"/>
          <p:cNvSpPr/>
          <p:nvPr/>
        </p:nvSpPr>
        <p:spPr>
          <a:xfrm>
            <a:off x="2864208" y="3556000"/>
            <a:ext cx="732458" cy="1862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8000" dirty="0">
                <a:solidFill>
                  <a:srgbClr val="FFFFFF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1</a:t>
            </a:r>
            <a:endParaRPr lang="en-US" sz="8000" dirty="0"/>
          </a:p>
        </p:txBody>
      </p:sp>
      <p:sp>
        <p:nvSpPr>
          <p:cNvPr id="57" name="Shape 44"/>
          <p:cNvSpPr/>
          <p:nvPr/>
        </p:nvSpPr>
        <p:spPr>
          <a:xfrm>
            <a:off x="8090911" y="3251200"/>
            <a:ext cx="2133867" cy="2133600"/>
          </a:xfrm>
          <a:prstGeom prst="roundRect">
            <a:avLst>
              <a:gd name="adj" fmla="val 198429"/>
            </a:avLst>
          </a:prstGeom>
          <a:solidFill>
            <a:srgbClr val="1C50EA">
              <a:alpha val="100000"/>
            </a:srgbClr>
          </a:solidFill>
          <a:ln/>
        </p:spPr>
      </p:sp>
      <p:sp>
        <p:nvSpPr>
          <p:cNvPr id="58" name="Text 45"/>
          <p:cNvSpPr/>
          <p:nvPr/>
        </p:nvSpPr>
        <p:spPr>
          <a:xfrm>
            <a:off x="8865708" y="3556000"/>
            <a:ext cx="922982" cy="1862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8000" dirty="0">
                <a:solidFill>
                  <a:srgbClr val="FFFFFF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2</a:t>
            </a:r>
            <a:endParaRPr lang="en-US" sz="8000" dirty="0"/>
          </a:p>
        </p:txBody>
      </p:sp>
      <p:sp>
        <p:nvSpPr>
          <p:cNvPr id="59" name="Shape 46"/>
          <p:cNvSpPr/>
          <p:nvPr/>
        </p:nvSpPr>
        <p:spPr>
          <a:xfrm>
            <a:off x="14187673" y="3251200"/>
            <a:ext cx="2133867" cy="2133600"/>
          </a:xfrm>
          <a:prstGeom prst="roundRect">
            <a:avLst>
              <a:gd name="adj" fmla="val 198429"/>
            </a:avLst>
          </a:prstGeom>
          <a:solidFill>
            <a:srgbClr val="1C50EA">
              <a:alpha val="100000"/>
            </a:srgbClr>
          </a:solidFill>
          <a:ln/>
        </p:spPr>
      </p:sp>
      <p:sp>
        <p:nvSpPr>
          <p:cNvPr id="60" name="Text 47"/>
          <p:cNvSpPr/>
          <p:nvPr/>
        </p:nvSpPr>
        <p:spPr>
          <a:xfrm>
            <a:off x="14943418" y="3556000"/>
            <a:ext cx="961087" cy="1862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8000" dirty="0">
                <a:solidFill>
                  <a:srgbClr val="FFFFFF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3</a:t>
            </a:r>
            <a:endParaRPr lang="en-US" sz="8000" dirty="0"/>
          </a:p>
        </p:txBody>
      </p:sp>
      <p:sp>
        <p:nvSpPr>
          <p:cNvPr id="61" name="Shape 48"/>
          <p:cNvSpPr/>
          <p:nvPr/>
        </p:nvSpPr>
        <p:spPr>
          <a:xfrm>
            <a:off x="20284435" y="3251200"/>
            <a:ext cx="2133867" cy="2133600"/>
          </a:xfrm>
          <a:prstGeom prst="roundRect">
            <a:avLst>
              <a:gd name="adj" fmla="val 198429"/>
            </a:avLst>
          </a:prstGeom>
          <a:solidFill>
            <a:srgbClr val="1C50EA">
              <a:alpha val="100000"/>
            </a:srgbClr>
          </a:solidFill>
          <a:ln/>
        </p:spPr>
      </p:sp>
      <p:sp>
        <p:nvSpPr>
          <p:cNvPr id="62" name="Text 49"/>
          <p:cNvSpPr/>
          <p:nvPr/>
        </p:nvSpPr>
        <p:spPr>
          <a:xfrm>
            <a:off x="21002075" y="3556000"/>
            <a:ext cx="1037296" cy="1862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8000" dirty="0">
                <a:solidFill>
                  <a:srgbClr val="FFFFFF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4</a:t>
            </a:r>
            <a:endParaRPr lang="en-US" sz="8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014702" y="-330200"/>
            <a:ext cx="8912281" cy="2980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Summary</a:t>
            </a:r>
            <a:endParaRPr lang="en-US" sz="12800" dirty="0"/>
          </a:p>
        </p:txBody>
      </p:sp>
      <p:sp>
        <p:nvSpPr>
          <p:cNvPr id="6" name="Shape 2"/>
          <p:cNvSpPr/>
          <p:nvPr/>
        </p:nvSpPr>
        <p:spPr>
          <a:xfrm>
            <a:off x="1232054" y="2108200"/>
            <a:ext cx="21948343" cy="11277600"/>
          </a:xfrm>
          <a:prstGeom prst="rect">
            <a:avLst/>
          </a:prstGeom>
          <a:noFill/>
          <a:ln/>
        </p:spPr>
      </p:sp>
      <p:sp>
        <p:nvSpPr>
          <p:cNvPr id="7" name="Shape 3"/>
          <p:cNvSpPr/>
          <p:nvPr/>
        </p:nvSpPr>
        <p:spPr>
          <a:xfrm>
            <a:off x="1232054" y="2108200"/>
            <a:ext cx="4572572" cy="11277600"/>
          </a:xfrm>
          <a:prstGeom prst="rect">
            <a:avLst/>
          </a:prstGeom>
          <a:noFill/>
          <a:ln/>
        </p:spPr>
      </p:sp>
      <p:sp>
        <p:nvSpPr>
          <p:cNvPr id="8" name="Shape 4"/>
          <p:cNvSpPr/>
          <p:nvPr/>
        </p:nvSpPr>
        <p:spPr>
          <a:xfrm>
            <a:off x="1232054" y="2108200"/>
            <a:ext cx="4572572" cy="3454400"/>
          </a:xfrm>
          <a:prstGeom prst="roundRect">
            <a:avLst>
              <a:gd name="adj" fmla="val 5824"/>
            </a:avLst>
          </a:prstGeom>
          <a:solidFill>
            <a:srgbClr val="FFFFFF">
              <a:alpha val="100000"/>
            </a:srgbClr>
          </a:solidFill>
          <a:ln w="12700">
            <a:solidFill>
              <a:srgbClr val="1C50EA"/>
            </a:solidFill>
            <a:prstDash val="solid"/>
          </a:ln>
        </p:spPr>
      </p:sp>
      <p:sp>
        <p:nvSpPr>
          <p:cNvPr id="9" name="Shape 5"/>
          <p:cNvSpPr/>
          <p:nvPr/>
        </p:nvSpPr>
        <p:spPr>
          <a:xfrm>
            <a:off x="1638505" y="2413000"/>
            <a:ext cx="3759670" cy="2844800"/>
          </a:xfrm>
          <a:prstGeom prst="rect">
            <a:avLst/>
          </a:prstGeom>
          <a:noFill/>
          <a:ln/>
        </p:spPr>
      </p:sp>
      <p:sp>
        <p:nvSpPr>
          <p:cNvPr id="10" name="Text 6"/>
          <p:cNvSpPr/>
          <p:nvPr/>
        </p:nvSpPr>
        <p:spPr>
          <a:xfrm>
            <a:off x="1638505" y="2413000"/>
            <a:ext cx="3962895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April</a:t>
            </a:r>
            <a:endParaRPr lang="en-US" sz="4800" dirty="0"/>
          </a:p>
        </p:txBody>
      </p:sp>
      <p:sp>
        <p:nvSpPr>
          <p:cNvPr id="11" name="Text 7"/>
          <p:cNvSpPr/>
          <p:nvPr/>
        </p:nvSpPr>
        <p:spPr>
          <a:xfrm>
            <a:off x="1638505" y="3429000"/>
            <a:ext cx="3895154" cy="1964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Eclipse, quest for artifact, volcano disaster</a:t>
            </a:r>
            <a:endParaRPr lang="en-US" sz="3200" dirty="0"/>
          </a:p>
        </p:txBody>
      </p:sp>
      <p:sp>
        <p:nvSpPr>
          <p:cNvPr id="12" name="Shape 8"/>
          <p:cNvSpPr/>
          <p:nvPr/>
        </p:nvSpPr>
        <p:spPr>
          <a:xfrm>
            <a:off x="1232054" y="6248400"/>
            <a:ext cx="4572572" cy="7137400"/>
          </a:xfrm>
          <a:prstGeom prst="rect">
            <a:avLst/>
          </a:prstGeom>
          <a:noFill/>
          <a:ln/>
        </p:spPr>
      </p:sp>
      <p:sp>
        <p:nvSpPr>
          <p:cNvPr id="13" name="Shape 9"/>
          <p:cNvSpPr/>
          <p:nvPr/>
        </p:nvSpPr>
        <p:spPr>
          <a:xfrm>
            <a:off x="1232054" y="6248400"/>
            <a:ext cx="4572572" cy="2108200"/>
          </a:xfrm>
          <a:prstGeom prst="rect">
            <a:avLst/>
          </a:prstGeom>
          <a:noFill/>
          <a:ln/>
        </p:spPr>
      </p:sp>
      <p:sp>
        <p:nvSpPr>
          <p:cNvPr id="14" name="Shape 10"/>
          <p:cNvSpPr/>
          <p:nvPr/>
        </p:nvSpPr>
        <p:spPr>
          <a:xfrm>
            <a:off x="1232054" y="6248400"/>
            <a:ext cx="4572572" cy="2108200"/>
          </a:xfrm>
          <a:prstGeom prst="rect">
            <a:avLst/>
          </a:prstGeom>
          <a:noFill/>
          <a:ln/>
        </p:spPr>
      </p:sp>
      <p:sp>
        <p:nvSpPr>
          <p:cNvPr id="15" name="Text 11"/>
          <p:cNvSpPr/>
          <p:nvPr/>
        </p:nvSpPr>
        <p:spPr>
          <a:xfrm>
            <a:off x="1232054" y="6248400"/>
            <a:ext cx="4724991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Eclipse</a:t>
            </a:r>
            <a:endParaRPr lang="en-US" sz="3600" dirty="0"/>
          </a:p>
        </p:txBody>
      </p:sp>
      <p:sp>
        <p:nvSpPr>
          <p:cNvPr id="16" name="Text 12"/>
          <p:cNvSpPr/>
          <p:nvPr/>
        </p:nvSpPr>
        <p:spPr>
          <a:xfrm>
            <a:off x="1232054" y="7137400"/>
            <a:ext cx="4708055" cy="1354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Rare event causes unpredictable magic.</a:t>
            </a:r>
            <a:endParaRPr lang="en-US" sz="3200" dirty="0"/>
          </a:p>
        </p:txBody>
      </p:sp>
      <p:sp>
        <p:nvSpPr>
          <p:cNvPr id="17" name="Shape 13"/>
          <p:cNvSpPr/>
          <p:nvPr/>
        </p:nvSpPr>
        <p:spPr>
          <a:xfrm>
            <a:off x="1232054" y="8763000"/>
            <a:ext cx="4572572" cy="2108200"/>
          </a:xfrm>
          <a:prstGeom prst="rect">
            <a:avLst/>
          </a:prstGeom>
          <a:noFill/>
          <a:ln/>
        </p:spPr>
      </p:sp>
      <p:sp>
        <p:nvSpPr>
          <p:cNvPr id="18" name="Shape 14"/>
          <p:cNvSpPr/>
          <p:nvPr/>
        </p:nvSpPr>
        <p:spPr>
          <a:xfrm>
            <a:off x="1232054" y="8763000"/>
            <a:ext cx="4572572" cy="2108200"/>
          </a:xfrm>
          <a:prstGeom prst="rect">
            <a:avLst/>
          </a:prstGeom>
          <a:noFill/>
          <a:ln/>
        </p:spPr>
      </p:sp>
      <p:sp>
        <p:nvSpPr>
          <p:cNvPr id="19" name="Text 15"/>
          <p:cNvSpPr/>
          <p:nvPr/>
        </p:nvSpPr>
        <p:spPr>
          <a:xfrm>
            <a:off x="1232054" y="8763000"/>
            <a:ext cx="4724991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Quest</a:t>
            </a:r>
            <a:endParaRPr lang="en-US" sz="3600" dirty="0"/>
          </a:p>
        </p:txBody>
      </p:sp>
      <p:sp>
        <p:nvSpPr>
          <p:cNvPr id="20" name="Text 16"/>
          <p:cNvSpPr/>
          <p:nvPr/>
        </p:nvSpPr>
        <p:spPr>
          <a:xfrm>
            <a:off x="1232054" y="9652000"/>
            <a:ext cx="4708055" cy="1354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Adventurers seek immortal artifact.</a:t>
            </a:r>
            <a:endParaRPr lang="en-US" sz="3200" dirty="0"/>
          </a:p>
        </p:txBody>
      </p:sp>
      <p:sp>
        <p:nvSpPr>
          <p:cNvPr id="21" name="Shape 17"/>
          <p:cNvSpPr/>
          <p:nvPr/>
        </p:nvSpPr>
        <p:spPr>
          <a:xfrm>
            <a:off x="1232054" y="11277600"/>
            <a:ext cx="4572572" cy="2108200"/>
          </a:xfrm>
          <a:prstGeom prst="rect">
            <a:avLst/>
          </a:prstGeom>
          <a:noFill/>
          <a:ln/>
        </p:spPr>
      </p:sp>
      <p:sp>
        <p:nvSpPr>
          <p:cNvPr id="22" name="Shape 18"/>
          <p:cNvSpPr/>
          <p:nvPr/>
        </p:nvSpPr>
        <p:spPr>
          <a:xfrm>
            <a:off x="1232054" y="11277600"/>
            <a:ext cx="4572572" cy="2108200"/>
          </a:xfrm>
          <a:prstGeom prst="rect">
            <a:avLst/>
          </a:prstGeom>
          <a:noFill/>
          <a:ln/>
        </p:spPr>
      </p:sp>
      <p:sp>
        <p:nvSpPr>
          <p:cNvPr id="23" name="Text 19"/>
          <p:cNvSpPr/>
          <p:nvPr/>
        </p:nvSpPr>
        <p:spPr>
          <a:xfrm>
            <a:off x="1232054" y="11277600"/>
            <a:ext cx="4724991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Disaster</a:t>
            </a:r>
            <a:endParaRPr lang="en-US" sz="3600" dirty="0"/>
          </a:p>
        </p:txBody>
      </p:sp>
      <p:sp>
        <p:nvSpPr>
          <p:cNvPr id="24" name="Text 20"/>
          <p:cNvSpPr/>
          <p:nvPr/>
        </p:nvSpPr>
        <p:spPr>
          <a:xfrm>
            <a:off x="1232054" y="12166600"/>
            <a:ext cx="4708055" cy="1354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Volcano destroys city, refugees flee.</a:t>
            </a:r>
            <a:endParaRPr lang="en-US" sz="3200" dirty="0"/>
          </a:p>
        </p:txBody>
      </p:sp>
      <p:pic>
        <p:nvPicPr>
          <p:cNvPr id="2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6197" y="2108200"/>
            <a:ext cx="38105" cy="9652000"/>
          </a:xfrm>
          <a:prstGeom prst="rect">
            <a:avLst/>
          </a:prstGeom>
        </p:spPr>
      </p:pic>
      <p:sp>
        <p:nvSpPr>
          <p:cNvPr id="26" name="Shape 21"/>
          <p:cNvSpPr/>
          <p:nvPr/>
        </p:nvSpPr>
        <p:spPr>
          <a:xfrm>
            <a:off x="7023978" y="2108200"/>
            <a:ext cx="4572572" cy="11277600"/>
          </a:xfrm>
          <a:prstGeom prst="rect">
            <a:avLst/>
          </a:prstGeom>
          <a:noFill/>
          <a:ln/>
        </p:spPr>
      </p:sp>
      <p:sp>
        <p:nvSpPr>
          <p:cNvPr id="27" name="Shape 22"/>
          <p:cNvSpPr/>
          <p:nvPr/>
        </p:nvSpPr>
        <p:spPr>
          <a:xfrm>
            <a:off x="7023978" y="2108200"/>
            <a:ext cx="4572572" cy="3454400"/>
          </a:xfrm>
          <a:prstGeom prst="roundRect">
            <a:avLst>
              <a:gd name="adj" fmla="val 5824"/>
            </a:avLst>
          </a:prstGeom>
          <a:solidFill>
            <a:srgbClr val="FFFFFF">
              <a:alpha val="100000"/>
            </a:srgbClr>
          </a:solidFill>
          <a:ln w="12700">
            <a:solidFill>
              <a:srgbClr val="1C50EA"/>
            </a:solidFill>
            <a:prstDash val="solid"/>
          </a:ln>
        </p:spPr>
      </p:sp>
      <p:sp>
        <p:nvSpPr>
          <p:cNvPr id="28" name="Shape 23"/>
          <p:cNvSpPr/>
          <p:nvPr/>
        </p:nvSpPr>
        <p:spPr>
          <a:xfrm>
            <a:off x="7430429" y="2413000"/>
            <a:ext cx="3759670" cy="2844800"/>
          </a:xfrm>
          <a:prstGeom prst="rect">
            <a:avLst/>
          </a:prstGeom>
          <a:noFill/>
          <a:ln/>
        </p:spPr>
      </p:sp>
      <p:sp>
        <p:nvSpPr>
          <p:cNvPr id="29" name="Text 24"/>
          <p:cNvSpPr/>
          <p:nvPr/>
        </p:nvSpPr>
        <p:spPr>
          <a:xfrm>
            <a:off x="7430429" y="2413000"/>
            <a:ext cx="3962895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May</a:t>
            </a:r>
            <a:endParaRPr lang="en-US" sz="4800" dirty="0"/>
          </a:p>
        </p:txBody>
      </p:sp>
      <p:sp>
        <p:nvSpPr>
          <p:cNvPr id="30" name="Text 25"/>
          <p:cNvSpPr/>
          <p:nvPr/>
        </p:nvSpPr>
        <p:spPr>
          <a:xfrm>
            <a:off x="7430429" y="3429000"/>
            <a:ext cx="3895154" cy="1964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Shimmering City, conquest, Unicorn Crystal</a:t>
            </a:r>
            <a:endParaRPr lang="en-US" sz="3200" dirty="0"/>
          </a:p>
        </p:txBody>
      </p:sp>
      <p:sp>
        <p:nvSpPr>
          <p:cNvPr id="31" name="Shape 26"/>
          <p:cNvSpPr/>
          <p:nvPr/>
        </p:nvSpPr>
        <p:spPr>
          <a:xfrm>
            <a:off x="7023978" y="6248400"/>
            <a:ext cx="4572572" cy="7137400"/>
          </a:xfrm>
          <a:prstGeom prst="rect">
            <a:avLst/>
          </a:prstGeom>
          <a:noFill/>
          <a:ln/>
        </p:spPr>
      </p:sp>
      <p:sp>
        <p:nvSpPr>
          <p:cNvPr id="32" name="Shape 27"/>
          <p:cNvSpPr/>
          <p:nvPr/>
        </p:nvSpPr>
        <p:spPr>
          <a:xfrm>
            <a:off x="7023978" y="6248400"/>
            <a:ext cx="4572572" cy="2108200"/>
          </a:xfrm>
          <a:prstGeom prst="rect">
            <a:avLst/>
          </a:prstGeom>
          <a:noFill/>
          <a:ln/>
        </p:spPr>
      </p:sp>
      <p:sp>
        <p:nvSpPr>
          <p:cNvPr id="33" name="Shape 28"/>
          <p:cNvSpPr/>
          <p:nvPr/>
        </p:nvSpPr>
        <p:spPr>
          <a:xfrm>
            <a:off x="7023978" y="6248400"/>
            <a:ext cx="4572572" cy="2108200"/>
          </a:xfrm>
          <a:prstGeom prst="rect">
            <a:avLst/>
          </a:prstGeom>
          <a:noFill/>
          <a:ln/>
        </p:spPr>
      </p:sp>
      <p:sp>
        <p:nvSpPr>
          <p:cNvPr id="34" name="Text 29"/>
          <p:cNvSpPr/>
          <p:nvPr/>
        </p:nvSpPr>
        <p:spPr>
          <a:xfrm>
            <a:off x="7023978" y="6248400"/>
            <a:ext cx="4724991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Obtain</a:t>
            </a:r>
            <a:endParaRPr lang="en-US" sz="3600" dirty="0"/>
          </a:p>
        </p:txBody>
      </p:sp>
      <p:sp>
        <p:nvSpPr>
          <p:cNvPr id="35" name="Text 30"/>
          <p:cNvSpPr/>
          <p:nvPr/>
        </p:nvSpPr>
        <p:spPr>
          <a:xfrm>
            <a:off x="7023978" y="7137400"/>
            <a:ext cx="4708055" cy="1354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Humans acquire Crystal </a:t>
            </a:r>
            <a:endParaRPr lang="en-US" sz="3200" dirty="0"/>
          </a:p>
        </p:txBody>
      </p:sp>
      <p:sp>
        <p:nvSpPr>
          <p:cNvPr id="36" name="Shape 31"/>
          <p:cNvSpPr/>
          <p:nvPr/>
        </p:nvSpPr>
        <p:spPr>
          <a:xfrm>
            <a:off x="7023978" y="8763000"/>
            <a:ext cx="4572572" cy="2108200"/>
          </a:xfrm>
          <a:prstGeom prst="rect">
            <a:avLst/>
          </a:prstGeom>
          <a:noFill/>
          <a:ln/>
        </p:spPr>
      </p:sp>
      <p:sp>
        <p:nvSpPr>
          <p:cNvPr id="37" name="Shape 32"/>
          <p:cNvSpPr/>
          <p:nvPr/>
        </p:nvSpPr>
        <p:spPr>
          <a:xfrm>
            <a:off x="7023978" y="8763000"/>
            <a:ext cx="4572572" cy="2108200"/>
          </a:xfrm>
          <a:prstGeom prst="rect">
            <a:avLst/>
          </a:prstGeom>
          <a:noFill/>
          <a:ln/>
        </p:spPr>
      </p:sp>
      <p:sp>
        <p:nvSpPr>
          <p:cNvPr id="38" name="Text 33"/>
          <p:cNvSpPr/>
          <p:nvPr/>
        </p:nvSpPr>
        <p:spPr>
          <a:xfrm>
            <a:off x="7023978" y="8763000"/>
            <a:ext cx="4724991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Foundation</a:t>
            </a:r>
            <a:endParaRPr lang="en-US" sz="3600" dirty="0"/>
          </a:p>
        </p:txBody>
      </p:sp>
      <p:sp>
        <p:nvSpPr>
          <p:cNvPr id="39" name="Text 34"/>
          <p:cNvSpPr/>
          <p:nvPr/>
        </p:nvSpPr>
        <p:spPr>
          <a:xfrm>
            <a:off x="7023978" y="9652000"/>
            <a:ext cx="4708055" cy="1354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Shimmering City established</a:t>
            </a:r>
            <a:endParaRPr lang="en-US" sz="3200" dirty="0"/>
          </a:p>
        </p:txBody>
      </p:sp>
      <p:sp>
        <p:nvSpPr>
          <p:cNvPr id="40" name="Shape 35"/>
          <p:cNvSpPr/>
          <p:nvPr/>
        </p:nvSpPr>
        <p:spPr>
          <a:xfrm>
            <a:off x="7023978" y="11277600"/>
            <a:ext cx="4572572" cy="2108200"/>
          </a:xfrm>
          <a:prstGeom prst="rect">
            <a:avLst/>
          </a:prstGeom>
          <a:noFill/>
          <a:ln/>
        </p:spPr>
      </p:sp>
      <p:sp>
        <p:nvSpPr>
          <p:cNvPr id="41" name="Shape 36"/>
          <p:cNvSpPr/>
          <p:nvPr/>
        </p:nvSpPr>
        <p:spPr>
          <a:xfrm>
            <a:off x="7023978" y="11277600"/>
            <a:ext cx="4572572" cy="2108200"/>
          </a:xfrm>
          <a:prstGeom prst="rect">
            <a:avLst/>
          </a:prstGeom>
          <a:noFill/>
          <a:ln/>
        </p:spPr>
      </p:sp>
      <p:sp>
        <p:nvSpPr>
          <p:cNvPr id="42" name="Text 37"/>
          <p:cNvSpPr/>
          <p:nvPr/>
        </p:nvSpPr>
        <p:spPr>
          <a:xfrm>
            <a:off x="7023978" y="11277600"/>
            <a:ext cx="4724991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Rise</a:t>
            </a:r>
            <a:endParaRPr lang="en-US" sz="3600" dirty="0"/>
          </a:p>
        </p:txBody>
      </p:sp>
      <p:sp>
        <p:nvSpPr>
          <p:cNvPr id="43" name="Text 38"/>
          <p:cNvSpPr/>
          <p:nvPr/>
        </p:nvSpPr>
        <p:spPr>
          <a:xfrm>
            <a:off x="7023978" y="12166600"/>
            <a:ext cx="4708055" cy="1354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City expands, conquers neighbors.</a:t>
            </a:r>
            <a:endParaRPr lang="en-US" sz="3200" dirty="0"/>
          </a:p>
        </p:txBody>
      </p:sp>
      <p:pic>
        <p:nvPicPr>
          <p:cNvPr id="4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68121" y="2108200"/>
            <a:ext cx="38105" cy="9652000"/>
          </a:xfrm>
          <a:prstGeom prst="rect">
            <a:avLst/>
          </a:prstGeom>
        </p:spPr>
      </p:pic>
      <p:sp>
        <p:nvSpPr>
          <p:cNvPr id="45" name="Shape 39"/>
          <p:cNvSpPr/>
          <p:nvPr/>
        </p:nvSpPr>
        <p:spPr>
          <a:xfrm>
            <a:off x="12815902" y="2108200"/>
            <a:ext cx="4572572" cy="11277600"/>
          </a:xfrm>
          <a:prstGeom prst="rect">
            <a:avLst/>
          </a:prstGeom>
          <a:noFill/>
          <a:ln/>
        </p:spPr>
      </p:sp>
      <p:sp>
        <p:nvSpPr>
          <p:cNvPr id="46" name="Shape 40"/>
          <p:cNvSpPr/>
          <p:nvPr/>
        </p:nvSpPr>
        <p:spPr>
          <a:xfrm>
            <a:off x="12815902" y="2108200"/>
            <a:ext cx="4572572" cy="3454400"/>
          </a:xfrm>
          <a:prstGeom prst="roundRect">
            <a:avLst>
              <a:gd name="adj" fmla="val 5824"/>
            </a:avLst>
          </a:prstGeom>
          <a:solidFill>
            <a:srgbClr val="FFFFFF">
              <a:alpha val="100000"/>
            </a:srgbClr>
          </a:solidFill>
          <a:ln w="12700">
            <a:solidFill>
              <a:srgbClr val="1C50EA"/>
            </a:solidFill>
            <a:prstDash val="solid"/>
          </a:ln>
        </p:spPr>
      </p:sp>
      <p:sp>
        <p:nvSpPr>
          <p:cNvPr id="47" name="Shape 41"/>
          <p:cNvSpPr/>
          <p:nvPr/>
        </p:nvSpPr>
        <p:spPr>
          <a:xfrm>
            <a:off x="13222353" y="2413000"/>
            <a:ext cx="3759670" cy="2844800"/>
          </a:xfrm>
          <a:prstGeom prst="rect">
            <a:avLst/>
          </a:prstGeom>
          <a:noFill/>
          <a:ln/>
        </p:spPr>
      </p:sp>
      <p:sp>
        <p:nvSpPr>
          <p:cNvPr id="48" name="Text 42"/>
          <p:cNvSpPr/>
          <p:nvPr/>
        </p:nvSpPr>
        <p:spPr>
          <a:xfrm>
            <a:off x="13222353" y="2413000"/>
            <a:ext cx="3962895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June</a:t>
            </a:r>
            <a:endParaRPr lang="en-US" sz="4800" dirty="0"/>
          </a:p>
        </p:txBody>
      </p:sp>
      <p:sp>
        <p:nvSpPr>
          <p:cNvPr id="49" name="Text 43"/>
          <p:cNvSpPr/>
          <p:nvPr/>
        </p:nvSpPr>
        <p:spPr>
          <a:xfrm>
            <a:off x="13222353" y="3429000"/>
            <a:ext cx="3895154" cy="1964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War, curse from artifact, magic discovery</a:t>
            </a:r>
            <a:endParaRPr lang="en-US" sz="3200" dirty="0"/>
          </a:p>
        </p:txBody>
      </p:sp>
      <p:sp>
        <p:nvSpPr>
          <p:cNvPr id="50" name="Shape 44"/>
          <p:cNvSpPr/>
          <p:nvPr/>
        </p:nvSpPr>
        <p:spPr>
          <a:xfrm>
            <a:off x="12815902" y="6248400"/>
            <a:ext cx="4572572" cy="7137400"/>
          </a:xfrm>
          <a:prstGeom prst="rect">
            <a:avLst/>
          </a:prstGeom>
          <a:noFill/>
          <a:ln/>
        </p:spPr>
      </p:sp>
      <p:sp>
        <p:nvSpPr>
          <p:cNvPr id="51" name="Shape 45"/>
          <p:cNvSpPr/>
          <p:nvPr/>
        </p:nvSpPr>
        <p:spPr>
          <a:xfrm>
            <a:off x="12815902" y="6248400"/>
            <a:ext cx="4572572" cy="2108200"/>
          </a:xfrm>
          <a:prstGeom prst="rect">
            <a:avLst/>
          </a:prstGeom>
          <a:noFill/>
          <a:ln/>
        </p:spPr>
      </p:sp>
      <p:sp>
        <p:nvSpPr>
          <p:cNvPr id="52" name="Shape 46"/>
          <p:cNvSpPr/>
          <p:nvPr/>
        </p:nvSpPr>
        <p:spPr>
          <a:xfrm>
            <a:off x="12815902" y="6248400"/>
            <a:ext cx="4572572" cy="2108200"/>
          </a:xfrm>
          <a:prstGeom prst="rect">
            <a:avLst/>
          </a:prstGeom>
          <a:noFill/>
          <a:ln/>
        </p:spPr>
      </p:sp>
      <p:sp>
        <p:nvSpPr>
          <p:cNvPr id="53" name="Text 47"/>
          <p:cNvSpPr/>
          <p:nvPr/>
        </p:nvSpPr>
        <p:spPr>
          <a:xfrm>
            <a:off x="12815902" y="6248400"/>
            <a:ext cx="4724991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War</a:t>
            </a:r>
            <a:endParaRPr lang="en-US" sz="3600" dirty="0"/>
          </a:p>
        </p:txBody>
      </p:sp>
      <p:sp>
        <p:nvSpPr>
          <p:cNvPr id="54" name="Text 48"/>
          <p:cNvSpPr/>
          <p:nvPr/>
        </p:nvSpPr>
        <p:spPr>
          <a:xfrm>
            <a:off x="12815902" y="7137400"/>
            <a:ext cx="4708055" cy="1354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Kingdoms clash in conflict.</a:t>
            </a:r>
            <a:endParaRPr lang="en-US" sz="3200" dirty="0"/>
          </a:p>
        </p:txBody>
      </p:sp>
      <p:sp>
        <p:nvSpPr>
          <p:cNvPr id="55" name="Shape 49"/>
          <p:cNvSpPr/>
          <p:nvPr/>
        </p:nvSpPr>
        <p:spPr>
          <a:xfrm>
            <a:off x="12815902" y="8763000"/>
            <a:ext cx="4572572" cy="2108200"/>
          </a:xfrm>
          <a:prstGeom prst="rect">
            <a:avLst/>
          </a:prstGeom>
          <a:noFill/>
          <a:ln/>
        </p:spPr>
      </p:sp>
      <p:sp>
        <p:nvSpPr>
          <p:cNvPr id="56" name="Shape 50"/>
          <p:cNvSpPr/>
          <p:nvPr/>
        </p:nvSpPr>
        <p:spPr>
          <a:xfrm>
            <a:off x="12815902" y="8763000"/>
            <a:ext cx="4572572" cy="2108200"/>
          </a:xfrm>
          <a:prstGeom prst="rect">
            <a:avLst/>
          </a:prstGeom>
          <a:noFill/>
          <a:ln/>
        </p:spPr>
      </p:sp>
      <p:sp>
        <p:nvSpPr>
          <p:cNvPr id="57" name="Text 51"/>
          <p:cNvSpPr/>
          <p:nvPr/>
        </p:nvSpPr>
        <p:spPr>
          <a:xfrm>
            <a:off x="12815902" y="8763000"/>
            <a:ext cx="4724991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Transformation</a:t>
            </a:r>
            <a:endParaRPr lang="en-US" sz="3600" dirty="0"/>
          </a:p>
        </p:txBody>
      </p:sp>
      <p:sp>
        <p:nvSpPr>
          <p:cNvPr id="58" name="Text 52"/>
          <p:cNvSpPr/>
          <p:nvPr/>
        </p:nvSpPr>
        <p:spPr>
          <a:xfrm>
            <a:off x="12815902" y="9652000"/>
            <a:ext cx="4708055" cy="1354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Peasant discovers magical powers.</a:t>
            </a:r>
            <a:endParaRPr lang="en-US" sz="3200" dirty="0"/>
          </a:p>
        </p:txBody>
      </p:sp>
      <p:sp>
        <p:nvSpPr>
          <p:cNvPr id="59" name="Shape 53"/>
          <p:cNvSpPr/>
          <p:nvPr/>
        </p:nvSpPr>
        <p:spPr>
          <a:xfrm>
            <a:off x="12815902" y="11277600"/>
            <a:ext cx="4572572" cy="2108200"/>
          </a:xfrm>
          <a:prstGeom prst="rect">
            <a:avLst/>
          </a:prstGeom>
          <a:noFill/>
          <a:ln/>
        </p:spPr>
      </p:sp>
      <p:sp>
        <p:nvSpPr>
          <p:cNvPr id="60" name="Shape 54"/>
          <p:cNvSpPr/>
          <p:nvPr/>
        </p:nvSpPr>
        <p:spPr>
          <a:xfrm>
            <a:off x="12815902" y="11277600"/>
            <a:ext cx="4572572" cy="2108200"/>
          </a:xfrm>
          <a:prstGeom prst="rect">
            <a:avLst/>
          </a:prstGeom>
          <a:noFill/>
          <a:ln/>
        </p:spPr>
      </p:sp>
      <p:sp>
        <p:nvSpPr>
          <p:cNvPr id="61" name="Text 55"/>
          <p:cNvSpPr/>
          <p:nvPr/>
        </p:nvSpPr>
        <p:spPr>
          <a:xfrm>
            <a:off x="12815902" y="11277600"/>
            <a:ext cx="4724991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Intrigue</a:t>
            </a:r>
            <a:endParaRPr lang="en-US" sz="3600" dirty="0"/>
          </a:p>
        </p:txBody>
      </p:sp>
      <p:sp>
        <p:nvSpPr>
          <p:cNvPr id="62" name="Text 56"/>
          <p:cNvSpPr/>
          <p:nvPr/>
        </p:nvSpPr>
        <p:spPr>
          <a:xfrm>
            <a:off x="12815902" y="12166600"/>
            <a:ext cx="4708055" cy="1354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Plot to assassinate leader uncovered.</a:t>
            </a:r>
            <a:endParaRPr lang="en-US" sz="3200" dirty="0"/>
          </a:p>
        </p:txBody>
      </p:sp>
      <p:pic>
        <p:nvPicPr>
          <p:cNvPr id="6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60045" y="2108200"/>
            <a:ext cx="38105" cy="9652000"/>
          </a:xfrm>
          <a:prstGeom prst="rect">
            <a:avLst/>
          </a:prstGeom>
        </p:spPr>
      </p:pic>
      <p:sp>
        <p:nvSpPr>
          <p:cNvPr id="64" name="Shape 57"/>
          <p:cNvSpPr/>
          <p:nvPr/>
        </p:nvSpPr>
        <p:spPr>
          <a:xfrm>
            <a:off x="18607826" y="2108200"/>
            <a:ext cx="4572572" cy="11277600"/>
          </a:xfrm>
          <a:prstGeom prst="rect">
            <a:avLst/>
          </a:prstGeom>
          <a:noFill/>
          <a:ln/>
        </p:spPr>
      </p:sp>
      <p:sp>
        <p:nvSpPr>
          <p:cNvPr id="65" name="Shape 58"/>
          <p:cNvSpPr/>
          <p:nvPr/>
        </p:nvSpPr>
        <p:spPr>
          <a:xfrm>
            <a:off x="18607826" y="2108200"/>
            <a:ext cx="4572572" cy="3454400"/>
          </a:xfrm>
          <a:prstGeom prst="roundRect">
            <a:avLst>
              <a:gd name="adj" fmla="val 5824"/>
            </a:avLst>
          </a:prstGeom>
          <a:solidFill>
            <a:srgbClr val="FFFFFF">
              <a:alpha val="100000"/>
            </a:srgbClr>
          </a:solidFill>
          <a:ln w="12700">
            <a:solidFill>
              <a:srgbClr val="1C50EA"/>
            </a:solidFill>
            <a:prstDash val="solid"/>
          </a:ln>
        </p:spPr>
      </p:sp>
      <p:sp>
        <p:nvSpPr>
          <p:cNvPr id="66" name="Shape 59"/>
          <p:cNvSpPr/>
          <p:nvPr/>
        </p:nvSpPr>
        <p:spPr>
          <a:xfrm>
            <a:off x="19014276" y="2413000"/>
            <a:ext cx="3759670" cy="2844800"/>
          </a:xfrm>
          <a:prstGeom prst="rect">
            <a:avLst/>
          </a:prstGeom>
          <a:noFill/>
          <a:ln/>
        </p:spPr>
      </p:sp>
      <p:sp>
        <p:nvSpPr>
          <p:cNvPr id="67" name="Text 60"/>
          <p:cNvSpPr/>
          <p:nvPr/>
        </p:nvSpPr>
        <p:spPr>
          <a:xfrm>
            <a:off x="19014276" y="2413000"/>
            <a:ext cx="3962895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July</a:t>
            </a:r>
            <a:endParaRPr lang="en-US" sz="4800" dirty="0"/>
          </a:p>
        </p:txBody>
      </p:sp>
      <p:sp>
        <p:nvSpPr>
          <p:cNvPr id="68" name="Text 61"/>
          <p:cNvSpPr/>
          <p:nvPr/>
        </p:nvSpPr>
        <p:spPr>
          <a:xfrm>
            <a:off x="19014276" y="3429000"/>
            <a:ext cx="3895154" cy="1964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Kingdom invaded, betrayal, hero's festival</a:t>
            </a:r>
            <a:endParaRPr lang="en-US" sz="3200" dirty="0"/>
          </a:p>
        </p:txBody>
      </p:sp>
      <p:sp>
        <p:nvSpPr>
          <p:cNvPr id="69" name="Shape 62"/>
          <p:cNvSpPr/>
          <p:nvPr/>
        </p:nvSpPr>
        <p:spPr>
          <a:xfrm>
            <a:off x="18607826" y="6248400"/>
            <a:ext cx="4572572" cy="7137400"/>
          </a:xfrm>
          <a:prstGeom prst="rect">
            <a:avLst/>
          </a:prstGeom>
          <a:noFill/>
          <a:ln/>
        </p:spPr>
      </p:sp>
      <p:sp>
        <p:nvSpPr>
          <p:cNvPr id="70" name="Shape 63"/>
          <p:cNvSpPr/>
          <p:nvPr/>
        </p:nvSpPr>
        <p:spPr>
          <a:xfrm>
            <a:off x="18607826" y="6248400"/>
            <a:ext cx="4572572" cy="2108200"/>
          </a:xfrm>
          <a:prstGeom prst="rect">
            <a:avLst/>
          </a:prstGeom>
          <a:noFill/>
          <a:ln/>
        </p:spPr>
      </p:sp>
      <p:sp>
        <p:nvSpPr>
          <p:cNvPr id="71" name="Shape 64"/>
          <p:cNvSpPr/>
          <p:nvPr/>
        </p:nvSpPr>
        <p:spPr>
          <a:xfrm>
            <a:off x="18607826" y="6248400"/>
            <a:ext cx="4572572" cy="2108200"/>
          </a:xfrm>
          <a:prstGeom prst="rect">
            <a:avLst/>
          </a:prstGeom>
          <a:noFill/>
          <a:ln/>
        </p:spPr>
      </p:sp>
      <p:sp>
        <p:nvSpPr>
          <p:cNvPr id="72" name="Text 65"/>
          <p:cNvSpPr/>
          <p:nvPr/>
        </p:nvSpPr>
        <p:spPr>
          <a:xfrm>
            <a:off x="18607826" y="6248400"/>
            <a:ext cx="4724991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Invasion</a:t>
            </a:r>
            <a:endParaRPr lang="en-US" sz="3600" dirty="0"/>
          </a:p>
        </p:txBody>
      </p:sp>
      <p:sp>
        <p:nvSpPr>
          <p:cNvPr id="73" name="Text 66"/>
          <p:cNvSpPr/>
          <p:nvPr/>
        </p:nvSpPr>
        <p:spPr>
          <a:xfrm>
            <a:off x="18607826" y="7137400"/>
            <a:ext cx="4708055" cy="1354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Kingdom attacked by monsters.</a:t>
            </a:r>
            <a:endParaRPr lang="en-US" sz="3200" dirty="0"/>
          </a:p>
        </p:txBody>
      </p:sp>
      <p:sp>
        <p:nvSpPr>
          <p:cNvPr id="74" name="Shape 67"/>
          <p:cNvSpPr/>
          <p:nvPr/>
        </p:nvSpPr>
        <p:spPr>
          <a:xfrm>
            <a:off x="18607826" y="8763000"/>
            <a:ext cx="4572572" cy="2108200"/>
          </a:xfrm>
          <a:prstGeom prst="rect">
            <a:avLst/>
          </a:prstGeom>
          <a:noFill/>
          <a:ln/>
        </p:spPr>
      </p:sp>
      <p:sp>
        <p:nvSpPr>
          <p:cNvPr id="75" name="Shape 68"/>
          <p:cNvSpPr/>
          <p:nvPr/>
        </p:nvSpPr>
        <p:spPr>
          <a:xfrm>
            <a:off x="18607826" y="8763000"/>
            <a:ext cx="4572572" cy="2108200"/>
          </a:xfrm>
          <a:prstGeom prst="rect">
            <a:avLst/>
          </a:prstGeom>
          <a:noFill/>
          <a:ln/>
        </p:spPr>
      </p:sp>
      <p:sp>
        <p:nvSpPr>
          <p:cNvPr id="76" name="Text 69"/>
          <p:cNvSpPr/>
          <p:nvPr/>
        </p:nvSpPr>
        <p:spPr>
          <a:xfrm>
            <a:off x="18607826" y="8763000"/>
            <a:ext cx="4724991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Betrayal</a:t>
            </a:r>
            <a:endParaRPr lang="en-US" sz="3600" dirty="0"/>
          </a:p>
        </p:txBody>
      </p:sp>
      <p:sp>
        <p:nvSpPr>
          <p:cNvPr id="77" name="Text 70"/>
          <p:cNvSpPr/>
          <p:nvPr/>
        </p:nvSpPr>
        <p:spPr>
          <a:xfrm>
            <a:off x="18607826" y="9652000"/>
            <a:ext cx="4708055" cy="1354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Queen's advisor revealed as spy.</a:t>
            </a:r>
            <a:endParaRPr lang="en-US" sz="3200" dirty="0"/>
          </a:p>
        </p:txBody>
      </p:sp>
      <p:sp>
        <p:nvSpPr>
          <p:cNvPr id="78" name="Shape 71"/>
          <p:cNvSpPr/>
          <p:nvPr/>
        </p:nvSpPr>
        <p:spPr>
          <a:xfrm>
            <a:off x="18607826" y="11277600"/>
            <a:ext cx="4572572" cy="2108200"/>
          </a:xfrm>
          <a:prstGeom prst="rect">
            <a:avLst/>
          </a:prstGeom>
          <a:noFill/>
          <a:ln/>
        </p:spPr>
      </p:sp>
      <p:sp>
        <p:nvSpPr>
          <p:cNvPr id="79" name="Shape 72"/>
          <p:cNvSpPr/>
          <p:nvPr/>
        </p:nvSpPr>
        <p:spPr>
          <a:xfrm>
            <a:off x="18607826" y="11277600"/>
            <a:ext cx="4572572" cy="2108200"/>
          </a:xfrm>
          <a:prstGeom prst="rect">
            <a:avLst/>
          </a:prstGeom>
          <a:noFill/>
          <a:ln/>
        </p:spPr>
      </p:sp>
      <p:sp>
        <p:nvSpPr>
          <p:cNvPr id="80" name="Text 73"/>
          <p:cNvSpPr/>
          <p:nvPr/>
        </p:nvSpPr>
        <p:spPr>
          <a:xfrm>
            <a:off x="18607826" y="11277600"/>
            <a:ext cx="4724991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Festival</a:t>
            </a:r>
            <a:endParaRPr lang="en-US" sz="3600" dirty="0"/>
          </a:p>
        </p:txBody>
      </p:sp>
      <p:sp>
        <p:nvSpPr>
          <p:cNvPr id="81" name="Text 74"/>
          <p:cNvSpPr/>
          <p:nvPr/>
        </p:nvSpPr>
        <p:spPr>
          <a:xfrm>
            <a:off x="18607826" y="12166600"/>
            <a:ext cx="4708055" cy="1354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Grand celebration in hero's honor.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014702" y="-203200"/>
            <a:ext cx="8912281" cy="2980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Summary</a:t>
            </a:r>
            <a:endParaRPr lang="en-US" sz="12800" dirty="0"/>
          </a:p>
        </p:txBody>
      </p:sp>
      <p:sp>
        <p:nvSpPr>
          <p:cNvPr id="6" name="Shape 2"/>
          <p:cNvSpPr/>
          <p:nvPr/>
        </p:nvSpPr>
        <p:spPr>
          <a:xfrm>
            <a:off x="1752819" y="2235200"/>
            <a:ext cx="10161270" cy="5181600"/>
          </a:xfrm>
          <a:prstGeom prst="roundRect">
            <a:avLst>
              <a:gd name="adj" fmla="val 3882"/>
            </a:avLst>
          </a:prstGeom>
          <a:noFill/>
          <a:ln w="25400">
            <a:solidFill>
              <a:srgbClr val="000000"/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6427003" y="2540000"/>
            <a:ext cx="812902" cy="812800"/>
          </a:xfrm>
          <a:prstGeom prst="roundRect">
            <a:avLst>
              <a:gd name="adj" fmla="val 156375"/>
            </a:avLst>
          </a:prstGeom>
          <a:noFill/>
          <a:ln/>
        </p:spPr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7003" y="2540000"/>
            <a:ext cx="812902" cy="812800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9623" y="2622624"/>
            <a:ext cx="647741" cy="647452"/>
          </a:xfrm>
          <a:prstGeom prst="rect">
            <a:avLst/>
          </a:prstGeom>
        </p:spPr>
      </p:pic>
      <p:sp>
        <p:nvSpPr>
          <p:cNvPr id="10" name="Shape 4"/>
          <p:cNvSpPr/>
          <p:nvPr/>
        </p:nvSpPr>
        <p:spPr>
          <a:xfrm>
            <a:off x="2159270" y="3657600"/>
            <a:ext cx="9348368" cy="3454400"/>
          </a:xfrm>
          <a:prstGeom prst="rect">
            <a:avLst/>
          </a:prstGeom>
          <a:noFill/>
          <a:ln/>
        </p:spPr>
      </p:sp>
      <p:sp>
        <p:nvSpPr>
          <p:cNvPr id="11" name="Text 5"/>
          <p:cNvSpPr/>
          <p:nvPr/>
        </p:nvSpPr>
        <p:spPr>
          <a:xfrm>
            <a:off x="2057657" y="3657600"/>
            <a:ext cx="9551594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Unicorn Sightings</a:t>
            </a:r>
            <a:endParaRPr lang="en-US" sz="4800" dirty="0"/>
          </a:p>
        </p:txBody>
      </p:sp>
      <p:sp>
        <p:nvSpPr>
          <p:cNvPr id="12" name="Text 6"/>
          <p:cNvSpPr/>
          <p:nvPr/>
        </p:nvSpPr>
        <p:spPr>
          <a:xfrm>
            <a:off x="2091528" y="4673600"/>
            <a:ext cx="9483852" cy="2573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 record of the number of unicorns spotted in the fantasy realm and the beauty and mystery that surrounds these enchanting creatures.</a:t>
            </a:r>
            <a:endParaRPr lang="en-US" sz="3200" dirty="0"/>
          </a:p>
        </p:txBody>
      </p:sp>
      <p:sp>
        <p:nvSpPr>
          <p:cNvPr id="13" name="Shape 7"/>
          <p:cNvSpPr/>
          <p:nvPr/>
        </p:nvSpPr>
        <p:spPr>
          <a:xfrm>
            <a:off x="1752819" y="7975600"/>
            <a:ext cx="10161270" cy="5181600"/>
          </a:xfrm>
          <a:prstGeom prst="roundRect">
            <a:avLst>
              <a:gd name="adj" fmla="val 3882"/>
            </a:avLst>
          </a:prstGeom>
          <a:noFill/>
          <a:ln w="25400">
            <a:solidFill>
              <a:srgbClr val="000000"/>
            </a:solidFill>
            <a:prstDash val="solid"/>
          </a:ln>
        </p:spPr>
      </p:sp>
      <p:sp>
        <p:nvSpPr>
          <p:cNvPr id="14" name="Shape 8"/>
          <p:cNvSpPr/>
          <p:nvPr/>
        </p:nvSpPr>
        <p:spPr>
          <a:xfrm>
            <a:off x="6427003" y="8280400"/>
            <a:ext cx="812902" cy="812800"/>
          </a:xfrm>
          <a:prstGeom prst="roundRect">
            <a:avLst>
              <a:gd name="adj" fmla="val 156375"/>
            </a:avLst>
          </a:prstGeom>
          <a:noFill/>
          <a:ln/>
        </p:spPr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7003" y="8280400"/>
            <a:ext cx="812902" cy="812800"/>
          </a:xfrm>
          <a:prstGeom prst="rect">
            <a:avLst/>
          </a:prstGeom>
        </p:spPr>
      </p:pic>
      <p:pic>
        <p:nvPicPr>
          <p:cNvPr id="16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6721" y="8337550"/>
            <a:ext cx="533467" cy="698500"/>
          </a:xfrm>
          <a:prstGeom prst="rect">
            <a:avLst/>
          </a:prstGeom>
        </p:spPr>
      </p:pic>
      <p:sp>
        <p:nvSpPr>
          <p:cNvPr id="17" name="Shape 9"/>
          <p:cNvSpPr/>
          <p:nvPr/>
        </p:nvSpPr>
        <p:spPr>
          <a:xfrm>
            <a:off x="2159270" y="9398000"/>
            <a:ext cx="9348368" cy="3454400"/>
          </a:xfrm>
          <a:prstGeom prst="rect">
            <a:avLst/>
          </a:prstGeom>
          <a:noFill/>
          <a:ln/>
        </p:spPr>
      </p:sp>
      <p:sp>
        <p:nvSpPr>
          <p:cNvPr id="18" name="Text 10"/>
          <p:cNvSpPr/>
          <p:nvPr/>
        </p:nvSpPr>
        <p:spPr>
          <a:xfrm>
            <a:off x="2057657" y="9398000"/>
            <a:ext cx="9551594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Unicorn Sightings</a:t>
            </a:r>
            <a:endParaRPr lang="en-US" sz="4800" dirty="0"/>
          </a:p>
        </p:txBody>
      </p:sp>
      <p:sp>
        <p:nvSpPr>
          <p:cNvPr id="19" name="Text 11"/>
          <p:cNvSpPr/>
          <p:nvPr/>
        </p:nvSpPr>
        <p:spPr>
          <a:xfrm>
            <a:off x="2091528" y="10414000"/>
            <a:ext cx="9483852" cy="2573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 record of the number of unicorns spotted in the fantasy realm and the beauty and mystery that surrounds these enchanting creatures.</a:t>
            </a:r>
            <a:endParaRPr lang="en-US" sz="3200" dirty="0"/>
          </a:p>
        </p:txBody>
      </p:sp>
      <p:sp>
        <p:nvSpPr>
          <p:cNvPr id="20" name="Shape 12"/>
          <p:cNvSpPr/>
          <p:nvPr/>
        </p:nvSpPr>
        <p:spPr>
          <a:xfrm>
            <a:off x="12472959" y="2235200"/>
            <a:ext cx="10161270" cy="5181600"/>
          </a:xfrm>
          <a:prstGeom prst="roundRect">
            <a:avLst>
              <a:gd name="adj" fmla="val 3882"/>
            </a:avLst>
          </a:prstGeom>
          <a:noFill/>
          <a:ln w="25400">
            <a:solidFill>
              <a:srgbClr val="000000"/>
            </a:solidFill>
            <a:prstDash val="solid"/>
          </a:ln>
        </p:spPr>
      </p:sp>
      <p:sp>
        <p:nvSpPr>
          <p:cNvPr id="21" name="Shape 13"/>
          <p:cNvSpPr/>
          <p:nvPr/>
        </p:nvSpPr>
        <p:spPr>
          <a:xfrm>
            <a:off x="17147143" y="2540000"/>
            <a:ext cx="812902" cy="812800"/>
          </a:xfrm>
          <a:prstGeom prst="roundRect">
            <a:avLst>
              <a:gd name="adj" fmla="val 156375"/>
            </a:avLst>
          </a:prstGeom>
          <a:noFill/>
          <a:ln/>
        </p:spPr>
      </p:sp>
      <p:pic>
        <p:nvPicPr>
          <p:cNvPr id="2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147143" y="2540000"/>
            <a:ext cx="812902" cy="812800"/>
          </a:xfrm>
          <a:prstGeom prst="rect">
            <a:avLst/>
          </a:prstGeom>
        </p:spPr>
      </p:pic>
      <p:pic>
        <p:nvPicPr>
          <p:cNvPr id="2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223353" y="2654300"/>
            <a:ext cx="622378" cy="609600"/>
          </a:xfrm>
          <a:prstGeom prst="rect">
            <a:avLst/>
          </a:prstGeom>
        </p:spPr>
      </p:pic>
      <p:sp>
        <p:nvSpPr>
          <p:cNvPr id="24" name="Shape 14"/>
          <p:cNvSpPr/>
          <p:nvPr/>
        </p:nvSpPr>
        <p:spPr>
          <a:xfrm>
            <a:off x="12879410" y="3657600"/>
            <a:ext cx="9348368" cy="3454400"/>
          </a:xfrm>
          <a:prstGeom prst="rect">
            <a:avLst/>
          </a:prstGeom>
          <a:noFill/>
          <a:ln/>
        </p:spPr>
      </p:sp>
      <p:sp>
        <p:nvSpPr>
          <p:cNvPr id="25" name="Text 15"/>
          <p:cNvSpPr/>
          <p:nvPr/>
        </p:nvSpPr>
        <p:spPr>
          <a:xfrm>
            <a:off x="12777797" y="3657600"/>
            <a:ext cx="9551594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Unicorn Sightings</a:t>
            </a:r>
            <a:endParaRPr lang="en-US" sz="4800" dirty="0"/>
          </a:p>
        </p:txBody>
      </p:sp>
      <p:sp>
        <p:nvSpPr>
          <p:cNvPr id="26" name="Text 16"/>
          <p:cNvSpPr/>
          <p:nvPr/>
        </p:nvSpPr>
        <p:spPr>
          <a:xfrm>
            <a:off x="12811668" y="4673600"/>
            <a:ext cx="9483852" cy="2573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 record of the number of unicorns spotted in the fantasy realm and the beauty and mystery that surrounds these enchanting creatures.</a:t>
            </a:r>
            <a:endParaRPr lang="en-US" sz="3200" dirty="0"/>
          </a:p>
        </p:txBody>
      </p:sp>
      <p:sp>
        <p:nvSpPr>
          <p:cNvPr id="27" name="Shape 17"/>
          <p:cNvSpPr/>
          <p:nvPr/>
        </p:nvSpPr>
        <p:spPr>
          <a:xfrm>
            <a:off x="12472959" y="7975600"/>
            <a:ext cx="10161270" cy="5181600"/>
          </a:xfrm>
          <a:prstGeom prst="roundRect">
            <a:avLst>
              <a:gd name="adj" fmla="val 3882"/>
            </a:avLst>
          </a:prstGeom>
          <a:noFill/>
          <a:ln w="25400">
            <a:solidFill>
              <a:srgbClr val="000000"/>
            </a:solidFill>
            <a:prstDash val="solid"/>
          </a:ln>
        </p:spPr>
      </p:sp>
      <p:sp>
        <p:nvSpPr>
          <p:cNvPr id="28" name="Shape 18"/>
          <p:cNvSpPr/>
          <p:nvPr/>
        </p:nvSpPr>
        <p:spPr>
          <a:xfrm>
            <a:off x="17147143" y="8280400"/>
            <a:ext cx="812902" cy="812800"/>
          </a:xfrm>
          <a:prstGeom prst="roundRect">
            <a:avLst>
              <a:gd name="adj" fmla="val 156375"/>
            </a:avLst>
          </a:prstGeom>
          <a:noFill/>
          <a:ln/>
        </p:spPr>
      </p:sp>
      <p:pic>
        <p:nvPicPr>
          <p:cNvPr id="29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147143" y="8280400"/>
            <a:ext cx="812902" cy="812800"/>
          </a:xfrm>
          <a:prstGeom prst="rect">
            <a:avLst/>
          </a:prstGeom>
        </p:spPr>
      </p:pic>
      <p:pic>
        <p:nvPicPr>
          <p:cNvPr id="30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224968" y="8375700"/>
            <a:ext cx="657254" cy="622250"/>
          </a:xfrm>
          <a:prstGeom prst="rect">
            <a:avLst/>
          </a:prstGeom>
        </p:spPr>
      </p:pic>
      <p:sp>
        <p:nvSpPr>
          <p:cNvPr id="31" name="Shape 19"/>
          <p:cNvSpPr/>
          <p:nvPr/>
        </p:nvSpPr>
        <p:spPr>
          <a:xfrm>
            <a:off x="12879410" y="9398000"/>
            <a:ext cx="9348368" cy="3454400"/>
          </a:xfrm>
          <a:prstGeom prst="rect">
            <a:avLst/>
          </a:prstGeom>
          <a:noFill/>
          <a:ln/>
        </p:spPr>
      </p:sp>
      <p:sp>
        <p:nvSpPr>
          <p:cNvPr id="32" name="Text 20"/>
          <p:cNvSpPr/>
          <p:nvPr/>
        </p:nvSpPr>
        <p:spPr>
          <a:xfrm>
            <a:off x="12777797" y="9398000"/>
            <a:ext cx="9551594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Unicorn Sightings</a:t>
            </a:r>
            <a:endParaRPr lang="en-US" sz="4800" dirty="0"/>
          </a:p>
        </p:txBody>
      </p:sp>
      <p:sp>
        <p:nvSpPr>
          <p:cNvPr id="33" name="Text 21"/>
          <p:cNvSpPr/>
          <p:nvPr/>
        </p:nvSpPr>
        <p:spPr>
          <a:xfrm>
            <a:off x="12811668" y="10414000"/>
            <a:ext cx="9483852" cy="2573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 record of the number of unicorns spotted in the fantasy realm and the beauty and mystery that surrounds these enchanting creatures.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014702" y="-203200"/>
            <a:ext cx="8912281" cy="2980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Summary</a:t>
            </a:r>
            <a:endParaRPr lang="en-US" sz="12800" dirty="0"/>
          </a:p>
        </p:txBody>
      </p:sp>
      <p:sp>
        <p:nvSpPr>
          <p:cNvPr id="6" name="Shape 2"/>
          <p:cNvSpPr/>
          <p:nvPr/>
        </p:nvSpPr>
        <p:spPr>
          <a:xfrm>
            <a:off x="1752819" y="2489200"/>
            <a:ext cx="9831029" cy="4775200"/>
          </a:xfrm>
          <a:prstGeom prst="rect">
            <a:avLst/>
          </a:prstGeom>
          <a:noFill/>
          <a:ln/>
        </p:spPr>
      </p:sp>
      <p:sp>
        <p:nvSpPr>
          <p:cNvPr id="7" name="Shape 3"/>
          <p:cNvSpPr/>
          <p:nvPr/>
        </p:nvSpPr>
        <p:spPr>
          <a:xfrm>
            <a:off x="5855432" y="2489200"/>
            <a:ext cx="1625803" cy="1625600"/>
          </a:xfrm>
          <a:prstGeom prst="roundRect">
            <a:avLst>
              <a:gd name="adj" fmla="val 78188"/>
            </a:avLst>
          </a:prstGeom>
          <a:solidFill>
            <a:srgbClr val="1C50EA">
              <a:alpha val="100000"/>
            </a:srgbClr>
          </a:solidFill>
          <a:ln/>
        </p:spPr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0270" y="2794000"/>
            <a:ext cx="1016127" cy="1016000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3545" y="2897287"/>
            <a:ext cx="809677" cy="809327"/>
          </a:xfrm>
          <a:prstGeom prst="rect">
            <a:avLst/>
          </a:prstGeom>
        </p:spPr>
      </p:pic>
      <p:sp>
        <p:nvSpPr>
          <p:cNvPr id="10" name="Shape 4"/>
          <p:cNvSpPr/>
          <p:nvPr/>
        </p:nvSpPr>
        <p:spPr>
          <a:xfrm>
            <a:off x="1752819" y="4419600"/>
            <a:ext cx="9831029" cy="2844800"/>
          </a:xfrm>
          <a:prstGeom prst="rect">
            <a:avLst/>
          </a:prstGeom>
          <a:noFill/>
          <a:ln/>
        </p:spPr>
      </p:sp>
      <p:sp>
        <p:nvSpPr>
          <p:cNvPr id="11" name="Text 5"/>
          <p:cNvSpPr/>
          <p:nvPr/>
        </p:nvSpPr>
        <p:spPr>
          <a:xfrm>
            <a:off x="1651206" y="4419600"/>
            <a:ext cx="10034254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Unicorn Sightings</a:t>
            </a:r>
            <a:endParaRPr lang="en-US" sz="4800" dirty="0"/>
          </a:p>
        </p:txBody>
      </p:sp>
      <p:sp>
        <p:nvSpPr>
          <p:cNvPr id="12" name="Text 6"/>
          <p:cNvSpPr/>
          <p:nvPr/>
        </p:nvSpPr>
        <p:spPr>
          <a:xfrm>
            <a:off x="1685077" y="5435600"/>
            <a:ext cx="9966512" cy="1964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 record of the number of unicorns spotted in the fantasy realm and the beauty and mystery that surrounds these enchanting creatures.</a:t>
            </a:r>
            <a:endParaRPr lang="en-US" sz="3200" dirty="0"/>
          </a:p>
        </p:txBody>
      </p:sp>
      <p:sp>
        <p:nvSpPr>
          <p:cNvPr id="13" name="Shape 7"/>
          <p:cNvSpPr/>
          <p:nvPr/>
        </p:nvSpPr>
        <p:spPr>
          <a:xfrm>
            <a:off x="1752819" y="7924800"/>
            <a:ext cx="9831029" cy="4775200"/>
          </a:xfrm>
          <a:prstGeom prst="rect">
            <a:avLst/>
          </a:prstGeom>
          <a:noFill/>
          <a:ln/>
        </p:spPr>
      </p:sp>
      <p:sp>
        <p:nvSpPr>
          <p:cNvPr id="14" name="Shape 8"/>
          <p:cNvSpPr/>
          <p:nvPr/>
        </p:nvSpPr>
        <p:spPr>
          <a:xfrm>
            <a:off x="5855432" y="7924800"/>
            <a:ext cx="1625803" cy="1625600"/>
          </a:xfrm>
          <a:prstGeom prst="roundRect">
            <a:avLst>
              <a:gd name="adj" fmla="val 78188"/>
            </a:avLst>
          </a:prstGeom>
          <a:solidFill>
            <a:srgbClr val="1C50EA">
              <a:alpha val="100000"/>
            </a:srgbClr>
          </a:solidFill>
          <a:ln/>
        </p:spPr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0270" y="8229600"/>
            <a:ext cx="1016127" cy="1016000"/>
          </a:xfrm>
          <a:prstGeom prst="rect">
            <a:avLst/>
          </a:prstGeom>
        </p:spPr>
      </p:pic>
      <p:pic>
        <p:nvPicPr>
          <p:cNvPr id="16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76370" y="8407202"/>
            <a:ext cx="793849" cy="660797"/>
          </a:xfrm>
          <a:prstGeom prst="rect">
            <a:avLst/>
          </a:prstGeom>
        </p:spPr>
      </p:pic>
      <p:sp>
        <p:nvSpPr>
          <p:cNvPr id="17" name="Shape 9"/>
          <p:cNvSpPr/>
          <p:nvPr/>
        </p:nvSpPr>
        <p:spPr>
          <a:xfrm>
            <a:off x="1752819" y="9855200"/>
            <a:ext cx="9831029" cy="2844800"/>
          </a:xfrm>
          <a:prstGeom prst="rect">
            <a:avLst/>
          </a:prstGeom>
          <a:noFill/>
          <a:ln/>
        </p:spPr>
      </p:sp>
      <p:sp>
        <p:nvSpPr>
          <p:cNvPr id="18" name="Text 10"/>
          <p:cNvSpPr/>
          <p:nvPr/>
        </p:nvSpPr>
        <p:spPr>
          <a:xfrm>
            <a:off x="1651206" y="9855200"/>
            <a:ext cx="10034254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Unicorn Sightings</a:t>
            </a:r>
            <a:endParaRPr lang="en-US" sz="4800" dirty="0"/>
          </a:p>
        </p:txBody>
      </p:sp>
      <p:sp>
        <p:nvSpPr>
          <p:cNvPr id="19" name="Text 11"/>
          <p:cNvSpPr/>
          <p:nvPr/>
        </p:nvSpPr>
        <p:spPr>
          <a:xfrm>
            <a:off x="1685077" y="10871200"/>
            <a:ext cx="9966512" cy="1964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 record of the number of unicorns spotted in the fantasy realm and the beauty and mystery that surrounds these enchanting creatures.</a:t>
            </a:r>
            <a:endParaRPr lang="en-US" sz="3200" dirty="0"/>
          </a:p>
        </p:txBody>
      </p:sp>
      <p:sp>
        <p:nvSpPr>
          <p:cNvPr id="20" name="Shape 12"/>
          <p:cNvSpPr/>
          <p:nvPr/>
        </p:nvSpPr>
        <p:spPr>
          <a:xfrm>
            <a:off x="11583848" y="2489200"/>
            <a:ext cx="9831029" cy="4775200"/>
          </a:xfrm>
          <a:prstGeom prst="rect">
            <a:avLst/>
          </a:prstGeom>
          <a:noFill/>
          <a:ln/>
        </p:spPr>
      </p:sp>
      <p:sp>
        <p:nvSpPr>
          <p:cNvPr id="21" name="Shape 13"/>
          <p:cNvSpPr/>
          <p:nvPr/>
        </p:nvSpPr>
        <p:spPr>
          <a:xfrm>
            <a:off x="15686461" y="2489200"/>
            <a:ext cx="1625803" cy="1625600"/>
          </a:xfrm>
          <a:prstGeom prst="roundRect">
            <a:avLst>
              <a:gd name="adj" fmla="val 78188"/>
            </a:avLst>
          </a:prstGeom>
          <a:solidFill>
            <a:srgbClr val="1C50EA">
              <a:alpha val="100000"/>
            </a:srgbClr>
          </a:solidFill>
          <a:ln/>
        </p:spPr>
      </p:sp>
      <p:pic>
        <p:nvPicPr>
          <p:cNvPr id="2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991299" y="2794000"/>
            <a:ext cx="1016127" cy="1016000"/>
          </a:xfrm>
          <a:prstGeom prst="rect">
            <a:avLst/>
          </a:prstGeom>
        </p:spPr>
      </p:pic>
      <p:pic>
        <p:nvPicPr>
          <p:cNvPr id="2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088579" y="2913112"/>
            <a:ext cx="821569" cy="777825"/>
          </a:xfrm>
          <a:prstGeom prst="rect">
            <a:avLst/>
          </a:prstGeom>
        </p:spPr>
      </p:pic>
      <p:sp>
        <p:nvSpPr>
          <p:cNvPr id="24" name="Shape 14"/>
          <p:cNvSpPr/>
          <p:nvPr/>
        </p:nvSpPr>
        <p:spPr>
          <a:xfrm>
            <a:off x="11583848" y="4419600"/>
            <a:ext cx="9831029" cy="2844800"/>
          </a:xfrm>
          <a:prstGeom prst="rect">
            <a:avLst/>
          </a:prstGeom>
          <a:noFill/>
          <a:ln/>
        </p:spPr>
      </p:sp>
      <p:sp>
        <p:nvSpPr>
          <p:cNvPr id="25" name="Text 15"/>
          <p:cNvSpPr/>
          <p:nvPr/>
        </p:nvSpPr>
        <p:spPr>
          <a:xfrm>
            <a:off x="11482235" y="4419600"/>
            <a:ext cx="10034254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Unicorn Sightings</a:t>
            </a:r>
            <a:endParaRPr lang="en-US" sz="4800" dirty="0"/>
          </a:p>
        </p:txBody>
      </p:sp>
      <p:sp>
        <p:nvSpPr>
          <p:cNvPr id="26" name="Text 16"/>
          <p:cNvSpPr/>
          <p:nvPr/>
        </p:nvSpPr>
        <p:spPr>
          <a:xfrm>
            <a:off x="11516106" y="5435600"/>
            <a:ext cx="9966512" cy="1964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 record of the number of unicorns spotted in the fantasy realm and the beauty and mystery that surrounds these enchanting creatures.</a:t>
            </a:r>
            <a:endParaRPr lang="en-US" sz="3200" dirty="0"/>
          </a:p>
        </p:txBody>
      </p:sp>
      <p:sp>
        <p:nvSpPr>
          <p:cNvPr id="27" name="Shape 17"/>
          <p:cNvSpPr/>
          <p:nvPr/>
        </p:nvSpPr>
        <p:spPr>
          <a:xfrm>
            <a:off x="11583848" y="7924800"/>
            <a:ext cx="9831029" cy="4775200"/>
          </a:xfrm>
          <a:prstGeom prst="rect">
            <a:avLst/>
          </a:prstGeom>
          <a:noFill/>
          <a:ln/>
        </p:spPr>
      </p:sp>
      <p:sp>
        <p:nvSpPr>
          <p:cNvPr id="28" name="Shape 18"/>
          <p:cNvSpPr/>
          <p:nvPr/>
        </p:nvSpPr>
        <p:spPr>
          <a:xfrm>
            <a:off x="15686461" y="7924800"/>
            <a:ext cx="1625803" cy="1625600"/>
          </a:xfrm>
          <a:prstGeom prst="roundRect">
            <a:avLst>
              <a:gd name="adj" fmla="val 78188"/>
            </a:avLst>
          </a:prstGeom>
          <a:solidFill>
            <a:srgbClr val="1C50EA">
              <a:alpha val="100000"/>
            </a:srgbClr>
          </a:solidFill>
          <a:ln/>
        </p:spPr>
      </p:sp>
      <p:pic>
        <p:nvPicPr>
          <p:cNvPr id="29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991299" y="8229600"/>
            <a:ext cx="1016127" cy="1016000"/>
          </a:xfrm>
          <a:prstGeom prst="rect">
            <a:avLst/>
          </a:prstGeom>
        </p:spPr>
      </p:pic>
      <p:pic>
        <p:nvPicPr>
          <p:cNvPr id="30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142130" y="8380412"/>
            <a:ext cx="714464" cy="714375"/>
          </a:xfrm>
          <a:prstGeom prst="rect">
            <a:avLst/>
          </a:prstGeom>
        </p:spPr>
      </p:pic>
      <p:sp>
        <p:nvSpPr>
          <p:cNvPr id="31" name="Shape 19"/>
          <p:cNvSpPr/>
          <p:nvPr/>
        </p:nvSpPr>
        <p:spPr>
          <a:xfrm>
            <a:off x="11583848" y="9855200"/>
            <a:ext cx="9831029" cy="2844800"/>
          </a:xfrm>
          <a:prstGeom prst="rect">
            <a:avLst/>
          </a:prstGeom>
          <a:noFill/>
          <a:ln/>
        </p:spPr>
      </p:sp>
      <p:sp>
        <p:nvSpPr>
          <p:cNvPr id="32" name="Text 20"/>
          <p:cNvSpPr/>
          <p:nvPr/>
        </p:nvSpPr>
        <p:spPr>
          <a:xfrm>
            <a:off x="11482235" y="9855200"/>
            <a:ext cx="10034254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Unicorn Sightings</a:t>
            </a:r>
            <a:endParaRPr lang="en-US" sz="4800" dirty="0"/>
          </a:p>
        </p:txBody>
      </p:sp>
      <p:sp>
        <p:nvSpPr>
          <p:cNvPr id="33" name="Text 21"/>
          <p:cNvSpPr/>
          <p:nvPr/>
        </p:nvSpPr>
        <p:spPr>
          <a:xfrm>
            <a:off x="11516106" y="10871200"/>
            <a:ext cx="9966512" cy="1964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 record of the number of unicorns spotted in the fantasy realm and the beauty and mystery that surrounds these enchanting creatures.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014702" y="-203200"/>
            <a:ext cx="8912281" cy="2980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Summary</a:t>
            </a:r>
            <a:endParaRPr lang="en-US" sz="12800" dirty="0"/>
          </a:p>
        </p:txBody>
      </p:sp>
      <p:sp>
        <p:nvSpPr>
          <p:cNvPr id="6" name="Shape 2"/>
          <p:cNvSpPr/>
          <p:nvPr/>
        </p:nvSpPr>
        <p:spPr>
          <a:xfrm>
            <a:off x="2057657" y="2260600"/>
            <a:ext cx="9869133" cy="10795000"/>
          </a:xfrm>
          <a:prstGeom prst="rect">
            <a:avLst/>
          </a:prstGeom>
          <a:noFill/>
          <a:ln/>
        </p:spPr>
      </p:sp>
      <p:sp>
        <p:nvSpPr>
          <p:cNvPr id="7" name="Shape 3"/>
          <p:cNvSpPr/>
          <p:nvPr/>
        </p:nvSpPr>
        <p:spPr>
          <a:xfrm>
            <a:off x="2057657" y="2260600"/>
            <a:ext cx="1625803" cy="1625600"/>
          </a:xfrm>
          <a:prstGeom prst="roundRect">
            <a:avLst>
              <a:gd name="adj" fmla="val 78188"/>
            </a:avLst>
          </a:prstGeom>
          <a:noFill/>
          <a:ln/>
        </p:spPr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657" y="2260600"/>
            <a:ext cx="1625803" cy="1625600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22899" y="2425849"/>
            <a:ext cx="1295481" cy="1294929"/>
          </a:xfrm>
          <a:prstGeom prst="rect">
            <a:avLst/>
          </a:prstGeom>
        </p:spPr>
      </p:pic>
      <p:sp>
        <p:nvSpPr>
          <p:cNvPr id="10" name="Shape 4"/>
          <p:cNvSpPr/>
          <p:nvPr/>
        </p:nvSpPr>
        <p:spPr>
          <a:xfrm>
            <a:off x="2057657" y="4495800"/>
            <a:ext cx="5550594" cy="914400"/>
          </a:xfrm>
          <a:prstGeom prst="rect">
            <a:avLst/>
          </a:prstGeom>
          <a:noFill/>
          <a:ln/>
        </p:spPr>
      </p:sp>
      <p:sp>
        <p:nvSpPr>
          <p:cNvPr id="11" name="Text 5"/>
          <p:cNvSpPr/>
          <p:nvPr/>
        </p:nvSpPr>
        <p:spPr>
          <a:xfrm>
            <a:off x="2057657" y="4495800"/>
            <a:ext cx="5753819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Unicorn Sightings</a:t>
            </a:r>
            <a:endParaRPr lang="en-US" sz="4800" dirty="0"/>
          </a:p>
        </p:txBody>
      </p:sp>
      <p:sp>
        <p:nvSpPr>
          <p:cNvPr id="12" name="Shape 6"/>
          <p:cNvSpPr/>
          <p:nvPr/>
        </p:nvSpPr>
        <p:spPr>
          <a:xfrm>
            <a:off x="2057657" y="6019800"/>
            <a:ext cx="9869133" cy="1219200"/>
          </a:xfrm>
          <a:prstGeom prst="rect">
            <a:avLst/>
          </a:prstGeom>
          <a:noFill/>
          <a:ln/>
        </p:spPr>
      </p:sp>
      <p:sp>
        <p:nvSpPr>
          <p:cNvPr id="13" name="Text 7"/>
          <p:cNvSpPr/>
          <p:nvPr/>
        </p:nvSpPr>
        <p:spPr>
          <a:xfrm>
            <a:off x="2057657" y="6019800"/>
            <a:ext cx="10004617" cy="1354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 record of the number of unicorns spotted in the fantasy realm and the beauty and mystery.</a:t>
            </a:r>
            <a:endParaRPr lang="en-US" sz="3200" dirty="0"/>
          </a:p>
        </p:txBody>
      </p:sp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7657" y="7848600"/>
            <a:ext cx="9869133" cy="5207000"/>
          </a:xfrm>
          <a:prstGeom prst="rect">
            <a:avLst/>
          </a:prstGeom>
        </p:spPr>
      </p:pic>
      <p:sp>
        <p:nvSpPr>
          <p:cNvPr id="15" name="Shape 8"/>
          <p:cNvSpPr/>
          <p:nvPr/>
        </p:nvSpPr>
        <p:spPr>
          <a:xfrm>
            <a:off x="12485661" y="2260600"/>
            <a:ext cx="9869133" cy="10795000"/>
          </a:xfrm>
          <a:prstGeom prst="rect">
            <a:avLst/>
          </a:prstGeom>
          <a:noFill/>
          <a:ln/>
        </p:spPr>
      </p:sp>
      <p:sp>
        <p:nvSpPr>
          <p:cNvPr id="16" name="Shape 9"/>
          <p:cNvSpPr/>
          <p:nvPr/>
        </p:nvSpPr>
        <p:spPr>
          <a:xfrm>
            <a:off x="12485661" y="2260600"/>
            <a:ext cx="1625803" cy="1625600"/>
          </a:xfrm>
          <a:prstGeom prst="roundRect">
            <a:avLst>
              <a:gd name="adj" fmla="val 78188"/>
            </a:avLst>
          </a:prstGeom>
          <a:noFill/>
          <a:ln/>
        </p:spPr>
      </p:sp>
      <p:pic>
        <p:nvPicPr>
          <p:cNvPr id="17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485661" y="2260600"/>
            <a:ext cx="1625803" cy="1625600"/>
          </a:xfrm>
          <a:prstGeom prst="rect">
            <a:avLst/>
          </a:prstGeom>
        </p:spPr>
      </p:pic>
      <p:pic>
        <p:nvPicPr>
          <p:cNvPr id="1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63483" y="2387724"/>
            <a:ext cx="1270159" cy="1320676"/>
          </a:xfrm>
          <a:prstGeom prst="rect">
            <a:avLst/>
          </a:prstGeom>
        </p:spPr>
      </p:pic>
      <p:sp>
        <p:nvSpPr>
          <p:cNvPr id="19" name="Shape 10"/>
          <p:cNvSpPr/>
          <p:nvPr/>
        </p:nvSpPr>
        <p:spPr>
          <a:xfrm>
            <a:off x="12485661" y="4495800"/>
            <a:ext cx="5550594" cy="914400"/>
          </a:xfrm>
          <a:prstGeom prst="rect">
            <a:avLst/>
          </a:prstGeom>
          <a:noFill/>
          <a:ln/>
        </p:spPr>
      </p:sp>
      <p:sp>
        <p:nvSpPr>
          <p:cNvPr id="20" name="Text 11"/>
          <p:cNvSpPr/>
          <p:nvPr/>
        </p:nvSpPr>
        <p:spPr>
          <a:xfrm>
            <a:off x="12485661" y="4495800"/>
            <a:ext cx="5753819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Unicorn Sightings</a:t>
            </a:r>
            <a:endParaRPr lang="en-US" sz="4800" dirty="0"/>
          </a:p>
        </p:txBody>
      </p:sp>
      <p:sp>
        <p:nvSpPr>
          <p:cNvPr id="21" name="Shape 12"/>
          <p:cNvSpPr/>
          <p:nvPr/>
        </p:nvSpPr>
        <p:spPr>
          <a:xfrm>
            <a:off x="12485661" y="6019800"/>
            <a:ext cx="9869133" cy="1219200"/>
          </a:xfrm>
          <a:prstGeom prst="rect">
            <a:avLst/>
          </a:prstGeom>
          <a:noFill/>
          <a:ln/>
        </p:spPr>
      </p:sp>
      <p:sp>
        <p:nvSpPr>
          <p:cNvPr id="22" name="Text 13"/>
          <p:cNvSpPr/>
          <p:nvPr/>
        </p:nvSpPr>
        <p:spPr>
          <a:xfrm>
            <a:off x="12485661" y="6019800"/>
            <a:ext cx="10004617" cy="1354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 record of the number of unicorns spotted in the fantasy realm and the beauty and mystery.</a:t>
            </a:r>
            <a:endParaRPr lang="en-US" sz="3200" dirty="0"/>
          </a:p>
        </p:txBody>
      </p:sp>
      <p:pic>
        <p:nvPicPr>
          <p:cNvPr id="2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485661" y="7848600"/>
            <a:ext cx="9869133" cy="5207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014702" y="685800"/>
            <a:ext cx="8912281" cy="2980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Summary</a:t>
            </a:r>
            <a:endParaRPr lang="en-US" sz="12800" dirty="0"/>
          </a:p>
        </p:txBody>
      </p:sp>
      <p:sp>
        <p:nvSpPr>
          <p:cNvPr id="6" name="Shape 2"/>
          <p:cNvSpPr/>
          <p:nvPr/>
        </p:nvSpPr>
        <p:spPr>
          <a:xfrm>
            <a:off x="4801200" y="4051300"/>
            <a:ext cx="7316114" cy="1625600"/>
          </a:xfrm>
          <a:prstGeom prst="rect">
            <a:avLst/>
          </a:prstGeom>
          <a:noFill/>
          <a:ln/>
        </p:spPr>
      </p:sp>
      <p:sp>
        <p:nvSpPr>
          <p:cNvPr id="7" name="Shape 3"/>
          <p:cNvSpPr/>
          <p:nvPr/>
        </p:nvSpPr>
        <p:spPr>
          <a:xfrm>
            <a:off x="4801200" y="4051300"/>
            <a:ext cx="1625803" cy="1625600"/>
          </a:xfrm>
          <a:prstGeom prst="roundRect">
            <a:avLst>
              <a:gd name="adj" fmla="val 781313"/>
            </a:avLst>
          </a:prstGeom>
          <a:solidFill>
            <a:srgbClr val="1C50EA">
              <a:alpha val="100000"/>
            </a:srgbClr>
          </a:solidFill>
          <a:ln/>
        </p:spPr>
      </p:sp>
      <p:sp>
        <p:nvSpPr>
          <p:cNvPr id="8" name="Text 4"/>
          <p:cNvSpPr/>
          <p:nvPr/>
        </p:nvSpPr>
        <p:spPr>
          <a:xfrm>
            <a:off x="5194949" y="4305300"/>
            <a:ext cx="838305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800" dirty="0">
                <a:solidFill>
                  <a:srgbClr val="FFFFFF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01</a:t>
            </a:r>
            <a:endParaRPr lang="en-US" sz="4800" dirty="0"/>
          </a:p>
        </p:txBody>
      </p:sp>
      <p:sp>
        <p:nvSpPr>
          <p:cNvPr id="9" name="Shape 5"/>
          <p:cNvSpPr/>
          <p:nvPr/>
        </p:nvSpPr>
        <p:spPr>
          <a:xfrm>
            <a:off x="6630229" y="4051300"/>
            <a:ext cx="5487086" cy="1625600"/>
          </a:xfrm>
          <a:prstGeom prst="rect">
            <a:avLst/>
          </a:prstGeom>
          <a:noFill/>
          <a:ln/>
        </p:spPr>
      </p:sp>
      <p:sp>
        <p:nvSpPr>
          <p:cNvPr id="10" name="Text 6"/>
          <p:cNvSpPr/>
          <p:nvPr/>
        </p:nvSpPr>
        <p:spPr>
          <a:xfrm>
            <a:off x="6630229" y="4051300"/>
            <a:ext cx="5690311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Introduction</a:t>
            </a:r>
            <a:endParaRPr lang="en-US" sz="4800" dirty="0"/>
          </a:p>
        </p:txBody>
      </p:sp>
      <p:sp>
        <p:nvSpPr>
          <p:cNvPr id="11" name="Text 7"/>
          <p:cNvSpPr/>
          <p:nvPr/>
        </p:nvSpPr>
        <p:spPr>
          <a:xfrm>
            <a:off x="6630229" y="5067300"/>
            <a:ext cx="5622569" cy="745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The Extraordinary Realm</a:t>
            </a:r>
            <a:endParaRPr lang="en-US" sz="3200" dirty="0"/>
          </a:p>
        </p:txBody>
      </p:sp>
      <p:sp>
        <p:nvSpPr>
          <p:cNvPr id="12" name="Shape 8"/>
          <p:cNvSpPr/>
          <p:nvPr/>
        </p:nvSpPr>
        <p:spPr>
          <a:xfrm>
            <a:off x="12269734" y="4051300"/>
            <a:ext cx="7316114" cy="1625600"/>
          </a:xfrm>
          <a:prstGeom prst="rect">
            <a:avLst/>
          </a:prstGeom>
          <a:noFill/>
          <a:ln/>
        </p:spPr>
      </p:sp>
      <p:sp>
        <p:nvSpPr>
          <p:cNvPr id="13" name="Shape 9"/>
          <p:cNvSpPr/>
          <p:nvPr/>
        </p:nvSpPr>
        <p:spPr>
          <a:xfrm>
            <a:off x="12269734" y="4051300"/>
            <a:ext cx="1625803" cy="1625600"/>
          </a:xfrm>
          <a:prstGeom prst="roundRect">
            <a:avLst>
              <a:gd name="adj" fmla="val 781313"/>
            </a:avLst>
          </a:prstGeom>
          <a:solidFill>
            <a:srgbClr val="1C50EA">
              <a:alpha val="100000"/>
            </a:srgbClr>
          </a:solidFill>
          <a:ln/>
        </p:spPr>
      </p:sp>
      <p:sp>
        <p:nvSpPr>
          <p:cNvPr id="14" name="Text 10"/>
          <p:cNvSpPr/>
          <p:nvPr/>
        </p:nvSpPr>
        <p:spPr>
          <a:xfrm>
            <a:off x="12606326" y="4305300"/>
            <a:ext cx="952619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800" dirty="0">
                <a:solidFill>
                  <a:srgbClr val="FFFFFF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02</a:t>
            </a:r>
            <a:endParaRPr lang="en-US" sz="4800" dirty="0"/>
          </a:p>
        </p:txBody>
      </p:sp>
      <p:sp>
        <p:nvSpPr>
          <p:cNvPr id="15" name="Shape 11"/>
          <p:cNvSpPr/>
          <p:nvPr/>
        </p:nvSpPr>
        <p:spPr>
          <a:xfrm>
            <a:off x="14098762" y="4051300"/>
            <a:ext cx="5487086" cy="1625600"/>
          </a:xfrm>
          <a:prstGeom prst="rect">
            <a:avLst/>
          </a:prstGeom>
          <a:noFill/>
          <a:ln/>
        </p:spPr>
      </p:sp>
      <p:sp>
        <p:nvSpPr>
          <p:cNvPr id="16" name="Text 12"/>
          <p:cNvSpPr/>
          <p:nvPr/>
        </p:nvSpPr>
        <p:spPr>
          <a:xfrm>
            <a:off x="14098762" y="4051300"/>
            <a:ext cx="5690311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Encounters</a:t>
            </a:r>
            <a:endParaRPr lang="en-US" sz="4800" dirty="0"/>
          </a:p>
        </p:txBody>
      </p:sp>
      <p:sp>
        <p:nvSpPr>
          <p:cNvPr id="17" name="Text 13"/>
          <p:cNvSpPr/>
          <p:nvPr/>
        </p:nvSpPr>
        <p:spPr>
          <a:xfrm>
            <a:off x="14098762" y="5067300"/>
            <a:ext cx="5622569" cy="745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Unicorn Sightings</a:t>
            </a:r>
            <a:endParaRPr lang="en-US" sz="3200" dirty="0"/>
          </a:p>
        </p:txBody>
      </p:sp>
      <p:sp>
        <p:nvSpPr>
          <p:cNvPr id="18" name="Shape 14"/>
          <p:cNvSpPr/>
          <p:nvPr/>
        </p:nvSpPr>
        <p:spPr>
          <a:xfrm>
            <a:off x="4801200" y="7035800"/>
            <a:ext cx="7316114" cy="1625600"/>
          </a:xfrm>
          <a:prstGeom prst="rect">
            <a:avLst/>
          </a:prstGeom>
          <a:noFill/>
          <a:ln/>
        </p:spPr>
      </p:sp>
      <p:sp>
        <p:nvSpPr>
          <p:cNvPr id="19" name="Shape 15"/>
          <p:cNvSpPr/>
          <p:nvPr/>
        </p:nvSpPr>
        <p:spPr>
          <a:xfrm>
            <a:off x="4801200" y="7035800"/>
            <a:ext cx="1625803" cy="1625600"/>
          </a:xfrm>
          <a:prstGeom prst="roundRect">
            <a:avLst>
              <a:gd name="adj" fmla="val 781313"/>
            </a:avLst>
          </a:prstGeom>
          <a:solidFill>
            <a:srgbClr val="1C50EA">
              <a:alpha val="100000"/>
            </a:srgbClr>
          </a:solidFill>
          <a:ln/>
        </p:spPr>
      </p:sp>
      <p:sp>
        <p:nvSpPr>
          <p:cNvPr id="20" name="Text 16"/>
          <p:cNvSpPr/>
          <p:nvPr/>
        </p:nvSpPr>
        <p:spPr>
          <a:xfrm>
            <a:off x="5125091" y="7289800"/>
            <a:ext cx="978022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800" dirty="0">
                <a:solidFill>
                  <a:srgbClr val="FFFFFF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03</a:t>
            </a:r>
            <a:endParaRPr lang="en-US" sz="4800" dirty="0"/>
          </a:p>
        </p:txBody>
      </p:sp>
      <p:sp>
        <p:nvSpPr>
          <p:cNvPr id="21" name="Shape 17"/>
          <p:cNvSpPr/>
          <p:nvPr/>
        </p:nvSpPr>
        <p:spPr>
          <a:xfrm>
            <a:off x="6630229" y="7035800"/>
            <a:ext cx="5487086" cy="1625600"/>
          </a:xfrm>
          <a:prstGeom prst="rect">
            <a:avLst/>
          </a:prstGeom>
          <a:noFill/>
          <a:ln/>
        </p:spPr>
      </p:sp>
      <p:sp>
        <p:nvSpPr>
          <p:cNvPr id="22" name="Text 18"/>
          <p:cNvSpPr/>
          <p:nvPr/>
        </p:nvSpPr>
        <p:spPr>
          <a:xfrm>
            <a:off x="6630229" y="7035800"/>
            <a:ext cx="5690311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Wonders</a:t>
            </a:r>
            <a:endParaRPr lang="en-US" sz="4800" dirty="0"/>
          </a:p>
        </p:txBody>
      </p:sp>
      <p:sp>
        <p:nvSpPr>
          <p:cNvPr id="23" name="Text 19"/>
          <p:cNvSpPr/>
          <p:nvPr/>
        </p:nvSpPr>
        <p:spPr>
          <a:xfrm>
            <a:off x="6630229" y="8051800"/>
            <a:ext cx="5622569" cy="745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Wishes Granted</a:t>
            </a:r>
            <a:endParaRPr lang="en-US" sz="3200" dirty="0"/>
          </a:p>
        </p:txBody>
      </p:sp>
      <p:sp>
        <p:nvSpPr>
          <p:cNvPr id="24" name="Shape 20"/>
          <p:cNvSpPr/>
          <p:nvPr/>
        </p:nvSpPr>
        <p:spPr>
          <a:xfrm>
            <a:off x="12269734" y="7035800"/>
            <a:ext cx="7316114" cy="1625600"/>
          </a:xfrm>
          <a:prstGeom prst="rect">
            <a:avLst/>
          </a:prstGeom>
          <a:noFill/>
          <a:ln/>
        </p:spPr>
      </p:sp>
      <p:sp>
        <p:nvSpPr>
          <p:cNvPr id="25" name="Shape 21"/>
          <p:cNvSpPr/>
          <p:nvPr/>
        </p:nvSpPr>
        <p:spPr>
          <a:xfrm>
            <a:off x="12269734" y="7035800"/>
            <a:ext cx="1625803" cy="1625600"/>
          </a:xfrm>
          <a:prstGeom prst="roundRect">
            <a:avLst>
              <a:gd name="adj" fmla="val 781313"/>
            </a:avLst>
          </a:prstGeom>
          <a:solidFill>
            <a:srgbClr val="1C50EA">
              <a:alpha val="100000"/>
            </a:srgbClr>
          </a:solidFill>
          <a:ln/>
        </p:spPr>
      </p:sp>
      <p:sp>
        <p:nvSpPr>
          <p:cNvPr id="26" name="Text 22"/>
          <p:cNvSpPr/>
          <p:nvPr/>
        </p:nvSpPr>
        <p:spPr>
          <a:xfrm>
            <a:off x="12574572" y="7289800"/>
            <a:ext cx="1016127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800" dirty="0">
                <a:solidFill>
                  <a:srgbClr val="FFFFFF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04</a:t>
            </a:r>
            <a:endParaRPr lang="en-US" sz="4800" dirty="0"/>
          </a:p>
        </p:txBody>
      </p:sp>
      <p:sp>
        <p:nvSpPr>
          <p:cNvPr id="27" name="Shape 23"/>
          <p:cNvSpPr/>
          <p:nvPr/>
        </p:nvSpPr>
        <p:spPr>
          <a:xfrm>
            <a:off x="14098762" y="7035800"/>
            <a:ext cx="5487086" cy="1625600"/>
          </a:xfrm>
          <a:prstGeom prst="rect">
            <a:avLst/>
          </a:prstGeom>
          <a:noFill/>
          <a:ln/>
        </p:spPr>
      </p:sp>
      <p:sp>
        <p:nvSpPr>
          <p:cNvPr id="28" name="Text 24"/>
          <p:cNvSpPr/>
          <p:nvPr/>
        </p:nvSpPr>
        <p:spPr>
          <a:xfrm>
            <a:off x="14098762" y="7035800"/>
            <a:ext cx="5690311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Magic</a:t>
            </a:r>
            <a:endParaRPr lang="en-US" sz="4800" dirty="0"/>
          </a:p>
        </p:txBody>
      </p:sp>
      <p:sp>
        <p:nvSpPr>
          <p:cNvPr id="29" name="Text 25"/>
          <p:cNvSpPr/>
          <p:nvPr/>
        </p:nvSpPr>
        <p:spPr>
          <a:xfrm>
            <a:off x="14098762" y="8051800"/>
            <a:ext cx="5622569" cy="745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Spellcasting</a:t>
            </a:r>
            <a:endParaRPr lang="en-US" sz="3200" dirty="0"/>
          </a:p>
        </p:txBody>
      </p:sp>
      <p:sp>
        <p:nvSpPr>
          <p:cNvPr id="30" name="Shape 26"/>
          <p:cNvSpPr/>
          <p:nvPr/>
        </p:nvSpPr>
        <p:spPr>
          <a:xfrm>
            <a:off x="4801200" y="10020300"/>
            <a:ext cx="7316114" cy="1625600"/>
          </a:xfrm>
          <a:prstGeom prst="rect">
            <a:avLst/>
          </a:prstGeom>
          <a:noFill/>
          <a:ln/>
        </p:spPr>
      </p:sp>
      <p:sp>
        <p:nvSpPr>
          <p:cNvPr id="31" name="Shape 27"/>
          <p:cNvSpPr/>
          <p:nvPr/>
        </p:nvSpPr>
        <p:spPr>
          <a:xfrm>
            <a:off x="4801200" y="10020300"/>
            <a:ext cx="1625803" cy="1625600"/>
          </a:xfrm>
          <a:prstGeom prst="roundRect">
            <a:avLst>
              <a:gd name="adj" fmla="val 781313"/>
            </a:avLst>
          </a:prstGeom>
          <a:solidFill>
            <a:srgbClr val="1C50EA">
              <a:alpha val="100000"/>
            </a:srgbClr>
          </a:solidFill>
          <a:ln/>
        </p:spPr>
      </p:sp>
      <p:sp>
        <p:nvSpPr>
          <p:cNvPr id="32" name="Text 28"/>
          <p:cNvSpPr/>
          <p:nvPr/>
        </p:nvSpPr>
        <p:spPr>
          <a:xfrm>
            <a:off x="5112389" y="10274300"/>
            <a:ext cx="1003425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800" dirty="0">
                <a:solidFill>
                  <a:srgbClr val="FFFFFF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05</a:t>
            </a:r>
            <a:endParaRPr lang="en-US" sz="4800" dirty="0"/>
          </a:p>
        </p:txBody>
      </p:sp>
      <p:sp>
        <p:nvSpPr>
          <p:cNvPr id="33" name="Shape 29"/>
          <p:cNvSpPr/>
          <p:nvPr/>
        </p:nvSpPr>
        <p:spPr>
          <a:xfrm>
            <a:off x="6630229" y="10020300"/>
            <a:ext cx="5487086" cy="1625600"/>
          </a:xfrm>
          <a:prstGeom prst="rect">
            <a:avLst/>
          </a:prstGeom>
          <a:noFill/>
          <a:ln/>
        </p:spPr>
      </p:sp>
      <p:sp>
        <p:nvSpPr>
          <p:cNvPr id="34" name="Text 30"/>
          <p:cNvSpPr/>
          <p:nvPr/>
        </p:nvSpPr>
        <p:spPr>
          <a:xfrm>
            <a:off x="6630229" y="10020300"/>
            <a:ext cx="5690311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Adventure</a:t>
            </a:r>
            <a:endParaRPr lang="en-US" sz="4800" dirty="0"/>
          </a:p>
        </p:txBody>
      </p:sp>
      <p:sp>
        <p:nvSpPr>
          <p:cNvPr id="35" name="Text 31"/>
          <p:cNvSpPr/>
          <p:nvPr/>
        </p:nvSpPr>
        <p:spPr>
          <a:xfrm>
            <a:off x="6630229" y="11036300"/>
            <a:ext cx="5622569" cy="745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Happily Ever After</a:t>
            </a:r>
            <a:endParaRPr lang="en-US" sz="3200" dirty="0"/>
          </a:p>
        </p:txBody>
      </p:sp>
      <p:sp>
        <p:nvSpPr>
          <p:cNvPr id="36" name="Shape 32"/>
          <p:cNvSpPr/>
          <p:nvPr/>
        </p:nvSpPr>
        <p:spPr>
          <a:xfrm>
            <a:off x="12269734" y="10020300"/>
            <a:ext cx="7316114" cy="1625600"/>
          </a:xfrm>
          <a:prstGeom prst="rect">
            <a:avLst/>
          </a:prstGeom>
          <a:noFill/>
          <a:ln/>
        </p:spPr>
      </p:sp>
      <p:sp>
        <p:nvSpPr>
          <p:cNvPr id="37" name="Shape 33"/>
          <p:cNvSpPr/>
          <p:nvPr/>
        </p:nvSpPr>
        <p:spPr>
          <a:xfrm>
            <a:off x="12269734" y="10020300"/>
            <a:ext cx="1625803" cy="1625600"/>
          </a:xfrm>
          <a:prstGeom prst="roundRect">
            <a:avLst>
              <a:gd name="adj" fmla="val 781313"/>
            </a:avLst>
          </a:prstGeom>
          <a:solidFill>
            <a:srgbClr val="1C50EA">
              <a:alpha val="100000"/>
            </a:srgbClr>
          </a:solidFill>
          <a:ln/>
        </p:spPr>
      </p:sp>
      <p:sp>
        <p:nvSpPr>
          <p:cNvPr id="38" name="Text 34"/>
          <p:cNvSpPr/>
          <p:nvPr/>
        </p:nvSpPr>
        <p:spPr>
          <a:xfrm>
            <a:off x="12587273" y="10274300"/>
            <a:ext cx="990724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4800" dirty="0">
                <a:solidFill>
                  <a:srgbClr val="FFFFFF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06</a:t>
            </a:r>
            <a:endParaRPr lang="en-US" sz="4800" dirty="0"/>
          </a:p>
        </p:txBody>
      </p:sp>
      <p:sp>
        <p:nvSpPr>
          <p:cNvPr id="39" name="Shape 35"/>
          <p:cNvSpPr/>
          <p:nvPr/>
        </p:nvSpPr>
        <p:spPr>
          <a:xfrm>
            <a:off x="14098762" y="10020300"/>
            <a:ext cx="5487086" cy="1625600"/>
          </a:xfrm>
          <a:prstGeom prst="rect">
            <a:avLst/>
          </a:prstGeom>
          <a:noFill/>
          <a:ln/>
        </p:spPr>
      </p:sp>
      <p:sp>
        <p:nvSpPr>
          <p:cNvPr id="40" name="Text 36"/>
          <p:cNvSpPr/>
          <p:nvPr/>
        </p:nvSpPr>
        <p:spPr>
          <a:xfrm>
            <a:off x="14098762" y="10020300"/>
            <a:ext cx="5690311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Conclusion</a:t>
            </a:r>
            <a:endParaRPr lang="en-US" sz="4800" dirty="0"/>
          </a:p>
        </p:txBody>
      </p:sp>
      <p:sp>
        <p:nvSpPr>
          <p:cNvPr id="41" name="Text 37"/>
          <p:cNvSpPr/>
          <p:nvPr/>
        </p:nvSpPr>
        <p:spPr>
          <a:xfrm>
            <a:off x="14098762" y="11036300"/>
            <a:ext cx="5622569" cy="745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Embrace the Fantasy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13057232" y="4406900"/>
            <a:ext cx="9907238" cy="3556000"/>
          </a:xfrm>
          <a:prstGeom prst="rect">
            <a:avLst/>
          </a:prstGeom>
          <a:noFill/>
          <a:ln/>
        </p:spPr>
      </p:sp>
      <p:sp>
        <p:nvSpPr>
          <p:cNvPr id="6" name="Shape 2"/>
          <p:cNvSpPr/>
          <p:nvPr/>
        </p:nvSpPr>
        <p:spPr>
          <a:xfrm>
            <a:off x="13057232" y="5372100"/>
            <a:ext cx="1625803" cy="1625600"/>
          </a:xfrm>
          <a:prstGeom prst="roundRect">
            <a:avLst>
              <a:gd name="adj" fmla="val 78188"/>
            </a:avLst>
          </a:prstGeom>
          <a:noFill/>
          <a:ln/>
        </p:spPr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57232" y="5372100"/>
            <a:ext cx="1625803" cy="1625600"/>
          </a:xfrm>
          <a:prstGeom prst="rect">
            <a:avLst/>
          </a:prstGeom>
        </p:spPr>
      </p:pic>
      <p:pic>
        <p:nvPicPr>
          <p:cNvPr id="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72170" y="5480050"/>
            <a:ext cx="1196250" cy="1409700"/>
          </a:xfrm>
          <a:prstGeom prst="rect">
            <a:avLst/>
          </a:prstGeom>
        </p:spPr>
      </p:pic>
      <p:sp>
        <p:nvSpPr>
          <p:cNvPr id="9" name="Shape 3"/>
          <p:cNvSpPr/>
          <p:nvPr/>
        </p:nvSpPr>
        <p:spPr>
          <a:xfrm>
            <a:off x="15089486" y="4406900"/>
            <a:ext cx="7874984" cy="3556000"/>
          </a:xfrm>
          <a:prstGeom prst="rect">
            <a:avLst/>
          </a:prstGeom>
          <a:noFill/>
          <a:ln/>
        </p:spPr>
      </p:sp>
      <p:sp>
        <p:nvSpPr>
          <p:cNvPr id="10" name="Text 4"/>
          <p:cNvSpPr/>
          <p:nvPr/>
        </p:nvSpPr>
        <p:spPr>
          <a:xfrm>
            <a:off x="15089486" y="4406900"/>
            <a:ext cx="8078210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Unicorn Sightings</a:t>
            </a:r>
            <a:endParaRPr lang="en-US" sz="4800" dirty="0"/>
          </a:p>
        </p:txBody>
      </p:sp>
      <p:sp>
        <p:nvSpPr>
          <p:cNvPr id="11" name="Text 5"/>
          <p:cNvSpPr/>
          <p:nvPr/>
        </p:nvSpPr>
        <p:spPr>
          <a:xfrm>
            <a:off x="15089486" y="5524500"/>
            <a:ext cx="8010468" cy="2573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 record of the number of unicorns spotted in the fantasy realm and the beauty and mystery that surrounds these enchanting creatures.</a:t>
            </a:r>
            <a:endParaRPr lang="en-US" sz="3200" dirty="0"/>
          </a:p>
        </p:txBody>
      </p:sp>
      <p:sp>
        <p:nvSpPr>
          <p:cNvPr id="12" name="Shape 6"/>
          <p:cNvSpPr/>
          <p:nvPr/>
        </p:nvSpPr>
        <p:spPr>
          <a:xfrm>
            <a:off x="2286286" y="8559800"/>
            <a:ext cx="9907238" cy="3556000"/>
          </a:xfrm>
          <a:prstGeom prst="rect">
            <a:avLst/>
          </a:prstGeom>
          <a:noFill/>
          <a:ln/>
        </p:spPr>
      </p:sp>
      <p:sp>
        <p:nvSpPr>
          <p:cNvPr id="13" name="Shape 7"/>
          <p:cNvSpPr/>
          <p:nvPr/>
        </p:nvSpPr>
        <p:spPr>
          <a:xfrm>
            <a:off x="2286286" y="9525000"/>
            <a:ext cx="1625803" cy="1625600"/>
          </a:xfrm>
          <a:prstGeom prst="roundRect">
            <a:avLst>
              <a:gd name="adj" fmla="val 78188"/>
            </a:avLst>
          </a:prstGeom>
          <a:noFill/>
          <a:ln/>
        </p:spPr>
      </p:sp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86286" y="9525000"/>
            <a:ext cx="1625803" cy="1625600"/>
          </a:xfrm>
          <a:prstGeom prst="rect">
            <a:avLst/>
          </a:prstGeom>
        </p:spPr>
      </p:pic>
      <p:pic>
        <p:nvPicPr>
          <p:cNvPr id="15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01224" y="9632950"/>
            <a:ext cx="1196250" cy="1409700"/>
          </a:xfrm>
          <a:prstGeom prst="rect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4318540" y="8559800"/>
            <a:ext cx="7874984" cy="3556000"/>
          </a:xfrm>
          <a:prstGeom prst="rect">
            <a:avLst/>
          </a:prstGeom>
          <a:noFill/>
          <a:ln/>
        </p:spPr>
      </p:sp>
      <p:sp>
        <p:nvSpPr>
          <p:cNvPr id="17" name="Text 9"/>
          <p:cNvSpPr/>
          <p:nvPr/>
        </p:nvSpPr>
        <p:spPr>
          <a:xfrm>
            <a:off x="4318540" y="8559800"/>
            <a:ext cx="8078210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Unicorn Sightings</a:t>
            </a:r>
            <a:endParaRPr lang="en-US" sz="4800" dirty="0"/>
          </a:p>
        </p:txBody>
      </p:sp>
      <p:sp>
        <p:nvSpPr>
          <p:cNvPr id="18" name="Text 10"/>
          <p:cNvSpPr/>
          <p:nvPr/>
        </p:nvSpPr>
        <p:spPr>
          <a:xfrm>
            <a:off x="4318540" y="9677400"/>
            <a:ext cx="8010468" cy="2573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 record of the number of unicorns spotted in the fantasy realm and the beauty and mystery that surrounds these enchanting creatures.</a:t>
            </a:r>
            <a:endParaRPr lang="en-US" sz="3200" dirty="0"/>
          </a:p>
        </p:txBody>
      </p:sp>
      <p:sp>
        <p:nvSpPr>
          <p:cNvPr id="19" name="Shape 11"/>
          <p:cNvSpPr/>
          <p:nvPr/>
        </p:nvSpPr>
        <p:spPr>
          <a:xfrm>
            <a:off x="13057232" y="8559800"/>
            <a:ext cx="9907238" cy="3556000"/>
          </a:xfrm>
          <a:prstGeom prst="rect">
            <a:avLst/>
          </a:prstGeom>
          <a:noFill/>
          <a:ln/>
        </p:spPr>
      </p:sp>
      <p:sp>
        <p:nvSpPr>
          <p:cNvPr id="20" name="Shape 12"/>
          <p:cNvSpPr/>
          <p:nvPr/>
        </p:nvSpPr>
        <p:spPr>
          <a:xfrm>
            <a:off x="13057232" y="9525000"/>
            <a:ext cx="1625803" cy="1625600"/>
          </a:xfrm>
          <a:prstGeom prst="roundRect">
            <a:avLst>
              <a:gd name="adj" fmla="val 78188"/>
            </a:avLst>
          </a:prstGeom>
          <a:noFill/>
          <a:ln/>
        </p:spPr>
      </p:sp>
      <p:pic>
        <p:nvPicPr>
          <p:cNvPr id="2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057232" y="9525000"/>
            <a:ext cx="1625803" cy="1625600"/>
          </a:xfrm>
          <a:prstGeom prst="rect">
            <a:avLst/>
          </a:prstGeom>
        </p:spPr>
      </p:pic>
      <p:pic>
        <p:nvPicPr>
          <p:cNvPr id="22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312216" y="9626600"/>
            <a:ext cx="1116152" cy="1422558"/>
          </a:xfrm>
          <a:prstGeom prst="rect">
            <a:avLst/>
          </a:prstGeom>
        </p:spPr>
      </p:pic>
      <p:sp>
        <p:nvSpPr>
          <p:cNvPr id="23" name="Shape 13"/>
          <p:cNvSpPr/>
          <p:nvPr/>
        </p:nvSpPr>
        <p:spPr>
          <a:xfrm>
            <a:off x="15089486" y="8559800"/>
            <a:ext cx="7874984" cy="3556000"/>
          </a:xfrm>
          <a:prstGeom prst="rect">
            <a:avLst/>
          </a:prstGeom>
          <a:noFill/>
          <a:ln/>
        </p:spPr>
      </p:sp>
      <p:sp>
        <p:nvSpPr>
          <p:cNvPr id="24" name="Text 14"/>
          <p:cNvSpPr/>
          <p:nvPr/>
        </p:nvSpPr>
        <p:spPr>
          <a:xfrm>
            <a:off x="15089486" y="8559800"/>
            <a:ext cx="8078210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Dragon Taming</a:t>
            </a:r>
            <a:endParaRPr lang="en-US" sz="4800" dirty="0"/>
          </a:p>
        </p:txBody>
      </p:sp>
      <p:sp>
        <p:nvSpPr>
          <p:cNvPr id="25" name="Text 15"/>
          <p:cNvSpPr/>
          <p:nvPr/>
        </p:nvSpPr>
        <p:spPr>
          <a:xfrm>
            <a:off x="15089486" y="9677400"/>
            <a:ext cx="8010468" cy="2573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 closer look at the art of taming dragons and the brave adventurers who dare to take on these fearsome creatures.</a:t>
            </a:r>
            <a:endParaRPr lang="en-US" sz="3200" dirty="0"/>
          </a:p>
        </p:txBody>
      </p:sp>
      <p:sp>
        <p:nvSpPr>
          <p:cNvPr id="26" name="Shape 16"/>
          <p:cNvSpPr/>
          <p:nvPr/>
        </p:nvSpPr>
        <p:spPr>
          <a:xfrm>
            <a:off x="2286286" y="4406900"/>
            <a:ext cx="9907238" cy="3556000"/>
          </a:xfrm>
          <a:prstGeom prst="rect">
            <a:avLst/>
          </a:prstGeom>
          <a:noFill/>
          <a:ln/>
        </p:spPr>
      </p:sp>
      <p:sp>
        <p:nvSpPr>
          <p:cNvPr id="27" name="Shape 17"/>
          <p:cNvSpPr/>
          <p:nvPr/>
        </p:nvSpPr>
        <p:spPr>
          <a:xfrm>
            <a:off x="2286286" y="5372100"/>
            <a:ext cx="1625803" cy="1625600"/>
          </a:xfrm>
          <a:prstGeom prst="roundRect">
            <a:avLst>
              <a:gd name="adj" fmla="val 78188"/>
            </a:avLst>
          </a:prstGeom>
          <a:noFill/>
          <a:ln/>
        </p:spPr>
      </p:sp>
      <p:pic>
        <p:nvPicPr>
          <p:cNvPr id="28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86286" y="5372100"/>
            <a:ext cx="1625803" cy="1625600"/>
          </a:xfrm>
          <a:prstGeom prst="rect">
            <a:avLst/>
          </a:prstGeom>
        </p:spPr>
      </p:pic>
      <p:pic>
        <p:nvPicPr>
          <p:cNvPr id="29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41269" y="5473700"/>
            <a:ext cx="1116152" cy="1422558"/>
          </a:xfrm>
          <a:prstGeom prst="rect">
            <a:avLst/>
          </a:prstGeom>
        </p:spPr>
      </p:pic>
      <p:sp>
        <p:nvSpPr>
          <p:cNvPr id="30" name="Shape 18"/>
          <p:cNvSpPr/>
          <p:nvPr/>
        </p:nvSpPr>
        <p:spPr>
          <a:xfrm>
            <a:off x="4318540" y="4406900"/>
            <a:ext cx="7874984" cy="3556000"/>
          </a:xfrm>
          <a:prstGeom prst="rect">
            <a:avLst/>
          </a:prstGeom>
          <a:noFill/>
          <a:ln/>
        </p:spPr>
      </p:sp>
      <p:sp>
        <p:nvSpPr>
          <p:cNvPr id="31" name="Text 19"/>
          <p:cNvSpPr/>
          <p:nvPr/>
        </p:nvSpPr>
        <p:spPr>
          <a:xfrm>
            <a:off x="4318540" y="4406900"/>
            <a:ext cx="8078210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Dragon Taming</a:t>
            </a:r>
            <a:endParaRPr lang="en-US" sz="4800" dirty="0"/>
          </a:p>
        </p:txBody>
      </p:sp>
      <p:sp>
        <p:nvSpPr>
          <p:cNvPr id="32" name="Text 20"/>
          <p:cNvSpPr/>
          <p:nvPr/>
        </p:nvSpPr>
        <p:spPr>
          <a:xfrm>
            <a:off x="4318540" y="5524500"/>
            <a:ext cx="8010468" cy="2573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 closer look at the art of taming dragons and the brave adventurers who dare to take on these fearsome creatures.</a:t>
            </a:r>
            <a:endParaRPr lang="en-US" sz="3200" dirty="0"/>
          </a:p>
        </p:txBody>
      </p:sp>
      <p:sp>
        <p:nvSpPr>
          <p:cNvPr id="33" name="Text 21"/>
          <p:cNvSpPr/>
          <p:nvPr/>
        </p:nvSpPr>
        <p:spPr>
          <a:xfrm>
            <a:off x="8014702" y="952500"/>
            <a:ext cx="8912281" cy="2980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Summary</a:t>
            </a:r>
            <a:endParaRPr lang="en-US" sz="1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365921" y="5219700"/>
            <a:ext cx="5601400" cy="7620000"/>
          </a:xfrm>
          <a:prstGeom prst="rect">
            <a:avLst/>
          </a:prstGeom>
          <a:noFill/>
          <a:ln/>
        </p:spPr>
      </p:sp>
      <p:sp>
        <p:nvSpPr>
          <p:cNvPr id="4" name="Shape 1"/>
          <p:cNvSpPr/>
          <p:nvPr/>
        </p:nvSpPr>
        <p:spPr>
          <a:xfrm>
            <a:off x="3365921" y="5219700"/>
            <a:ext cx="5601400" cy="7620000"/>
          </a:xfrm>
          <a:prstGeom prst="rect">
            <a:avLst/>
          </a:prstGeom>
          <a:noFill/>
          <a:ln/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5921" y="5219700"/>
            <a:ext cx="5575997" cy="5575300"/>
          </a:xfrm>
          <a:prstGeom prst="rect">
            <a:avLst/>
          </a:prstGeom>
        </p:spPr>
      </p:pic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5921" y="5219700"/>
            <a:ext cx="5575997" cy="5575300"/>
          </a:xfrm>
          <a:prstGeom prst="rect">
            <a:avLst/>
          </a:prstGeom>
        </p:spPr>
      </p:pic>
      <p:sp>
        <p:nvSpPr>
          <p:cNvPr id="7" name="Shape 2"/>
          <p:cNvSpPr/>
          <p:nvPr/>
        </p:nvSpPr>
        <p:spPr>
          <a:xfrm>
            <a:off x="5112389" y="7394067"/>
            <a:ext cx="2095762" cy="1226566"/>
          </a:xfrm>
          <a:prstGeom prst="rect">
            <a:avLst/>
          </a:prstGeom>
          <a:noFill/>
          <a:ln/>
        </p:spPr>
      </p:sp>
      <p:sp>
        <p:nvSpPr>
          <p:cNvPr id="8" name="Text 3"/>
          <p:cNvSpPr/>
          <p:nvPr/>
        </p:nvSpPr>
        <p:spPr>
          <a:xfrm>
            <a:off x="5112389" y="7245350"/>
            <a:ext cx="2298987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00000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34.574</a:t>
            </a:r>
            <a:endParaRPr lang="en-US" sz="4800" dirty="0"/>
          </a:p>
        </p:txBody>
      </p:sp>
      <p:sp>
        <p:nvSpPr>
          <p:cNvPr id="9" name="Text 4"/>
          <p:cNvSpPr/>
          <p:nvPr/>
        </p:nvSpPr>
        <p:spPr>
          <a:xfrm>
            <a:off x="5658557" y="8159750"/>
            <a:ext cx="1138909" cy="745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4D4D4D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Total</a:t>
            </a:r>
            <a:endParaRPr lang="en-US" sz="3200" dirty="0"/>
          </a:p>
        </p:txBody>
      </p:sp>
      <p:sp>
        <p:nvSpPr>
          <p:cNvPr id="10" name="Shape 5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1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sp>
        <p:nvSpPr>
          <p:cNvPr id="12" name="Shape 6"/>
          <p:cNvSpPr/>
          <p:nvPr/>
        </p:nvSpPr>
        <p:spPr>
          <a:xfrm>
            <a:off x="12638080" y="3594100"/>
            <a:ext cx="8459257" cy="2540000"/>
          </a:xfrm>
          <a:prstGeom prst="rect">
            <a:avLst/>
          </a:prstGeom>
          <a:noFill/>
          <a:ln/>
        </p:spPr>
      </p:sp>
      <p:sp>
        <p:nvSpPr>
          <p:cNvPr id="13" name="Shape 7"/>
          <p:cNvSpPr/>
          <p:nvPr/>
        </p:nvSpPr>
        <p:spPr>
          <a:xfrm>
            <a:off x="12638080" y="3594100"/>
            <a:ext cx="1016127" cy="1016000"/>
          </a:xfrm>
          <a:prstGeom prst="roundRect">
            <a:avLst>
              <a:gd name="adj" fmla="val 125100"/>
            </a:avLst>
          </a:prstGeom>
          <a:noFill/>
          <a:ln/>
        </p:spPr>
      </p:sp>
      <p:pic>
        <p:nvPicPr>
          <p:cNvPr id="1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638080" y="3594100"/>
            <a:ext cx="1016127" cy="1016000"/>
          </a:xfrm>
          <a:prstGeom prst="rect">
            <a:avLst/>
          </a:prstGeom>
        </p:spPr>
      </p:pic>
      <p:pic>
        <p:nvPicPr>
          <p:cNvPr id="15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99826" y="3689350"/>
            <a:ext cx="693626" cy="825531"/>
          </a:xfrm>
          <a:prstGeom prst="rect">
            <a:avLst/>
          </a:prstGeom>
        </p:spPr>
      </p:pic>
      <p:sp>
        <p:nvSpPr>
          <p:cNvPr id="16" name="Shape 8"/>
          <p:cNvSpPr/>
          <p:nvPr/>
        </p:nvSpPr>
        <p:spPr>
          <a:xfrm>
            <a:off x="12638080" y="4914900"/>
            <a:ext cx="8459257" cy="1219200"/>
          </a:xfrm>
          <a:prstGeom prst="rect">
            <a:avLst/>
          </a:prstGeom>
          <a:noFill/>
          <a:ln/>
        </p:spPr>
      </p:sp>
      <p:sp>
        <p:nvSpPr>
          <p:cNvPr id="17" name="Text 9"/>
          <p:cNvSpPr/>
          <p:nvPr/>
        </p:nvSpPr>
        <p:spPr>
          <a:xfrm>
            <a:off x="12638080" y="4914900"/>
            <a:ext cx="8594741" cy="1354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"The Art of Archery": Discover the intricacies of the Art of Archery .</a:t>
            </a:r>
            <a:endParaRPr lang="en-US" sz="3200" dirty="0"/>
          </a:p>
        </p:txBody>
      </p:sp>
      <p:sp>
        <p:nvSpPr>
          <p:cNvPr id="18" name="Shape 10"/>
          <p:cNvSpPr/>
          <p:nvPr/>
        </p:nvSpPr>
        <p:spPr>
          <a:xfrm>
            <a:off x="12638080" y="6946900"/>
            <a:ext cx="8459257" cy="2540000"/>
          </a:xfrm>
          <a:prstGeom prst="rect">
            <a:avLst/>
          </a:prstGeom>
          <a:noFill/>
          <a:ln/>
        </p:spPr>
      </p:sp>
      <p:sp>
        <p:nvSpPr>
          <p:cNvPr id="19" name="Shape 11"/>
          <p:cNvSpPr/>
          <p:nvPr/>
        </p:nvSpPr>
        <p:spPr>
          <a:xfrm>
            <a:off x="12638080" y="6946900"/>
            <a:ext cx="1016127" cy="1016000"/>
          </a:xfrm>
          <a:prstGeom prst="roundRect">
            <a:avLst>
              <a:gd name="adj" fmla="val 125100"/>
            </a:avLst>
          </a:prstGeom>
          <a:noFill/>
          <a:ln/>
        </p:spPr>
      </p:sp>
      <p:pic>
        <p:nvPicPr>
          <p:cNvPr id="20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38080" y="6946900"/>
            <a:ext cx="1016127" cy="1016000"/>
          </a:xfrm>
          <a:prstGeom prst="rect">
            <a:avLst/>
          </a:prstGeom>
        </p:spPr>
      </p:pic>
      <p:pic>
        <p:nvPicPr>
          <p:cNvPr id="21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733341" y="7089775"/>
            <a:ext cx="777972" cy="762000"/>
          </a:xfrm>
          <a:prstGeom prst="rect">
            <a:avLst/>
          </a:prstGeom>
        </p:spPr>
      </p:pic>
      <p:sp>
        <p:nvSpPr>
          <p:cNvPr id="22" name="Shape 12"/>
          <p:cNvSpPr/>
          <p:nvPr/>
        </p:nvSpPr>
        <p:spPr>
          <a:xfrm>
            <a:off x="12638080" y="8267700"/>
            <a:ext cx="8459257" cy="1219200"/>
          </a:xfrm>
          <a:prstGeom prst="rect">
            <a:avLst/>
          </a:prstGeom>
          <a:noFill/>
          <a:ln/>
        </p:spPr>
      </p:sp>
      <p:sp>
        <p:nvSpPr>
          <p:cNvPr id="23" name="Text 13"/>
          <p:cNvSpPr/>
          <p:nvPr/>
        </p:nvSpPr>
        <p:spPr>
          <a:xfrm>
            <a:off x="12638080" y="8267700"/>
            <a:ext cx="8594741" cy="1354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"The Music of the Elves": Immerse yourself in the enchanting music of the elves.</a:t>
            </a:r>
            <a:endParaRPr lang="en-US" sz="3200" dirty="0"/>
          </a:p>
        </p:txBody>
      </p:sp>
      <p:sp>
        <p:nvSpPr>
          <p:cNvPr id="24" name="Shape 14"/>
          <p:cNvSpPr/>
          <p:nvPr/>
        </p:nvSpPr>
        <p:spPr>
          <a:xfrm>
            <a:off x="12638080" y="10299700"/>
            <a:ext cx="8459257" cy="2540000"/>
          </a:xfrm>
          <a:prstGeom prst="rect">
            <a:avLst/>
          </a:prstGeom>
          <a:noFill/>
          <a:ln/>
        </p:spPr>
      </p:sp>
      <p:sp>
        <p:nvSpPr>
          <p:cNvPr id="25" name="Shape 15"/>
          <p:cNvSpPr/>
          <p:nvPr/>
        </p:nvSpPr>
        <p:spPr>
          <a:xfrm>
            <a:off x="12638080" y="10299700"/>
            <a:ext cx="1016127" cy="1016000"/>
          </a:xfrm>
          <a:prstGeom prst="roundRect">
            <a:avLst>
              <a:gd name="adj" fmla="val 125100"/>
            </a:avLst>
          </a:prstGeom>
          <a:noFill/>
          <a:ln/>
        </p:spPr>
      </p:sp>
      <p:pic>
        <p:nvPicPr>
          <p:cNvPr id="26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638080" y="10299700"/>
            <a:ext cx="1016127" cy="1016000"/>
          </a:xfrm>
          <a:prstGeom prst="rect">
            <a:avLst/>
          </a:prstGeom>
        </p:spPr>
      </p:pic>
      <p:pic>
        <p:nvPicPr>
          <p:cNvPr id="27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780972" y="10442575"/>
            <a:ext cx="730341" cy="730250"/>
          </a:xfrm>
          <a:prstGeom prst="rect">
            <a:avLst/>
          </a:prstGeom>
        </p:spPr>
      </p:pic>
      <p:sp>
        <p:nvSpPr>
          <p:cNvPr id="28" name="Shape 16"/>
          <p:cNvSpPr/>
          <p:nvPr/>
        </p:nvSpPr>
        <p:spPr>
          <a:xfrm>
            <a:off x="12638080" y="11620500"/>
            <a:ext cx="8459257" cy="1219200"/>
          </a:xfrm>
          <a:prstGeom prst="rect">
            <a:avLst/>
          </a:prstGeom>
          <a:noFill/>
          <a:ln/>
        </p:spPr>
      </p:sp>
      <p:sp>
        <p:nvSpPr>
          <p:cNvPr id="29" name="Text 17"/>
          <p:cNvSpPr/>
          <p:nvPr/>
        </p:nvSpPr>
        <p:spPr>
          <a:xfrm>
            <a:off x="12638080" y="11620500"/>
            <a:ext cx="8594741" cy="1354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"The Life of an Elf": Learn about the customs and daily life of the elves.</a:t>
            </a:r>
            <a:endParaRPr lang="en-US" sz="3200" dirty="0"/>
          </a:p>
        </p:txBody>
      </p:sp>
      <p:sp>
        <p:nvSpPr>
          <p:cNvPr id="30" name="Text 18"/>
          <p:cNvSpPr/>
          <p:nvPr/>
        </p:nvSpPr>
        <p:spPr>
          <a:xfrm>
            <a:off x="8014702" y="952500"/>
            <a:ext cx="8912281" cy="2980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Summary</a:t>
            </a:r>
            <a:endParaRPr lang="en-US" sz="1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014702" y="355600"/>
            <a:ext cx="8912281" cy="2980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Summary</a:t>
            </a:r>
            <a:endParaRPr lang="en-US" sz="12800" dirty="0"/>
          </a:p>
        </p:txBody>
      </p:sp>
      <p:sp>
        <p:nvSpPr>
          <p:cNvPr id="6" name="Shape 2"/>
          <p:cNvSpPr/>
          <p:nvPr/>
        </p:nvSpPr>
        <p:spPr>
          <a:xfrm>
            <a:off x="1778222" y="3352800"/>
            <a:ext cx="20843305" cy="9347200"/>
          </a:xfrm>
          <a:prstGeom prst="rect">
            <a:avLst/>
          </a:prstGeom>
          <a:noFill/>
          <a:ln/>
        </p:spPr>
      </p:sp>
      <p:sp>
        <p:nvSpPr>
          <p:cNvPr id="7" name="Shape 3"/>
          <p:cNvSpPr/>
          <p:nvPr/>
        </p:nvSpPr>
        <p:spPr>
          <a:xfrm>
            <a:off x="1778222" y="3352800"/>
            <a:ext cx="6439705" cy="9347200"/>
          </a:xfrm>
          <a:prstGeom prst="roundRect">
            <a:avLst>
              <a:gd name="adj" fmla="val 3124"/>
            </a:avLst>
          </a:prstGeom>
          <a:noFill/>
          <a:ln w="12700">
            <a:solidFill>
              <a:srgbClr val="1C50EA"/>
            </a:solidFill>
            <a:prstDash val="solid"/>
          </a:ln>
        </p:spPr>
      </p:sp>
      <p:sp>
        <p:nvSpPr>
          <p:cNvPr id="8" name="Shape 4"/>
          <p:cNvSpPr/>
          <p:nvPr/>
        </p:nvSpPr>
        <p:spPr>
          <a:xfrm>
            <a:off x="4185173" y="3810000"/>
            <a:ext cx="1625803" cy="1625600"/>
          </a:xfrm>
          <a:prstGeom prst="roundRect">
            <a:avLst>
              <a:gd name="adj" fmla="val 78188"/>
            </a:avLst>
          </a:prstGeom>
          <a:solidFill>
            <a:srgbClr val="1C50EA">
              <a:alpha val="100000"/>
            </a:srgbClr>
          </a:solidFill>
          <a:ln/>
        </p:spPr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0011" y="4114800"/>
            <a:ext cx="1016127" cy="1016000"/>
          </a:xfrm>
          <a:prstGeom prst="rect">
            <a:avLst/>
          </a:prstGeom>
        </p:spPr>
      </p:pic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0612" y="4178300"/>
            <a:ext cx="654926" cy="88900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4039105" y="5740400"/>
            <a:ext cx="1917940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800" dirty="0">
                <a:solidFill>
                  <a:srgbClr val="1C50EA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Basic</a:t>
            </a:r>
            <a:endParaRPr lang="en-US" sz="4800" dirty="0"/>
          </a:p>
        </p:txBody>
      </p:sp>
      <p:sp>
        <p:nvSpPr>
          <p:cNvPr id="12" name="Text 6"/>
          <p:cNvSpPr/>
          <p:nvPr/>
        </p:nvSpPr>
        <p:spPr>
          <a:xfrm>
            <a:off x="2235479" y="6959600"/>
            <a:ext cx="5660674" cy="5418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lvl="1" marL="685800" indent="-342900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Access to the entry-level dungeons.</a:t>
            </a:r>
            <a:endParaRPr lang="en-US" sz="3200" dirty="0"/>
          </a:p>
          <a:p>
            <a:pPr algn="l" lvl="1" marL="685800" indent="-342900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 limited number of quests and battles per month.</a:t>
            </a:r>
            <a:endParaRPr lang="en-US" sz="3200" dirty="0"/>
          </a:p>
          <a:p>
            <a:pPr algn="l" lvl="1" marL="685800" indent="-342900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Ability to form a small party with fellow adventurers.</a:t>
            </a:r>
            <a:endParaRPr lang="en-US" sz="3200" dirty="0"/>
          </a:p>
        </p:txBody>
      </p:sp>
      <p:sp>
        <p:nvSpPr>
          <p:cNvPr id="13" name="Shape 7"/>
          <p:cNvSpPr/>
          <p:nvPr/>
        </p:nvSpPr>
        <p:spPr>
          <a:xfrm>
            <a:off x="8980022" y="3352800"/>
            <a:ext cx="6439705" cy="9347200"/>
          </a:xfrm>
          <a:prstGeom prst="roundRect">
            <a:avLst>
              <a:gd name="adj" fmla="val 3124"/>
            </a:avLst>
          </a:prstGeom>
          <a:noFill/>
          <a:ln w="12700">
            <a:solidFill>
              <a:srgbClr val="1C50EA"/>
            </a:solidFill>
            <a:prstDash val="solid"/>
          </a:ln>
        </p:spPr>
      </p:sp>
      <p:sp>
        <p:nvSpPr>
          <p:cNvPr id="14" name="Shape 8"/>
          <p:cNvSpPr/>
          <p:nvPr/>
        </p:nvSpPr>
        <p:spPr>
          <a:xfrm>
            <a:off x="11386973" y="3810000"/>
            <a:ext cx="1625803" cy="1625600"/>
          </a:xfrm>
          <a:prstGeom prst="roundRect">
            <a:avLst>
              <a:gd name="adj" fmla="val 78188"/>
            </a:avLst>
          </a:prstGeom>
          <a:solidFill>
            <a:srgbClr val="1C50EA">
              <a:alpha val="100000"/>
            </a:srgbClr>
          </a:solidFill>
          <a:ln/>
        </p:spPr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691811" y="4114800"/>
            <a:ext cx="1016127" cy="1016000"/>
          </a:xfrm>
          <a:prstGeom prst="rect">
            <a:avLst/>
          </a:prstGeom>
        </p:spPr>
      </p:pic>
      <p:pic>
        <p:nvPicPr>
          <p:cNvPr id="16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789092" y="4233912"/>
            <a:ext cx="821569" cy="777825"/>
          </a:xfrm>
          <a:prstGeom prst="rect">
            <a:avLst/>
          </a:prstGeom>
        </p:spPr>
      </p:pic>
      <p:sp>
        <p:nvSpPr>
          <p:cNvPr id="17" name="Text 9"/>
          <p:cNvSpPr/>
          <p:nvPr/>
        </p:nvSpPr>
        <p:spPr>
          <a:xfrm>
            <a:off x="11437780" y="5740400"/>
            <a:ext cx="1524191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800" dirty="0">
                <a:solidFill>
                  <a:srgbClr val="1C50EA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Elite</a:t>
            </a:r>
            <a:endParaRPr lang="en-US" sz="4800" dirty="0"/>
          </a:p>
        </p:txBody>
      </p:sp>
      <p:sp>
        <p:nvSpPr>
          <p:cNvPr id="18" name="Text 10"/>
          <p:cNvSpPr/>
          <p:nvPr/>
        </p:nvSpPr>
        <p:spPr>
          <a:xfrm>
            <a:off x="9437280" y="6959600"/>
            <a:ext cx="5660674" cy="5418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lvl="1" marL="685800" indent="-342900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Access to the intermediate and advanced dungeons.</a:t>
            </a:r>
            <a:endParaRPr lang="en-US" sz="3200" dirty="0"/>
          </a:p>
          <a:p>
            <a:pPr algn="l" lvl="1" marL="685800" indent="-342900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 greater number of quests and battles</a:t>
            </a:r>
            <a:endParaRPr lang="en-US" sz="3200" dirty="0"/>
          </a:p>
          <a:p>
            <a:pPr algn="l" lvl="1" marL="685800" indent="-342900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Ability to form larger parties with fellow adventurers.</a:t>
            </a:r>
            <a:endParaRPr lang="en-US" sz="3200" dirty="0"/>
          </a:p>
        </p:txBody>
      </p:sp>
      <p:sp>
        <p:nvSpPr>
          <p:cNvPr id="19" name="Shape 11"/>
          <p:cNvSpPr/>
          <p:nvPr/>
        </p:nvSpPr>
        <p:spPr>
          <a:xfrm>
            <a:off x="16181822" y="3352800"/>
            <a:ext cx="6439705" cy="9347200"/>
          </a:xfrm>
          <a:prstGeom prst="roundRect">
            <a:avLst>
              <a:gd name="adj" fmla="val 3124"/>
            </a:avLst>
          </a:prstGeom>
          <a:noFill/>
          <a:ln w="12700">
            <a:solidFill>
              <a:srgbClr val="1C50EA"/>
            </a:solidFill>
            <a:prstDash val="solid"/>
          </a:ln>
        </p:spPr>
      </p:sp>
      <p:sp>
        <p:nvSpPr>
          <p:cNvPr id="20" name="Shape 12"/>
          <p:cNvSpPr/>
          <p:nvPr/>
        </p:nvSpPr>
        <p:spPr>
          <a:xfrm>
            <a:off x="18588773" y="3810000"/>
            <a:ext cx="1625803" cy="1625600"/>
          </a:xfrm>
          <a:prstGeom prst="roundRect">
            <a:avLst>
              <a:gd name="adj" fmla="val 78188"/>
            </a:avLst>
          </a:prstGeom>
          <a:solidFill>
            <a:srgbClr val="1C50EA">
              <a:alpha val="100000"/>
            </a:srgbClr>
          </a:solidFill>
          <a:ln/>
        </p:spPr>
      </p:sp>
      <p:pic>
        <p:nvPicPr>
          <p:cNvPr id="21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93611" y="4114800"/>
            <a:ext cx="1016127" cy="1016000"/>
          </a:xfrm>
          <a:prstGeom prst="rect">
            <a:avLst/>
          </a:prstGeom>
        </p:spPr>
      </p:pic>
      <p:pic>
        <p:nvPicPr>
          <p:cNvPr id="22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20627" y="4273550"/>
            <a:ext cx="762095" cy="698500"/>
          </a:xfrm>
          <a:prstGeom prst="rect">
            <a:avLst/>
          </a:prstGeom>
        </p:spPr>
      </p:pic>
      <p:sp>
        <p:nvSpPr>
          <p:cNvPr id="23" name="Text 13"/>
          <p:cNvSpPr/>
          <p:nvPr/>
        </p:nvSpPr>
        <p:spPr>
          <a:xfrm>
            <a:off x="17629803" y="5740400"/>
            <a:ext cx="3543743" cy="1117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800" dirty="0">
                <a:solidFill>
                  <a:srgbClr val="1C50EA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Legendary</a:t>
            </a:r>
            <a:endParaRPr lang="en-US" sz="4800" dirty="0"/>
          </a:p>
        </p:txBody>
      </p:sp>
      <p:sp>
        <p:nvSpPr>
          <p:cNvPr id="24" name="Text 14"/>
          <p:cNvSpPr/>
          <p:nvPr/>
        </p:nvSpPr>
        <p:spPr>
          <a:xfrm>
            <a:off x="16639080" y="6959600"/>
            <a:ext cx="5660674" cy="5418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lvl="1" marL="685800" indent="-342900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Access to the most challenging dungeons and encounters.</a:t>
            </a:r>
            <a:endParaRPr lang="en-US" sz="3200" dirty="0"/>
          </a:p>
          <a:p>
            <a:pPr algn="l" lvl="1" marL="685800" indent="-342900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Unlimited quests and battles per month.</a:t>
            </a:r>
            <a:endParaRPr lang="en-US" sz="3200" dirty="0"/>
          </a:p>
          <a:p>
            <a:pPr algn="l" lvl="1" marL="685800" indent="-342900">
              <a:spcAft>
                <a:spcPts val="4000"/>
              </a:spcAft>
              <a:buSzPct val="100000"/>
              <a:buChar char="•"/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The ability to form the largest parties with fellow adventurers.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5797" y="800100"/>
            <a:ext cx="18595124" cy="12115800"/>
          </a:xfrm>
          <a:prstGeom prst="rect">
            <a:avLst/>
          </a:prstGeom>
        </p:spPr>
      </p:pic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5797" y="800100"/>
            <a:ext cx="8853006" cy="5613400"/>
          </a:xfrm>
          <a:prstGeom prst="rect">
            <a:avLst/>
          </a:prstGeom>
        </p:spPr>
      </p:pic>
      <p:sp>
        <p:nvSpPr>
          <p:cNvPr id="7" name="Shape 1"/>
          <p:cNvSpPr/>
          <p:nvPr/>
        </p:nvSpPr>
        <p:spPr>
          <a:xfrm>
            <a:off x="4775797" y="1866900"/>
            <a:ext cx="8853006" cy="4546600"/>
          </a:xfrm>
          <a:prstGeom prst="rect">
            <a:avLst/>
          </a:prstGeom>
          <a:solidFill>
            <a:srgbClr val="FFFFFF">
              <a:alpha val="100000"/>
            </a:srgbClr>
          </a:solidFill>
          <a:ln w="38100">
            <a:solidFill>
              <a:srgbClr val="EFF4FF"/>
            </a:solidFill>
            <a:prstDash val="solid"/>
          </a:ln>
        </p:spPr>
      </p:sp>
      <p:sp>
        <p:nvSpPr>
          <p:cNvPr id="8" name="Shape 2"/>
          <p:cNvSpPr/>
          <p:nvPr/>
        </p:nvSpPr>
        <p:spPr>
          <a:xfrm>
            <a:off x="5080635" y="2705100"/>
            <a:ext cx="8243330" cy="3403600"/>
          </a:xfrm>
          <a:prstGeom prst="rect">
            <a:avLst/>
          </a:prstGeom>
          <a:noFill/>
          <a:ln/>
        </p:spPr>
      </p:sp>
      <p:sp>
        <p:nvSpPr>
          <p:cNvPr id="9" name="Shape 3"/>
          <p:cNvSpPr/>
          <p:nvPr/>
        </p:nvSpPr>
        <p:spPr>
          <a:xfrm>
            <a:off x="5080635" y="2705100"/>
            <a:ext cx="8243330" cy="1498600"/>
          </a:xfrm>
          <a:prstGeom prst="rect">
            <a:avLst/>
          </a:prstGeom>
          <a:noFill/>
          <a:ln/>
        </p:spPr>
      </p:sp>
      <p:sp>
        <p:nvSpPr>
          <p:cNvPr id="10" name="Shape 4"/>
          <p:cNvSpPr/>
          <p:nvPr/>
        </p:nvSpPr>
        <p:spPr>
          <a:xfrm>
            <a:off x="5080635" y="2705100"/>
            <a:ext cx="8243330" cy="1498600"/>
          </a:xfrm>
          <a:prstGeom prst="rect">
            <a:avLst/>
          </a:prstGeom>
          <a:noFill/>
          <a:ln/>
        </p:spPr>
      </p:sp>
      <p:sp>
        <p:nvSpPr>
          <p:cNvPr id="11" name="Text 5"/>
          <p:cNvSpPr/>
          <p:nvPr/>
        </p:nvSpPr>
        <p:spPr>
          <a:xfrm>
            <a:off x="5080635" y="2705100"/>
            <a:ext cx="8395749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Eclipse</a:t>
            </a:r>
            <a:endParaRPr lang="en-US" sz="3600" dirty="0"/>
          </a:p>
        </p:txBody>
      </p:sp>
      <p:sp>
        <p:nvSpPr>
          <p:cNvPr id="12" name="Text 6"/>
          <p:cNvSpPr/>
          <p:nvPr/>
        </p:nvSpPr>
        <p:spPr>
          <a:xfrm>
            <a:off x="5080635" y="3594100"/>
            <a:ext cx="8378814" cy="745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Rare event causes unpredictable magic.</a:t>
            </a:r>
            <a:endParaRPr lang="en-US" sz="3200" dirty="0"/>
          </a:p>
        </p:txBody>
      </p:sp>
      <p:sp>
        <p:nvSpPr>
          <p:cNvPr id="13" name="Shape 7"/>
          <p:cNvSpPr/>
          <p:nvPr/>
        </p:nvSpPr>
        <p:spPr>
          <a:xfrm>
            <a:off x="5080635" y="4610100"/>
            <a:ext cx="8243330" cy="1498600"/>
          </a:xfrm>
          <a:prstGeom prst="rect">
            <a:avLst/>
          </a:prstGeom>
          <a:noFill/>
          <a:ln/>
        </p:spPr>
      </p:sp>
      <p:sp>
        <p:nvSpPr>
          <p:cNvPr id="14" name="Shape 8"/>
          <p:cNvSpPr/>
          <p:nvPr/>
        </p:nvSpPr>
        <p:spPr>
          <a:xfrm>
            <a:off x="5080635" y="4610100"/>
            <a:ext cx="8243330" cy="1498600"/>
          </a:xfrm>
          <a:prstGeom prst="rect">
            <a:avLst/>
          </a:prstGeom>
          <a:noFill/>
          <a:ln/>
        </p:spPr>
      </p:sp>
      <p:sp>
        <p:nvSpPr>
          <p:cNvPr id="15" name="Text 9"/>
          <p:cNvSpPr/>
          <p:nvPr/>
        </p:nvSpPr>
        <p:spPr>
          <a:xfrm>
            <a:off x="5080635" y="4610100"/>
            <a:ext cx="8395749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Quest</a:t>
            </a:r>
            <a:endParaRPr lang="en-US" sz="3600" dirty="0"/>
          </a:p>
        </p:txBody>
      </p:sp>
      <p:sp>
        <p:nvSpPr>
          <p:cNvPr id="16" name="Text 10"/>
          <p:cNvSpPr/>
          <p:nvPr/>
        </p:nvSpPr>
        <p:spPr>
          <a:xfrm>
            <a:off x="5080635" y="5499100"/>
            <a:ext cx="8378814" cy="745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Adventurers seek immortal artifact.</a:t>
            </a:r>
            <a:endParaRPr lang="en-US" sz="3200" dirty="0"/>
          </a:p>
        </p:txBody>
      </p:sp>
      <p:sp>
        <p:nvSpPr>
          <p:cNvPr id="17" name="Shape 11"/>
          <p:cNvSpPr/>
          <p:nvPr/>
        </p:nvSpPr>
        <p:spPr>
          <a:xfrm>
            <a:off x="8141718" y="800100"/>
            <a:ext cx="2133867" cy="2133600"/>
          </a:xfrm>
          <a:prstGeom prst="roundRect">
            <a:avLst>
              <a:gd name="adj" fmla="val 198429"/>
            </a:avLst>
          </a:prstGeom>
          <a:solidFill>
            <a:srgbClr val="1C50EA">
              <a:alpha val="100000"/>
            </a:srgbClr>
          </a:solidFill>
          <a:ln/>
        </p:spPr>
      </p:sp>
      <p:sp>
        <p:nvSpPr>
          <p:cNvPr id="18" name="Text 12"/>
          <p:cNvSpPr/>
          <p:nvPr/>
        </p:nvSpPr>
        <p:spPr>
          <a:xfrm>
            <a:off x="9011776" y="1104900"/>
            <a:ext cx="732458" cy="1862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8000" dirty="0">
                <a:solidFill>
                  <a:srgbClr val="FFFFFF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1</a:t>
            </a:r>
            <a:endParaRPr lang="en-US" sz="8000" dirty="0"/>
          </a:p>
        </p:txBody>
      </p:sp>
      <p:pic>
        <p:nvPicPr>
          <p:cNvPr id="1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5797" y="7302500"/>
            <a:ext cx="8853006" cy="5613400"/>
          </a:xfrm>
          <a:prstGeom prst="rect">
            <a:avLst/>
          </a:prstGeom>
        </p:spPr>
      </p:pic>
      <p:sp>
        <p:nvSpPr>
          <p:cNvPr id="20" name="Shape 13"/>
          <p:cNvSpPr/>
          <p:nvPr/>
        </p:nvSpPr>
        <p:spPr>
          <a:xfrm>
            <a:off x="4775797" y="8369300"/>
            <a:ext cx="8853006" cy="4546600"/>
          </a:xfrm>
          <a:prstGeom prst="rect">
            <a:avLst/>
          </a:prstGeom>
          <a:solidFill>
            <a:srgbClr val="FFFFFF">
              <a:alpha val="100000"/>
            </a:srgbClr>
          </a:solidFill>
          <a:ln w="38100">
            <a:solidFill>
              <a:srgbClr val="EFF4FF"/>
            </a:solidFill>
            <a:prstDash val="solid"/>
          </a:ln>
        </p:spPr>
      </p:sp>
      <p:sp>
        <p:nvSpPr>
          <p:cNvPr id="21" name="Shape 14"/>
          <p:cNvSpPr/>
          <p:nvPr/>
        </p:nvSpPr>
        <p:spPr>
          <a:xfrm>
            <a:off x="5080635" y="9207500"/>
            <a:ext cx="8243330" cy="3403600"/>
          </a:xfrm>
          <a:prstGeom prst="rect">
            <a:avLst/>
          </a:prstGeom>
          <a:noFill/>
          <a:ln/>
        </p:spPr>
      </p:sp>
      <p:sp>
        <p:nvSpPr>
          <p:cNvPr id="22" name="Shape 15"/>
          <p:cNvSpPr/>
          <p:nvPr/>
        </p:nvSpPr>
        <p:spPr>
          <a:xfrm>
            <a:off x="5080635" y="9207500"/>
            <a:ext cx="8243330" cy="1498600"/>
          </a:xfrm>
          <a:prstGeom prst="rect">
            <a:avLst/>
          </a:prstGeom>
          <a:noFill/>
          <a:ln/>
        </p:spPr>
      </p:sp>
      <p:sp>
        <p:nvSpPr>
          <p:cNvPr id="23" name="Shape 16"/>
          <p:cNvSpPr/>
          <p:nvPr/>
        </p:nvSpPr>
        <p:spPr>
          <a:xfrm>
            <a:off x="5080635" y="9207500"/>
            <a:ext cx="8243330" cy="1498600"/>
          </a:xfrm>
          <a:prstGeom prst="rect">
            <a:avLst/>
          </a:prstGeom>
          <a:noFill/>
          <a:ln/>
        </p:spPr>
      </p:sp>
      <p:sp>
        <p:nvSpPr>
          <p:cNvPr id="24" name="Text 17"/>
          <p:cNvSpPr/>
          <p:nvPr/>
        </p:nvSpPr>
        <p:spPr>
          <a:xfrm>
            <a:off x="5080635" y="9207500"/>
            <a:ext cx="8395749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War</a:t>
            </a:r>
            <a:endParaRPr lang="en-US" sz="3600" dirty="0"/>
          </a:p>
        </p:txBody>
      </p:sp>
      <p:sp>
        <p:nvSpPr>
          <p:cNvPr id="25" name="Text 18"/>
          <p:cNvSpPr/>
          <p:nvPr/>
        </p:nvSpPr>
        <p:spPr>
          <a:xfrm>
            <a:off x="5080635" y="10096500"/>
            <a:ext cx="8378814" cy="745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Kingdoms clash in conflict.</a:t>
            </a:r>
            <a:endParaRPr lang="en-US" sz="3200" dirty="0"/>
          </a:p>
        </p:txBody>
      </p:sp>
      <p:sp>
        <p:nvSpPr>
          <p:cNvPr id="26" name="Shape 19"/>
          <p:cNvSpPr/>
          <p:nvPr/>
        </p:nvSpPr>
        <p:spPr>
          <a:xfrm>
            <a:off x="5080635" y="11112500"/>
            <a:ext cx="8243330" cy="1498600"/>
          </a:xfrm>
          <a:prstGeom prst="rect">
            <a:avLst/>
          </a:prstGeom>
          <a:noFill/>
          <a:ln/>
        </p:spPr>
      </p:sp>
      <p:sp>
        <p:nvSpPr>
          <p:cNvPr id="27" name="Shape 20"/>
          <p:cNvSpPr/>
          <p:nvPr/>
        </p:nvSpPr>
        <p:spPr>
          <a:xfrm>
            <a:off x="5080635" y="11112500"/>
            <a:ext cx="8243330" cy="1498600"/>
          </a:xfrm>
          <a:prstGeom prst="rect">
            <a:avLst/>
          </a:prstGeom>
          <a:noFill/>
          <a:ln/>
        </p:spPr>
      </p:sp>
      <p:sp>
        <p:nvSpPr>
          <p:cNvPr id="28" name="Text 21"/>
          <p:cNvSpPr/>
          <p:nvPr/>
        </p:nvSpPr>
        <p:spPr>
          <a:xfrm>
            <a:off x="5080635" y="11112500"/>
            <a:ext cx="8395749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Transformation</a:t>
            </a:r>
            <a:endParaRPr lang="en-US" sz="3600" dirty="0"/>
          </a:p>
        </p:txBody>
      </p:sp>
      <p:sp>
        <p:nvSpPr>
          <p:cNvPr id="29" name="Text 22"/>
          <p:cNvSpPr/>
          <p:nvPr/>
        </p:nvSpPr>
        <p:spPr>
          <a:xfrm>
            <a:off x="5080635" y="12001500"/>
            <a:ext cx="8378814" cy="745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Peasant discovers magical powers.</a:t>
            </a:r>
            <a:endParaRPr lang="en-US" sz="3200" dirty="0"/>
          </a:p>
        </p:txBody>
      </p:sp>
      <p:sp>
        <p:nvSpPr>
          <p:cNvPr id="30" name="Shape 23"/>
          <p:cNvSpPr/>
          <p:nvPr/>
        </p:nvSpPr>
        <p:spPr>
          <a:xfrm>
            <a:off x="8141718" y="7302500"/>
            <a:ext cx="2133867" cy="2133600"/>
          </a:xfrm>
          <a:prstGeom prst="roundRect">
            <a:avLst>
              <a:gd name="adj" fmla="val 198429"/>
            </a:avLst>
          </a:prstGeom>
          <a:solidFill>
            <a:srgbClr val="1C50EA">
              <a:alpha val="100000"/>
            </a:srgbClr>
          </a:solidFill>
          <a:ln/>
        </p:spPr>
      </p:sp>
      <p:sp>
        <p:nvSpPr>
          <p:cNvPr id="31" name="Text 24"/>
          <p:cNvSpPr/>
          <p:nvPr/>
        </p:nvSpPr>
        <p:spPr>
          <a:xfrm>
            <a:off x="8897462" y="7607300"/>
            <a:ext cx="961087" cy="1862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8000" dirty="0">
                <a:solidFill>
                  <a:srgbClr val="FFFFFF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3</a:t>
            </a:r>
            <a:endParaRPr lang="en-US" sz="8000" dirty="0"/>
          </a:p>
        </p:txBody>
      </p:sp>
      <p:pic>
        <p:nvPicPr>
          <p:cNvPr id="32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517915" y="800100"/>
            <a:ext cx="8853006" cy="5613400"/>
          </a:xfrm>
          <a:prstGeom prst="rect">
            <a:avLst/>
          </a:prstGeom>
        </p:spPr>
      </p:pic>
      <p:sp>
        <p:nvSpPr>
          <p:cNvPr id="33" name="Shape 25"/>
          <p:cNvSpPr/>
          <p:nvPr/>
        </p:nvSpPr>
        <p:spPr>
          <a:xfrm>
            <a:off x="14517915" y="1866900"/>
            <a:ext cx="8853006" cy="4546600"/>
          </a:xfrm>
          <a:prstGeom prst="rect">
            <a:avLst/>
          </a:prstGeom>
          <a:solidFill>
            <a:srgbClr val="FFFFFF">
              <a:alpha val="100000"/>
            </a:srgbClr>
          </a:solidFill>
          <a:ln w="38100">
            <a:solidFill>
              <a:srgbClr val="EFF4FF"/>
            </a:solidFill>
            <a:prstDash val="solid"/>
          </a:ln>
        </p:spPr>
      </p:sp>
      <p:sp>
        <p:nvSpPr>
          <p:cNvPr id="34" name="Shape 26"/>
          <p:cNvSpPr/>
          <p:nvPr/>
        </p:nvSpPr>
        <p:spPr>
          <a:xfrm>
            <a:off x="14822753" y="2705100"/>
            <a:ext cx="8243330" cy="3403600"/>
          </a:xfrm>
          <a:prstGeom prst="rect">
            <a:avLst/>
          </a:prstGeom>
          <a:noFill/>
          <a:ln/>
        </p:spPr>
      </p:sp>
      <p:sp>
        <p:nvSpPr>
          <p:cNvPr id="35" name="Shape 27"/>
          <p:cNvSpPr/>
          <p:nvPr/>
        </p:nvSpPr>
        <p:spPr>
          <a:xfrm>
            <a:off x="14822753" y="2705100"/>
            <a:ext cx="8243330" cy="1498600"/>
          </a:xfrm>
          <a:prstGeom prst="rect">
            <a:avLst/>
          </a:prstGeom>
          <a:noFill/>
          <a:ln/>
        </p:spPr>
      </p:sp>
      <p:sp>
        <p:nvSpPr>
          <p:cNvPr id="36" name="Shape 28"/>
          <p:cNvSpPr/>
          <p:nvPr/>
        </p:nvSpPr>
        <p:spPr>
          <a:xfrm>
            <a:off x="14822753" y="2705100"/>
            <a:ext cx="8243330" cy="1498600"/>
          </a:xfrm>
          <a:prstGeom prst="rect">
            <a:avLst/>
          </a:prstGeom>
          <a:noFill/>
          <a:ln/>
        </p:spPr>
      </p:sp>
      <p:sp>
        <p:nvSpPr>
          <p:cNvPr id="37" name="Text 29"/>
          <p:cNvSpPr/>
          <p:nvPr/>
        </p:nvSpPr>
        <p:spPr>
          <a:xfrm>
            <a:off x="14822753" y="2705100"/>
            <a:ext cx="8395749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Obtain</a:t>
            </a:r>
            <a:endParaRPr lang="en-US" sz="3600" dirty="0"/>
          </a:p>
        </p:txBody>
      </p:sp>
      <p:sp>
        <p:nvSpPr>
          <p:cNvPr id="38" name="Text 30"/>
          <p:cNvSpPr/>
          <p:nvPr/>
        </p:nvSpPr>
        <p:spPr>
          <a:xfrm>
            <a:off x="14822753" y="3594100"/>
            <a:ext cx="8378814" cy="745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Humans acquire Crystal </a:t>
            </a:r>
            <a:endParaRPr lang="en-US" sz="3200" dirty="0"/>
          </a:p>
        </p:txBody>
      </p:sp>
      <p:sp>
        <p:nvSpPr>
          <p:cNvPr id="39" name="Shape 31"/>
          <p:cNvSpPr/>
          <p:nvPr/>
        </p:nvSpPr>
        <p:spPr>
          <a:xfrm>
            <a:off x="14822753" y="4610100"/>
            <a:ext cx="8243330" cy="1498600"/>
          </a:xfrm>
          <a:prstGeom prst="rect">
            <a:avLst/>
          </a:prstGeom>
          <a:noFill/>
          <a:ln/>
        </p:spPr>
      </p:sp>
      <p:sp>
        <p:nvSpPr>
          <p:cNvPr id="40" name="Shape 32"/>
          <p:cNvSpPr/>
          <p:nvPr/>
        </p:nvSpPr>
        <p:spPr>
          <a:xfrm>
            <a:off x="14822753" y="4610100"/>
            <a:ext cx="8243330" cy="1498600"/>
          </a:xfrm>
          <a:prstGeom prst="rect">
            <a:avLst/>
          </a:prstGeom>
          <a:noFill/>
          <a:ln/>
        </p:spPr>
      </p:sp>
      <p:sp>
        <p:nvSpPr>
          <p:cNvPr id="41" name="Text 33"/>
          <p:cNvSpPr/>
          <p:nvPr/>
        </p:nvSpPr>
        <p:spPr>
          <a:xfrm>
            <a:off x="14822753" y="4610100"/>
            <a:ext cx="8395749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Foundation</a:t>
            </a:r>
            <a:endParaRPr lang="en-US" sz="3600" dirty="0"/>
          </a:p>
        </p:txBody>
      </p:sp>
      <p:sp>
        <p:nvSpPr>
          <p:cNvPr id="42" name="Text 34"/>
          <p:cNvSpPr/>
          <p:nvPr/>
        </p:nvSpPr>
        <p:spPr>
          <a:xfrm>
            <a:off x="14822753" y="5499100"/>
            <a:ext cx="8378814" cy="745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Shimmering City established</a:t>
            </a:r>
            <a:endParaRPr lang="en-US" sz="3200" dirty="0"/>
          </a:p>
        </p:txBody>
      </p:sp>
      <p:sp>
        <p:nvSpPr>
          <p:cNvPr id="43" name="Shape 35"/>
          <p:cNvSpPr/>
          <p:nvPr/>
        </p:nvSpPr>
        <p:spPr>
          <a:xfrm>
            <a:off x="17883835" y="800100"/>
            <a:ext cx="2133867" cy="2133600"/>
          </a:xfrm>
          <a:prstGeom prst="roundRect">
            <a:avLst>
              <a:gd name="adj" fmla="val 198429"/>
            </a:avLst>
          </a:prstGeom>
          <a:solidFill>
            <a:srgbClr val="1C50EA">
              <a:alpha val="100000"/>
            </a:srgbClr>
          </a:solidFill>
          <a:ln/>
        </p:spPr>
      </p:sp>
      <p:sp>
        <p:nvSpPr>
          <p:cNvPr id="44" name="Text 36"/>
          <p:cNvSpPr/>
          <p:nvPr/>
        </p:nvSpPr>
        <p:spPr>
          <a:xfrm>
            <a:off x="18658632" y="1104900"/>
            <a:ext cx="922982" cy="1862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8000" dirty="0">
                <a:solidFill>
                  <a:srgbClr val="FFFFFF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2</a:t>
            </a:r>
            <a:endParaRPr lang="en-US" sz="8000" dirty="0"/>
          </a:p>
        </p:txBody>
      </p:sp>
      <p:pic>
        <p:nvPicPr>
          <p:cNvPr id="45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17915" y="7302500"/>
            <a:ext cx="8853006" cy="5613400"/>
          </a:xfrm>
          <a:prstGeom prst="rect">
            <a:avLst/>
          </a:prstGeom>
        </p:spPr>
      </p:pic>
      <p:sp>
        <p:nvSpPr>
          <p:cNvPr id="46" name="Shape 37"/>
          <p:cNvSpPr/>
          <p:nvPr/>
        </p:nvSpPr>
        <p:spPr>
          <a:xfrm>
            <a:off x="14517915" y="8369300"/>
            <a:ext cx="8853006" cy="4546600"/>
          </a:xfrm>
          <a:prstGeom prst="rect">
            <a:avLst/>
          </a:prstGeom>
          <a:solidFill>
            <a:srgbClr val="FFFFFF">
              <a:alpha val="100000"/>
            </a:srgbClr>
          </a:solidFill>
          <a:ln w="38100">
            <a:solidFill>
              <a:srgbClr val="EFF4FF"/>
            </a:solidFill>
            <a:prstDash val="solid"/>
          </a:ln>
        </p:spPr>
      </p:sp>
      <p:sp>
        <p:nvSpPr>
          <p:cNvPr id="47" name="Shape 38"/>
          <p:cNvSpPr/>
          <p:nvPr/>
        </p:nvSpPr>
        <p:spPr>
          <a:xfrm>
            <a:off x="14822753" y="9207500"/>
            <a:ext cx="8243330" cy="3403600"/>
          </a:xfrm>
          <a:prstGeom prst="rect">
            <a:avLst/>
          </a:prstGeom>
          <a:noFill/>
          <a:ln/>
        </p:spPr>
      </p:sp>
      <p:sp>
        <p:nvSpPr>
          <p:cNvPr id="48" name="Shape 39"/>
          <p:cNvSpPr/>
          <p:nvPr/>
        </p:nvSpPr>
        <p:spPr>
          <a:xfrm>
            <a:off x="14822753" y="9207500"/>
            <a:ext cx="8243330" cy="1498600"/>
          </a:xfrm>
          <a:prstGeom prst="rect">
            <a:avLst/>
          </a:prstGeom>
          <a:noFill/>
          <a:ln/>
        </p:spPr>
      </p:sp>
      <p:sp>
        <p:nvSpPr>
          <p:cNvPr id="49" name="Shape 40"/>
          <p:cNvSpPr/>
          <p:nvPr/>
        </p:nvSpPr>
        <p:spPr>
          <a:xfrm>
            <a:off x="14822753" y="9207500"/>
            <a:ext cx="8243330" cy="1498600"/>
          </a:xfrm>
          <a:prstGeom prst="rect">
            <a:avLst/>
          </a:prstGeom>
          <a:noFill/>
          <a:ln/>
        </p:spPr>
      </p:sp>
      <p:sp>
        <p:nvSpPr>
          <p:cNvPr id="50" name="Text 41"/>
          <p:cNvSpPr/>
          <p:nvPr/>
        </p:nvSpPr>
        <p:spPr>
          <a:xfrm>
            <a:off x="14822753" y="9207500"/>
            <a:ext cx="8395749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Invasion</a:t>
            </a:r>
            <a:endParaRPr lang="en-US" sz="3600" dirty="0"/>
          </a:p>
        </p:txBody>
      </p:sp>
      <p:sp>
        <p:nvSpPr>
          <p:cNvPr id="51" name="Text 42"/>
          <p:cNvSpPr/>
          <p:nvPr/>
        </p:nvSpPr>
        <p:spPr>
          <a:xfrm>
            <a:off x="14822753" y="10096500"/>
            <a:ext cx="8378814" cy="745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Kingdom attacked by monsters.</a:t>
            </a:r>
            <a:endParaRPr lang="en-US" sz="3200" dirty="0"/>
          </a:p>
        </p:txBody>
      </p:sp>
      <p:sp>
        <p:nvSpPr>
          <p:cNvPr id="52" name="Shape 43"/>
          <p:cNvSpPr/>
          <p:nvPr/>
        </p:nvSpPr>
        <p:spPr>
          <a:xfrm>
            <a:off x="14822753" y="11112500"/>
            <a:ext cx="8243330" cy="1498600"/>
          </a:xfrm>
          <a:prstGeom prst="rect">
            <a:avLst/>
          </a:prstGeom>
          <a:noFill/>
          <a:ln/>
        </p:spPr>
      </p:sp>
      <p:sp>
        <p:nvSpPr>
          <p:cNvPr id="53" name="Shape 44"/>
          <p:cNvSpPr/>
          <p:nvPr/>
        </p:nvSpPr>
        <p:spPr>
          <a:xfrm>
            <a:off x="14822753" y="11112500"/>
            <a:ext cx="8243330" cy="1498600"/>
          </a:xfrm>
          <a:prstGeom prst="rect">
            <a:avLst/>
          </a:prstGeom>
          <a:noFill/>
          <a:ln/>
        </p:spPr>
      </p:sp>
      <p:sp>
        <p:nvSpPr>
          <p:cNvPr id="54" name="Text 45"/>
          <p:cNvSpPr/>
          <p:nvPr/>
        </p:nvSpPr>
        <p:spPr>
          <a:xfrm>
            <a:off x="14822753" y="11112500"/>
            <a:ext cx="8395749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Betrayal</a:t>
            </a:r>
            <a:endParaRPr lang="en-US" sz="3600" dirty="0"/>
          </a:p>
        </p:txBody>
      </p:sp>
      <p:sp>
        <p:nvSpPr>
          <p:cNvPr id="55" name="Text 46"/>
          <p:cNvSpPr/>
          <p:nvPr/>
        </p:nvSpPr>
        <p:spPr>
          <a:xfrm>
            <a:off x="14822753" y="12001500"/>
            <a:ext cx="8378814" cy="745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Queen's advisor revealed as spy.</a:t>
            </a:r>
            <a:endParaRPr lang="en-US" sz="3200" dirty="0"/>
          </a:p>
        </p:txBody>
      </p:sp>
      <p:sp>
        <p:nvSpPr>
          <p:cNvPr id="56" name="Shape 47"/>
          <p:cNvSpPr/>
          <p:nvPr/>
        </p:nvSpPr>
        <p:spPr>
          <a:xfrm>
            <a:off x="17883835" y="7302500"/>
            <a:ext cx="2133867" cy="2133600"/>
          </a:xfrm>
          <a:prstGeom prst="roundRect">
            <a:avLst>
              <a:gd name="adj" fmla="val 198429"/>
            </a:avLst>
          </a:prstGeom>
          <a:solidFill>
            <a:srgbClr val="1C50EA">
              <a:alpha val="100000"/>
            </a:srgbClr>
          </a:solidFill>
          <a:ln/>
        </p:spPr>
      </p:sp>
      <p:sp>
        <p:nvSpPr>
          <p:cNvPr id="57" name="Text 48"/>
          <p:cNvSpPr/>
          <p:nvPr/>
        </p:nvSpPr>
        <p:spPr>
          <a:xfrm>
            <a:off x="18601475" y="7607300"/>
            <a:ext cx="1037296" cy="1862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8000" dirty="0">
                <a:solidFill>
                  <a:srgbClr val="FFFFFF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4</a:t>
            </a:r>
            <a:endParaRPr lang="en-US" sz="8000" dirty="0"/>
          </a:p>
        </p:txBody>
      </p:sp>
      <p:sp>
        <p:nvSpPr>
          <p:cNvPr id="58" name="Text 49"/>
          <p:cNvSpPr/>
          <p:nvPr/>
        </p:nvSpPr>
        <p:spPr>
          <a:xfrm rot="16200000">
            <a:off x="-1627175" y="7480954"/>
            <a:ext cx="8912281" cy="2980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Summary</a:t>
            </a:r>
            <a:endParaRPr lang="en-US" sz="1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7646356" cy="13716000"/>
          </a:xfrm>
          <a:prstGeom prst="rect">
            <a:avLst/>
          </a:prstGeom>
        </p:spPr>
      </p:pic>
      <p:sp>
        <p:nvSpPr>
          <p:cNvPr id="6" name="Shape 1"/>
          <p:cNvSpPr/>
          <p:nvPr/>
        </p:nvSpPr>
        <p:spPr>
          <a:xfrm>
            <a:off x="8675184" y="3911600"/>
            <a:ext cx="6604826" cy="3759200"/>
          </a:xfrm>
          <a:prstGeom prst="rect">
            <a:avLst/>
          </a:prstGeom>
          <a:noFill/>
          <a:ln/>
        </p:spPr>
      </p:sp>
      <p:sp>
        <p:nvSpPr>
          <p:cNvPr id="7" name="Shape 2"/>
          <p:cNvSpPr/>
          <p:nvPr/>
        </p:nvSpPr>
        <p:spPr>
          <a:xfrm>
            <a:off x="8675184" y="4572000"/>
            <a:ext cx="622378" cy="2438400"/>
          </a:xfrm>
          <a:prstGeom prst="rect">
            <a:avLst/>
          </a:prstGeom>
          <a:noFill/>
          <a:ln/>
        </p:spPr>
      </p:sp>
      <p:sp>
        <p:nvSpPr>
          <p:cNvPr id="8" name="Text 3"/>
          <p:cNvSpPr/>
          <p:nvPr/>
        </p:nvSpPr>
        <p:spPr>
          <a:xfrm>
            <a:off x="8675184" y="4572000"/>
            <a:ext cx="1164312" cy="2980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1</a:t>
            </a:r>
            <a:endParaRPr lang="en-US" sz="12800" dirty="0"/>
          </a:p>
        </p:txBody>
      </p:sp>
      <p:sp>
        <p:nvSpPr>
          <p:cNvPr id="9" name="Shape 4"/>
          <p:cNvSpPr/>
          <p:nvPr/>
        </p:nvSpPr>
        <p:spPr>
          <a:xfrm>
            <a:off x="9500787" y="3911600"/>
            <a:ext cx="5779222" cy="3759200"/>
          </a:xfrm>
          <a:prstGeom prst="rect">
            <a:avLst/>
          </a:prstGeom>
          <a:noFill/>
          <a:ln/>
        </p:spPr>
      </p:sp>
      <p:sp>
        <p:nvSpPr>
          <p:cNvPr id="10" name="Text 5"/>
          <p:cNvSpPr/>
          <p:nvPr/>
        </p:nvSpPr>
        <p:spPr>
          <a:xfrm>
            <a:off x="9500787" y="3911600"/>
            <a:ext cx="5982448" cy="203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Discover the secrets</a:t>
            </a:r>
            <a:endParaRPr lang="en-US" sz="4800" dirty="0"/>
          </a:p>
        </p:txBody>
      </p:sp>
      <p:sp>
        <p:nvSpPr>
          <p:cNvPr id="11" name="Text 6"/>
          <p:cNvSpPr/>
          <p:nvPr/>
        </p:nvSpPr>
        <p:spPr>
          <a:xfrm>
            <a:off x="9500787" y="5842000"/>
            <a:ext cx="5914706" cy="1964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Explore the lush, vibrant forest and uncover the mysteries that lie within.</a:t>
            </a:r>
            <a:endParaRPr lang="en-US" sz="3200" dirty="0"/>
          </a:p>
        </p:txBody>
      </p:sp>
      <p:sp>
        <p:nvSpPr>
          <p:cNvPr id="12" name="Shape 7"/>
          <p:cNvSpPr/>
          <p:nvPr/>
        </p:nvSpPr>
        <p:spPr>
          <a:xfrm>
            <a:off x="8675184" y="8331200"/>
            <a:ext cx="6604826" cy="4368800"/>
          </a:xfrm>
          <a:prstGeom prst="rect">
            <a:avLst/>
          </a:prstGeom>
          <a:noFill/>
          <a:ln/>
        </p:spPr>
      </p:sp>
      <p:sp>
        <p:nvSpPr>
          <p:cNvPr id="13" name="Shape 8"/>
          <p:cNvSpPr/>
          <p:nvPr/>
        </p:nvSpPr>
        <p:spPr>
          <a:xfrm>
            <a:off x="8675184" y="9296400"/>
            <a:ext cx="990724" cy="2438400"/>
          </a:xfrm>
          <a:prstGeom prst="rect">
            <a:avLst/>
          </a:prstGeom>
          <a:noFill/>
          <a:ln/>
        </p:spPr>
      </p:sp>
      <p:sp>
        <p:nvSpPr>
          <p:cNvPr id="14" name="Text 9"/>
          <p:cNvSpPr/>
          <p:nvPr/>
        </p:nvSpPr>
        <p:spPr>
          <a:xfrm>
            <a:off x="8675184" y="9296400"/>
            <a:ext cx="1532658" cy="2980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3</a:t>
            </a:r>
            <a:endParaRPr lang="en-US" sz="12800" dirty="0"/>
          </a:p>
        </p:txBody>
      </p:sp>
      <p:sp>
        <p:nvSpPr>
          <p:cNvPr id="15" name="Shape 10"/>
          <p:cNvSpPr/>
          <p:nvPr/>
        </p:nvSpPr>
        <p:spPr>
          <a:xfrm>
            <a:off x="9869133" y="8331200"/>
            <a:ext cx="5410876" cy="4368800"/>
          </a:xfrm>
          <a:prstGeom prst="rect">
            <a:avLst/>
          </a:prstGeom>
          <a:noFill/>
          <a:ln/>
        </p:spPr>
      </p:sp>
      <p:sp>
        <p:nvSpPr>
          <p:cNvPr id="16" name="Text 11"/>
          <p:cNvSpPr/>
          <p:nvPr/>
        </p:nvSpPr>
        <p:spPr>
          <a:xfrm>
            <a:off x="9869133" y="8331200"/>
            <a:ext cx="5614102" cy="203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Meet the creatures</a:t>
            </a:r>
            <a:endParaRPr lang="en-US" sz="4800" dirty="0"/>
          </a:p>
        </p:txBody>
      </p:sp>
      <p:sp>
        <p:nvSpPr>
          <p:cNvPr id="17" name="Text 12"/>
          <p:cNvSpPr/>
          <p:nvPr/>
        </p:nvSpPr>
        <p:spPr>
          <a:xfrm>
            <a:off x="9869133" y="10261600"/>
            <a:ext cx="5546360" cy="2573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Encounter the mythical creatures that call the forest home, from talking animals to fairies.</a:t>
            </a:r>
            <a:endParaRPr lang="en-US" sz="3200" dirty="0"/>
          </a:p>
        </p:txBody>
      </p:sp>
      <p:sp>
        <p:nvSpPr>
          <p:cNvPr id="18" name="Shape 13"/>
          <p:cNvSpPr/>
          <p:nvPr/>
        </p:nvSpPr>
        <p:spPr>
          <a:xfrm>
            <a:off x="16181822" y="8331200"/>
            <a:ext cx="6604826" cy="4368800"/>
          </a:xfrm>
          <a:prstGeom prst="rect">
            <a:avLst/>
          </a:prstGeom>
          <a:noFill/>
          <a:ln/>
        </p:spPr>
      </p:sp>
      <p:sp>
        <p:nvSpPr>
          <p:cNvPr id="19" name="Shape 14"/>
          <p:cNvSpPr/>
          <p:nvPr/>
        </p:nvSpPr>
        <p:spPr>
          <a:xfrm>
            <a:off x="16181822" y="9296400"/>
            <a:ext cx="1105038" cy="2438400"/>
          </a:xfrm>
          <a:prstGeom prst="rect">
            <a:avLst/>
          </a:prstGeom>
          <a:noFill/>
          <a:ln/>
        </p:spPr>
      </p:sp>
      <p:sp>
        <p:nvSpPr>
          <p:cNvPr id="20" name="Text 15"/>
          <p:cNvSpPr/>
          <p:nvPr/>
        </p:nvSpPr>
        <p:spPr>
          <a:xfrm>
            <a:off x="16181822" y="9296400"/>
            <a:ext cx="1646973" cy="2980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4</a:t>
            </a:r>
            <a:endParaRPr lang="en-US" sz="12800" dirty="0"/>
          </a:p>
        </p:txBody>
      </p:sp>
      <p:sp>
        <p:nvSpPr>
          <p:cNvPr id="21" name="Shape 16"/>
          <p:cNvSpPr/>
          <p:nvPr/>
        </p:nvSpPr>
        <p:spPr>
          <a:xfrm>
            <a:off x="17490086" y="8331200"/>
            <a:ext cx="5296562" cy="4368800"/>
          </a:xfrm>
          <a:prstGeom prst="rect">
            <a:avLst/>
          </a:prstGeom>
          <a:noFill/>
          <a:ln/>
        </p:spPr>
      </p:sp>
      <p:sp>
        <p:nvSpPr>
          <p:cNvPr id="22" name="Text 17"/>
          <p:cNvSpPr/>
          <p:nvPr/>
        </p:nvSpPr>
        <p:spPr>
          <a:xfrm>
            <a:off x="17490086" y="8331200"/>
            <a:ext cx="5499787" cy="203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Uncover the magic</a:t>
            </a:r>
            <a:endParaRPr lang="en-US" sz="4800" dirty="0"/>
          </a:p>
        </p:txBody>
      </p:sp>
      <p:sp>
        <p:nvSpPr>
          <p:cNvPr id="23" name="Text 18"/>
          <p:cNvSpPr/>
          <p:nvPr/>
        </p:nvSpPr>
        <p:spPr>
          <a:xfrm>
            <a:off x="17490086" y="10261600"/>
            <a:ext cx="5432046" cy="2573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Learn about the powerful magic that pervades the forest and how it affects all who enter.</a:t>
            </a:r>
            <a:endParaRPr lang="en-US" sz="3200" dirty="0"/>
          </a:p>
        </p:txBody>
      </p:sp>
      <p:sp>
        <p:nvSpPr>
          <p:cNvPr id="24" name="Shape 19"/>
          <p:cNvSpPr/>
          <p:nvPr/>
        </p:nvSpPr>
        <p:spPr>
          <a:xfrm>
            <a:off x="16181822" y="3911600"/>
            <a:ext cx="6604826" cy="3759200"/>
          </a:xfrm>
          <a:prstGeom prst="rect">
            <a:avLst/>
          </a:prstGeom>
          <a:noFill/>
          <a:ln/>
        </p:spPr>
      </p:sp>
      <p:sp>
        <p:nvSpPr>
          <p:cNvPr id="25" name="Shape 20"/>
          <p:cNvSpPr/>
          <p:nvPr/>
        </p:nvSpPr>
        <p:spPr>
          <a:xfrm>
            <a:off x="16181822" y="4572000"/>
            <a:ext cx="939917" cy="2438400"/>
          </a:xfrm>
          <a:prstGeom prst="rect">
            <a:avLst/>
          </a:prstGeom>
          <a:noFill/>
          <a:ln/>
        </p:spPr>
      </p:sp>
      <p:sp>
        <p:nvSpPr>
          <p:cNvPr id="26" name="Text 21"/>
          <p:cNvSpPr/>
          <p:nvPr/>
        </p:nvSpPr>
        <p:spPr>
          <a:xfrm>
            <a:off x="16181822" y="4572000"/>
            <a:ext cx="1481852" cy="2980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2</a:t>
            </a:r>
            <a:endParaRPr lang="en-US" sz="12800" dirty="0"/>
          </a:p>
        </p:txBody>
      </p:sp>
      <p:sp>
        <p:nvSpPr>
          <p:cNvPr id="27" name="Shape 22"/>
          <p:cNvSpPr/>
          <p:nvPr/>
        </p:nvSpPr>
        <p:spPr>
          <a:xfrm>
            <a:off x="17324965" y="3911600"/>
            <a:ext cx="5461683" cy="3759200"/>
          </a:xfrm>
          <a:prstGeom prst="rect">
            <a:avLst/>
          </a:prstGeom>
          <a:noFill/>
          <a:ln/>
        </p:spPr>
      </p:sp>
      <p:sp>
        <p:nvSpPr>
          <p:cNvPr id="28" name="Text 23"/>
          <p:cNvSpPr/>
          <p:nvPr/>
        </p:nvSpPr>
        <p:spPr>
          <a:xfrm>
            <a:off x="17324965" y="3911600"/>
            <a:ext cx="5664908" cy="203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Find your own path</a:t>
            </a:r>
            <a:endParaRPr lang="en-US" sz="4800" dirty="0"/>
          </a:p>
        </p:txBody>
      </p:sp>
      <p:sp>
        <p:nvSpPr>
          <p:cNvPr id="29" name="Text 24"/>
          <p:cNvSpPr/>
          <p:nvPr/>
        </p:nvSpPr>
        <p:spPr>
          <a:xfrm>
            <a:off x="17324965" y="5842000"/>
            <a:ext cx="5597166" cy="1964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Choose your own path through the forest, and see where it takes you.</a:t>
            </a:r>
            <a:endParaRPr lang="en-US" sz="3200" dirty="0"/>
          </a:p>
        </p:txBody>
      </p:sp>
      <p:sp>
        <p:nvSpPr>
          <p:cNvPr id="30" name="Text 25"/>
          <p:cNvSpPr/>
          <p:nvPr/>
        </p:nvSpPr>
        <p:spPr>
          <a:xfrm>
            <a:off x="8738692" y="508000"/>
            <a:ext cx="8912281" cy="2980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Summary</a:t>
            </a:r>
            <a:endParaRPr lang="en-US" sz="1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002000" y="965200"/>
            <a:ext cx="8912281" cy="2980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Summary</a:t>
            </a:r>
            <a:endParaRPr lang="en-US" sz="12800" dirty="0"/>
          </a:p>
        </p:txBody>
      </p:sp>
      <p:sp>
        <p:nvSpPr>
          <p:cNvPr id="6" name="Shape 2"/>
          <p:cNvSpPr/>
          <p:nvPr/>
        </p:nvSpPr>
        <p:spPr>
          <a:xfrm>
            <a:off x="1714714" y="4203700"/>
            <a:ext cx="6122165" cy="7518400"/>
          </a:xfrm>
          <a:prstGeom prst="roundRect">
            <a:avLst>
              <a:gd name="adj" fmla="val 3286"/>
            </a:avLst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7" name="Shape 3"/>
          <p:cNvSpPr/>
          <p:nvPr/>
        </p:nvSpPr>
        <p:spPr>
          <a:xfrm>
            <a:off x="3962895" y="4508500"/>
            <a:ext cx="1625803" cy="1625600"/>
          </a:xfrm>
          <a:prstGeom prst="roundRect">
            <a:avLst>
              <a:gd name="adj" fmla="val 78188"/>
            </a:avLst>
          </a:prstGeom>
          <a:noFill/>
          <a:ln/>
        </p:spPr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895" y="4508500"/>
            <a:ext cx="1625803" cy="1625600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42330" y="4622800"/>
            <a:ext cx="1066933" cy="1397000"/>
          </a:xfrm>
          <a:prstGeom prst="rect">
            <a:avLst/>
          </a:prstGeom>
        </p:spPr>
      </p:pic>
      <p:sp>
        <p:nvSpPr>
          <p:cNvPr id="10" name="Shape 4"/>
          <p:cNvSpPr/>
          <p:nvPr/>
        </p:nvSpPr>
        <p:spPr>
          <a:xfrm>
            <a:off x="2121165" y="6438900"/>
            <a:ext cx="5309264" cy="4978400"/>
          </a:xfrm>
          <a:prstGeom prst="rect">
            <a:avLst/>
          </a:prstGeom>
          <a:noFill/>
          <a:ln/>
        </p:spPr>
      </p:sp>
      <p:sp>
        <p:nvSpPr>
          <p:cNvPr id="11" name="Text 5"/>
          <p:cNvSpPr/>
          <p:nvPr/>
        </p:nvSpPr>
        <p:spPr>
          <a:xfrm>
            <a:off x="2019552" y="6438900"/>
            <a:ext cx="5512489" cy="203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Spellcasting Competition</a:t>
            </a:r>
            <a:endParaRPr lang="en-US" sz="4800" dirty="0"/>
          </a:p>
        </p:txBody>
      </p:sp>
      <p:sp>
        <p:nvSpPr>
          <p:cNvPr id="12" name="Text 6"/>
          <p:cNvSpPr/>
          <p:nvPr/>
        </p:nvSpPr>
        <p:spPr>
          <a:xfrm>
            <a:off x="2053423" y="8369300"/>
            <a:ext cx="5444747" cy="31834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 significant event in the history of the fantasy realm, in which the greatest spellcasters of the realm.</a:t>
            </a:r>
            <a:endParaRPr lang="en-US" sz="3200" dirty="0"/>
          </a:p>
        </p:txBody>
      </p:sp>
      <p:sp>
        <p:nvSpPr>
          <p:cNvPr id="13" name="Shape 7"/>
          <p:cNvSpPr/>
          <p:nvPr/>
        </p:nvSpPr>
        <p:spPr>
          <a:xfrm>
            <a:off x="9132441" y="4203700"/>
            <a:ext cx="6122165" cy="7518400"/>
          </a:xfrm>
          <a:prstGeom prst="roundRect">
            <a:avLst>
              <a:gd name="adj" fmla="val 3286"/>
            </a:avLst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14" name="Shape 8"/>
          <p:cNvSpPr/>
          <p:nvPr/>
        </p:nvSpPr>
        <p:spPr>
          <a:xfrm>
            <a:off x="11380622" y="4508500"/>
            <a:ext cx="1625803" cy="1625600"/>
          </a:xfrm>
          <a:prstGeom prst="roundRect">
            <a:avLst>
              <a:gd name="adj" fmla="val 78188"/>
            </a:avLst>
          </a:prstGeom>
          <a:noFill/>
          <a:ln/>
        </p:spPr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80622" y="4508500"/>
            <a:ext cx="1625803" cy="1625600"/>
          </a:xfrm>
          <a:prstGeom prst="rect">
            <a:avLst/>
          </a:prstGeom>
        </p:spPr>
      </p:pic>
      <p:pic>
        <p:nvPicPr>
          <p:cNvPr id="16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58445" y="4635612"/>
            <a:ext cx="1270159" cy="1320688"/>
          </a:xfrm>
          <a:prstGeom prst="rect">
            <a:avLst/>
          </a:prstGeom>
        </p:spPr>
      </p:pic>
      <p:sp>
        <p:nvSpPr>
          <p:cNvPr id="17" name="Shape 9"/>
          <p:cNvSpPr/>
          <p:nvPr/>
        </p:nvSpPr>
        <p:spPr>
          <a:xfrm>
            <a:off x="9538892" y="6438900"/>
            <a:ext cx="5309264" cy="4978400"/>
          </a:xfrm>
          <a:prstGeom prst="rect">
            <a:avLst/>
          </a:prstGeom>
          <a:noFill/>
          <a:ln/>
        </p:spPr>
      </p:sp>
      <p:sp>
        <p:nvSpPr>
          <p:cNvPr id="18" name="Text 10"/>
          <p:cNvSpPr/>
          <p:nvPr/>
        </p:nvSpPr>
        <p:spPr>
          <a:xfrm>
            <a:off x="9437280" y="6438900"/>
            <a:ext cx="5512489" cy="203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Treasure</a:t>
            </a:r>
            <a:endParaRPr lang="en-US" sz="4800" dirty="0"/>
          </a:p>
          <a:p>
            <a:pPr algn="ctr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Hunt</a:t>
            </a:r>
            <a:endParaRPr lang="en-US" sz="4800" dirty="0"/>
          </a:p>
        </p:txBody>
      </p:sp>
      <p:sp>
        <p:nvSpPr>
          <p:cNvPr id="19" name="Text 11"/>
          <p:cNvSpPr/>
          <p:nvPr/>
        </p:nvSpPr>
        <p:spPr>
          <a:xfrm>
            <a:off x="9471150" y="8369300"/>
            <a:ext cx="5444747" cy="31834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 significant event in the history of the fantasy realm, in which a massive and awesome treasure hunt was organized.</a:t>
            </a:r>
            <a:endParaRPr lang="en-US" sz="3200" dirty="0"/>
          </a:p>
        </p:txBody>
      </p:sp>
      <p:sp>
        <p:nvSpPr>
          <p:cNvPr id="20" name="Shape 12"/>
          <p:cNvSpPr/>
          <p:nvPr/>
        </p:nvSpPr>
        <p:spPr>
          <a:xfrm>
            <a:off x="16550169" y="4203700"/>
            <a:ext cx="6122165" cy="7518400"/>
          </a:xfrm>
          <a:prstGeom prst="roundRect">
            <a:avLst>
              <a:gd name="adj" fmla="val 3286"/>
            </a:avLst>
          </a:prstGeom>
          <a:noFill/>
          <a:ln w="12700">
            <a:solidFill>
              <a:srgbClr val="000000"/>
            </a:solidFill>
            <a:prstDash val="solid"/>
          </a:ln>
        </p:spPr>
      </p:sp>
      <p:sp>
        <p:nvSpPr>
          <p:cNvPr id="21" name="Shape 13"/>
          <p:cNvSpPr/>
          <p:nvPr/>
        </p:nvSpPr>
        <p:spPr>
          <a:xfrm>
            <a:off x="18798350" y="4508500"/>
            <a:ext cx="1625803" cy="1625600"/>
          </a:xfrm>
          <a:prstGeom prst="roundRect">
            <a:avLst>
              <a:gd name="adj" fmla="val 78188"/>
            </a:avLst>
          </a:prstGeom>
          <a:noFill/>
          <a:ln/>
        </p:spPr>
      </p:sp>
      <p:pic>
        <p:nvPicPr>
          <p:cNvPr id="22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798350" y="4508500"/>
            <a:ext cx="1625803" cy="1625600"/>
          </a:xfrm>
          <a:prstGeom prst="rect">
            <a:avLst/>
          </a:prstGeom>
        </p:spPr>
      </p:pic>
      <p:pic>
        <p:nvPicPr>
          <p:cNvPr id="23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39680" y="4749800"/>
            <a:ext cx="1143143" cy="1143000"/>
          </a:xfrm>
          <a:prstGeom prst="rect">
            <a:avLst/>
          </a:prstGeom>
        </p:spPr>
      </p:pic>
      <p:sp>
        <p:nvSpPr>
          <p:cNvPr id="24" name="Shape 14"/>
          <p:cNvSpPr/>
          <p:nvPr/>
        </p:nvSpPr>
        <p:spPr>
          <a:xfrm>
            <a:off x="16956619" y="6438900"/>
            <a:ext cx="5309264" cy="4978400"/>
          </a:xfrm>
          <a:prstGeom prst="rect">
            <a:avLst/>
          </a:prstGeom>
          <a:noFill/>
          <a:ln/>
        </p:spPr>
      </p:sp>
      <p:sp>
        <p:nvSpPr>
          <p:cNvPr id="25" name="Text 15"/>
          <p:cNvSpPr/>
          <p:nvPr/>
        </p:nvSpPr>
        <p:spPr>
          <a:xfrm>
            <a:off x="16855007" y="6438900"/>
            <a:ext cx="5512489" cy="2032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Great</a:t>
            </a:r>
            <a:endParaRPr lang="en-US" sz="4800" dirty="0"/>
          </a:p>
          <a:p>
            <a:pPr algn="ctr"/>
            <a:r>
              <a:rPr lang="en-US" sz="48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Adventure</a:t>
            </a:r>
            <a:endParaRPr lang="en-US" sz="4800" dirty="0"/>
          </a:p>
        </p:txBody>
      </p:sp>
      <p:sp>
        <p:nvSpPr>
          <p:cNvPr id="26" name="Text 16"/>
          <p:cNvSpPr/>
          <p:nvPr/>
        </p:nvSpPr>
        <p:spPr>
          <a:xfrm>
            <a:off x="16888878" y="8369300"/>
            <a:ext cx="5444747" cy="31834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 notable year in the history of the fantasy realm, in which a large number of adventurers set out to explore.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23370921" y="10515600"/>
            <a:ext cx="1016127" cy="3200400"/>
          </a:xfrm>
          <a:prstGeom prst="rect">
            <a:avLst/>
          </a:prstGeom>
          <a:noFill/>
          <a:ln/>
        </p:spPr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23340" y="10820400"/>
            <a:ext cx="711289" cy="25908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014702" y="190500"/>
            <a:ext cx="8912281" cy="29802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12800" dirty="0">
                <a:solidFill>
                  <a:srgbClr val="272727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Summary</a:t>
            </a:r>
            <a:endParaRPr lang="en-US" sz="12800" dirty="0"/>
          </a:p>
        </p:txBody>
      </p:sp>
      <p:sp>
        <p:nvSpPr>
          <p:cNvPr id="6" name="Shape 2"/>
          <p:cNvSpPr/>
          <p:nvPr/>
        </p:nvSpPr>
        <p:spPr>
          <a:xfrm>
            <a:off x="3670759" y="3251200"/>
            <a:ext cx="17032829" cy="8763000"/>
          </a:xfrm>
          <a:prstGeom prst="rect">
            <a:avLst/>
          </a:prstGeom>
          <a:noFill/>
          <a:ln/>
        </p:spPr>
      </p:sp>
      <p:sp>
        <p:nvSpPr>
          <p:cNvPr id="7" name="Shape 3"/>
          <p:cNvSpPr/>
          <p:nvPr/>
        </p:nvSpPr>
        <p:spPr>
          <a:xfrm>
            <a:off x="3670759" y="3251200"/>
            <a:ext cx="17032829" cy="1219200"/>
          </a:xfrm>
          <a:prstGeom prst="rect">
            <a:avLst/>
          </a:prstGeom>
          <a:noFill/>
          <a:ln/>
        </p:spPr>
      </p:sp>
      <p:sp>
        <p:nvSpPr>
          <p:cNvPr id="8" name="Text 4"/>
          <p:cNvSpPr/>
          <p:nvPr/>
        </p:nvSpPr>
        <p:spPr>
          <a:xfrm>
            <a:off x="3670759" y="3517900"/>
            <a:ext cx="6249181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Dragons</a:t>
            </a:r>
            <a:endParaRPr lang="en-US" sz="3600" dirty="0"/>
          </a:p>
        </p:txBody>
      </p:sp>
      <p:sp>
        <p:nvSpPr>
          <p:cNvPr id="9" name="Text 5"/>
          <p:cNvSpPr/>
          <p:nvPr/>
        </p:nvSpPr>
        <p:spPr>
          <a:xfrm>
            <a:off x="10072359" y="3251200"/>
            <a:ext cx="10766712" cy="1354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Fire-breathing creatures that are often powerful and dangerous</a:t>
            </a:r>
            <a:endParaRPr lang="en-US" sz="3200" dirty="0"/>
          </a:p>
        </p:txBody>
      </p:sp>
      <p:sp>
        <p:nvSpPr>
          <p:cNvPr id="10" name="Shape 6"/>
          <p:cNvSpPr/>
          <p:nvPr/>
        </p:nvSpPr>
        <p:spPr>
          <a:xfrm>
            <a:off x="3670759" y="5080000"/>
            <a:ext cx="17032829" cy="685800"/>
          </a:xfrm>
          <a:prstGeom prst="rect">
            <a:avLst/>
          </a:prstGeom>
          <a:noFill/>
          <a:ln/>
        </p:spPr>
      </p:sp>
      <p:sp>
        <p:nvSpPr>
          <p:cNvPr id="11" name="Text 7"/>
          <p:cNvSpPr/>
          <p:nvPr/>
        </p:nvSpPr>
        <p:spPr>
          <a:xfrm>
            <a:off x="3670759" y="5080000"/>
            <a:ext cx="6249181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Medieval-like Settings</a:t>
            </a:r>
            <a:endParaRPr lang="en-US" sz="3600" dirty="0"/>
          </a:p>
        </p:txBody>
      </p:sp>
      <p:sp>
        <p:nvSpPr>
          <p:cNvPr id="12" name="Text 8"/>
          <p:cNvSpPr/>
          <p:nvPr/>
        </p:nvSpPr>
        <p:spPr>
          <a:xfrm>
            <a:off x="10072359" y="5118100"/>
            <a:ext cx="10766712" cy="745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Worlds with castles, knights, and feudal systems</a:t>
            </a:r>
            <a:endParaRPr lang="en-US" sz="3200" dirty="0"/>
          </a:p>
        </p:txBody>
      </p:sp>
      <p:sp>
        <p:nvSpPr>
          <p:cNvPr id="13" name="Shape 9"/>
          <p:cNvSpPr/>
          <p:nvPr/>
        </p:nvSpPr>
        <p:spPr>
          <a:xfrm>
            <a:off x="3670759" y="6375400"/>
            <a:ext cx="17032829" cy="685800"/>
          </a:xfrm>
          <a:prstGeom prst="rect">
            <a:avLst/>
          </a:prstGeom>
          <a:noFill/>
          <a:ln/>
        </p:spPr>
      </p:sp>
      <p:sp>
        <p:nvSpPr>
          <p:cNvPr id="14" name="Text 10"/>
          <p:cNvSpPr/>
          <p:nvPr/>
        </p:nvSpPr>
        <p:spPr>
          <a:xfrm>
            <a:off x="3670759" y="6375400"/>
            <a:ext cx="6249181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Chosen One Trope</a:t>
            </a:r>
            <a:endParaRPr lang="en-US" sz="3600" dirty="0"/>
          </a:p>
        </p:txBody>
      </p:sp>
      <p:sp>
        <p:nvSpPr>
          <p:cNvPr id="15" name="Text 11"/>
          <p:cNvSpPr/>
          <p:nvPr/>
        </p:nvSpPr>
        <p:spPr>
          <a:xfrm>
            <a:off x="10072359" y="6413500"/>
            <a:ext cx="10766712" cy="745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 hero chosen by destiny to save the world</a:t>
            </a:r>
            <a:endParaRPr lang="en-US" sz="3200" dirty="0"/>
          </a:p>
        </p:txBody>
      </p:sp>
      <p:sp>
        <p:nvSpPr>
          <p:cNvPr id="16" name="Shape 12"/>
          <p:cNvSpPr/>
          <p:nvPr/>
        </p:nvSpPr>
        <p:spPr>
          <a:xfrm>
            <a:off x="3670759" y="7670800"/>
            <a:ext cx="17032829" cy="1219200"/>
          </a:xfrm>
          <a:prstGeom prst="rect">
            <a:avLst/>
          </a:prstGeom>
          <a:noFill/>
          <a:ln/>
        </p:spPr>
      </p:sp>
      <p:sp>
        <p:nvSpPr>
          <p:cNvPr id="17" name="Text 13"/>
          <p:cNvSpPr/>
          <p:nvPr/>
        </p:nvSpPr>
        <p:spPr>
          <a:xfrm>
            <a:off x="3670759" y="7937500"/>
            <a:ext cx="6249181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Magic</a:t>
            </a:r>
            <a:endParaRPr lang="en-US" sz="3600" dirty="0"/>
          </a:p>
        </p:txBody>
      </p:sp>
      <p:sp>
        <p:nvSpPr>
          <p:cNvPr id="18" name="Text 14"/>
          <p:cNvSpPr/>
          <p:nvPr/>
        </p:nvSpPr>
        <p:spPr>
          <a:xfrm>
            <a:off x="10072359" y="7670800"/>
            <a:ext cx="10766712" cy="1354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An integral part of fantasy stories, can take many forms</a:t>
            </a:r>
            <a:endParaRPr lang="en-US" sz="3200" dirty="0"/>
          </a:p>
        </p:txBody>
      </p:sp>
      <p:sp>
        <p:nvSpPr>
          <p:cNvPr id="19" name="Shape 15"/>
          <p:cNvSpPr/>
          <p:nvPr/>
        </p:nvSpPr>
        <p:spPr>
          <a:xfrm>
            <a:off x="3670759" y="9499600"/>
            <a:ext cx="17032829" cy="1219200"/>
          </a:xfrm>
          <a:prstGeom prst="rect">
            <a:avLst/>
          </a:prstGeom>
          <a:noFill/>
          <a:ln/>
        </p:spPr>
      </p:sp>
      <p:sp>
        <p:nvSpPr>
          <p:cNvPr id="20" name="Text 16"/>
          <p:cNvSpPr/>
          <p:nvPr/>
        </p:nvSpPr>
        <p:spPr>
          <a:xfrm>
            <a:off x="3670759" y="9766300"/>
            <a:ext cx="6249181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The Best Curse</a:t>
            </a:r>
            <a:endParaRPr lang="en-US" sz="3600" dirty="0"/>
          </a:p>
        </p:txBody>
      </p:sp>
      <p:sp>
        <p:nvSpPr>
          <p:cNvPr id="21" name="Text 17"/>
          <p:cNvSpPr/>
          <p:nvPr/>
        </p:nvSpPr>
        <p:spPr>
          <a:xfrm>
            <a:off x="10072359" y="9499600"/>
            <a:ext cx="10766712" cy="13546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 curse that is unique, creative, and fits within the story</a:t>
            </a:r>
            <a:endParaRPr lang="en-US" sz="3200" dirty="0"/>
          </a:p>
        </p:txBody>
      </p:sp>
      <p:sp>
        <p:nvSpPr>
          <p:cNvPr id="22" name="Shape 18"/>
          <p:cNvSpPr/>
          <p:nvPr/>
        </p:nvSpPr>
        <p:spPr>
          <a:xfrm>
            <a:off x="3670759" y="11328400"/>
            <a:ext cx="17032829" cy="685800"/>
          </a:xfrm>
          <a:prstGeom prst="rect">
            <a:avLst/>
          </a:prstGeom>
          <a:noFill/>
          <a:ln/>
        </p:spPr>
      </p:sp>
      <p:sp>
        <p:nvSpPr>
          <p:cNvPr id="23" name="Text 19"/>
          <p:cNvSpPr/>
          <p:nvPr/>
        </p:nvSpPr>
        <p:spPr>
          <a:xfrm>
            <a:off x="3670759" y="11328400"/>
            <a:ext cx="6249181" cy="838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/>
            <a:r>
              <a:rPr lang="en-US" sz="3600" dirty="0">
                <a:solidFill>
                  <a:srgbClr val="0E0E0E">
                    <a:alpha val="100000"/>
                  </a:srgbClr>
                </a:solidFill>
                <a:latin typeface="Poppins Bold" pitchFamily="34" charset="0"/>
                <a:ea typeface="Poppins Bold" pitchFamily="34" charset="-122"/>
                <a:cs typeface="Poppins Bold" pitchFamily="34" charset="-120"/>
              </a:rPr>
              <a:t>Unique Creatures</a:t>
            </a:r>
            <a:endParaRPr lang="en-US" sz="3600" dirty="0"/>
          </a:p>
        </p:txBody>
      </p:sp>
      <p:sp>
        <p:nvSpPr>
          <p:cNvPr id="24" name="Text 20"/>
          <p:cNvSpPr/>
          <p:nvPr/>
        </p:nvSpPr>
        <p:spPr>
          <a:xfrm>
            <a:off x="10072359" y="11366500"/>
            <a:ext cx="10766712" cy="7450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>
              <a:spcAft>
                <a:spcPts val="4000"/>
              </a:spcAft>
            </a:pPr>
            <a:r>
              <a:rPr lang="en-US" sz="3200" dirty="0">
                <a:solidFill>
                  <a:srgbClr val="0E0E0E">
                    <a:alpha val="100000"/>
                  </a:srgbClr>
                </a:solidFill>
                <a:latin typeface="Poppins Regular" pitchFamily="34" charset="0"/>
                <a:ea typeface="Poppins Regular" pitchFamily="34" charset="-122"/>
                <a:cs typeface="Poppins Regular" pitchFamily="34" charset="-120"/>
              </a:rPr>
              <a:t>A variety of fantastical beings that inhabit the world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2023-05-29T04:05:38Z</dcterms:created>
  <dcterms:modified xsi:type="dcterms:W3CDTF">2023-05-29T04:05:38Z</dcterms:modified>
</cp:coreProperties>
</file>