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Montserrat"/>
      <p:bold r:id="rId29"/>
      <p:boldItalic r:id="rId30"/>
    </p:embeddedFont>
    <p:embeddedFont>
      <p:font typeface="Lato"/>
      <p:regular r:id="rId31"/>
      <p:bold r:id="rId32"/>
      <p:italic r:id="rId33"/>
      <p:boldItalic r:id="rId34"/>
    </p:embeddedFont>
    <p:embeddedFont>
      <p:font typeface="Yeseva One"/>
      <p:regular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gpJ3zTavBCP1x08iH6uOKNWr6z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31" Type="http://schemas.openxmlformats.org/officeDocument/2006/relationships/font" Target="fonts/Lato-regular.fntdata"/><Relationship Id="rId30" Type="http://schemas.openxmlformats.org/officeDocument/2006/relationships/font" Target="fonts/Montserrat-boldItalic.fntdata"/><Relationship Id="rId33" Type="http://schemas.openxmlformats.org/officeDocument/2006/relationships/font" Target="fonts/Lato-italic.fntdata"/><Relationship Id="rId32" Type="http://schemas.openxmlformats.org/officeDocument/2006/relationships/font" Target="fonts/Lato-bold.fntdata"/><Relationship Id="rId35" Type="http://schemas.openxmlformats.org/officeDocument/2006/relationships/font" Target="fonts/YesevaOne-regular.fntdata"/><Relationship Id="rId34" Type="http://schemas.openxmlformats.org/officeDocument/2006/relationships/font" Target="fonts/Lato-boldItalic.fntdata"/><Relationship Id="rId36"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font" Target="fonts/Montserrat-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 name="Google Shape;3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 name="Google Shape;5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png"/><Relationship Id="rId10" Type="http://schemas.openxmlformats.org/officeDocument/2006/relationships/image" Target="../media/image11.png"/><Relationship Id="rId9"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3.png"/><Relationship Id="rId4" Type="http://schemas.openxmlformats.org/officeDocument/2006/relationships/image" Target="../media/image75.png"/><Relationship Id="rId5" Type="http://schemas.openxmlformats.org/officeDocument/2006/relationships/image" Target="../media/image51.png"/><Relationship Id="rId6" Type="http://schemas.openxmlformats.org/officeDocument/2006/relationships/image" Target="../media/image66.png"/><Relationship Id="rId7" Type="http://schemas.openxmlformats.org/officeDocument/2006/relationships/image" Target="../media/image56.png"/><Relationship Id="rId8" Type="http://schemas.openxmlformats.org/officeDocument/2006/relationships/image" Target="../media/image8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0.png"/><Relationship Id="rId4" Type="http://schemas.openxmlformats.org/officeDocument/2006/relationships/image" Target="../media/image51.png"/><Relationship Id="rId5" Type="http://schemas.openxmlformats.org/officeDocument/2006/relationships/image" Target="../media/image66.png"/><Relationship Id="rId6"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66.png"/><Relationship Id="rId5" Type="http://schemas.openxmlformats.org/officeDocument/2006/relationships/image" Target="../media/image56.png"/><Relationship Id="rId6" Type="http://schemas.openxmlformats.org/officeDocument/2006/relationships/image" Target="../media/image73.png"/><Relationship Id="rId7" Type="http://schemas.openxmlformats.org/officeDocument/2006/relationships/image" Target="../media/image75.png"/></Relationships>
</file>

<file path=ppt/slides/_rels/slide14.xml.rels><?xml version="1.0" encoding="UTF-8" standalone="yes"?><Relationships xmlns="http://schemas.openxmlformats.org/package/2006/relationships"><Relationship Id="rId40" Type="http://schemas.openxmlformats.org/officeDocument/2006/relationships/image" Target="../media/image132.png"/><Relationship Id="rId42" Type="http://schemas.openxmlformats.org/officeDocument/2006/relationships/image" Target="../media/image142.png"/><Relationship Id="rId41" Type="http://schemas.openxmlformats.org/officeDocument/2006/relationships/image" Target="../media/image144.png"/><Relationship Id="rId44" Type="http://schemas.openxmlformats.org/officeDocument/2006/relationships/image" Target="../media/image135.png"/><Relationship Id="rId43" Type="http://schemas.openxmlformats.org/officeDocument/2006/relationships/image" Target="../media/image146.png"/><Relationship Id="rId46" Type="http://schemas.openxmlformats.org/officeDocument/2006/relationships/image" Target="../media/image141.png"/><Relationship Id="rId45" Type="http://schemas.openxmlformats.org/officeDocument/2006/relationships/image" Target="../media/image140.png"/><Relationship Id="rId107" Type="http://schemas.openxmlformats.org/officeDocument/2006/relationships/image" Target="../media/image198.png"/><Relationship Id="rId106" Type="http://schemas.openxmlformats.org/officeDocument/2006/relationships/image" Target="../media/image195.png"/><Relationship Id="rId105" Type="http://schemas.openxmlformats.org/officeDocument/2006/relationships/image" Target="../media/image201.png"/><Relationship Id="rId104" Type="http://schemas.openxmlformats.org/officeDocument/2006/relationships/image" Target="../media/image197.png"/><Relationship Id="rId109" Type="http://schemas.openxmlformats.org/officeDocument/2006/relationships/image" Target="../media/image199.png"/><Relationship Id="rId108" Type="http://schemas.openxmlformats.org/officeDocument/2006/relationships/image" Target="../media/image200.png"/><Relationship Id="rId48" Type="http://schemas.openxmlformats.org/officeDocument/2006/relationships/image" Target="../media/image138.png"/><Relationship Id="rId47" Type="http://schemas.openxmlformats.org/officeDocument/2006/relationships/image" Target="../media/image136.png"/><Relationship Id="rId49" Type="http://schemas.openxmlformats.org/officeDocument/2006/relationships/image" Target="../media/image202.png"/><Relationship Id="rId103" Type="http://schemas.openxmlformats.org/officeDocument/2006/relationships/image" Target="../media/image196.png"/><Relationship Id="rId102" Type="http://schemas.openxmlformats.org/officeDocument/2006/relationships/image" Target="../media/image192.png"/><Relationship Id="rId101" Type="http://schemas.openxmlformats.org/officeDocument/2006/relationships/image" Target="../media/image189.png"/><Relationship Id="rId100" Type="http://schemas.openxmlformats.org/officeDocument/2006/relationships/image" Target="../media/image193.png"/><Relationship Id="rId31" Type="http://schemas.openxmlformats.org/officeDocument/2006/relationships/image" Target="../media/image137.png"/><Relationship Id="rId30" Type="http://schemas.openxmlformats.org/officeDocument/2006/relationships/image" Target="../media/image126.png"/><Relationship Id="rId33" Type="http://schemas.openxmlformats.org/officeDocument/2006/relationships/image" Target="../media/image123.png"/><Relationship Id="rId32" Type="http://schemas.openxmlformats.org/officeDocument/2006/relationships/image" Target="../media/image121.png"/><Relationship Id="rId35" Type="http://schemas.openxmlformats.org/officeDocument/2006/relationships/image" Target="../media/image129.png"/><Relationship Id="rId34" Type="http://schemas.openxmlformats.org/officeDocument/2006/relationships/image" Target="../media/image134.png"/><Relationship Id="rId37" Type="http://schemas.openxmlformats.org/officeDocument/2006/relationships/image" Target="../media/image125.png"/><Relationship Id="rId36" Type="http://schemas.openxmlformats.org/officeDocument/2006/relationships/image" Target="../media/image162.png"/><Relationship Id="rId39" Type="http://schemas.openxmlformats.org/officeDocument/2006/relationships/image" Target="../media/image127.png"/><Relationship Id="rId38" Type="http://schemas.openxmlformats.org/officeDocument/2006/relationships/image" Target="../media/image124.png"/><Relationship Id="rId20" Type="http://schemas.openxmlformats.org/officeDocument/2006/relationships/image" Target="../media/image113.png"/><Relationship Id="rId22" Type="http://schemas.openxmlformats.org/officeDocument/2006/relationships/image" Target="../media/image119.png"/><Relationship Id="rId21" Type="http://schemas.openxmlformats.org/officeDocument/2006/relationships/image" Target="../media/image118.png"/><Relationship Id="rId24" Type="http://schemas.openxmlformats.org/officeDocument/2006/relationships/image" Target="../media/image244.png"/><Relationship Id="rId23" Type="http://schemas.openxmlformats.org/officeDocument/2006/relationships/image" Target="../media/image117.png"/><Relationship Id="rId129" Type="http://schemas.openxmlformats.org/officeDocument/2006/relationships/image" Target="../media/image239.png"/><Relationship Id="rId128" Type="http://schemas.openxmlformats.org/officeDocument/2006/relationships/image" Target="../media/image219.png"/><Relationship Id="rId127" Type="http://schemas.openxmlformats.org/officeDocument/2006/relationships/image" Target="../media/image221.png"/><Relationship Id="rId126" Type="http://schemas.openxmlformats.org/officeDocument/2006/relationships/image" Target="../media/image220.png"/><Relationship Id="rId26" Type="http://schemas.openxmlformats.org/officeDocument/2006/relationships/image" Target="../media/image128.png"/><Relationship Id="rId121" Type="http://schemas.openxmlformats.org/officeDocument/2006/relationships/image" Target="../media/image210.png"/><Relationship Id="rId25" Type="http://schemas.openxmlformats.org/officeDocument/2006/relationships/image" Target="../media/image112.png"/><Relationship Id="rId120" Type="http://schemas.openxmlformats.org/officeDocument/2006/relationships/image" Target="../media/image215.png"/><Relationship Id="rId28" Type="http://schemas.openxmlformats.org/officeDocument/2006/relationships/image" Target="../media/image122.png"/><Relationship Id="rId27" Type="http://schemas.openxmlformats.org/officeDocument/2006/relationships/image" Target="../media/image120.png"/><Relationship Id="rId125" Type="http://schemas.openxmlformats.org/officeDocument/2006/relationships/image" Target="../media/image216.png"/><Relationship Id="rId29" Type="http://schemas.openxmlformats.org/officeDocument/2006/relationships/image" Target="../media/image131.png"/><Relationship Id="rId124" Type="http://schemas.openxmlformats.org/officeDocument/2006/relationships/image" Target="../media/image214.png"/><Relationship Id="rId123" Type="http://schemas.openxmlformats.org/officeDocument/2006/relationships/image" Target="../media/image211.png"/><Relationship Id="rId122" Type="http://schemas.openxmlformats.org/officeDocument/2006/relationships/image" Target="../media/image217.png"/><Relationship Id="rId95" Type="http://schemas.openxmlformats.org/officeDocument/2006/relationships/image" Target="../media/image188.png"/><Relationship Id="rId94" Type="http://schemas.openxmlformats.org/officeDocument/2006/relationships/image" Target="../media/image186.png"/><Relationship Id="rId97" Type="http://schemas.openxmlformats.org/officeDocument/2006/relationships/image" Target="../media/image190.png"/><Relationship Id="rId96" Type="http://schemas.openxmlformats.org/officeDocument/2006/relationships/image" Target="../media/image187.png"/><Relationship Id="rId11" Type="http://schemas.openxmlformats.org/officeDocument/2006/relationships/image" Target="../media/image114.png"/><Relationship Id="rId99" Type="http://schemas.openxmlformats.org/officeDocument/2006/relationships/image" Target="../media/image191.png"/><Relationship Id="rId10" Type="http://schemas.openxmlformats.org/officeDocument/2006/relationships/image" Target="../media/image106.png"/><Relationship Id="rId98" Type="http://schemas.openxmlformats.org/officeDocument/2006/relationships/image" Target="../media/image194.png"/><Relationship Id="rId13" Type="http://schemas.openxmlformats.org/officeDocument/2006/relationships/image" Target="../media/image105.png"/><Relationship Id="rId12" Type="http://schemas.openxmlformats.org/officeDocument/2006/relationships/image" Target="../media/image111.png"/><Relationship Id="rId91" Type="http://schemas.openxmlformats.org/officeDocument/2006/relationships/image" Target="../media/image185.png"/><Relationship Id="rId90" Type="http://schemas.openxmlformats.org/officeDocument/2006/relationships/image" Target="../media/image233.png"/><Relationship Id="rId93" Type="http://schemas.openxmlformats.org/officeDocument/2006/relationships/image" Target="../media/image183.png"/><Relationship Id="rId92" Type="http://schemas.openxmlformats.org/officeDocument/2006/relationships/image" Target="../media/image180.png"/><Relationship Id="rId118" Type="http://schemas.openxmlformats.org/officeDocument/2006/relationships/image" Target="../media/image207.png"/><Relationship Id="rId117" Type="http://schemas.openxmlformats.org/officeDocument/2006/relationships/image" Target="../media/image206.png"/><Relationship Id="rId116" Type="http://schemas.openxmlformats.org/officeDocument/2006/relationships/image" Target="../media/image212.png"/><Relationship Id="rId115" Type="http://schemas.openxmlformats.org/officeDocument/2006/relationships/image" Target="../media/image204.png"/><Relationship Id="rId119" Type="http://schemas.openxmlformats.org/officeDocument/2006/relationships/image" Target="../media/image250.png"/><Relationship Id="rId15" Type="http://schemas.openxmlformats.org/officeDocument/2006/relationships/image" Target="../media/image107.png"/><Relationship Id="rId110" Type="http://schemas.openxmlformats.org/officeDocument/2006/relationships/image" Target="../media/image248.png"/><Relationship Id="rId14" Type="http://schemas.openxmlformats.org/officeDocument/2006/relationships/image" Target="../media/image173.png"/><Relationship Id="rId17" Type="http://schemas.openxmlformats.org/officeDocument/2006/relationships/image" Target="../media/image116.png"/><Relationship Id="rId16" Type="http://schemas.openxmlformats.org/officeDocument/2006/relationships/image" Target="../media/image115.png"/><Relationship Id="rId19" Type="http://schemas.openxmlformats.org/officeDocument/2006/relationships/image" Target="../media/image133.png"/><Relationship Id="rId114" Type="http://schemas.openxmlformats.org/officeDocument/2006/relationships/image" Target="../media/image209.png"/><Relationship Id="rId18" Type="http://schemas.openxmlformats.org/officeDocument/2006/relationships/image" Target="../media/image110.png"/><Relationship Id="rId113" Type="http://schemas.openxmlformats.org/officeDocument/2006/relationships/image" Target="../media/image238.png"/><Relationship Id="rId112" Type="http://schemas.openxmlformats.org/officeDocument/2006/relationships/image" Target="../media/image205.png"/><Relationship Id="rId111" Type="http://schemas.openxmlformats.org/officeDocument/2006/relationships/image" Target="../media/image203.png"/><Relationship Id="rId84" Type="http://schemas.openxmlformats.org/officeDocument/2006/relationships/image" Target="../media/image184.png"/><Relationship Id="rId83" Type="http://schemas.openxmlformats.org/officeDocument/2006/relationships/image" Target="../media/image172.png"/><Relationship Id="rId86" Type="http://schemas.openxmlformats.org/officeDocument/2006/relationships/image" Target="../media/image174.png"/><Relationship Id="rId85" Type="http://schemas.openxmlformats.org/officeDocument/2006/relationships/image" Target="../media/image175.png"/><Relationship Id="rId88" Type="http://schemas.openxmlformats.org/officeDocument/2006/relationships/image" Target="../media/image181.png"/><Relationship Id="rId87" Type="http://schemas.openxmlformats.org/officeDocument/2006/relationships/image" Target="../media/image179.png"/><Relationship Id="rId89" Type="http://schemas.openxmlformats.org/officeDocument/2006/relationships/image" Target="../media/image182.png"/><Relationship Id="rId80" Type="http://schemas.openxmlformats.org/officeDocument/2006/relationships/image" Target="../media/image170.png"/><Relationship Id="rId82" Type="http://schemas.openxmlformats.org/officeDocument/2006/relationships/image" Target="../media/image176.png"/><Relationship Id="rId81" Type="http://schemas.openxmlformats.org/officeDocument/2006/relationships/image" Target="../media/image20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3.png"/><Relationship Id="rId4" Type="http://schemas.openxmlformats.org/officeDocument/2006/relationships/image" Target="../media/image75.png"/><Relationship Id="rId9" Type="http://schemas.openxmlformats.org/officeDocument/2006/relationships/image" Target="../media/image101.png"/><Relationship Id="rId5" Type="http://schemas.openxmlformats.org/officeDocument/2006/relationships/image" Target="../media/image51.png"/><Relationship Id="rId6" Type="http://schemas.openxmlformats.org/officeDocument/2006/relationships/image" Target="../media/image66.png"/><Relationship Id="rId7" Type="http://schemas.openxmlformats.org/officeDocument/2006/relationships/image" Target="../media/image56.png"/><Relationship Id="rId8" Type="http://schemas.openxmlformats.org/officeDocument/2006/relationships/image" Target="../media/image108.png"/><Relationship Id="rId73" Type="http://schemas.openxmlformats.org/officeDocument/2006/relationships/image" Target="../media/image164.png"/><Relationship Id="rId72" Type="http://schemas.openxmlformats.org/officeDocument/2006/relationships/image" Target="../media/image166.png"/><Relationship Id="rId75" Type="http://schemas.openxmlformats.org/officeDocument/2006/relationships/image" Target="../media/image178.png"/><Relationship Id="rId74" Type="http://schemas.openxmlformats.org/officeDocument/2006/relationships/image" Target="../media/image218.png"/><Relationship Id="rId77" Type="http://schemas.openxmlformats.org/officeDocument/2006/relationships/image" Target="../media/image171.png"/><Relationship Id="rId76" Type="http://schemas.openxmlformats.org/officeDocument/2006/relationships/image" Target="../media/image169.png"/><Relationship Id="rId79" Type="http://schemas.openxmlformats.org/officeDocument/2006/relationships/image" Target="../media/image177.png"/><Relationship Id="rId78" Type="http://schemas.openxmlformats.org/officeDocument/2006/relationships/image" Target="../media/image168.png"/><Relationship Id="rId71" Type="http://schemas.openxmlformats.org/officeDocument/2006/relationships/image" Target="../media/image223.png"/><Relationship Id="rId70" Type="http://schemas.openxmlformats.org/officeDocument/2006/relationships/image" Target="../media/image163.png"/><Relationship Id="rId62" Type="http://schemas.openxmlformats.org/officeDocument/2006/relationships/image" Target="../media/image165.png"/><Relationship Id="rId61" Type="http://schemas.openxmlformats.org/officeDocument/2006/relationships/image" Target="../media/image153.png"/><Relationship Id="rId64" Type="http://schemas.openxmlformats.org/officeDocument/2006/relationships/image" Target="../media/image155.png"/><Relationship Id="rId63" Type="http://schemas.openxmlformats.org/officeDocument/2006/relationships/image" Target="../media/image159.png"/><Relationship Id="rId66" Type="http://schemas.openxmlformats.org/officeDocument/2006/relationships/image" Target="../media/image158.png"/><Relationship Id="rId65" Type="http://schemas.openxmlformats.org/officeDocument/2006/relationships/image" Target="../media/image160.png"/><Relationship Id="rId68" Type="http://schemas.openxmlformats.org/officeDocument/2006/relationships/image" Target="../media/image157.png"/><Relationship Id="rId67" Type="http://schemas.openxmlformats.org/officeDocument/2006/relationships/image" Target="../media/image156.png"/><Relationship Id="rId60" Type="http://schemas.openxmlformats.org/officeDocument/2006/relationships/image" Target="../media/image151.png"/><Relationship Id="rId69" Type="http://schemas.openxmlformats.org/officeDocument/2006/relationships/image" Target="../media/image167.png"/><Relationship Id="rId51" Type="http://schemas.openxmlformats.org/officeDocument/2006/relationships/image" Target="../media/image143.png"/><Relationship Id="rId50" Type="http://schemas.openxmlformats.org/officeDocument/2006/relationships/image" Target="../media/image139.png"/><Relationship Id="rId53" Type="http://schemas.openxmlformats.org/officeDocument/2006/relationships/image" Target="../media/image147.png"/><Relationship Id="rId52" Type="http://schemas.openxmlformats.org/officeDocument/2006/relationships/image" Target="../media/image145.png"/><Relationship Id="rId55" Type="http://schemas.openxmlformats.org/officeDocument/2006/relationships/image" Target="../media/image148.png"/><Relationship Id="rId54" Type="http://schemas.openxmlformats.org/officeDocument/2006/relationships/image" Target="../media/image149.png"/><Relationship Id="rId57" Type="http://schemas.openxmlformats.org/officeDocument/2006/relationships/image" Target="../media/image213.png"/><Relationship Id="rId56" Type="http://schemas.openxmlformats.org/officeDocument/2006/relationships/image" Target="../media/image152.png"/><Relationship Id="rId59" Type="http://schemas.openxmlformats.org/officeDocument/2006/relationships/image" Target="../media/image150.png"/><Relationship Id="rId58" Type="http://schemas.openxmlformats.org/officeDocument/2006/relationships/image" Target="../media/image1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6.png"/><Relationship Id="rId4" Type="http://schemas.openxmlformats.org/officeDocument/2006/relationships/image" Target="../media/image224.png"/><Relationship Id="rId5" Type="http://schemas.openxmlformats.org/officeDocument/2006/relationships/image" Target="../media/image51.png"/><Relationship Id="rId6"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66.png"/><Relationship Id="rId5" Type="http://schemas.openxmlformats.org/officeDocument/2006/relationships/image" Target="../media/image73.png"/><Relationship Id="rId6" Type="http://schemas.openxmlformats.org/officeDocument/2006/relationships/image" Target="../media/image75.png"/><Relationship Id="rId7" Type="http://schemas.openxmlformats.org/officeDocument/2006/relationships/image" Target="../media/image2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3.png"/><Relationship Id="rId4" Type="http://schemas.openxmlformats.org/officeDocument/2006/relationships/image" Target="../media/image75.png"/><Relationship Id="rId9" Type="http://schemas.openxmlformats.org/officeDocument/2006/relationships/image" Target="../media/image256.png"/><Relationship Id="rId5" Type="http://schemas.openxmlformats.org/officeDocument/2006/relationships/image" Target="../media/image51.png"/><Relationship Id="rId6" Type="http://schemas.openxmlformats.org/officeDocument/2006/relationships/image" Target="../media/image66.png"/><Relationship Id="rId7" Type="http://schemas.openxmlformats.org/officeDocument/2006/relationships/image" Target="../media/image56.png"/><Relationship Id="rId8" Type="http://schemas.openxmlformats.org/officeDocument/2006/relationships/image" Target="../media/image2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66.png"/><Relationship Id="rId5" Type="http://schemas.openxmlformats.org/officeDocument/2006/relationships/image" Target="../media/image56.png"/><Relationship Id="rId6" Type="http://schemas.openxmlformats.org/officeDocument/2006/relationships/image" Target="../media/image2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6.png"/><Relationship Id="rId4" Type="http://schemas.openxmlformats.org/officeDocument/2006/relationships/image" Target="../media/image73.png"/><Relationship Id="rId5" Type="http://schemas.openxmlformats.org/officeDocument/2006/relationships/image" Target="../media/image75.png"/><Relationship Id="rId6" Type="http://schemas.openxmlformats.org/officeDocument/2006/relationships/image" Target="../media/image2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8.png"/><Relationship Id="rId7" Type="http://schemas.openxmlformats.org/officeDocument/2006/relationships/image" Target="../media/image17.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3.png"/><Relationship Id="rId4" Type="http://schemas.openxmlformats.org/officeDocument/2006/relationships/image" Target="../media/image75.png"/><Relationship Id="rId5" Type="http://schemas.openxmlformats.org/officeDocument/2006/relationships/image" Target="../media/image51.png"/><Relationship Id="rId6" Type="http://schemas.openxmlformats.org/officeDocument/2006/relationships/image" Target="../media/image56.png"/><Relationship Id="rId7" Type="http://schemas.openxmlformats.org/officeDocument/2006/relationships/image" Target="../media/image66.png"/><Relationship Id="rId8" Type="http://schemas.openxmlformats.org/officeDocument/2006/relationships/image" Target="../media/image2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1.png"/><Relationship Id="rId4" Type="http://schemas.openxmlformats.org/officeDocument/2006/relationships/image" Target="../media/image51.png"/><Relationship Id="rId5" Type="http://schemas.openxmlformats.org/officeDocument/2006/relationships/image" Target="../media/image66.png"/><Relationship Id="rId6" Type="http://schemas.openxmlformats.org/officeDocument/2006/relationships/image" Target="../media/image73.png"/><Relationship Id="rId7" Type="http://schemas.openxmlformats.org/officeDocument/2006/relationships/image" Target="../media/image75.png"/><Relationship Id="rId8"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3.png"/><Relationship Id="rId4" Type="http://schemas.openxmlformats.org/officeDocument/2006/relationships/image" Target="../media/image75.png"/><Relationship Id="rId9" Type="http://schemas.openxmlformats.org/officeDocument/2006/relationships/image" Target="../media/image293.png"/><Relationship Id="rId5" Type="http://schemas.openxmlformats.org/officeDocument/2006/relationships/image" Target="../media/image51.png"/><Relationship Id="rId6" Type="http://schemas.openxmlformats.org/officeDocument/2006/relationships/image" Target="../media/image66.png"/><Relationship Id="rId7" Type="http://schemas.openxmlformats.org/officeDocument/2006/relationships/image" Target="../media/image284.png"/><Relationship Id="rId8" Type="http://schemas.openxmlformats.org/officeDocument/2006/relationships/image" Target="../media/image30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3.png"/><Relationship Id="rId4" Type="http://schemas.openxmlformats.org/officeDocument/2006/relationships/image" Target="../media/image75.png"/><Relationship Id="rId5" Type="http://schemas.openxmlformats.org/officeDocument/2006/relationships/image" Target="../media/image51.png"/><Relationship Id="rId6" Type="http://schemas.openxmlformats.org/officeDocument/2006/relationships/image" Target="../media/image66.png"/><Relationship Id="rId7" Type="http://schemas.openxmlformats.org/officeDocument/2006/relationships/image" Target="../media/image56.png"/><Relationship Id="rId8" Type="http://schemas.openxmlformats.org/officeDocument/2006/relationships/image" Target="../media/image30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3.png"/><Relationship Id="rId4" Type="http://schemas.openxmlformats.org/officeDocument/2006/relationships/image" Target="../media/image75.png"/><Relationship Id="rId5" Type="http://schemas.openxmlformats.org/officeDocument/2006/relationships/image" Target="../media/image51.png"/><Relationship Id="rId6" Type="http://schemas.openxmlformats.org/officeDocument/2006/relationships/image" Target="../media/image56.png"/><Relationship Id="rId7"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1.png"/><Relationship Id="rId11" Type="http://schemas.openxmlformats.org/officeDocument/2006/relationships/image" Target="../media/image17.png"/><Relationship Id="rId10" Type="http://schemas.openxmlformats.org/officeDocument/2006/relationships/image" Target="../media/image8.png"/><Relationship Id="rId9" Type="http://schemas.openxmlformats.org/officeDocument/2006/relationships/image" Target="../media/image14.png"/><Relationship Id="rId5" Type="http://schemas.openxmlformats.org/officeDocument/2006/relationships/image" Target="../media/image29.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8.png"/><Relationship Id="rId4" Type="http://schemas.openxmlformats.org/officeDocument/2006/relationships/image" Target="../media/image36.png"/><Relationship Id="rId9" Type="http://schemas.openxmlformats.org/officeDocument/2006/relationships/image" Target="../media/image17.png"/><Relationship Id="rId5" Type="http://schemas.openxmlformats.org/officeDocument/2006/relationships/image" Target="../media/image35.png"/><Relationship Id="rId6" Type="http://schemas.openxmlformats.org/officeDocument/2006/relationships/image" Target="../media/image10.png"/><Relationship Id="rId7" Type="http://schemas.openxmlformats.org/officeDocument/2006/relationships/image" Target="../media/image14.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50.png"/><Relationship Id="rId7" Type="http://schemas.openxmlformats.org/officeDocument/2006/relationships/image" Target="../media/image60.png"/></Relationships>
</file>

<file path=ppt/slides/_rels/slide6.xml.rels><?xml version="1.0" encoding="UTF-8" standalone="yes"?><Relationships xmlns="http://schemas.openxmlformats.org/package/2006/relationships"><Relationship Id="rId11" Type="http://schemas.openxmlformats.org/officeDocument/2006/relationships/image" Target="../media/image102.png"/><Relationship Id="rId10" Type="http://schemas.openxmlformats.org/officeDocument/2006/relationships/image" Target="../media/image46.png"/><Relationship Id="rId13" Type="http://schemas.openxmlformats.org/officeDocument/2006/relationships/image" Target="../media/image68.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51.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8.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2.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1.png"/><Relationship Id="rId4" Type="http://schemas.openxmlformats.org/officeDocument/2006/relationships/image" Target="../media/image66.png"/><Relationship Id="rId5" Type="http://schemas.openxmlformats.org/officeDocument/2006/relationships/image" Target="../media/image56.png"/><Relationship Id="rId6" Type="http://schemas.openxmlformats.org/officeDocument/2006/relationships/image" Target="../media/image63.png"/><Relationship Id="rId7" Type="http://schemas.openxmlformats.org/officeDocument/2006/relationships/image" Target="../media/image70.png"/><Relationship Id="rId8" Type="http://schemas.openxmlformats.org/officeDocument/2006/relationships/image" Target="../media/image1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5.png"/><Relationship Id="rId4" Type="http://schemas.openxmlformats.org/officeDocument/2006/relationships/image" Target="../media/image51.png"/><Relationship Id="rId5" Type="http://schemas.openxmlformats.org/officeDocument/2006/relationships/image" Target="../media/image66.png"/><Relationship Id="rId6" Type="http://schemas.openxmlformats.org/officeDocument/2006/relationships/image" Target="../media/image56.png"/><Relationship Id="rId7"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 name="Shape 15"/>
        <p:cNvGrpSpPr/>
        <p:nvPr/>
      </p:nvGrpSpPr>
      <p:grpSpPr>
        <a:xfrm>
          <a:off x="0" y="0"/>
          <a:ext cx="0" cy="0"/>
          <a:chOff x="0" y="0"/>
          <a:chExt cx="0" cy="0"/>
        </a:xfrm>
      </p:grpSpPr>
      <p:pic>
        <p:nvPicPr>
          <p:cNvPr descr="preencoded.png" id="16" name="Google Shape;16;p1"/>
          <p:cNvPicPr preferRelativeResize="0"/>
          <p:nvPr/>
        </p:nvPicPr>
        <p:blipFill rotWithShape="1">
          <a:blip r:embed="rId3">
            <a:alphaModFix/>
          </a:blip>
          <a:srcRect b="0" l="0" r="0" t="0"/>
          <a:stretch/>
        </p:blipFill>
        <p:spPr>
          <a:xfrm>
            <a:off x="17960045" y="7531099"/>
            <a:ext cx="6427003" cy="25401"/>
          </a:xfrm>
          <a:prstGeom prst="rect">
            <a:avLst/>
          </a:prstGeom>
          <a:noFill/>
          <a:ln>
            <a:noFill/>
          </a:ln>
        </p:spPr>
      </p:pic>
      <p:pic>
        <p:nvPicPr>
          <p:cNvPr descr="preencoded.png" id="17" name="Google Shape;17;p1"/>
          <p:cNvPicPr preferRelativeResize="0"/>
          <p:nvPr/>
        </p:nvPicPr>
        <p:blipFill rotWithShape="1">
          <a:blip r:embed="rId4">
            <a:alphaModFix/>
          </a:blip>
          <a:srcRect b="0" l="0" r="0" t="0"/>
          <a:stretch/>
        </p:blipFill>
        <p:spPr>
          <a:xfrm>
            <a:off x="0" y="2819400"/>
            <a:ext cx="4458257" cy="25400"/>
          </a:xfrm>
          <a:prstGeom prst="rect">
            <a:avLst/>
          </a:prstGeom>
          <a:noFill/>
          <a:ln>
            <a:noFill/>
          </a:ln>
        </p:spPr>
      </p:pic>
      <p:pic>
        <p:nvPicPr>
          <p:cNvPr descr="preencoded.png" id="18" name="Google Shape;18;p1"/>
          <p:cNvPicPr preferRelativeResize="0"/>
          <p:nvPr/>
        </p:nvPicPr>
        <p:blipFill rotWithShape="1">
          <a:blip r:embed="rId5">
            <a:alphaModFix/>
          </a:blip>
          <a:srcRect b="0" l="0" r="0" t="0"/>
          <a:stretch/>
        </p:blipFill>
        <p:spPr>
          <a:xfrm>
            <a:off x="23332816" y="0"/>
            <a:ext cx="31755" cy="13716000"/>
          </a:xfrm>
          <a:prstGeom prst="rect">
            <a:avLst/>
          </a:prstGeom>
          <a:noFill/>
          <a:ln>
            <a:noFill/>
          </a:ln>
        </p:spPr>
      </p:pic>
      <p:pic>
        <p:nvPicPr>
          <p:cNvPr descr="preencoded.png" id="19" name="Google Shape;19;p1"/>
          <p:cNvPicPr preferRelativeResize="0"/>
          <p:nvPr/>
        </p:nvPicPr>
        <p:blipFill rotWithShape="1">
          <a:blip r:embed="rId6">
            <a:alphaModFix/>
          </a:blip>
          <a:srcRect b="0" l="0" r="0" t="0"/>
          <a:stretch/>
        </p:blipFill>
        <p:spPr>
          <a:xfrm>
            <a:off x="15610251" y="8305800"/>
            <a:ext cx="774797" cy="774700"/>
          </a:xfrm>
          <a:prstGeom prst="rect">
            <a:avLst/>
          </a:prstGeom>
          <a:noFill/>
          <a:ln>
            <a:noFill/>
          </a:ln>
        </p:spPr>
      </p:pic>
      <p:pic>
        <p:nvPicPr>
          <p:cNvPr descr="preencoded.png" id="20" name="Google Shape;20;p1"/>
          <p:cNvPicPr preferRelativeResize="0"/>
          <p:nvPr/>
        </p:nvPicPr>
        <p:blipFill rotWithShape="1">
          <a:blip r:embed="rId7">
            <a:alphaModFix/>
          </a:blip>
          <a:srcRect b="0" l="0" r="0" t="0"/>
          <a:stretch/>
        </p:blipFill>
        <p:spPr>
          <a:xfrm>
            <a:off x="15656380" y="8351923"/>
            <a:ext cx="682491" cy="682405"/>
          </a:xfrm>
          <a:prstGeom prst="rect">
            <a:avLst/>
          </a:prstGeom>
          <a:noFill/>
          <a:ln>
            <a:noFill/>
          </a:ln>
        </p:spPr>
      </p:pic>
      <p:pic>
        <p:nvPicPr>
          <p:cNvPr descr="preencoded.png" id="21" name="Google Shape;21;p1"/>
          <p:cNvPicPr preferRelativeResize="0"/>
          <p:nvPr/>
        </p:nvPicPr>
        <p:blipFill rotWithShape="1">
          <a:blip r:embed="rId6">
            <a:alphaModFix/>
          </a:blip>
          <a:srcRect b="0" l="0" r="0" t="0"/>
          <a:stretch/>
        </p:blipFill>
        <p:spPr>
          <a:xfrm>
            <a:off x="15610251" y="9258300"/>
            <a:ext cx="774797" cy="774700"/>
          </a:xfrm>
          <a:prstGeom prst="rect">
            <a:avLst/>
          </a:prstGeom>
          <a:noFill/>
          <a:ln>
            <a:noFill/>
          </a:ln>
        </p:spPr>
      </p:pic>
      <p:pic>
        <p:nvPicPr>
          <p:cNvPr descr="preencoded.png" id="22" name="Google Shape;22;p1"/>
          <p:cNvPicPr preferRelativeResize="0"/>
          <p:nvPr/>
        </p:nvPicPr>
        <p:blipFill rotWithShape="1">
          <a:blip r:embed="rId7">
            <a:alphaModFix/>
          </a:blip>
          <a:srcRect b="0" l="0" r="0" t="0"/>
          <a:stretch/>
        </p:blipFill>
        <p:spPr>
          <a:xfrm>
            <a:off x="15656380" y="9304423"/>
            <a:ext cx="682491" cy="682405"/>
          </a:xfrm>
          <a:prstGeom prst="rect">
            <a:avLst/>
          </a:prstGeom>
          <a:noFill/>
          <a:ln>
            <a:noFill/>
          </a:ln>
        </p:spPr>
      </p:pic>
      <p:pic>
        <p:nvPicPr>
          <p:cNvPr descr="preencoded.png" id="23" name="Google Shape;23;p1"/>
          <p:cNvPicPr preferRelativeResize="0"/>
          <p:nvPr/>
        </p:nvPicPr>
        <p:blipFill rotWithShape="1">
          <a:blip r:embed="rId6">
            <a:alphaModFix/>
          </a:blip>
          <a:srcRect b="0" l="0" r="0" t="0"/>
          <a:stretch/>
        </p:blipFill>
        <p:spPr>
          <a:xfrm>
            <a:off x="15610251" y="635000"/>
            <a:ext cx="774797" cy="774700"/>
          </a:xfrm>
          <a:prstGeom prst="rect">
            <a:avLst/>
          </a:prstGeom>
          <a:noFill/>
          <a:ln>
            <a:noFill/>
          </a:ln>
        </p:spPr>
      </p:pic>
      <p:pic>
        <p:nvPicPr>
          <p:cNvPr descr="preencoded.png" id="24" name="Google Shape;24;p1"/>
          <p:cNvPicPr preferRelativeResize="0"/>
          <p:nvPr/>
        </p:nvPicPr>
        <p:blipFill rotWithShape="1">
          <a:blip r:embed="rId7">
            <a:alphaModFix/>
          </a:blip>
          <a:srcRect b="0" l="0" r="0" t="0"/>
          <a:stretch/>
        </p:blipFill>
        <p:spPr>
          <a:xfrm>
            <a:off x="15656380" y="681123"/>
            <a:ext cx="682491" cy="682405"/>
          </a:xfrm>
          <a:prstGeom prst="rect">
            <a:avLst/>
          </a:prstGeom>
          <a:noFill/>
          <a:ln>
            <a:noFill/>
          </a:ln>
        </p:spPr>
      </p:pic>
      <p:pic>
        <p:nvPicPr>
          <p:cNvPr descr="preencoded.png" id="25" name="Google Shape;25;p1"/>
          <p:cNvPicPr preferRelativeResize="0"/>
          <p:nvPr/>
        </p:nvPicPr>
        <p:blipFill rotWithShape="1">
          <a:blip r:embed="rId8">
            <a:alphaModFix/>
          </a:blip>
          <a:srcRect b="0" l="0" r="0" t="0"/>
          <a:stretch/>
        </p:blipFill>
        <p:spPr>
          <a:xfrm>
            <a:off x="6681035" y="0"/>
            <a:ext cx="10161270" cy="13716000"/>
          </a:xfrm>
          <a:prstGeom prst="rect">
            <a:avLst/>
          </a:prstGeom>
          <a:noFill/>
          <a:ln>
            <a:noFill/>
          </a:ln>
        </p:spPr>
      </p:pic>
      <p:pic>
        <p:nvPicPr>
          <p:cNvPr descr="preencoded.png" id="26" name="Google Shape;26;p1"/>
          <p:cNvPicPr preferRelativeResize="0"/>
          <p:nvPr/>
        </p:nvPicPr>
        <p:blipFill rotWithShape="1">
          <a:blip r:embed="rId9">
            <a:alphaModFix/>
          </a:blip>
          <a:srcRect b="0" l="0" r="0" t="0"/>
          <a:stretch/>
        </p:blipFill>
        <p:spPr>
          <a:xfrm>
            <a:off x="5258457" y="0"/>
            <a:ext cx="3492937" cy="13716000"/>
          </a:xfrm>
          <a:prstGeom prst="rect">
            <a:avLst/>
          </a:prstGeom>
          <a:noFill/>
          <a:ln>
            <a:noFill/>
          </a:ln>
        </p:spPr>
      </p:pic>
      <p:pic>
        <p:nvPicPr>
          <p:cNvPr descr="preencoded.png" id="27" name="Google Shape;27;p1"/>
          <p:cNvPicPr preferRelativeResize="0"/>
          <p:nvPr/>
        </p:nvPicPr>
        <p:blipFill rotWithShape="1">
          <a:blip r:embed="rId10">
            <a:alphaModFix/>
          </a:blip>
          <a:srcRect b="0" l="0" r="0" t="0"/>
          <a:stretch/>
        </p:blipFill>
        <p:spPr>
          <a:xfrm>
            <a:off x="14848156" y="0"/>
            <a:ext cx="3416727" cy="13716000"/>
          </a:xfrm>
          <a:prstGeom prst="rect">
            <a:avLst/>
          </a:prstGeom>
          <a:noFill/>
          <a:ln>
            <a:noFill/>
          </a:ln>
        </p:spPr>
      </p:pic>
      <p:sp>
        <p:nvSpPr>
          <p:cNvPr id="28" name="Google Shape;28;p1"/>
          <p:cNvSpPr/>
          <p:nvPr/>
        </p:nvSpPr>
        <p:spPr>
          <a:xfrm>
            <a:off x="14314689" y="8305800"/>
            <a:ext cx="14962470" cy="68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0" u="none" cap="none" strike="noStrike">
                <a:solidFill>
                  <a:srgbClr val="FFFFFF"/>
                </a:solidFill>
                <a:latin typeface="Yeseva One"/>
                <a:ea typeface="Yeseva One"/>
                <a:cs typeface="Yeseva One"/>
                <a:sym typeface="Yeseva One"/>
              </a:rPr>
              <a:t>Art</a:t>
            </a:r>
            <a:endParaRPr b="0" i="0" sz="36000" u="none" cap="none" strike="noStrike">
              <a:solidFill>
                <a:schemeClr val="dk1"/>
              </a:solidFill>
              <a:latin typeface="Calibri"/>
              <a:ea typeface="Calibri"/>
              <a:cs typeface="Calibri"/>
              <a:sym typeface="Calibri"/>
            </a:endParaRPr>
          </a:p>
        </p:txBody>
      </p:sp>
      <p:sp>
        <p:nvSpPr>
          <p:cNvPr id="29" name="Google Shape;29;p1"/>
          <p:cNvSpPr/>
          <p:nvPr/>
        </p:nvSpPr>
        <p:spPr>
          <a:xfrm>
            <a:off x="927216" y="3530600"/>
            <a:ext cx="7434663" cy="3242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6400" u="none" cap="none" strike="noStrike">
                <a:solidFill>
                  <a:srgbClr val="FFFFFF"/>
                </a:solidFill>
                <a:latin typeface="Montserrat"/>
                <a:ea typeface="Montserrat"/>
                <a:cs typeface="Montserrat"/>
                <a:sym typeface="Montserrat"/>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9" name="Shape 209"/>
        <p:cNvGrpSpPr/>
        <p:nvPr/>
      </p:nvGrpSpPr>
      <p:grpSpPr>
        <a:xfrm>
          <a:off x="0" y="0"/>
          <a:ext cx="0" cy="0"/>
          <a:chOff x="0" y="0"/>
          <a:chExt cx="0" cy="0"/>
        </a:xfrm>
      </p:grpSpPr>
      <p:sp>
        <p:nvSpPr>
          <p:cNvPr id="210" name="Google Shape;210;p10"/>
          <p:cNvSpPr/>
          <p:nvPr/>
        </p:nvSpPr>
        <p:spPr>
          <a:xfrm>
            <a:off x="-4674184" y="1790700"/>
            <a:ext cx="17553594" cy="16129000"/>
          </a:xfrm>
          <a:prstGeom prst="roundRect">
            <a:avLst>
              <a:gd fmla="val 7880"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0"/>
          <p:cNvSpPr/>
          <p:nvPr/>
        </p:nvSpPr>
        <p:spPr>
          <a:xfrm>
            <a:off x="7481235" y="-711200"/>
            <a:ext cx="18544318" cy="9461500"/>
          </a:xfrm>
          <a:prstGeom prst="roundRect">
            <a:avLst>
              <a:gd fmla="val 13434"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2" name="Google Shape;212;p10"/>
          <p:cNvPicPr preferRelativeResize="0"/>
          <p:nvPr/>
        </p:nvPicPr>
        <p:blipFill rotWithShape="1">
          <a:blip r:embed="rId3">
            <a:alphaModFix/>
          </a:blip>
          <a:srcRect b="0" l="0" r="0" t="0"/>
          <a:stretch/>
        </p:blipFill>
        <p:spPr>
          <a:xfrm>
            <a:off x="12574572" y="8445500"/>
            <a:ext cx="609676" cy="609600"/>
          </a:xfrm>
          <a:prstGeom prst="rect">
            <a:avLst/>
          </a:prstGeom>
          <a:noFill/>
          <a:ln>
            <a:noFill/>
          </a:ln>
        </p:spPr>
      </p:pic>
      <p:pic>
        <p:nvPicPr>
          <p:cNvPr descr="preencoded.png" id="213" name="Google Shape;213;p10"/>
          <p:cNvPicPr preferRelativeResize="0"/>
          <p:nvPr/>
        </p:nvPicPr>
        <p:blipFill rotWithShape="1">
          <a:blip r:embed="rId4">
            <a:alphaModFix/>
          </a:blip>
          <a:srcRect b="0" l="0" r="0" t="0"/>
          <a:stretch/>
        </p:blipFill>
        <p:spPr>
          <a:xfrm>
            <a:off x="12610870" y="8481789"/>
            <a:ext cx="537042" cy="536972"/>
          </a:xfrm>
          <a:prstGeom prst="rect">
            <a:avLst/>
          </a:prstGeom>
          <a:noFill/>
          <a:ln>
            <a:noFill/>
          </a:ln>
        </p:spPr>
      </p:pic>
      <p:pic>
        <p:nvPicPr>
          <p:cNvPr descr="preencoded.png" id="214" name="Google Shape;214;p10"/>
          <p:cNvPicPr preferRelativeResize="0"/>
          <p:nvPr/>
        </p:nvPicPr>
        <p:blipFill rotWithShape="1">
          <a:blip r:embed="rId3">
            <a:alphaModFix/>
          </a:blip>
          <a:srcRect b="0" l="0" r="0" t="0"/>
          <a:stretch/>
        </p:blipFill>
        <p:spPr>
          <a:xfrm>
            <a:off x="12574572" y="8445500"/>
            <a:ext cx="609676" cy="609600"/>
          </a:xfrm>
          <a:prstGeom prst="rect">
            <a:avLst/>
          </a:prstGeom>
          <a:noFill/>
          <a:ln>
            <a:noFill/>
          </a:ln>
        </p:spPr>
      </p:pic>
      <p:pic>
        <p:nvPicPr>
          <p:cNvPr descr="preencoded.png" id="215" name="Google Shape;215;p10"/>
          <p:cNvPicPr preferRelativeResize="0"/>
          <p:nvPr/>
        </p:nvPicPr>
        <p:blipFill rotWithShape="1">
          <a:blip r:embed="rId4">
            <a:alphaModFix/>
          </a:blip>
          <a:srcRect b="0" l="0" r="0" t="0"/>
          <a:stretch/>
        </p:blipFill>
        <p:spPr>
          <a:xfrm>
            <a:off x="12610870" y="8481789"/>
            <a:ext cx="537042" cy="536972"/>
          </a:xfrm>
          <a:prstGeom prst="rect">
            <a:avLst/>
          </a:prstGeom>
          <a:noFill/>
          <a:ln>
            <a:noFill/>
          </a:ln>
        </p:spPr>
      </p:pic>
      <p:pic>
        <p:nvPicPr>
          <p:cNvPr descr="preencoded.png" id="216" name="Google Shape;216;p10"/>
          <p:cNvPicPr preferRelativeResize="0"/>
          <p:nvPr/>
        </p:nvPicPr>
        <p:blipFill rotWithShape="1">
          <a:blip r:embed="rId3">
            <a:alphaModFix/>
          </a:blip>
          <a:srcRect b="0" l="0" r="0" t="0"/>
          <a:stretch/>
        </p:blipFill>
        <p:spPr>
          <a:xfrm>
            <a:off x="7176397" y="1485900"/>
            <a:ext cx="609676" cy="609600"/>
          </a:xfrm>
          <a:prstGeom prst="rect">
            <a:avLst/>
          </a:prstGeom>
          <a:noFill/>
          <a:ln>
            <a:noFill/>
          </a:ln>
        </p:spPr>
      </p:pic>
      <p:pic>
        <p:nvPicPr>
          <p:cNvPr descr="preencoded.png" id="217" name="Google Shape;217;p10"/>
          <p:cNvPicPr preferRelativeResize="0"/>
          <p:nvPr/>
        </p:nvPicPr>
        <p:blipFill rotWithShape="1">
          <a:blip r:embed="rId4">
            <a:alphaModFix/>
          </a:blip>
          <a:srcRect b="0" l="0" r="0" t="0"/>
          <a:stretch/>
        </p:blipFill>
        <p:spPr>
          <a:xfrm>
            <a:off x="7212695" y="1522189"/>
            <a:ext cx="537042" cy="536972"/>
          </a:xfrm>
          <a:prstGeom prst="rect">
            <a:avLst/>
          </a:prstGeom>
          <a:noFill/>
          <a:ln>
            <a:noFill/>
          </a:ln>
        </p:spPr>
      </p:pic>
      <p:pic>
        <p:nvPicPr>
          <p:cNvPr descr="preencoded.png" id="218" name="Google Shape;218;p10"/>
          <p:cNvPicPr preferRelativeResize="0"/>
          <p:nvPr/>
        </p:nvPicPr>
        <p:blipFill rotWithShape="1">
          <a:blip r:embed="rId5">
            <a:alphaModFix/>
          </a:blip>
          <a:srcRect b="0" l="0" r="0" t="0"/>
          <a:stretch/>
        </p:blipFill>
        <p:spPr>
          <a:xfrm>
            <a:off x="927216" y="2400300"/>
            <a:ext cx="1625803" cy="1625600"/>
          </a:xfrm>
          <a:prstGeom prst="rect">
            <a:avLst/>
          </a:prstGeom>
          <a:noFill/>
          <a:ln>
            <a:noFill/>
          </a:ln>
        </p:spPr>
      </p:pic>
      <p:pic>
        <p:nvPicPr>
          <p:cNvPr descr="preencoded.png" id="219" name="Google Shape;219;p10"/>
          <p:cNvPicPr preferRelativeResize="0"/>
          <p:nvPr/>
        </p:nvPicPr>
        <p:blipFill rotWithShape="1">
          <a:blip r:embed="rId6">
            <a:alphaModFix/>
          </a:blip>
          <a:srcRect b="0" l="0" r="0" t="0"/>
          <a:stretch/>
        </p:blipFill>
        <p:spPr>
          <a:xfrm>
            <a:off x="1028865" y="2501900"/>
            <a:ext cx="1422655" cy="1422288"/>
          </a:xfrm>
          <a:prstGeom prst="rect">
            <a:avLst/>
          </a:prstGeom>
          <a:noFill/>
          <a:ln>
            <a:noFill/>
          </a:ln>
        </p:spPr>
      </p:pic>
      <p:pic>
        <p:nvPicPr>
          <p:cNvPr descr="preencoded.png" id="220" name="Google Shape;220;p10"/>
          <p:cNvPicPr preferRelativeResize="0"/>
          <p:nvPr/>
        </p:nvPicPr>
        <p:blipFill rotWithShape="1">
          <a:blip r:embed="rId5">
            <a:alphaModFix/>
          </a:blip>
          <a:srcRect b="0" l="0" r="0" t="0"/>
          <a:stretch/>
        </p:blipFill>
        <p:spPr>
          <a:xfrm>
            <a:off x="22202375" y="11607800"/>
            <a:ext cx="1625803" cy="1625600"/>
          </a:xfrm>
          <a:prstGeom prst="rect">
            <a:avLst/>
          </a:prstGeom>
          <a:noFill/>
          <a:ln>
            <a:noFill/>
          </a:ln>
        </p:spPr>
      </p:pic>
      <p:pic>
        <p:nvPicPr>
          <p:cNvPr descr="preencoded.png" id="221" name="Google Shape;221;p10"/>
          <p:cNvPicPr preferRelativeResize="0"/>
          <p:nvPr/>
        </p:nvPicPr>
        <p:blipFill rotWithShape="1">
          <a:blip r:embed="rId7">
            <a:alphaModFix/>
          </a:blip>
          <a:srcRect b="0" l="0" r="0" t="0"/>
          <a:stretch/>
        </p:blipFill>
        <p:spPr>
          <a:xfrm>
            <a:off x="22298702" y="11658600"/>
            <a:ext cx="1478670" cy="1478483"/>
          </a:xfrm>
          <a:prstGeom prst="rect">
            <a:avLst/>
          </a:prstGeom>
          <a:noFill/>
          <a:ln>
            <a:noFill/>
          </a:ln>
        </p:spPr>
      </p:pic>
      <p:pic>
        <p:nvPicPr>
          <p:cNvPr descr="preencoded.png" id="222" name="Google Shape;222;p10"/>
          <p:cNvPicPr preferRelativeResize="0"/>
          <p:nvPr/>
        </p:nvPicPr>
        <p:blipFill rotWithShape="1">
          <a:blip r:embed="rId8">
            <a:alphaModFix/>
          </a:blip>
          <a:srcRect b="0" l="0" r="0" t="0"/>
          <a:stretch/>
        </p:blipFill>
        <p:spPr>
          <a:xfrm>
            <a:off x="2171971" y="4508500"/>
            <a:ext cx="10072359" cy="9207500"/>
          </a:xfrm>
          <a:prstGeom prst="rect">
            <a:avLst/>
          </a:prstGeom>
          <a:noFill/>
          <a:ln>
            <a:noFill/>
          </a:ln>
        </p:spPr>
      </p:pic>
      <p:sp>
        <p:nvSpPr>
          <p:cNvPr id="223" name="Google Shape;223;p10"/>
          <p:cNvSpPr/>
          <p:nvPr/>
        </p:nvSpPr>
        <p:spPr>
          <a:xfrm>
            <a:off x="1591932" y="9677400"/>
            <a:ext cx="21177780" cy="2112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1200" u="none" cap="none" strike="noStrike">
                <a:solidFill>
                  <a:srgbClr val="FFFFFF"/>
                </a:solidFill>
                <a:latin typeface="Yeseva One"/>
                <a:ea typeface="Yeseva One"/>
                <a:cs typeface="Yeseva One"/>
                <a:sym typeface="Yeseva One"/>
              </a:rPr>
              <a:t>The Evolution of the Unicorn</a:t>
            </a:r>
            <a:endParaRPr b="0" i="0" sz="11200" u="none" cap="none" strike="noStrike">
              <a:solidFill>
                <a:schemeClr val="dk1"/>
              </a:solidFill>
              <a:latin typeface="Calibri"/>
              <a:ea typeface="Calibri"/>
              <a:cs typeface="Calibri"/>
              <a:sym typeface="Calibri"/>
            </a:endParaRPr>
          </a:p>
        </p:txBody>
      </p:sp>
      <p:sp>
        <p:nvSpPr>
          <p:cNvPr id="224" name="Google Shape;224;p10"/>
          <p:cNvSpPr/>
          <p:nvPr/>
        </p:nvSpPr>
        <p:spPr>
          <a:xfrm>
            <a:off x="14314689" y="2070100"/>
            <a:ext cx="8861474" cy="607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"The Evolution of the Unicorn" is a study exploring the historical, cultural, and mythical development of the iconic fantasy creature. From its ancient roots in Mediterranean mythology to its modern-day representation in popular culture, this research delves into the various interpretations and beliefs surrounding the mystical horse with a single horn. The goal is to understand the evolution of this captivating creature and its enduring place in human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9" name="Shape 229"/>
        <p:cNvGrpSpPr/>
        <p:nvPr/>
      </p:nvGrpSpPr>
      <p:grpSpPr>
        <a:xfrm>
          <a:off x="0" y="0"/>
          <a:ext cx="0" cy="0"/>
          <a:chOff x="0" y="0"/>
          <a:chExt cx="0" cy="0"/>
        </a:xfrm>
      </p:grpSpPr>
      <p:sp>
        <p:nvSpPr>
          <p:cNvPr id="230" name="Google Shape;230;p11"/>
          <p:cNvSpPr/>
          <p:nvPr/>
        </p:nvSpPr>
        <p:spPr>
          <a:xfrm>
            <a:off x="1498787" y="1841500"/>
            <a:ext cx="19281010" cy="10033000"/>
          </a:xfrm>
          <a:prstGeom prst="roundRect">
            <a:avLst>
              <a:gd fmla="val 12668"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31" name="Google Shape;231;p11"/>
          <p:cNvPicPr preferRelativeResize="0"/>
          <p:nvPr/>
        </p:nvPicPr>
        <p:blipFill rotWithShape="1">
          <a:blip r:embed="rId3">
            <a:alphaModFix/>
          </a:blip>
          <a:srcRect b="0" l="0" r="0" t="0"/>
          <a:stretch/>
        </p:blipFill>
        <p:spPr>
          <a:xfrm>
            <a:off x="14047956" y="673100"/>
            <a:ext cx="8827603" cy="12369800"/>
          </a:xfrm>
          <a:prstGeom prst="rect">
            <a:avLst/>
          </a:prstGeom>
          <a:noFill/>
          <a:ln>
            <a:noFill/>
          </a:ln>
        </p:spPr>
      </p:pic>
      <p:sp>
        <p:nvSpPr>
          <p:cNvPr id="232" name="Google Shape;232;p11"/>
          <p:cNvSpPr/>
          <p:nvPr/>
        </p:nvSpPr>
        <p:spPr>
          <a:xfrm>
            <a:off x="-965321" y="-1600200"/>
            <a:ext cx="22964470" cy="14084300"/>
          </a:xfrm>
          <a:prstGeom prst="roundRect">
            <a:avLst>
              <a:gd fmla="val 9024"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33" name="Google Shape;233;p11"/>
          <p:cNvPicPr preferRelativeResize="0"/>
          <p:nvPr/>
        </p:nvPicPr>
        <p:blipFill rotWithShape="1">
          <a:blip r:embed="rId4">
            <a:alphaModFix/>
          </a:blip>
          <a:srcRect b="0" l="0" r="0" t="0"/>
          <a:stretch/>
        </p:blipFill>
        <p:spPr>
          <a:xfrm>
            <a:off x="11685461" y="2463800"/>
            <a:ext cx="1625803" cy="1625600"/>
          </a:xfrm>
          <a:prstGeom prst="rect">
            <a:avLst/>
          </a:prstGeom>
          <a:noFill/>
          <a:ln>
            <a:noFill/>
          </a:ln>
        </p:spPr>
      </p:pic>
      <p:pic>
        <p:nvPicPr>
          <p:cNvPr descr="preencoded.png" id="234" name="Google Shape;234;p11"/>
          <p:cNvPicPr preferRelativeResize="0"/>
          <p:nvPr/>
        </p:nvPicPr>
        <p:blipFill rotWithShape="1">
          <a:blip r:embed="rId5">
            <a:alphaModFix/>
          </a:blip>
          <a:srcRect b="0" l="0" r="0" t="0"/>
          <a:stretch/>
        </p:blipFill>
        <p:spPr>
          <a:xfrm>
            <a:off x="11787110" y="2565400"/>
            <a:ext cx="1422655" cy="1422288"/>
          </a:xfrm>
          <a:prstGeom prst="rect">
            <a:avLst/>
          </a:prstGeom>
          <a:noFill/>
          <a:ln>
            <a:noFill/>
          </a:ln>
        </p:spPr>
      </p:pic>
      <p:pic>
        <p:nvPicPr>
          <p:cNvPr descr="preencoded.png" id="235" name="Google Shape;235;p11"/>
          <p:cNvPicPr preferRelativeResize="0"/>
          <p:nvPr/>
        </p:nvPicPr>
        <p:blipFill rotWithShape="1">
          <a:blip r:embed="rId4">
            <a:alphaModFix/>
          </a:blip>
          <a:srcRect b="0" l="0" r="0" t="0"/>
          <a:stretch/>
        </p:blipFill>
        <p:spPr>
          <a:xfrm>
            <a:off x="10059657" y="9829800"/>
            <a:ext cx="1625803" cy="1625600"/>
          </a:xfrm>
          <a:prstGeom prst="rect">
            <a:avLst/>
          </a:prstGeom>
          <a:noFill/>
          <a:ln>
            <a:noFill/>
          </a:ln>
        </p:spPr>
      </p:pic>
      <p:pic>
        <p:nvPicPr>
          <p:cNvPr descr="preencoded.png" id="236" name="Google Shape;236;p11"/>
          <p:cNvPicPr preferRelativeResize="0"/>
          <p:nvPr/>
        </p:nvPicPr>
        <p:blipFill rotWithShape="1">
          <a:blip r:embed="rId6">
            <a:alphaModFix/>
          </a:blip>
          <a:srcRect b="0" l="0" r="0" t="0"/>
          <a:stretch/>
        </p:blipFill>
        <p:spPr>
          <a:xfrm>
            <a:off x="10155985" y="9880600"/>
            <a:ext cx="1478669" cy="1478483"/>
          </a:xfrm>
          <a:prstGeom prst="rect">
            <a:avLst/>
          </a:prstGeom>
          <a:noFill/>
          <a:ln>
            <a:noFill/>
          </a:ln>
        </p:spPr>
      </p:pic>
      <p:sp>
        <p:nvSpPr>
          <p:cNvPr id="237" name="Google Shape;237;p11"/>
          <p:cNvSpPr/>
          <p:nvPr/>
        </p:nvSpPr>
        <p:spPr>
          <a:xfrm>
            <a:off x="2654632" y="2794000"/>
            <a:ext cx="10825986" cy="8665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The Enchanter: Cast Spells, Create Illusions</a:t>
            </a:r>
            <a:endParaRPr b="0" i="0" sz="11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2" name="Shape 242"/>
        <p:cNvGrpSpPr/>
        <p:nvPr/>
      </p:nvGrpSpPr>
      <p:grpSpPr>
        <a:xfrm>
          <a:off x="0" y="0"/>
          <a:ext cx="0" cy="0"/>
          <a:chOff x="0" y="0"/>
          <a:chExt cx="0" cy="0"/>
        </a:xfrm>
      </p:grpSpPr>
      <p:sp>
        <p:nvSpPr>
          <p:cNvPr id="243" name="Google Shape;243;p12"/>
          <p:cNvSpPr/>
          <p:nvPr/>
        </p:nvSpPr>
        <p:spPr>
          <a:xfrm>
            <a:off x="-965321" y="-1600200"/>
            <a:ext cx="24844305" cy="5194300"/>
          </a:xfrm>
          <a:prstGeom prst="roundRect">
            <a:avLst>
              <a:gd fmla="val 2446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p:nvPr/>
        </p:nvSpPr>
        <p:spPr>
          <a:xfrm>
            <a:off x="508063" y="8407400"/>
            <a:ext cx="21491086" cy="7734300"/>
          </a:xfrm>
          <a:prstGeom prst="roundRect">
            <a:avLst>
              <a:gd fmla="val 16433"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2"/>
          <p:cNvSpPr/>
          <p:nvPr/>
        </p:nvSpPr>
        <p:spPr>
          <a:xfrm>
            <a:off x="-1803625" y="11671300"/>
            <a:ext cx="28565870" cy="3479800"/>
          </a:xfrm>
          <a:prstGeom prst="roundRect">
            <a:avLst>
              <a:gd fmla="val 36526"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46" name="Google Shape;246;p12"/>
          <p:cNvPicPr preferRelativeResize="0"/>
          <p:nvPr/>
        </p:nvPicPr>
        <p:blipFill rotWithShape="1">
          <a:blip r:embed="rId3">
            <a:alphaModFix/>
          </a:blip>
          <a:srcRect b="0" l="0" r="0" t="0"/>
          <a:stretch/>
        </p:blipFill>
        <p:spPr>
          <a:xfrm>
            <a:off x="12955619" y="1346200"/>
            <a:ext cx="8065508" cy="12369800"/>
          </a:xfrm>
          <a:prstGeom prst="rect">
            <a:avLst/>
          </a:prstGeom>
          <a:noFill/>
          <a:ln>
            <a:noFill/>
          </a:ln>
        </p:spPr>
      </p:pic>
      <p:sp>
        <p:nvSpPr>
          <p:cNvPr id="247" name="Google Shape;247;p12"/>
          <p:cNvSpPr/>
          <p:nvPr/>
        </p:nvSpPr>
        <p:spPr>
          <a:xfrm>
            <a:off x="1397175" y="1143000"/>
            <a:ext cx="10825986"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Some Data</a:t>
            </a:r>
            <a:endParaRPr b="0" i="0" sz="11200" u="none" cap="none" strike="noStrike">
              <a:solidFill>
                <a:schemeClr val="dk1"/>
              </a:solidFill>
              <a:latin typeface="Calibri"/>
              <a:ea typeface="Calibri"/>
              <a:cs typeface="Calibri"/>
              <a:sym typeface="Calibri"/>
            </a:endParaRPr>
          </a:p>
        </p:txBody>
      </p:sp>
      <p:sp>
        <p:nvSpPr>
          <p:cNvPr id="248" name="Google Shape;248;p12"/>
          <p:cNvSpPr/>
          <p:nvPr/>
        </p:nvSpPr>
        <p:spPr>
          <a:xfrm>
            <a:off x="1397175" y="4000500"/>
            <a:ext cx="8573572" cy="643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p:nvPr/>
        </p:nvSpPr>
        <p:spPr>
          <a:xfrm>
            <a:off x="1397175" y="4000500"/>
            <a:ext cx="8573572"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2"/>
          <p:cNvSpPr/>
          <p:nvPr/>
        </p:nvSpPr>
        <p:spPr>
          <a:xfrm>
            <a:off x="1397175" y="4000500"/>
            <a:ext cx="3103421"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75%</a:t>
            </a:r>
            <a:endParaRPr b="0" i="0" sz="11200" u="none" cap="none" strike="noStrike">
              <a:solidFill>
                <a:schemeClr val="dk1"/>
              </a:solidFill>
              <a:latin typeface="Calibri"/>
              <a:ea typeface="Calibri"/>
              <a:cs typeface="Calibri"/>
              <a:sym typeface="Calibri"/>
            </a:endParaRPr>
          </a:p>
        </p:txBody>
      </p:sp>
      <p:sp>
        <p:nvSpPr>
          <p:cNvPr id="251" name="Google Shape;251;p12"/>
          <p:cNvSpPr/>
          <p:nvPr/>
        </p:nvSpPr>
        <p:spPr>
          <a:xfrm>
            <a:off x="4229629" y="4171950"/>
            <a:ext cx="5741118"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2"/>
          <p:cNvSpPr/>
          <p:nvPr/>
        </p:nvSpPr>
        <p:spPr>
          <a:xfrm>
            <a:off x="4229629" y="4171950"/>
            <a:ext cx="671914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Enchanted Creatures</a:t>
            </a:r>
            <a:endParaRPr b="0" i="0" sz="4800" u="none" cap="none" strike="noStrike">
              <a:solidFill>
                <a:schemeClr val="dk1"/>
              </a:solidFill>
              <a:latin typeface="Calibri"/>
              <a:ea typeface="Calibri"/>
              <a:cs typeface="Calibri"/>
              <a:sym typeface="Calibri"/>
            </a:endParaRPr>
          </a:p>
        </p:txBody>
      </p:sp>
      <p:sp>
        <p:nvSpPr>
          <p:cNvPr id="253" name="Google Shape;253;p12"/>
          <p:cNvSpPr/>
          <p:nvPr/>
        </p:nvSpPr>
        <p:spPr>
          <a:xfrm>
            <a:off x="4229629" y="4972050"/>
            <a:ext cx="6613293"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possess the ability to cast spells.</a:t>
            </a:r>
            <a:endParaRPr b="0" i="0" sz="3200" u="none" cap="none" strike="noStrike">
              <a:solidFill>
                <a:schemeClr val="dk1"/>
              </a:solidFill>
              <a:latin typeface="Calibri"/>
              <a:ea typeface="Calibri"/>
              <a:cs typeface="Calibri"/>
              <a:sym typeface="Calibri"/>
            </a:endParaRPr>
          </a:p>
        </p:txBody>
      </p:sp>
      <p:sp>
        <p:nvSpPr>
          <p:cNvPr id="254" name="Google Shape;254;p12"/>
          <p:cNvSpPr/>
          <p:nvPr/>
        </p:nvSpPr>
        <p:spPr>
          <a:xfrm>
            <a:off x="1397175" y="6400800"/>
            <a:ext cx="8573572"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
          <p:cNvSpPr/>
          <p:nvPr/>
        </p:nvSpPr>
        <p:spPr>
          <a:xfrm>
            <a:off x="1397175" y="6400800"/>
            <a:ext cx="3382856"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60%</a:t>
            </a:r>
            <a:endParaRPr b="0" i="0" sz="11200" u="none" cap="none" strike="noStrike">
              <a:solidFill>
                <a:schemeClr val="dk1"/>
              </a:solidFill>
              <a:latin typeface="Calibri"/>
              <a:ea typeface="Calibri"/>
              <a:cs typeface="Calibri"/>
              <a:sym typeface="Calibri"/>
            </a:endParaRPr>
          </a:p>
        </p:txBody>
      </p:sp>
      <p:sp>
        <p:nvSpPr>
          <p:cNvPr id="256" name="Google Shape;256;p12"/>
          <p:cNvSpPr/>
          <p:nvPr/>
        </p:nvSpPr>
        <p:spPr>
          <a:xfrm>
            <a:off x="4509064" y="6572250"/>
            <a:ext cx="5461683"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p:nvPr/>
        </p:nvSpPr>
        <p:spPr>
          <a:xfrm>
            <a:off x="4509064" y="6572250"/>
            <a:ext cx="5703013"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Magic Individuals</a:t>
            </a:r>
            <a:endParaRPr b="0" i="0" sz="4800" u="none" cap="none" strike="noStrike">
              <a:solidFill>
                <a:schemeClr val="dk1"/>
              </a:solidFill>
              <a:latin typeface="Calibri"/>
              <a:ea typeface="Calibri"/>
              <a:cs typeface="Calibri"/>
              <a:sym typeface="Calibri"/>
            </a:endParaRPr>
          </a:p>
        </p:txBody>
      </p:sp>
      <p:sp>
        <p:nvSpPr>
          <p:cNvPr id="258" name="Google Shape;258;p12"/>
          <p:cNvSpPr/>
          <p:nvPr/>
        </p:nvSpPr>
        <p:spPr>
          <a:xfrm>
            <a:off x="4509064" y="7372350"/>
            <a:ext cx="5571763"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practice the art of illusions.</a:t>
            </a:r>
            <a:endParaRPr b="0" i="0" sz="3200" u="none" cap="none" strike="noStrike">
              <a:solidFill>
                <a:schemeClr val="dk1"/>
              </a:solidFill>
              <a:latin typeface="Calibri"/>
              <a:ea typeface="Calibri"/>
              <a:cs typeface="Calibri"/>
              <a:sym typeface="Calibri"/>
            </a:endParaRPr>
          </a:p>
        </p:txBody>
      </p:sp>
      <p:sp>
        <p:nvSpPr>
          <p:cNvPr id="259" name="Google Shape;259;p12"/>
          <p:cNvSpPr/>
          <p:nvPr/>
        </p:nvSpPr>
        <p:spPr>
          <a:xfrm>
            <a:off x="1397175" y="8801100"/>
            <a:ext cx="8573572"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2"/>
          <p:cNvSpPr/>
          <p:nvPr/>
        </p:nvSpPr>
        <p:spPr>
          <a:xfrm>
            <a:off x="1397175" y="8801100"/>
            <a:ext cx="3382856"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90%</a:t>
            </a:r>
            <a:endParaRPr b="0" i="0" sz="11200" u="none" cap="none" strike="noStrike">
              <a:solidFill>
                <a:schemeClr val="dk1"/>
              </a:solidFill>
              <a:latin typeface="Calibri"/>
              <a:ea typeface="Calibri"/>
              <a:cs typeface="Calibri"/>
              <a:sym typeface="Calibri"/>
            </a:endParaRPr>
          </a:p>
        </p:txBody>
      </p:sp>
      <p:sp>
        <p:nvSpPr>
          <p:cNvPr id="261" name="Google Shape;261;p12"/>
          <p:cNvSpPr/>
          <p:nvPr/>
        </p:nvSpPr>
        <p:spPr>
          <a:xfrm>
            <a:off x="4509064" y="8972550"/>
            <a:ext cx="5461683"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p:nvPr/>
        </p:nvSpPr>
        <p:spPr>
          <a:xfrm>
            <a:off x="4509064" y="8972550"/>
            <a:ext cx="358184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Spells Cast</a:t>
            </a:r>
            <a:endParaRPr b="0" i="0" sz="4800" u="none" cap="none" strike="noStrike">
              <a:solidFill>
                <a:schemeClr val="dk1"/>
              </a:solidFill>
              <a:latin typeface="Calibri"/>
              <a:ea typeface="Calibri"/>
              <a:cs typeface="Calibri"/>
              <a:sym typeface="Calibri"/>
            </a:endParaRPr>
          </a:p>
        </p:txBody>
      </p:sp>
      <p:sp>
        <p:nvSpPr>
          <p:cNvPr id="263" name="Google Shape;263;p12"/>
          <p:cNvSpPr/>
          <p:nvPr/>
        </p:nvSpPr>
        <p:spPr>
          <a:xfrm>
            <a:off x="4509064" y="9772650"/>
            <a:ext cx="7146760"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8" name="Shape 268"/>
        <p:cNvGrpSpPr/>
        <p:nvPr/>
      </p:nvGrpSpPr>
      <p:grpSpPr>
        <a:xfrm>
          <a:off x="0" y="0"/>
          <a:ext cx="0" cy="0"/>
          <a:chOff x="0" y="0"/>
          <a:chExt cx="0" cy="0"/>
        </a:xfrm>
      </p:grpSpPr>
      <p:sp>
        <p:nvSpPr>
          <p:cNvPr id="269" name="Google Shape;269;p13"/>
          <p:cNvSpPr/>
          <p:nvPr/>
        </p:nvSpPr>
        <p:spPr>
          <a:xfrm>
            <a:off x="-2514914" y="1625600"/>
            <a:ext cx="25631804" cy="12700000"/>
          </a:xfrm>
          <a:prstGeom prst="roundRect">
            <a:avLst>
              <a:gd fmla="val 33336"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p:nvPr/>
        </p:nvSpPr>
        <p:spPr>
          <a:xfrm>
            <a:off x="4153419" y="-2730500"/>
            <a:ext cx="23053381" cy="13690600"/>
          </a:xfrm>
          <a:prstGeom prst="roundRect">
            <a:avLst>
              <a:gd fmla="val 30924"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p:nvPr/>
        </p:nvSpPr>
        <p:spPr>
          <a:xfrm>
            <a:off x="1511489" y="-2730500"/>
            <a:ext cx="25695312" cy="15316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72" name="Google Shape;272;p13"/>
          <p:cNvPicPr preferRelativeResize="0"/>
          <p:nvPr/>
        </p:nvPicPr>
        <p:blipFill rotWithShape="1">
          <a:blip r:embed="rId3">
            <a:alphaModFix/>
          </a:blip>
          <a:srcRect b="0" l="0" r="0" t="0"/>
          <a:stretch/>
        </p:blipFill>
        <p:spPr>
          <a:xfrm>
            <a:off x="1740117" y="10553700"/>
            <a:ext cx="1625803" cy="1625600"/>
          </a:xfrm>
          <a:prstGeom prst="rect">
            <a:avLst/>
          </a:prstGeom>
          <a:noFill/>
          <a:ln>
            <a:noFill/>
          </a:ln>
        </p:spPr>
      </p:pic>
      <p:pic>
        <p:nvPicPr>
          <p:cNvPr descr="preencoded.png" id="273" name="Google Shape;273;p13"/>
          <p:cNvPicPr preferRelativeResize="0"/>
          <p:nvPr/>
        </p:nvPicPr>
        <p:blipFill rotWithShape="1">
          <a:blip r:embed="rId4">
            <a:alphaModFix/>
          </a:blip>
          <a:srcRect b="0" l="0" r="0" t="0"/>
          <a:stretch/>
        </p:blipFill>
        <p:spPr>
          <a:xfrm>
            <a:off x="1841767" y="10655300"/>
            <a:ext cx="1422655" cy="1422288"/>
          </a:xfrm>
          <a:prstGeom prst="rect">
            <a:avLst/>
          </a:prstGeom>
          <a:noFill/>
          <a:ln>
            <a:noFill/>
          </a:ln>
        </p:spPr>
      </p:pic>
      <p:pic>
        <p:nvPicPr>
          <p:cNvPr descr="preencoded.png" id="274" name="Google Shape;274;p13"/>
          <p:cNvPicPr preferRelativeResize="0"/>
          <p:nvPr/>
        </p:nvPicPr>
        <p:blipFill rotWithShape="1">
          <a:blip r:embed="rId3">
            <a:alphaModFix/>
          </a:blip>
          <a:srcRect b="0" l="0" r="0" t="0"/>
          <a:stretch/>
        </p:blipFill>
        <p:spPr>
          <a:xfrm>
            <a:off x="20068508" y="4572000"/>
            <a:ext cx="1625803" cy="1625600"/>
          </a:xfrm>
          <a:prstGeom prst="rect">
            <a:avLst/>
          </a:prstGeom>
          <a:noFill/>
          <a:ln>
            <a:noFill/>
          </a:ln>
        </p:spPr>
      </p:pic>
      <p:pic>
        <p:nvPicPr>
          <p:cNvPr descr="preencoded.png" id="275" name="Google Shape;275;p13"/>
          <p:cNvPicPr preferRelativeResize="0"/>
          <p:nvPr/>
        </p:nvPicPr>
        <p:blipFill rotWithShape="1">
          <a:blip r:embed="rId5">
            <a:alphaModFix/>
          </a:blip>
          <a:srcRect b="0" l="0" r="0" t="0"/>
          <a:stretch/>
        </p:blipFill>
        <p:spPr>
          <a:xfrm>
            <a:off x="20164835" y="4622800"/>
            <a:ext cx="1478670" cy="1478483"/>
          </a:xfrm>
          <a:prstGeom prst="rect">
            <a:avLst/>
          </a:prstGeom>
          <a:noFill/>
          <a:ln>
            <a:noFill/>
          </a:ln>
        </p:spPr>
      </p:pic>
      <p:pic>
        <p:nvPicPr>
          <p:cNvPr descr="preencoded.png" id="276" name="Google Shape;276;p13"/>
          <p:cNvPicPr preferRelativeResize="0"/>
          <p:nvPr/>
        </p:nvPicPr>
        <p:blipFill rotWithShape="1">
          <a:blip r:embed="rId6">
            <a:alphaModFix/>
          </a:blip>
          <a:srcRect b="0" l="0" r="0" t="0"/>
          <a:stretch/>
        </p:blipFill>
        <p:spPr>
          <a:xfrm>
            <a:off x="3848581" y="1320800"/>
            <a:ext cx="609676" cy="609600"/>
          </a:xfrm>
          <a:prstGeom prst="rect">
            <a:avLst/>
          </a:prstGeom>
          <a:noFill/>
          <a:ln>
            <a:noFill/>
          </a:ln>
        </p:spPr>
      </p:pic>
      <p:pic>
        <p:nvPicPr>
          <p:cNvPr descr="preencoded.png" id="277" name="Google Shape;277;p13"/>
          <p:cNvPicPr preferRelativeResize="0"/>
          <p:nvPr/>
        </p:nvPicPr>
        <p:blipFill rotWithShape="1">
          <a:blip r:embed="rId7">
            <a:alphaModFix/>
          </a:blip>
          <a:srcRect b="0" l="0" r="0" t="0"/>
          <a:stretch/>
        </p:blipFill>
        <p:spPr>
          <a:xfrm>
            <a:off x="3884879" y="1357089"/>
            <a:ext cx="537042" cy="536972"/>
          </a:xfrm>
          <a:prstGeom prst="rect">
            <a:avLst/>
          </a:prstGeom>
          <a:noFill/>
          <a:ln>
            <a:noFill/>
          </a:ln>
        </p:spPr>
      </p:pic>
      <p:pic>
        <p:nvPicPr>
          <p:cNvPr descr="preencoded.png" id="278" name="Google Shape;278;p13"/>
          <p:cNvPicPr preferRelativeResize="0"/>
          <p:nvPr/>
        </p:nvPicPr>
        <p:blipFill rotWithShape="1">
          <a:blip r:embed="rId6">
            <a:alphaModFix/>
          </a:blip>
          <a:srcRect b="0" l="0" r="0" t="0"/>
          <a:stretch/>
        </p:blipFill>
        <p:spPr>
          <a:xfrm>
            <a:off x="1206651" y="1320800"/>
            <a:ext cx="609676" cy="609600"/>
          </a:xfrm>
          <a:prstGeom prst="rect">
            <a:avLst/>
          </a:prstGeom>
          <a:noFill/>
          <a:ln>
            <a:noFill/>
          </a:ln>
        </p:spPr>
      </p:pic>
      <p:pic>
        <p:nvPicPr>
          <p:cNvPr descr="preencoded.png" id="279" name="Google Shape;279;p13"/>
          <p:cNvPicPr preferRelativeResize="0"/>
          <p:nvPr/>
        </p:nvPicPr>
        <p:blipFill rotWithShape="1">
          <a:blip r:embed="rId7">
            <a:alphaModFix/>
          </a:blip>
          <a:srcRect b="0" l="0" r="0" t="0"/>
          <a:stretch/>
        </p:blipFill>
        <p:spPr>
          <a:xfrm>
            <a:off x="1242949" y="1357089"/>
            <a:ext cx="537042" cy="536972"/>
          </a:xfrm>
          <a:prstGeom prst="rect">
            <a:avLst/>
          </a:prstGeom>
          <a:noFill/>
          <a:ln>
            <a:noFill/>
          </a:ln>
        </p:spPr>
      </p:pic>
      <p:sp>
        <p:nvSpPr>
          <p:cNvPr id="280" name="Google Shape;280;p13"/>
          <p:cNvSpPr/>
          <p:nvPr/>
        </p:nvSpPr>
        <p:spPr>
          <a:xfrm>
            <a:off x="4305838" y="3403600"/>
            <a:ext cx="15762670" cy="61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
          <p:cNvSpPr/>
          <p:nvPr/>
        </p:nvSpPr>
        <p:spPr>
          <a:xfrm>
            <a:off x="4305838" y="3403600"/>
            <a:ext cx="15762670" cy="47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3"/>
          <p:cNvSpPr/>
          <p:nvPr/>
        </p:nvSpPr>
        <p:spPr>
          <a:xfrm>
            <a:off x="6045956" y="3403600"/>
            <a:ext cx="12282435" cy="453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24000" u="none" cap="none" strike="noStrike">
                <a:solidFill>
                  <a:srgbClr val="FFFFFF"/>
                </a:solidFill>
                <a:latin typeface="Yeseva One"/>
                <a:ea typeface="Yeseva One"/>
                <a:cs typeface="Yeseva One"/>
                <a:sym typeface="Yeseva One"/>
              </a:rPr>
              <a:t>234,567</a:t>
            </a:r>
            <a:endParaRPr b="0" i="0" sz="24000" u="none" cap="none" strike="noStrike">
              <a:solidFill>
                <a:schemeClr val="dk1"/>
              </a:solidFill>
              <a:latin typeface="Calibri"/>
              <a:ea typeface="Calibri"/>
              <a:cs typeface="Calibri"/>
              <a:sym typeface="Calibri"/>
            </a:endParaRPr>
          </a:p>
        </p:txBody>
      </p:sp>
      <p:sp>
        <p:nvSpPr>
          <p:cNvPr id="283" name="Google Shape;283;p13"/>
          <p:cNvSpPr/>
          <p:nvPr/>
        </p:nvSpPr>
        <p:spPr>
          <a:xfrm>
            <a:off x="4170355" y="7124700"/>
            <a:ext cx="16033637" cy="12615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6400" u="none" cap="none" strike="noStrike">
                <a:solidFill>
                  <a:srgbClr val="4D4D4D"/>
                </a:solidFill>
                <a:latin typeface="Montserrat"/>
                <a:ea typeface="Montserrat"/>
                <a:cs typeface="Montserrat"/>
                <a:sym typeface="Montserrat"/>
              </a:rPr>
              <a:t>UNICORN SIGHTINGS</a:t>
            </a:r>
            <a:endParaRPr b="0" i="0" sz="6400" u="none" cap="none" strike="noStrike">
              <a:solidFill>
                <a:schemeClr val="dk1"/>
              </a:solidFill>
              <a:latin typeface="Calibri"/>
              <a:ea typeface="Calibri"/>
              <a:cs typeface="Calibri"/>
              <a:sym typeface="Calibri"/>
            </a:endParaRPr>
          </a:p>
        </p:txBody>
      </p:sp>
      <p:sp>
        <p:nvSpPr>
          <p:cNvPr id="284" name="Google Shape;284;p13"/>
          <p:cNvSpPr/>
          <p:nvPr/>
        </p:nvSpPr>
        <p:spPr>
          <a:xfrm>
            <a:off x="7483352" y="8521700"/>
            <a:ext cx="9407642"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Montserrat"/>
                <a:ea typeface="Montserrat"/>
                <a:cs typeface="Montserrat"/>
                <a:sym typeface="Montserrat"/>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9" name="Shape 289"/>
        <p:cNvGrpSpPr/>
        <p:nvPr/>
      </p:nvGrpSpPr>
      <p:grpSpPr>
        <a:xfrm>
          <a:off x="0" y="0"/>
          <a:ext cx="0" cy="0"/>
          <a:chOff x="0" y="0"/>
          <a:chExt cx="0" cy="0"/>
        </a:xfrm>
      </p:grpSpPr>
      <p:sp>
        <p:nvSpPr>
          <p:cNvPr id="290" name="Google Shape;290;p14"/>
          <p:cNvSpPr/>
          <p:nvPr/>
        </p:nvSpPr>
        <p:spPr>
          <a:xfrm>
            <a:off x="-2514914" y="3022600"/>
            <a:ext cx="25631804" cy="11303000"/>
          </a:xfrm>
          <a:prstGeom prst="roundRect">
            <a:avLst>
              <a:gd fmla="val 11245"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12638080" y="-2730500"/>
            <a:ext cx="14568721" cy="160147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2" name="Google Shape;292;p14"/>
          <p:cNvPicPr preferRelativeResize="0"/>
          <p:nvPr/>
        </p:nvPicPr>
        <p:blipFill rotWithShape="1">
          <a:blip r:embed="rId3">
            <a:alphaModFix/>
          </a:blip>
          <a:srcRect b="0" l="0" r="0" t="0"/>
          <a:stretch/>
        </p:blipFill>
        <p:spPr>
          <a:xfrm>
            <a:off x="12333241" y="2781300"/>
            <a:ext cx="609676" cy="609600"/>
          </a:xfrm>
          <a:prstGeom prst="rect">
            <a:avLst/>
          </a:prstGeom>
          <a:noFill/>
          <a:ln>
            <a:noFill/>
          </a:ln>
        </p:spPr>
      </p:pic>
      <p:pic>
        <p:nvPicPr>
          <p:cNvPr descr="preencoded.png" id="293" name="Google Shape;293;p14"/>
          <p:cNvPicPr preferRelativeResize="0"/>
          <p:nvPr/>
        </p:nvPicPr>
        <p:blipFill rotWithShape="1">
          <a:blip r:embed="rId4">
            <a:alphaModFix/>
          </a:blip>
          <a:srcRect b="0" l="0" r="0" t="0"/>
          <a:stretch/>
        </p:blipFill>
        <p:spPr>
          <a:xfrm>
            <a:off x="12369540" y="2817589"/>
            <a:ext cx="537042" cy="536972"/>
          </a:xfrm>
          <a:prstGeom prst="rect">
            <a:avLst/>
          </a:prstGeom>
          <a:noFill/>
          <a:ln>
            <a:noFill/>
          </a:ln>
        </p:spPr>
      </p:pic>
      <p:pic>
        <p:nvPicPr>
          <p:cNvPr descr="preencoded.png" id="294" name="Google Shape;294;p14"/>
          <p:cNvPicPr preferRelativeResize="0"/>
          <p:nvPr/>
        </p:nvPicPr>
        <p:blipFill rotWithShape="1">
          <a:blip r:embed="rId5">
            <a:alphaModFix/>
          </a:blip>
          <a:srcRect b="0" l="0" r="0" t="0"/>
          <a:stretch/>
        </p:blipFill>
        <p:spPr>
          <a:xfrm>
            <a:off x="17363070" y="508000"/>
            <a:ext cx="1625803" cy="1625600"/>
          </a:xfrm>
          <a:prstGeom prst="rect">
            <a:avLst/>
          </a:prstGeom>
          <a:noFill/>
          <a:ln>
            <a:noFill/>
          </a:ln>
        </p:spPr>
      </p:pic>
      <p:pic>
        <p:nvPicPr>
          <p:cNvPr descr="preencoded.png" id="295" name="Google Shape;295;p14"/>
          <p:cNvPicPr preferRelativeResize="0"/>
          <p:nvPr/>
        </p:nvPicPr>
        <p:blipFill rotWithShape="1">
          <a:blip r:embed="rId6">
            <a:alphaModFix/>
          </a:blip>
          <a:srcRect b="0" l="0" r="0" t="0"/>
          <a:stretch/>
        </p:blipFill>
        <p:spPr>
          <a:xfrm>
            <a:off x="17464719" y="609600"/>
            <a:ext cx="1422655" cy="1422288"/>
          </a:xfrm>
          <a:prstGeom prst="rect">
            <a:avLst/>
          </a:prstGeom>
          <a:noFill/>
          <a:ln>
            <a:noFill/>
          </a:ln>
        </p:spPr>
      </p:pic>
      <p:pic>
        <p:nvPicPr>
          <p:cNvPr descr="preencoded.png" id="296" name="Google Shape;296;p14"/>
          <p:cNvPicPr preferRelativeResize="0"/>
          <p:nvPr/>
        </p:nvPicPr>
        <p:blipFill rotWithShape="1">
          <a:blip r:embed="rId5">
            <a:alphaModFix/>
          </a:blip>
          <a:srcRect b="0" l="0" r="0" t="0"/>
          <a:stretch/>
        </p:blipFill>
        <p:spPr>
          <a:xfrm>
            <a:off x="851006" y="11493500"/>
            <a:ext cx="1625803" cy="1625600"/>
          </a:xfrm>
          <a:prstGeom prst="rect">
            <a:avLst/>
          </a:prstGeom>
          <a:noFill/>
          <a:ln>
            <a:noFill/>
          </a:ln>
        </p:spPr>
      </p:pic>
      <p:pic>
        <p:nvPicPr>
          <p:cNvPr descr="preencoded.png" id="297" name="Google Shape;297;p14"/>
          <p:cNvPicPr preferRelativeResize="0"/>
          <p:nvPr/>
        </p:nvPicPr>
        <p:blipFill rotWithShape="1">
          <a:blip r:embed="rId7">
            <a:alphaModFix/>
          </a:blip>
          <a:srcRect b="0" l="0" r="0" t="0"/>
          <a:stretch/>
        </p:blipFill>
        <p:spPr>
          <a:xfrm>
            <a:off x="947333" y="11544300"/>
            <a:ext cx="1478670" cy="1478483"/>
          </a:xfrm>
          <a:prstGeom prst="rect">
            <a:avLst/>
          </a:prstGeom>
          <a:noFill/>
          <a:ln>
            <a:noFill/>
          </a:ln>
        </p:spPr>
      </p:pic>
      <p:sp>
        <p:nvSpPr>
          <p:cNvPr id="298" name="Google Shape;298;p14"/>
          <p:cNvSpPr/>
          <p:nvPr/>
        </p:nvSpPr>
        <p:spPr>
          <a:xfrm>
            <a:off x="2718140" y="1143000"/>
            <a:ext cx="10825986"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Some Graph</a:t>
            </a:r>
            <a:endParaRPr b="0" i="0" sz="11200" u="none" cap="none" strike="noStrike">
              <a:solidFill>
                <a:schemeClr val="dk1"/>
              </a:solidFill>
              <a:latin typeface="Calibri"/>
              <a:ea typeface="Calibri"/>
              <a:cs typeface="Calibri"/>
              <a:sym typeface="Calibri"/>
            </a:endParaRPr>
          </a:p>
        </p:txBody>
      </p:sp>
      <p:sp>
        <p:nvSpPr>
          <p:cNvPr id="299" name="Google Shape;299;p14"/>
          <p:cNvSpPr/>
          <p:nvPr/>
        </p:nvSpPr>
        <p:spPr>
          <a:xfrm>
            <a:off x="2986453"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00" name="Google Shape;300;p14"/>
          <p:cNvSpPr/>
          <p:nvPr/>
        </p:nvSpPr>
        <p:spPr>
          <a:xfrm>
            <a:off x="3331657"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01" name="Google Shape;301;p14"/>
          <p:cNvSpPr/>
          <p:nvPr/>
        </p:nvSpPr>
        <p:spPr>
          <a:xfrm>
            <a:off x="4470731"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02" name="Google Shape;302;p14"/>
          <p:cNvSpPr/>
          <p:nvPr/>
        </p:nvSpPr>
        <p:spPr>
          <a:xfrm>
            <a:off x="560980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03" name="Google Shape;303;p14"/>
          <p:cNvSpPr/>
          <p:nvPr/>
        </p:nvSpPr>
        <p:spPr>
          <a:xfrm>
            <a:off x="6748877"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04" name="Google Shape;304;p14"/>
          <p:cNvSpPr/>
          <p:nvPr/>
        </p:nvSpPr>
        <p:spPr>
          <a:xfrm>
            <a:off x="7887997"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05" name="Google Shape;305;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06" name="Google Shape;306;p14"/>
          <p:cNvSpPr/>
          <p:nvPr/>
        </p:nvSpPr>
        <p:spPr>
          <a:xfrm>
            <a:off x="1016614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07" name="Google Shape;307;p14"/>
          <p:cNvSpPr/>
          <p:nvPr/>
        </p:nvSpPr>
        <p:spPr>
          <a:xfrm>
            <a:off x="1128163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08" name="Google Shape;308;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09" name="Google Shape;309;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10" name="Google Shape;310;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11" name="Google Shape;311;p14"/>
          <p:cNvSpPr/>
          <p:nvPr/>
        </p:nvSpPr>
        <p:spPr>
          <a:xfrm>
            <a:off x="2852318" y="6929624"/>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12" name="Google Shape;312;p14"/>
          <p:cNvSpPr/>
          <p:nvPr/>
        </p:nvSpPr>
        <p:spPr>
          <a:xfrm>
            <a:off x="2852319" y="641229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13" name="Google Shape;313;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14" name="Google Shape;314;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15" name="Google Shape;315;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16" name="Google Shape;316;p14"/>
          <p:cNvSpPr/>
          <p:nvPr/>
        </p:nvSpPr>
        <p:spPr>
          <a:xfrm>
            <a:off x="2852319" y="434251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17" name="Google Shape;317;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preencoded.png" id="318" name="Google Shape;318;p14"/>
          <p:cNvPicPr preferRelativeResize="0"/>
          <p:nvPr/>
        </p:nvPicPr>
        <p:blipFill rotWithShape="1">
          <a:blip r:embed="rId8">
            <a:alphaModFix/>
          </a:blip>
          <a:srcRect b="0" l="0" r="0" t="0"/>
          <a:stretch/>
        </p:blipFill>
        <p:spPr>
          <a:xfrm>
            <a:off x="3368466" y="3771900"/>
            <a:ext cx="8291592" cy="5511006"/>
          </a:xfrm>
          <a:prstGeom prst="rect">
            <a:avLst/>
          </a:prstGeom>
          <a:noFill/>
          <a:ln>
            <a:noFill/>
          </a:ln>
        </p:spPr>
      </p:pic>
      <p:pic>
        <p:nvPicPr>
          <p:cNvPr descr="preencoded.png" id="319" name="Google Shape;319;p14"/>
          <p:cNvPicPr preferRelativeResize="0"/>
          <p:nvPr/>
        </p:nvPicPr>
        <p:blipFill rotWithShape="1">
          <a:blip r:embed="rId9">
            <a:alphaModFix/>
          </a:blip>
          <a:srcRect b="0" l="0" r="0" t="0"/>
          <a:stretch/>
        </p:blipFill>
        <p:spPr>
          <a:xfrm>
            <a:off x="4512767" y="4185456"/>
            <a:ext cx="11565" cy="5258433"/>
          </a:xfrm>
          <a:prstGeom prst="rect">
            <a:avLst/>
          </a:prstGeom>
          <a:noFill/>
          <a:ln>
            <a:noFill/>
          </a:ln>
        </p:spPr>
      </p:pic>
      <p:pic>
        <p:nvPicPr>
          <p:cNvPr descr="preencoded.png" id="320" name="Google Shape;320;p14"/>
          <p:cNvPicPr preferRelativeResize="0"/>
          <p:nvPr/>
        </p:nvPicPr>
        <p:blipFill rotWithShape="1">
          <a:blip r:embed="rId10">
            <a:alphaModFix/>
          </a:blip>
          <a:srcRect b="0" l="0" r="0" t="0"/>
          <a:stretch/>
        </p:blipFill>
        <p:spPr>
          <a:xfrm>
            <a:off x="5651281" y="4185456"/>
            <a:ext cx="11565" cy="5258433"/>
          </a:xfrm>
          <a:prstGeom prst="rect">
            <a:avLst/>
          </a:prstGeom>
          <a:noFill/>
          <a:ln>
            <a:noFill/>
          </a:ln>
        </p:spPr>
      </p:pic>
      <p:pic>
        <p:nvPicPr>
          <p:cNvPr descr="preencoded.png" id="321" name="Google Shape;321;p14"/>
          <p:cNvPicPr preferRelativeResize="0"/>
          <p:nvPr/>
        </p:nvPicPr>
        <p:blipFill rotWithShape="1">
          <a:blip r:embed="rId11">
            <a:alphaModFix/>
          </a:blip>
          <a:srcRect b="0" l="0" r="0" t="0"/>
          <a:stretch/>
        </p:blipFill>
        <p:spPr>
          <a:xfrm>
            <a:off x="6789795" y="4185456"/>
            <a:ext cx="11566" cy="5258433"/>
          </a:xfrm>
          <a:prstGeom prst="rect">
            <a:avLst/>
          </a:prstGeom>
          <a:noFill/>
          <a:ln>
            <a:noFill/>
          </a:ln>
        </p:spPr>
      </p:pic>
      <p:pic>
        <p:nvPicPr>
          <p:cNvPr descr="preencoded.png" id="322" name="Google Shape;322;p14"/>
          <p:cNvPicPr preferRelativeResize="0"/>
          <p:nvPr/>
        </p:nvPicPr>
        <p:blipFill rotWithShape="1">
          <a:blip r:embed="rId12">
            <a:alphaModFix/>
          </a:blip>
          <a:srcRect b="0" l="0" r="0" t="0"/>
          <a:stretch/>
        </p:blipFill>
        <p:spPr>
          <a:xfrm>
            <a:off x="7928309" y="4185456"/>
            <a:ext cx="11566" cy="5258433"/>
          </a:xfrm>
          <a:prstGeom prst="rect">
            <a:avLst/>
          </a:prstGeom>
          <a:noFill/>
          <a:ln>
            <a:noFill/>
          </a:ln>
        </p:spPr>
      </p:pic>
      <p:pic>
        <p:nvPicPr>
          <p:cNvPr descr="preencoded.png" id="323" name="Google Shape;323;p14"/>
          <p:cNvPicPr preferRelativeResize="0"/>
          <p:nvPr/>
        </p:nvPicPr>
        <p:blipFill rotWithShape="1">
          <a:blip r:embed="rId13">
            <a:alphaModFix/>
          </a:blip>
          <a:srcRect b="0" l="0" r="0" t="0"/>
          <a:stretch/>
        </p:blipFill>
        <p:spPr>
          <a:xfrm>
            <a:off x="9066827" y="4185456"/>
            <a:ext cx="11566" cy="5258433"/>
          </a:xfrm>
          <a:prstGeom prst="rect">
            <a:avLst/>
          </a:prstGeom>
          <a:noFill/>
          <a:ln>
            <a:noFill/>
          </a:ln>
        </p:spPr>
      </p:pic>
      <p:pic>
        <p:nvPicPr>
          <p:cNvPr descr="preencoded.png" id="324" name="Google Shape;324;p14"/>
          <p:cNvPicPr preferRelativeResize="0"/>
          <p:nvPr/>
        </p:nvPicPr>
        <p:blipFill rotWithShape="1">
          <a:blip r:embed="rId14">
            <a:alphaModFix/>
          </a:blip>
          <a:srcRect b="0" l="0" r="0" t="0"/>
          <a:stretch/>
        </p:blipFill>
        <p:spPr>
          <a:xfrm>
            <a:off x="10205341" y="4185456"/>
            <a:ext cx="11565" cy="5258433"/>
          </a:xfrm>
          <a:prstGeom prst="rect">
            <a:avLst/>
          </a:prstGeom>
          <a:noFill/>
          <a:ln>
            <a:noFill/>
          </a:ln>
        </p:spPr>
      </p:pic>
      <p:pic>
        <p:nvPicPr>
          <p:cNvPr descr="preencoded.png" id="325" name="Google Shape;325;p14"/>
          <p:cNvPicPr preferRelativeResize="0"/>
          <p:nvPr/>
        </p:nvPicPr>
        <p:blipFill rotWithShape="1">
          <a:blip r:embed="rId15">
            <a:alphaModFix/>
          </a:blip>
          <a:srcRect b="0" l="0" r="0" t="0"/>
          <a:stretch/>
        </p:blipFill>
        <p:spPr>
          <a:xfrm>
            <a:off x="11343855" y="4185456"/>
            <a:ext cx="11566" cy="5258433"/>
          </a:xfrm>
          <a:prstGeom prst="rect">
            <a:avLst/>
          </a:prstGeom>
          <a:noFill/>
          <a:ln>
            <a:noFill/>
          </a:ln>
        </p:spPr>
      </p:pic>
      <p:pic>
        <p:nvPicPr>
          <p:cNvPr descr="preencoded.png" id="326" name="Google Shape;326;p14"/>
          <p:cNvPicPr preferRelativeResize="0"/>
          <p:nvPr/>
        </p:nvPicPr>
        <p:blipFill rotWithShape="1">
          <a:blip r:embed="rId16">
            <a:alphaModFix/>
          </a:blip>
          <a:srcRect b="0" l="0" r="0" t="0"/>
          <a:stretch/>
        </p:blipFill>
        <p:spPr>
          <a:xfrm>
            <a:off x="3355542" y="5483858"/>
            <a:ext cx="8050166" cy="2373573"/>
          </a:xfrm>
          <a:prstGeom prst="rect">
            <a:avLst/>
          </a:prstGeom>
          <a:noFill/>
          <a:ln>
            <a:noFill/>
          </a:ln>
        </p:spPr>
      </p:pic>
      <p:pic>
        <p:nvPicPr>
          <p:cNvPr descr="preencoded.png" id="327" name="Google Shape;327;p14"/>
          <p:cNvPicPr preferRelativeResize="0"/>
          <p:nvPr/>
        </p:nvPicPr>
        <p:blipFill rotWithShape="1">
          <a:blip r:embed="rId17">
            <a:alphaModFix/>
          </a:blip>
          <a:srcRect b="0" l="0" r="0" t="0"/>
          <a:stretch/>
        </p:blipFill>
        <p:spPr>
          <a:xfrm>
            <a:off x="3369144" y="6359537"/>
            <a:ext cx="8044028" cy="2268525"/>
          </a:xfrm>
          <a:prstGeom prst="rect">
            <a:avLst/>
          </a:prstGeom>
          <a:noFill/>
          <a:ln>
            <a:noFill/>
          </a:ln>
        </p:spPr>
      </p:pic>
      <p:pic>
        <p:nvPicPr>
          <p:cNvPr descr="preencoded.png" id="328" name="Google Shape;328;p14"/>
          <p:cNvPicPr preferRelativeResize="0"/>
          <p:nvPr/>
        </p:nvPicPr>
        <p:blipFill rotWithShape="1">
          <a:blip r:embed="rId18">
            <a:alphaModFix/>
          </a:blip>
          <a:srcRect b="0" l="0" r="0" t="0"/>
          <a:stretch/>
        </p:blipFill>
        <p:spPr>
          <a:xfrm>
            <a:off x="4441752" y="6055643"/>
            <a:ext cx="153591" cy="153566"/>
          </a:xfrm>
          <a:prstGeom prst="rect">
            <a:avLst/>
          </a:prstGeom>
          <a:noFill/>
          <a:ln>
            <a:noFill/>
          </a:ln>
        </p:spPr>
      </p:pic>
      <p:pic>
        <p:nvPicPr>
          <p:cNvPr descr="preencoded.png" id="329" name="Google Shape;329;p14"/>
          <p:cNvPicPr preferRelativeResize="0"/>
          <p:nvPr/>
        </p:nvPicPr>
        <p:blipFill rotWithShape="1">
          <a:blip r:embed="rId19">
            <a:alphaModFix/>
          </a:blip>
          <a:srcRect b="0" l="0" r="0" t="0"/>
          <a:stretch/>
        </p:blipFill>
        <p:spPr>
          <a:xfrm>
            <a:off x="4441752" y="6981130"/>
            <a:ext cx="153591" cy="153566"/>
          </a:xfrm>
          <a:prstGeom prst="rect">
            <a:avLst/>
          </a:prstGeom>
          <a:noFill/>
          <a:ln>
            <a:noFill/>
          </a:ln>
        </p:spPr>
      </p:pic>
      <p:pic>
        <p:nvPicPr>
          <p:cNvPr descr="preencoded.png" id="330" name="Google Shape;330;p14"/>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preencoded.png" id="331" name="Google Shape;331;p14"/>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preencoded.png" id="332" name="Google Shape;332;p14"/>
          <p:cNvPicPr preferRelativeResize="0"/>
          <p:nvPr/>
        </p:nvPicPr>
        <p:blipFill rotWithShape="1">
          <a:blip r:embed="rId22">
            <a:alphaModFix/>
          </a:blip>
          <a:srcRect b="0" l="0" r="0" t="0"/>
          <a:stretch/>
        </p:blipFill>
        <p:spPr>
          <a:xfrm>
            <a:off x="6718783" y="7732799"/>
            <a:ext cx="153591" cy="153578"/>
          </a:xfrm>
          <a:prstGeom prst="rect">
            <a:avLst/>
          </a:prstGeom>
          <a:noFill/>
          <a:ln>
            <a:noFill/>
          </a:ln>
        </p:spPr>
      </p:pic>
      <p:pic>
        <p:nvPicPr>
          <p:cNvPr descr="preencoded.png" id="333" name="Google Shape;333;p14"/>
          <p:cNvPicPr preferRelativeResize="0"/>
          <p:nvPr/>
        </p:nvPicPr>
        <p:blipFill rotWithShape="1">
          <a:blip r:embed="rId23">
            <a:alphaModFix/>
          </a:blip>
          <a:srcRect b="0" l="0" r="0" t="0"/>
          <a:stretch/>
        </p:blipFill>
        <p:spPr>
          <a:xfrm>
            <a:off x="6718783" y="6311838"/>
            <a:ext cx="153591" cy="153566"/>
          </a:xfrm>
          <a:prstGeom prst="rect">
            <a:avLst/>
          </a:prstGeom>
          <a:noFill/>
          <a:ln>
            <a:noFill/>
          </a:ln>
        </p:spPr>
      </p:pic>
      <p:pic>
        <p:nvPicPr>
          <p:cNvPr descr="preencoded.png" id="334" name="Google Shape;334;p14"/>
          <p:cNvPicPr preferRelativeResize="0"/>
          <p:nvPr/>
        </p:nvPicPr>
        <p:blipFill rotWithShape="1">
          <a:blip r:embed="rId24">
            <a:alphaModFix/>
          </a:blip>
          <a:srcRect b="0" l="0" r="0" t="0"/>
          <a:stretch/>
        </p:blipFill>
        <p:spPr>
          <a:xfrm>
            <a:off x="7861923" y="6733220"/>
            <a:ext cx="153591" cy="153566"/>
          </a:xfrm>
          <a:prstGeom prst="rect">
            <a:avLst/>
          </a:prstGeom>
          <a:noFill/>
          <a:ln>
            <a:noFill/>
          </a:ln>
        </p:spPr>
      </p:pic>
      <p:pic>
        <p:nvPicPr>
          <p:cNvPr descr="preencoded.png" id="335" name="Google Shape;335;p14"/>
          <p:cNvPicPr preferRelativeResize="0"/>
          <p:nvPr/>
        </p:nvPicPr>
        <p:blipFill rotWithShape="1">
          <a:blip r:embed="rId25">
            <a:alphaModFix/>
          </a:blip>
          <a:srcRect b="0" l="0" r="0" t="0"/>
          <a:stretch/>
        </p:blipFill>
        <p:spPr>
          <a:xfrm>
            <a:off x="7861923" y="6420631"/>
            <a:ext cx="153591" cy="153566"/>
          </a:xfrm>
          <a:prstGeom prst="rect">
            <a:avLst/>
          </a:prstGeom>
          <a:noFill/>
          <a:ln>
            <a:noFill/>
          </a:ln>
        </p:spPr>
      </p:pic>
      <p:pic>
        <p:nvPicPr>
          <p:cNvPr descr="preencoded.png" id="336" name="Google Shape;336;p14"/>
          <p:cNvPicPr preferRelativeResize="0"/>
          <p:nvPr/>
        </p:nvPicPr>
        <p:blipFill rotWithShape="1">
          <a:blip r:embed="rId26">
            <a:alphaModFix/>
          </a:blip>
          <a:srcRect b="0" l="0" r="0" t="0"/>
          <a:stretch/>
        </p:blipFill>
        <p:spPr>
          <a:xfrm>
            <a:off x="8995812" y="7667588"/>
            <a:ext cx="153591" cy="153578"/>
          </a:xfrm>
          <a:prstGeom prst="rect">
            <a:avLst/>
          </a:prstGeom>
          <a:noFill/>
          <a:ln>
            <a:noFill/>
          </a:ln>
        </p:spPr>
      </p:pic>
      <p:pic>
        <p:nvPicPr>
          <p:cNvPr descr="preencoded.png" id="337" name="Google Shape;337;p14"/>
          <p:cNvPicPr preferRelativeResize="0"/>
          <p:nvPr/>
        </p:nvPicPr>
        <p:blipFill rotWithShape="1">
          <a:blip r:embed="rId27">
            <a:alphaModFix/>
          </a:blip>
          <a:srcRect b="0" l="0" r="0" t="0"/>
          <a:stretch/>
        </p:blipFill>
        <p:spPr>
          <a:xfrm>
            <a:off x="8995812" y="7076889"/>
            <a:ext cx="153591" cy="153566"/>
          </a:xfrm>
          <a:prstGeom prst="rect">
            <a:avLst/>
          </a:prstGeom>
          <a:noFill/>
          <a:ln>
            <a:noFill/>
          </a:ln>
        </p:spPr>
      </p:pic>
      <p:pic>
        <p:nvPicPr>
          <p:cNvPr descr="preencoded.png" id="338" name="Google Shape;338;p14"/>
          <p:cNvPicPr preferRelativeResize="0"/>
          <p:nvPr/>
        </p:nvPicPr>
        <p:blipFill rotWithShape="1">
          <a:blip r:embed="rId28">
            <a:alphaModFix/>
          </a:blip>
          <a:srcRect b="0" l="0" r="0" t="0"/>
          <a:stretch/>
        </p:blipFill>
        <p:spPr>
          <a:xfrm>
            <a:off x="10138954" y="6972449"/>
            <a:ext cx="153591" cy="153566"/>
          </a:xfrm>
          <a:prstGeom prst="rect">
            <a:avLst/>
          </a:prstGeom>
          <a:noFill/>
          <a:ln>
            <a:noFill/>
          </a:ln>
        </p:spPr>
      </p:pic>
      <p:pic>
        <p:nvPicPr>
          <p:cNvPr descr="preencoded.png" id="339" name="Google Shape;339;p14"/>
          <p:cNvPicPr preferRelativeResize="0"/>
          <p:nvPr/>
        </p:nvPicPr>
        <p:blipFill rotWithShape="1">
          <a:blip r:embed="rId29">
            <a:alphaModFix/>
          </a:blip>
          <a:srcRect b="0" l="0" r="0" t="0"/>
          <a:stretch/>
        </p:blipFill>
        <p:spPr>
          <a:xfrm>
            <a:off x="10138954" y="6572783"/>
            <a:ext cx="153591" cy="153566"/>
          </a:xfrm>
          <a:prstGeom prst="rect">
            <a:avLst/>
          </a:prstGeom>
          <a:noFill/>
          <a:ln>
            <a:noFill/>
          </a:ln>
        </p:spPr>
      </p:pic>
      <p:pic>
        <p:nvPicPr>
          <p:cNvPr descr="preencoded.png" id="340" name="Google Shape;340;p14"/>
          <p:cNvPicPr preferRelativeResize="0"/>
          <p:nvPr/>
        </p:nvPicPr>
        <p:blipFill rotWithShape="1">
          <a:blip r:embed="rId30">
            <a:alphaModFix/>
          </a:blip>
          <a:srcRect b="0" l="0" r="0" t="0"/>
          <a:stretch/>
        </p:blipFill>
        <p:spPr>
          <a:xfrm>
            <a:off x="14573169" y="8098160"/>
            <a:ext cx="652776" cy="450279"/>
          </a:xfrm>
          <a:prstGeom prst="rect">
            <a:avLst/>
          </a:prstGeom>
          <a:noFill/>
          <a:ln>
            <a:noFill/>
          </a:ln>
        </p:spPr>
      </p:pic>
      <p:pic>
        <p:nvPicPr>
          <p:cNvPr descr="preencoded.png" id="341" name="Google Shape;341;p14"/>
          <p:cNvPicPr preferRelativeResize="0"/>
          <p:nvPr/>
        </p:nvPicPr>
        <p:blipFill rotWithShape="1">
          <a:blip r:embed="rId31">
            <a:alphaModFix/>
          </a:blip>
          <a:srcRect b="0" l="0" r="0" t="0"/>
          <a:stretch/>
        </p:blipFill>
        <p:spPr>
          <a:xfrm>
            <a:off x="14478687" y="7969845"/>
            <a:ext cx="671366" cy="413841"/>
          </a:xfrm>
          <a:prstGeom prst="rect">
            <a:avLst/>
          </a:prstGeom>
          <a:noFill/>
          <a:ln>
            <a:noFill/>
          </a:ln>
        </p:spPr>
      </p:pic>
      <p:pic>
        <p:nvPicPr>
          <p:cNvPr descr="preencoded.png" id="342" name="Google Shape;342;p14"/>
          <p:cNvPicPr preferRelativeResize="0"/>
          <p:nvPr/>
        </p:nvPicPr>
        <p:blipFill rotWithShape="1">
          <a:blip r:embed="rId32">
            <a:alphaModFix/>
          </a:blip>
          <a:srcRect b="0" l="0" r="0" t="0"/>
          <a:stretch/>
        </p:blipFill>
        <p:spPr>
          <a:xfrm>
            <a:off x="14392584" y="7836867"/>
            <a:ext cx="687394" cy="375518"/>
          </a:xfrm>
          <a:prstGeom prst="rect">
            <a:avLst/>
          </a:prstGeom>
          <a:noFill/>
          <a:ln>
            <a:noFill/>
          </a:ln>
        </p:spPr>
      </p:pic>
      <p:pic>
        <p:nvPicPr>
          <p:cNvPr descr="preencoded.png" id="343" name="Google Shape;343;p14"/>
          <p:cNvPicPr preferRelativeResize="0"/>
          <p:nvPr/>
        </p:nvPicPr>
        <p:blipFill rotWithShape="1">
          <a:blip r:embed="rId33">
            <a:alphaModFix/>
          </a:blip>
          <a:srcRect b="0" l="0" r="0" t="0"/>
          <a:stretch/>
        </p:blipFill>
        <p:spPr>
          <a:xfrm>
            <a:off x="14318433" y="7699883"/>
            <a:ext cx="700808" cy="335446"/>
          </a:xfrm>
          <a:prstGeom prst="rect">
            <a:avLst/>
          </a:prstGeom>
          <a:noFill/>
          <a:ln>
            <a:noFill/>
          </a:ln>
        </p:spPr>
      </p:pic>
      <p:pic>
        <p:nvPicPr>
          <p:cNvPr descr="preencoded.png" id="344" name="Google Shape;344;p14"/>
          <p:cNvPicPr preferRelativeResize="0"/>
          <p:nvPr/>
        </p:nvPicPr>
        <p:blipFill rotWithShape="1">
          <a:blip r:embed="rId34">
            <a:alphaModFix/>
          </a:blip>
          <a:srcRect b="0" l="0" r="0" t="0"/>
          <a:stretch/>
        </p:blipFill>
        <p:spPr>
          <a:xfrm>
            <a:off x="14256934" y="7557368"/>
            <a:ext cx="711479" cy="293737"/>
          </a:xfrm>
          <a:prstGeom prst="rect">
            <a:avLst/>
          </a:prstGeom>
          <a:noFill/>
          <a:ln>
            <a:noFill/>
          </a:ln>
        </p:spPr>
      </p:pic>
      <p:pic>
        <p:nvPicPr>
          <p:cNvPr descr="preencoded.png" id="345" name="Google Shape;345;p14"/>
          <p:cNvPicPr preferRelativeResize="0"/>
          <p:nvPr/>
        </p:nvPicPr>
        <p:blipFill rotWithShape="1">
          <a:blip r:embed="rId35">
            <a:alphaModFix/>
          </a:blip>
          <a:srcRect b="0" l="0" r="0" t="0"/>
          <a:stretch/>
        </p:blipFill>
        <p:spPr>
          <a:xfrm>
            <a:off x="14204482" y="7411752"/>
            <a:ext cx="719272" cy="250515"/>
          </a:xfrm>
          <a:prstGeom prst="rect">
            <a:avLst/>
          </a:prstGeom>
          <a:noFill/>
          <a:ln>
            <a:noFill/>
          </a:ln>
        </p:spPr>
      </p:pic>
      <p:pic>
        <p:nvPicPr>
          <p:cNvPr descr="preencoded.png" id="346" name="Google Shape;346;p14"/>
          <p:cNvPicPr preferRelativeResize="0"/>
          <p:nvPr/>
        </p:nvPicPr>
        <p:blipFill rotWithShape="1">
          <a:blip r:embed="rId36">
            <a:alphaModFix/>
          </a:blip>
          <a:srcRect b="0" l="0" r="0" t="0"/>
          <a:stretch/>
        </p:blipFill>
        <p:spPr>
          <a:xfrm>
            <a:off x="14164246" y="7263445"/>
            <a:ext cx="724133" cy="205904"/>
          </a:xfrm>
          <a:prstGeom prst="rect">
            <a:avLst/>
          </a:prstGeom>
          <a:noFill/>
          <a:ln>
            <a:noFill/>
          </a:ln>
        </p:spPr>
      </p:pic>
      <p:pic>
        <p:nvPicPr>
          <p:cNvPr descr="preencoded.png" id="347" name="Google Shape;347;p14"/>
          <p:cNvPicPr preferRelativeResize="0"/>
          <p:nvPr/>
        </p:nvPicPr>
        <p:blipFill rotWithShape="1">
          <a:blip r:embed="rId37">
            <a:alphaModFix/>
          </a:blip>
          <a:srcRect b="0" l="0" r="0" t="0"/>
          <a:stretch/>
        </p:blipFill>
        <p:spPr>
          <a:xfrm>
            <a:off x="14139187" y="7111864"/>
            <a:ext cx="726021" cy="160176"/>
          </a:xfrm>
          <a:prstGeom prst="rect">
            <a:avLst/>
          </a:prstGeom>
          <a:noFill/>
          <a:ln>
            <a:noFill/>
          </a:ln>
        </p:spPr>
      </p:pic>
      <p:pic>
        <p:nvPicPr>
          <p:cNvPr descr="preencoded.png" id="348" name="Google Shape;348;p14"/>
          <p:cNvPicPr preferRelativeResize="0"/>
          <p:nvPr/>
        </p:nvPicPr>
        <p:blipFill rotWithShape="1">
          <a:blip r:embed="rId38">
            <a:alphaModFix/>
          </a:blip>
          <a:srcRect b="0" l="0" r="0" t="0"/>
          <a:stretch/>
        </p:blipFill>
        <p:spPr>
          <a:xfrm>
            <a:off x="14124947" y="6956512"/>
            <a:ext cx="724751" cy="113605"/>
          </a:xfrm>
          <a:prstGeom prst="rect">
            <a:avLst/>
          </a:prstGeom>
          <a:noFill/>
          <a:ln>
            <a:noFill/>
          </a:ln>
        </p:spPr>
      </p:pic>
      <p:pic>
        <p:nvPicPr>
          <p:cNvPr descr="preencoded.png" id="349" name="Google Shape;349;p14"/>
          <p:cNvPicPr preferRelativeResize="0"/>
          <p:nvPr/>
        </p:nvPicPr>
        <p:blipFill rotWithShape="1">
          <a:blip r:embed="rId39">
            <a:alphaModFix/>
          </a:blip>
          <a:srcRect b="0" l="0" r="0" t="0"/>
          <a:stretch/>
        </p:blipFill>
        <p:spPr>
          <a:xfrm>
            <a:off x="14124165" y="6786662"/>
            <a:ext cx="722985" cy="90091"/>
          </a:xfrm>
          <a:prstGeom prst="rect">
            <a:avLst/>
          </a:prstGeom>
          <a:noFill/>
          <a:ln>
            <a:noFill/>
          </a:ln>
        </p:spPr>
      </p:pic>
      <p:pic>
        <p:nvPicPr>
          <p:cNvPr descr="preencoded.png" id="350" name="Google Shape;350;p14"/>
          <p:cNvPicPr preferRelativeResize="0"/>
          <p:nvPr/>
        </p:nvPicPr>
        <p:blipFill rotWithShape="1">
          <a:blip r:embed="rId40">
            <a:alphaModFix/>
          </a:blip>
          <a:srcRect b="0" l="0" r="0" t="0"/>
          <a:stretch/>
        </p:blipFill>
        <p:spPr>
          <a:xfrm>
            <a:off x="14131541" y="6583263"/>
            <a:ext cx="725795" cy="137046"/>
          </a:xfrm>
          <a:prstGeom prst="rect">
            <a:avLst/>
          </a:prstGeom>
          <a:noFill/>
          <a:ln>
            <a:noFill/>
          </a:ln>
        </p:spPr>
      </p:pic>
      <p:pic>
        <p:nvPicPr>
          <p:cNvPr descr="preencoded.png" id="351" name="Google Shape;351;p14"/>
          <p:cNvPicPr preferRelativeResize="0"/>
          <p:nvPr/>
        </p:nvPicPr>
        <p:blipFill rotWithShape="1">
          <a:blip r:embed="rId41">
            <a:alphaModFix/>
          </a:blip>
          <a:srcRect b="0" l="0" r="0" t="0"/>
          <a:stretch/>
        </p:blipFill>
        <p:spPr>
          <a:xfrm>
            <a:off x="14150137" y="6383313"/>
            <a:ext cx="725446" cy="183158"/>
          </a:xfrm>
          <a:prstGeom prst="rect">
            <a:avLst/>
          </a:prstGeom>
          <a:noFill/>
          <a:ln>
            <a:noFill/>
          </a:ln>
        </p:spPr>
      </p:pic>
      <p:pic>
        <p:nvPicPr>
          <p:cNvPr descr="preencoded.png" id="352" name="Google Shape;352;p14"/>
          <p:cNvPicPr preferRelativeResize="0"/>
          <p:nvPr/>
        </p:nvPicPr>
        <p:blipFill rotWithShape="1">
          <a:blip r:embed="rId42">
            <a:alphaModFix/>
          </a:blip>
          <a:srcRect b="0" l="0" r="0" t="0"/>
          <a:stretch/>
        </p:blipFill>
        <p:spPr>
          <a:xfrm>
            <a:off x="14183316" y="6187963"/>
            <a:ext cx="722075" cy="228352"/>
          </a:xfrm>
          <a:prstGeom prst="rect">
            <a:avLst/>
          </a:prstGeom>
          <a:noFill/>
          <a:ln>
            <a:noFill/>
          </a:ln>
        </p:spPr>
      </p:pic>
      <p:pic>
        <p:nvPicPr>
          <p:cNvPr descr="preencoded.png" id="353" name="Google Shape;353;p14"/>
          <p:cNvPicPr preferRelativeResize="0"/>
          <p:nvPr/>
        </p:nvPicPr>
        <p:blipFill rotWithShape="1">
          <a:blip r:embed="rId43">
            <a:alphaModFix/>
          </a:blip>
          <a:srcRect b="0" l="0" r="0" t="0"/>
          <a:stretch/>
        </p:blipFill>
        <p:spPr>
          <a:xfrm>
            <a:off x="14227503" y="5996744"/>
            <a:ext cx="715708" cy="272244"/>
          </a:xfrm>
          <a:prstGeom prst="rect">
            <a:avLst/>
          </a:prstGeom>
          <a:noFill/>
          <a:ln>
            <a:noFill/>
          </a:ln>
        </p:spPr>
      </p:pic>
      <p:pic>
        <p:nvPicPr>
          <p:cNvPr descr="preencoded.png" id="354" name="Google Shape;354;p14"/>
          <p:cNvPicPr preferRelativeResize="0"/>
          <p:nvPr/>
        </p:nvPicPr>
        <p:blipFill rotWithShape="1">
          <a:blip r:embed="rId44">
            <a:alphaModFix/>
          </a:blip>
          <a:srcRect b="0" l="0" r="0" t="0"/>
          <a:stretch/>
        </p:blipFill>
        <p:spPr>
          <a:xfrm>
            <a:off x="14286487" y="5810994"/>
            <a:ext cx="706489" cy="314821"/>
          </a:xfrm>
          <a:prstGeom prst="rect">
            <a:avLst/>
          </a:prstGeom>
          <a:noFill/>
          <a:ln>
            <a:noFill/>
          </a:ln>
        </p:spPr>
      </p:pic>
      <p:pic>
        <p:nvPicPr>
          <p:cNvPr descr="preencoded.png" id="355" name="Google Shape;355;p14"/>
          <p:cNvPicPr preferRelativeResize="0"/>
          <p:nvPr/>
        </p:nvPicPr>
        <p:blipFill rotWithShape="1">
          <a:blip r:embed="rId45">
            <a:alphaModFix/>
          </a:blip>
          <a:srcRect b="0" l="0" r="0" t="0"/>
          <a:stretch/>
        </p:blipFill>
        <p:spPr>
          <a:xfrm>
            <a:off x="14355741" y="5631173"/>
            <a:ext cx="694449" cy="355736"/>
          </a:xfrm>
          <a:prstGeom prst="rect">
            <a:avLst/>
          </a:prstGeom>
          <a:noFill/>
          <a:ln>
            <a:noFill/>
          </a:ln>
        </p:spPr>
      </p:pic>
      <p:pic>
        <p:nvPicPr>
          <p:cNvPr descr="preencoded.png" id="356" name="Google Shape;356;p14"/>
          <p:cNvPicPr preferRelativeResize="0"/>
          <p:nvPr/>
        </p:nvPicPr>
        <p:blipFill rotWithShape="1">
          <a:blip r:embed="rId46">
            <a:alphaModFix/>
          </a:blip>
          <a:srcRect b="0" l="0" r="0" t="0"/>
          <a:stretch/>
        </p:blipFill>
        <p:spPr>
          <a:xfrm>
            <a:off x="14433174" y="5456089"/>
            <a:ext cx="679655" cy="394915"/>
          </a:xfrm>
          <a:prstGeom prst="rect">
            <a:avLst/>
          </a:prstGeom>
          <a:noFill/>
          <a:ln>
            <a:noFill/>
          </a:ln>
        </p:spPr>
      </p:pic>
      <p:pic>
        <p:nvPicPr>
          <p:cNvPr descr="preencoded.png" id="357" name="Google Shape;357;p14"/>
          <p:cNvPicPr preferRelativeResize="0"/>
          <p:nvPr/>
        </p:nvPicPr>
        <p:blipFill rotWithShape="1">
          <a:blip r:embed="rId47">
            <a:alphaModFix/>
          </a:blip>
          <a:srcRect b="0" l="0" r="0" t="0"/>
          <a:stretch/>
        </p:blipFill>
        <p:spPr>
          <a:xfrm>
            <a:off x="14524197" y="5287826"/>
            <a:ext cx="662379" cy="432284"/>
          </a:xfrm>
          <a:prstGeom prst="rect">
            <a:avLst/>
          </a:prstGeom>
          <a:noFill/>
          <a:ln>
            <a:noFill/>
          </a:ln>
        </p:spPr>
      </p:pic>
      <p:pic>
        <p:nvPicPr>
          <p:cNvPr descr="preencoded.png" id="358" name="Google Shape;358;p14"/>
          <p:cNvPicPr preferRelativeResize="0"/>
          <p:nvPr/>
        </p:nvPicPr>
        <p:blipFill rotWithShape="1">
          <a:blip r:embed="rId48">
            <a:alphaModFix/>
          </a:blip>
          <a:srcRect b="0" l="0" r="0" t="0"/>
          <a:stretch/>
        </p:blipFill>
        <p:spPr>
          <a:xfrm>
            <a:off x="14623883" y="5128133"/>
            <a:ext cx="642549" cy="467779"/>
          </a:xfrm>
          <a:prstGeom prst="rect">
            <a:avLst/>
          </a:prstGeom>
          <a:noFill/>
          <a:ln>
            <a:noFill/>
          </a:ln>
        </p:spPr>
      </p:pic>
      <p:pic>
        <p:nvPicPr>
          <p:cNvPr descr="preencoded.png" id="359" name="Google Shape;359;p14"/>
          <p:cNvPicPr preferRelativeResize="0"/>
          <p:nvPr/>
        </p:nvPicPr>
        <p:blipFill rotWithShape="1">
          <a:blip r:embed="rId49">
            <a:alphaModFix/>
          </a:blip>
          <a:srcRect b="0" l="0" r="0" t="0"/>
          <a:stretch/>
        </p:blipFill>
        <p:spPr>
          <a:xfrm>
            <a:off x="14735025" y="4972434"/>
            <a:ext cx="620432" cy="501253"/>
          </a:xfrm>
          <a:prstGeom prst="rect">
            <a:avLst/>
          </a:prstGeom>
          <a:noFill/>
          <a:ln>
            <a:noFill/>
          </a:ln>
        </p:spPr>
      </p:pic>
      <p:pic>
        <p:nvPicPr>
          <p:cNvPr descr="preencoded.png" id="360" name="Google Shape;360;p14"/>
          <p:cNvPicPr preferRelativeResize="0"/>
          <p:nvPr/>
        </p:nvPicPr>
        <p:blipFill rotWithShape="1">
          <a:blip r:embed="rId50">
            <a:alphaModFix/>
          </a:blip>
          <a:srcRect b="0" l="0" r="0" t="0"/>
          <a:stretch/>
        </p:blipFill>
        <p:spPr>
          <a:xfrm>
            <a:off x="14852840" y="4828071"/>
            <a:ext cx="595886" cy="532755"/>
          </a:xfrm>
          <a:prstGeom prst="rect">
            <a:avLst/>
          </a:prstGeom>
          <a:noFill/>
          <a:ln>
            <a:noFill/>
          </a:ln>
        </p:spPr>
      </p:pic>
      <p:pic>
        <p:nvPicPr>
          <p:cNvPr descr="preencoded.png" id="361" name="Google Shape;361;p14"/>
          <p:cNvPicPr preferRelativeResize="0"/>
          <p:nvPr/>
        </p:nvPicPr>
        <p:blipFill rotWithShape="1">
          <a:blip r:embed="rId51">
            <a:alphaModFix/>
          </a:blip>
          <a:srcRect b="0" l="0" r="0" t="0"/>
          <a:stretch/>
        </p:blipFill>
        <p:spPr>
          <a:xfrm>
            <a:off x="14979752" y="4688545"/>
            <a:ext cx="569184" cy="562099"/>
          </a:xfrm>
          <a:prstGeom prst="rect">
            <a:avLst/>
          </a:prstGeom>
          <a:noFill/>
          <a:ln>
            <a:noFill/>
          </a:ln>
        </p:spPr>
      </p:pic>
      <p:pic>
        <p:nvPicPr>
          <p:cNvPr descr="preencoded.png" id="362" name="Google Shape;362;p14"/>
          <p:cNvPicPr preferRelativeResize="0"/>
          <p:nvPr/>
        </p:nvPicPr>
        <p:blipFill rotWithShape="1">
          <a:blip r:embed="rId52">
            <a:alphaModFix/>
          </a:blip>
          <a:srcRect b="0" l="0" r="0" t="0"/>
          <a:stretch/>
        </p:blipFill>
        <p:spPr>
          <a:xfrm>
            <a:off x="15117882" y="4558754"/>
            <a:ext cx="540400" cy="589359"/>
          </a:xfrm>
          <a:prstGeom prst="rect">
            <a:avLst/>
          </a:prstGeom>
          <a:noFill/>
          <a:ln>
            <a:noFill/>
          </a:ln>
        </p:spPr>
      </p:pic>
      <p:pic>
        <p:nvPicPr>
          <p:cNvPr descr="preencoded.png" id="363" name="Google Shape;363;p14"/>
          <p:cNvPicPr preferRelativeResize="0"/>
          <p:nvPr/>
        </p:nvPicPr>
        <p:blipFill rotWithShape="1">
          <a:blip r:embed="rId53">
            <a:alphaModFix/>
          </a:blip>
          <a:srcRect b="0" l="0" r="0" t="0"/>
          <a:stretch/>
        </p:blipFill>
        <p:spPr>
          <a:xfrm>
            <a:off x="15262884" y="4435847"/>
            <a:ext cx="509448" cy="614387"/>
          </a:xfrm>
          <a:prstGeom prst="rect">
            <a:avLst/>
          </a:prstGeom>
          <a:noFill/>
          <a:ln>
            <a:noFill/>
          </a:ln>
        </p:spPr>
      </p:pic>
      <p:pic>
        <p:nvPicPr>
          <p:cNvPr descr="preencoded.png" id="364" name="Google Shape;364;p14"/>
          <p:cNvPicPr preferRelativeResize="0"/>
          <p:nvPr/>
        </p:nvPicPr>
        <p:blipFill rotWithShape="1">
          <a:blip r:embed="rId54">
            <a:alphaModFix/>
          </a:blip>
          <a:srcRect b="0" l="0" r="0" t="0"/>
          <a:stretch/>
        </p:blipFill>
        <p:spPr>
          <a:xfrm>
            <a:off x="15415166" y="4324412"/>
            <a:ext cx="476400" cy="637195"/>
          </a:xfrm>
          <a:prstGeom prst="rect">
            <a:avLst/>
          </a:prstGeom>
          <a:noFill/>
          <a:ln>
            <a:noFill/>
          </a:ln>
        </p:spPr>
      </p:pic>
      <p:pic>
        <p:nvPicPr>
          <p:cNvPr descr="preencoded.png" id="365" name="Google Shape;365;p14"/>
          <p:cNvPicPr preferRelativeResize="0"/>
          <p:nvPr/>
        </p:nvPicPr>
        <p:blipFill rotWithShape="1">
          <a:blip r:embed="rId55">
            <a:alphaModFix/>
          </a:blip>
          <a:srcRect b="0" l="0" r="0" t="0"/>
          <a:stretch/>
        </p:blipFill>
        <p:spPr>
          <a:xfrm>
            <a:off x="15574958" y="4221931"/>
            <a:ext cx="441449" cy="657585"/>
          </a:xfrm>
          <a:prstGeom prst="rect">
            <a:avLst/>
          </a:prstGeom>
          <a:noFill/>
          <a:ln>
            <a:noFill/>
          </a:ln>
        </p:spPr>
      </p:pic>
      <p:pic>
        <p:nvPicPr>
          <p:cNvPr descr="preencoded.png" id="366" name="Google Shape;366;p14"/>
          <p:cNvPicPr preferRelativeResize="0"/>
          <p:nvPr/>
        </p:nvPicPr>
        <p:blipFill rotWithShape="1">
          <a:blip r:embed="rId56">
            <a:alphaModFix/>
          </a:blip>
          <a:srcRect b="0" l="0" r="0" t="0"/>
          <a:stretch/>
        </p:blipFill>
        <p:spPr>
          <a:xfrm>
            <a:off x="15739937" y="4127736"/>
            <a:ext cx="404513" cy="675469"/>
          </a:xfrm>
          <a:prstGeom prst="rect">
            <a:avLst/>
          </a:prstGeom>
          <a:noFill/>
          <a:ln>
            <a:noFill/>
          </a:ln>
        </p:spPr>
      </p:pic>
      <p:pic>
        <p:nvPicPr>
          <p:cNvPr descr="preencoded.png" id="367" name="Google Shape;367;p14"/>
          <p:cNvPicPr preferRelativeResize="0"/>
          <p:nvPr/>
        </p:nvPicPr>
        <p:blipFill rotWithShape="1">
          <a:blip r:embed="rId57">
            <a:alphaModFix/>
          </a:blip>
          <a:srcRect b="0" l="0" r="0" t="0"/>
          <a:stretch/>
        </p:blipFill>
        <p:spPr>
          <a:xfrm>
            <a:off x="15913037" y="4046550"/>
            <a:ext cx="365742" cy="690885"/>
          </a:xfrm>
          <a:prstGeom prst="rect">
            <a:avLst/>
          </a:prstGeom>
          <a:noFill/>
          <a:ln>
            <a:noFill/>
          </a:ln>
        </p:spPr>
      </p:pic>
      <p:pic>
        <p:nvPicPr>
          <p:cNvPr descr="preencoded.png" id="368" name="Google Shape;368;p14"/>
          <p:cNvPicPr preferRelativeResize="0"/>
          <p:nvPr/>
        </p:nvPicPr>
        <p:blipFill rotWithShape="1">
          <a:blip r:embed="rId58">
            <a:alphaModFix/>
          </a:blip>
          <a:srcRect b="0" l="0" r="0" t="0"/>
          <a:stretch/>
        </p:blipFill>
        <p:spPr>
          <a:xfrm>
            <a:off x="16092763" y="3976750"/>
            <a:ext cx="325190" cy="703672"/>
          </a:xfrm>
          <a:prstGeom prst="rect">
            <a:avLst/>
          </a:prstGeom>
          <a:noFill/>
          <a:ln>
            <a:noFill/>
          </a:ln>
        </p:spPr>
      </p:pic>
      <p:pic>
        <p:nvPicPr>
          <p:cNvPr descr="preencoded.png" id="369" name="Google Shape;369;p14"/>
          <p:cNvPicPr preferRelativeResize="0"/>
          <p:nvPr/>
        </p:nvPicPr>
        <p:blipFill rotWithShape="1">
          <a:blip r:embed="rId59">
            <a:alphaModFix/>
          </a:blip>
          <a:srcRect b="0" l="0" r="0" t="0"/>
          <a:stretch/>
        </p:blipFill>
        <p:spPr>
          <a:xfrm>
            <a:off x="16276897" y="3915606"/>
            <a:ext cx="283112" cy="713581"/>
          </a:xfrm>
          <a:prstGeom prst="rect">
            <a:avLst/>
          </a:prstGeom>
          <a:noFill/>
          <a:ln>
            <a:noFill/>
          </a:ln>
        </p:spPr>
      </p:pic>
      <p:pic>
        <p:nvPicPr>
          <p:cNvPr descr="preencoded.png" id="370" name="Google Shape;370;p14"/>
          <p:cNvPicPr preferRelativeResize="0"/>
          <p:nvPr/>
        </p:nvPicPr>
        <p:blipFill rotWithShape="1">
          <a:blip r:embed="rId60">
            <a:alphaModFix/>
          </a:blip>
          <a:srcRect b="0" l="0" r="0" t="0"/>
          <a:stretch/>
        </p:blipFill>
        <p:spPr>
          <a:xfrm>
            <a:off x="16465628" y="3868576"/>
            <a:ext cx="239444" cy="720688"/>
          </a:xfrm>
          <a:prstGeom prst="rect">
            <a:avLst/>
          </a:prstGeom>
          <a:noFill/>
          <a:ln>
            <a:noFill/>
          </a:ln>
        </p:spPr>
      </p:pic>
      <p:pic>
        <p:nvPicPr>
          <p:cNvPr descr="preencoded.png" id="371" name="Google Shape;371;p14"/>
          <p:cNvPicPr preferRelativeResize="0"/>
          <p:nvPr/>
        </p:nvPicPr>
        <p:blipFill rotWithShape="1">
          <a:blip r:embed="rId61">
            <a:alphaModFix/>
          </a:blip>
          <a:srcRect b="0" l="0" r="0" t="0"/>
          <a:stretch/>
        </p:blipFill>
        <p:spPr>
          <a:xfrm>
            <a:off x="16661027" y="3831729"/>
            <a:ext cx="194597" cy="724805"/>
          </a:xfrm>
          <a:prstGeom prst="rect">
            <a:avLst/>
          </a:prstGeom>
          <a:noFill/>
          <a:ln>
            <a:noFill/>
          </a:ln>
        </p:spPr>
      </p:pic>
      <p:pic>
        <p:nvPicPr>
          <p:cNvPr descr="preencoded.png" id="372" name="Google Shape;372;p14"/>
          <p:cNvPicPr preferRelativeResize="0"/>
          <p:nvPr/>
        </p:nvPicPr>
        <p:blipFill rotWithShape="1">
          <a:blip r:embed="rId62">
            <a:alphaModFix/>
          </a:blip>
          <a:srcRect b="0" l="0" r="0" t="0"/>
          <a:stretch/>
        </p:blipFill>
        <p:spPr>
          <a:xfrm>
            <a:off x="16860067" y="3808462"/>
            <a:ext cx="148635" cy="725884"/>
          </a:xfrm>
          <a:prstGeom prst="rect">
            <a:avLst/>
          </a:prstGeom>
          <a:noFill/>
          <a:ln>
            <a:noFill/>
          </a:ln>
        </p:spPr>
      </p:pic>
      <p:pic>
        <p:nvPicPr>
          <p:cNvPr descr="preencoded.png" id="373" name="Google Shape;373;p14"/>
          <p:cNvPicPr preferRelativeResize="0"/>
          <p:nvPr/>
        </p:nvPicPr>
        <p:blipFill rotWithShape="1">
          <a:blip r:embed="rId63">
            <a:alphaModFix/>
          </a:blip>
          <a:srcRect b="0" l="0" r="0" t="0"/>
          <a:stretch/>
        </p:blipFill>
        <p:spPr>
          <a:xfrm>
            <a:off x="17062082" y="3798515"/>
            <a:ext cx="101842" cy="723875"/>
          </a:xfrm>
          <a:prstGeom prst="rect">
            <a:avLst/>
          </a:prstGeom>
          <a:noFill/>
          <a:ln>
            <a:noFill/>
          </a:ln>
        </p:spPr>
      </p:pic>
      <p:pic>
        <p:nvPicPr>
          <p:cNvPr descr="preencoded.png" id="374" name="Google Shape;374;p14"/>
          <p:cNvPicPr preferRelativeResize="0"/>
          <p:nvPr/>
        </p:nvPicPr>
        <p:blipFill rotWithShape="1">
          <a:blip r:embed="rId64">
            <a:alphaModFix/>
          </a:blip>
          <a:srcRect b="0" l="0" r="0" t="0"/>
          <a:stretch/>
        </p:blipFill>
        <p:spPr>
          <a:xfrm>
            <a:off x="17164213" y="9235753"/>
            <a:ext cx="78277" cy="721097"/>
          </a:xfrm>
          <a:prstGeom prst="rect">
            <a:avLst/>
          </a:prstGeom>
          <a:noFill/>
          <a:ln>
            <a:noFill/>
          </a:ln>
        </p:spPr>
      </p:pic>
      <p:pic>
        <p:nvPicPr>
          <p:cNvPr descr="preencoded.png" id="375" name="Google Shape;375;p14"/>
          <p:cNvPicPr preferRelativeResize="0"/>
          <p:nvPr/>
        </p:nvPicPr>
        <p:blipFill rotWithShape="1">
          <a:blip r:embed="rId65">
            <a:alphaModFix/>
          </a:blip>
          <a:srcRect b="0" l="0" r="0" t="0"/>
          <a:stretch/>
        </p:blipFill>
        <p:spPr>
          <a:xfrm>
            <a:off x="16960458" y="9227666"/>
            <a:ext cx="124901" cy="725140"/>
          </a:xfrm>
          <a:prstGeom prst="rect">
            <a:avLst/>
          </a:prstGeom>
          <a:noFill/>
          <a:ln>
            <a:noFill/>
          </a:ln>
        </p:spPr>
      </p:pic>
      <p:pic>
        <p:nvPicPr>
          <p:cNvPr descr="preencoded.png" id="376" name="Google Shape;376;p14"/>
          <p:cNvPicPr preferRelativeResize="0"/>
          <p:nvPr/>
        </p:nvPicPr>
        <p:blipFill rotWithShape="1">
          <a:blip r:embed="rId66">
            <a:alphaModFix/>
          </a:blip>
          <a:srcRect b="0" l="0" r="0" t="0"/>
          <a:stretch/>
        </p:blipFill>
        <p:spPr>
          <a:xfrm>
            <a:off x="16759583" y="9210377"/>
            <a:ext cx="171521" cy="725140"/>
          </a:xfrm>
          <a:prstGeom prst="rect">
            <a:avLst/>
          </a:prstGeom>
          <a:noFill/>
          <a:ln>
            <a:noFill/>
          </a:ln>
        </p:spPr>
      </p:pic>
      <p:pic>
        <p:nvPicPr>
          <p:cNvPr descr="preencoded.png" id="377" name="Google Shape;377;p14"/>
          <p:cNvPicPr preferRelativeResize="0"/>
          <p:nvPr/>
        </p:nvPicPr>
        <p:blipFill rotWithShape="1">
          <a:blip r:embed="rId67">
            <a:alphaModFix/>
          </a:blip>
          <a:srcRect b="0" l="0" r="0" t="0"/>
          <a:stretch/>
        </p:blipFill>
        <p:spPr>
          <a:xfrm>
            <a:off x="16562735" y="9182720"/>
            <a:ext cx="216993" cy="722833"/>
          </a:xfrm>
          <a:prstGeom prst="rect">
            <a:avLst/>
          </a:prstGeom>
          <a:noFill/>
          <a:ln>
            <a:noFill/>
          </a:ln>
        </p:spPr>
      </p:pic>
      <p:pic>
        <p:nvPicPr>
          <p:cNvPr descr="preencoded.png" id="378" name="Google Shape;378;p14"/>
          <p:cNvPicPr preferRelativeResize="0"/>
          <p:nvPr/>
        </p:nvPicPr>
        <p:blipFill rotWithShape="1">
          <a:blip r:embed="rId68">
            <a:alphaModFix/>
          </a:blip>
          <a:srcRect b="0" l="0" r="0" t="0"/>
          <a:stretch/>
        </p:blipFill>
        <p:spPr>
          <a:xfrm>
            <a:off x="16371069" y="9146059"/>
            <a:ext cx="260736" cy="717649"/>
          </a:xfrm>
          <a:prstGeom prst="rect">
            <a:avLst/>
          </a:prstGeom>
          <a:noFill/>
          <a:ln>
            <a:noFill/>
          </a:ln>
        </p:spPr>
      </p:pic>
      <p:pic>
        <p:nvPicPr>
          <p:cNvPr descr="preencoded.png" id="379" name="Google Shape;379;p14"/>
          <p:cNvPicPr preferRelativeResize="0"/>
          <p:nvPr/>
        </p:nvPicPr>
        <p:blipFill rotWithShape="1">
          <a:blip r:embed="rId69">
            <a:alphaModFix/>
          </a:blip>
          <a:srcRect b="0" l="0" r="0" t="0"/>
          <a:stretch/>
        </p:blipFill>
        <p:spPr>
          <a:xfrm>
            <a:off x="16183430" y="9100468"/>
            <a:ext cx="304480" cy="709017"/>
          </a:xfrm>
          <a:prstGeom prst="rect">
            <a:avLst/>
          </a:prstGeom>
          <a:noFill/>
          <a:ln>
            <a:noFill/>
          </a:ln>
        </p:spPr>
      </p:pic>
      <p:pic>
        <p:nvPicPr>
          <p:cNvPr descr="preencoded.png" id="380" name="Google Shape;380;p14"/>
          <p:cNvPicPr preferRelativeResize="0"/>
          <p:nvPr/>
        </p:nvPicPr>
        <p:blipFill rotWithShape="1">
          <a:blip r:embed="rId70">
            <a:alphaModFix/>
          </a:blip>
          <a:srcRect b="0" l="0" r="0" t="0"/>
          <a:stretch/>
        </p:blipFill>
        <p:spPr>
          <a:xfrm>
            <a:off x="16001548" y="9046468"/>
            <a:ext cx="345922" cy="697508"/>
          </a:xfrm>
          <a:prstGeom prst="rect">
            <a:avLst/>
          </a:prstGeom>
          <a:noFill/>
          <a:ln>
            <a:noFill/>
          </a:ln>
        </p:spPr>
      </p:pic>
      <p:pic>
        <p:nvPicPr>
          <p:cNvPr descr="preencoded.png" id="381" name="Google Shape;381;p14"/>
          <p:cNvPicPr preferRelativeResize="0"/>
          <p:nvPr/>
        </p:nvPicPr>
        <p:blipFill rotWithShape="1">
          <a:blip r:embed="rId71">
            <a:alphaModFix/>
          </a:blip>
          <a:srcRect b="0" l="0" r="0" t="0"/>
          <a:stretch/>
        </p:blipFill>
        <p:spPr>
          <a:xfrm>
            <a:off x="15825998" y="8983762"/>
            <a:ext cx="385061" cy="683121"/>
          </a:xfrm>
          <a:prstGeom prst="rect">
            <a:avLst/>
          </a:prstGeom>
          <a:noFill/>
          <a:ln>
            <a:noFill/>
          </a:ln>
        </p:spPr>
      </p:pic>
      <p:pic>
        <p:nvPicPr>
          <p:cNvPr descr="preencoded.png" id="382" name="Google Shape;382;p14"/>
          <p:cNvPicPr preferRelativeResize="0"/>
          <p:nvPr/>
        </p:nvPicPr>
        <p:blipFill rotWithShape="1">
          <a:blip r:embed="rId72">
            <a:alphaModFix/>
          </a:blip>
          <a:srcRect b="0" l="0" r="0" t="0"/>
          <a:stretch/>
        </p:blipFill>
        <p:spPr>
          <a:xfrm>
            <a:off x="15656202" y="8912944"/>
            <a:ext cx="423049" cy="666428"/>
          </a:xfrm>
          <a:prstGeom prst="rect">
            <a:avLst/>
          </a:prstGeom>
          <a:noFill/>
          <a:ln>
            <a:noFill/>
          </a:ln>
        </p:spPr>
      </p:pic>
      <p:pic>
        <p:nvPicPr>
          <p:cNvPr descr="preencoded.png" id="383" name="Google Shape;383;p14"/>
          <p:cNvPicPr preferRelativeResize="0"/>
          <p:nvPr/>
        </p:nvPicPr>
        <p:blipFill rotWithShape="1">
          <a:blip r:embed="rId73">
            <a:alphaModFix/>
          </a:blip>
          <a:srcRect b="0" l="0" r="0" t="0"/>
          <a:stretch/>
        </p:blipFill>
        <p:spPr>
          <a:xfrm>
            <a:off x="15493314" y="8834710"/>
            <a:ext cx="458735" cy="647452"/>
          </a:xfrm>
          <a:prstGeom prst="rect">
            <a:avLst/>
          </a:prstGeom>
          <a:noFill/>
          <a:ln>
            <a:noFill/>
          </a:ln>
        </p:spPr>
      </p:pic>
      <p:pic>
        <p:nvPicPr>
          <p:cNvPr descr="preencoded.png" id="384" name="Google Shape;384;p14"/>
          <p:cNvPicPr preferRelativeResize="0"/>
          <p:nvPr/>
        </p:nvPicPr>
        <p:blipFill rotWithShape="1">
          <a:blip r:embed="rId74">
            <a:alphaModFix/>
          </a:blip>
          <a:srcRect b="0" l="0" r="0" t="0"/>
          <a:stretch/>
        </p:blipFill>
        <p:spPr>
          <a:xfrm>
            <a:off x="15337334" y="8748837"/>
            <a:ext cx="492693" cy="625574"/>
          </a:xfrm>
          <a:prstGeom prst="rect">
            <a:avLst/>
          </a:prstGeom>
          <a:noFill/>
          <a:ln>
            <a:noFill/>
          </a:ln>
        </p:spPr>
      </p:pic>
      <p:pic>
        <p:nvPicPr>
          <p:cNvPr descr="preencoded.png" id="385" name="Google Shape;385;p14"/>
          <p:cNvPicPr preferRelativeResize="0"/>
          <p:nvPr/>
        </p:nvPicPr>
        <p:blipFill rotWithShape="1">
          <a:blip r:embed="rId75">
            <a:alphaModFix/>
          </a:blip>
          <a:srcRect b="0" l="0" r="0" t="0"/>
          <a:stretch/>
        </p:blipFill>
        <p:spPr>
          <a:xfrm>
            <a:off x="15188834" y="8655769"/>
            <a:ext cx="524925" cy="601985"/>
          </a:xfrm>
          <a:prstGeom prst="rect">
            <a:avLst/>
          </a:prstGeom>
          <a:noFill/>
          <a:ln>
            <a:noFill/>
          </a:ln>
        </p:spPr>
      </p:pic>
      <p:pic>
        <p:nvPicPr>
          <p:cNvPr descr="preencoded.png" id="386" name="Google Shape;386;p14"/>
          <p:cNvPicPr preferRelativeResize="0"/>
          <p:nvPr/>
        </p:nvPicPr>
        <p:blipFill rotWithShape="1">
          <a:blip r:embed="rId76">
            <a:alphaModFix/>
          </a:blip>
          <a:srcRect b="0" l="0" r="0" t="0"/>
          <a:stretch/>
        </p:blipFill>
        <p:spPr>
          <a:xfrm>
            <a:off x="15048393" y="8556179"/>
            <a:ext cx="554857" cy="576089"/>
          </a:xfrm>
          <a:prstGeom prst="rect">
            <a:avLst/>
          </a:prstGeom>
          <a:noFill/>
          <a:ln>
            <a:noFill/>
          </a:ln>
        </p:spPr>
      </p:pic>
      <p:pic>
        <p:nvPicPr>
          <p:cNvPr descr="preencoded.png" id="387" name="Google Shape;387;p14"/>
          <p:cNvPicPr preferRelativeResize="0"/>
          <p:nvPr/>
        </p:nvPicPr>
        <p:blipFill rotWithShape="1">
          <a:blip r:embed="rId77">
            <a:alphaModFix/>
          </a:blip>
          <a:srcRect b="0" l="0" r="0" t="0"/>
          <a:stretch/>
        </p:blipFill>
        <p:spPr>
          <a:xfrm>
            <a:off x="14916011" y="8450263"/>
            <a:ext cx="582483" cy="547315"/>
          </a:xfrm>
          <a:prstGeom prst="rect">
            <a:avLst/>
          </a:prstGeom>
          <a:noFill/>
          <a:ln>
            <a:noFill/>
          </a:ln>
        </p:spPr>
      </p:pic>
      <p:pic>
        <p:nvPicPr>
          <p:cNvPr descr="preencoded.png" id="388" name="Google Shape;388;p14"/>
          <p:cNvPicPr preferRelativeResize="0"/>
          <p:nvPr/>
        </p:nvPicPr>
        <p:blipFill rotWithShape="1">
          <a:blip r:embed="rId78">
            <a:alphaModFix/>
          </a:blip>
          <a:srcRect b="0" l="0" r="0" t="0"/>
          <a:stretch/>
        </p:blipFill>
        <p:spPr>
          <a:xfrm>
            <a:off x="14792263" y="8337897"/>
            <a:ext cx="608383" cy="517376"/>
          </a:xfrm>
          <a:prstGeom prst="rect">
            <a:avLst/>
          </a:prstGeom>
          <a:noFill/>
          <a:ln>
            <a:noFill/>
          </a:ln>
        </p:spPr>
      </p:pic>
      <p:pic>
        <p:nvPicPr>
          <p:cNvPr descr="preencoded.png" id="389" name="Google Shape;389;p14"/>
          <p:cNvPicPr preferRelativeResize="0"/>
          <p:nvPr/>
        </p:nvPicPr>
        <p:blipFill rotWithShape="1">
          <a:blip r:embed="rId79">
            <a:alphaModFix/>
          </a:blip>
          <a:srcRect b="0" l="0" r="0" t="0"/>
          <a:stretch/>
        </p:blipFill>
        <p:spPr>
          <a:xfrm>
            <a:off x="14677722" y="8220100"/>
            <a:ext cx="631984" cy="484584"/>
          </a:xfrm>
          <a:prstGeom prst="rect">
            <a:avLst/>
          </a:prstGeom>
          <a:noFill/>
          <a:ln>
            <a:noFill/>
          </a:ln>
        </p:spPr>
      </p:pic>
      <p:pic>
        <p:nvPicPr>
          <p:cNvPr descr="preencoded.png" id="390" name="Google Shape;390;p14"/>
          <p:cNvPicPr preferRelativeResize="0"/>
          <p:nvPr/>
        </p:nvPicPr>
        <p:blipFill rotWithShape="1">
          <a:blip r:embed="rId80">
            <a:alphaModFix/>
          </a:blip>
          <a:srcRect b="0" l="0" r="0" t="0"/>
          <a:stretch/>
        </p:blipFill>
        <p:spPr>
          <a:xfrm>
            <a:off x="17243066" y="3797250"/>
            <a:ext cx="101876" cy="723987"/>
          </a:xfrm>
          <a:prstGeom prst="rect">
            <a:avLst/>
          </a:prstGeom>
          <a:noFill/>
          <a:ln>
            <a:noFill/>
          </a:ln>
        </p:spPr>
      </p:pic>
      <p:pic>
        <p:nvPicPr>
          <p:cNvPr descr="preencoded.png" id="391" name="Google Shape;391;p14"/>
          <p:cNvPicPr preferRelativeResize="0"/>
          <p:nvPr/>
        </p:nvPicPr>
        <p:blipFill rotWithShape="1">
          <a:blip r:embed="rId81">
            <a:alphaModFix/>
          </a:blip>
          <a:srcRect b="0" l="0" r="0" t="0"/>
          <a:stretch/>
        </p:blipFill>
        <p:spPr>
          <a:xfrm>
            <a:off x="17399048" y="3808288"/>
            <a:ext cx="148500" cy="725711"/>
          </a:xfrm>
          <a:prstGeom prst="rect">
            <a:avLst/>
          </a:prstGeom>
          <a:noFill/>
          <a:ln>
            <a:noFill/>
          </a:ln>
        </p:spPr>
      </p:pic>
      <p:pic>
        <p:nvPicPr>
          <p:cNvPr descr="preencoded.png" id="392" name="Google Shape;392;p14"/>
          <p:cNvPicPr preferRelativeResize="0"/>
          <p:nvPr/>
        </p:nvPicPr>
        <p:blipFill rotWithShape="1">
          <a:blip r:embed="rId82">
            <a:alphaModFix/>
          </a:blip>
          <a:srcRect b="0" l="0" r="0" t="0"/>
          <a:stretch/>
        </p:blipFill>
        <p:spPr>
          <a:xfrm>
            <a:off x="17551576" y="3831878"/>
            <a:ext cx="194543" cy="724557"/>
          </a:xfrm>
          <a:prstGeom prst="rect">
            <a:avLst/>
          </a:prstGeom>
          <a:noFill/>
          <a:ln>
            <a:noFill/>
          </a:ln>
        </p:spPr>
      </p:pic>
      <p:pic>
        <p:nvPicPr>
          <p:cNvPr descr="preencoded.png" id="393" name="Google Shape;393;p14"/>
          <p:cNvPicPr preferRelativeResize="0"/>
          <p:nvPr/>
        </p:nvPicPr>
        <p:blipFill rotWithShape="1">
          <a:blip r:embed="rId83">
            <a:alphaModFix/>
          </a:blip>
          <a:srcRect b="0" l="0" r="0" t="0"/>
          <a:stretch/>
        </p:blipFill>
        <p:spPr>
          <a:xfrm>
            <a:off x="17701225" y="3868055"/>
            <a:ext cx="239440" cy="720539"/>
          </a:xfrm>
          <a:prstGeom prst="rect">
            <a:avLst/>
          </a:prstGeom>
          <a:noFill/>
          <a:ln>
            <a:noFill/>
          </a:ln>
        </p:spPr>
      </p:pic>
      <p:pic>
        <p:nvPicPr>
          <p:cNvPr descr="preencoded.png" id="394" name="Google Shape;394;p14"/>
          <p:cNvPicPr preferRelativeResize="0"/>
          <p:nvPr/>
        </p:nvPicPr>
        <p:blipFill rotWithShape="1">
          <a:blip r:embed="rId84">
            <a:alphaModFix/>
          </a:blip>
          <a:srcRect b="0" l="0" r="0" t="0"/>
          <a:stretch/>
        </p:blipFill>
        <p:spPr>
          <a:xfrm>
            <a:off x="17847422" y="3916412"/>
            <a:ext cx="283184" cy="713048"/>
          </a:xfrm>
          <a:prstGeom prst="rect">
            <a:avLst/>
          </a:prstGeom>
          <a:noFill/>
          <a:ln>
            <a:noFill/>
          </a:ln>
        </p:spPr>
      </p:pic>
      <p:pic>
        <p:nvPicPr>
          <p:cNvPr descr="preencoded.png" id="395" name="Google Shape;395;p14"/>
          <p:cNvPicPr preferRelativeResize="0"/>
          <p:nvPr/>
        </p:nvPicPr>
        <p:blipFill rotWithShape="1">
          <a:blip r:embed="rId85">
            <a:alphaModFix/>
          </a:blip>
          <a:srcRect b="0" l="0" r="0" t="0"/>
          <a:stretch/>
        </p:blipFill>
        <p:spPr>
          <a:xfrm>
            <a:off x="17990166" y="3976179"/>
            <a:ext cx="324624" cy="703263"/>
          </a:xfrm>
          <a:prstGeom prst="rect">
            <a:avLst/>
          </a:prstGeom>
          <a:noFill/>
          <a:ln>
            <a:noFill/>
          </a:ln>
        </p:spPr>
      </p:pic>
      <p:pic>
        <p:nvPicPr>
          <p:cNvPr descr="preencoded.png" id="396" name="Google Shape;396;p14"/>
          <p:cNvPicPr preferRelativeResize="0"/>
          <p:nvPr/>
        </p:nvPicPr>
        <p:blipFill rotWithShape="1">
          <a:blip r:embed="rId86">
            <a:alphaModFix/>
          </a:blip>
          <a:srcRect b="0" l="0" r="0" t="0"/>
          <a:stretch/>
        </p:blipFill>
        <p:spPr>
          <a:xfrm>
            <a:off x="18128304" y="4047703"/>
            <a:ext cx="365492" cy="690600"/>
          </a:xfrm>
          <a:prstGeom prst="rect">
            <a:avLst/>
          </a:prstGeom>
          <a:noFill/>
          <a:ln>
            <a:noFill/>
          </a:ln>
        </p:spPr>
      </p:pic>
      <p:pic>
        <p:nvPicPr>
          <p:cNvPr descr="preencoded.png" id="397" name="Google Shape;397;p14"/>
          <p:cNvPicPr preferRelativeResize="0"/>
          <p:nvPr/>
        </p:nvPicPr>
        <p:blipFill rotWithShape="1">
          <a:blip r:embed="rId87">
            <a:alphaModFix/>
          </a:blip>
          <a:srcRect b="0" l="0" r="0" t="0"/>
          <a:stretch/>
        </p:blipFill>
        <p:spPr>
          <a:xfrm>
            <a:off x="18262413" y="4129311"/>
            <a:ext cx="404056" cy="675642"/>
          </a:xfrm>
          <a:prstGeom prst="rect">
            <a:avLst/>
          </a:prstGeom>
          <a:noFill/>
          <a:ln>
            <a:noFill/>
          </a:ln>
        </p:spPr>
      </p:pic>
      <p:pic>
        <p:nvPicPr>
          <p:cNvPr descr="preencoded.png" id="398" name="Google Shape;398;p14"/>
          <p:cNvPicPr preferRelativeResize="0"/>
          <p:nvPr/>
        </p:nvPicPr>
        <p:blipFill rotWithShape="1">
          <a:blip r:embed="rId88">
            <a:alphaModFix/>
          </a:blip>
          <a:srcRect b="0" l="0" r="0" t="0"/>
          <a:stretch/>
        </p:blipFill>
        <p:spPr>
          <a:xfrm>
            <a:off x="18391918" y="4221894"/>
            <a:ext cx="441468" cy="657808"/>
          </a:xfrm>
          <a:prstGeom prst="rect">
            <a:avLst/>
          </a:prstGeom>
          <a:noFill/>
          <a:ln>
            <a:noFill/>
          </a:ln>
        </p:spPr>
      </p:pic>
      <p:pic>
        <p:nvPicPr>
          <p:cNvPr descr="preencoded.png" id="399" name="Google Shape;399;p14"/>
          <p:cNvPicPr preferRelativeResize="0"/>
          <p:nvPr/>
        </p:nvPicPr>
        <p:blipFill rotWithShape="1">
          <a:blip r:embed="rId89">
            <a:alphaModFix/>
          </a:blip>
          <a:srcRect b="0" l="0" r="0" t="0"/>
          <a:stretch/>
        </p:blipFill>
        <p:spPr>
          <a:xfrm>
            <a:off x="18516242" y="4324437"/>
            <a:ext cx="476577" cy="637084"/>
          </a:xfrm>
          <a:prstGeom prst="rect">
            <a:avLst/>
          </a:prstGeom>
          <a:noFill/>
          <a:ln>
            <a:noFill/>
          </a:ln>
        </p:spPr>
      </p:pic>
      <p:pic>
        <p:nvPicPr>
          <p:cNvPr descr="preencoded.png" id="400" name="Google Shape;400;p14"/>
          <p:cNvPicPr preferRelativeResize="0"/>
          <p:nvPr/>
        </p:nvPicPr>
        <p:blipFill rotWithShape="1">
          <a:blip r:embed="rId90">
            <a:alphaModFix/>
          </a:blip>
          <a:srcRect b="0" l="0" r="0" t="0"/>
          <a:stretch/>
        </p:blipFill>
        <p:spPr>
          <a:xfrm>
            <a:off x="18635387" y="4436579"/>
            <a:ext cx="509386" cy="614635"/>
          </a:xfrm>
          <a:prstGeom prst="rect">
            <a:avLst/>
          </a:prstGeom>
          <a:noFill/>
          <a:ln>
            <a:noFill/>
          </a:ln>
        </p:spPr>
      </p:pic>
      <p:pic>
        <p:nvPicPr>
          <p:cNvPr descr="preencoded.png" id="401" name="Google Shape;401;p14"/>
          <p:cNvPicPr preferRelativeResize="0"/>
          <p:nvPr/>
        </p:nvPicPr>
        <p:blipFill rotWithShape="1">
          <a:blip r:embed="rId91">
            <a:alphaModFix/>
          </a:blip>
          <a:srcRect b="0" l="0" r="0" t="0"/>
          <a:stretch/>
        </p:blipFill>
        <p:spPr>
          <a:xfrm>
            <a:off x="18749352" y="4558023"/>
            <a:ext cx="539890" cy="589322"/>
          </a:xfrm>
          <a:prstGeom prst="rect">
            <a:avLst/>
          </a:prstGeom>
          <a:noFill/>
          <a:ln>
            <a:noFill/>
          </a:ln>
        </p:spPr>
      </p:pic>
      <p:pic>
        <p:nvPicPr>
          <p:cNvPr descr="preencoded.png" id="402" name="Google Shape;402;p14"/>
          <p:cNvPicPr preferRelativeResize="0"/>
          <p:nvPr/>
        </p:nvPicPr>
        <p:blipFill rotWithShape="1">
          <a:blip r:embed="rId92">
            <a:alphaModFix/>
          </a:blip>
          <a:srcRect b="0" l="0" r="0" t="0"/>
          <a:stretch/>
        </p:blipFill>
        <p:spPr>
          <a:xfrm>
            <a:off x="18856984" y="4688173"/>
            <a:ext cx="568670" cy="562273"/>
          </a:xfrm>
          <a:prstGeom prst="rect">
            <a:avLst/>
          </a:prstGeom>
          <a:noFill/>
          <a:ln>
            <a:noFill/>
          </a:ln>
        </p:spPr>
      </p:pic>
      <p:pic>
        <p:nvPicPr>
          <p:cNvPr descr="preencoded.png" id="403" name="Google Shape;403;p14"/>
          <p:cNvPicPr preferRelativeResize="0"/>
          <p:nvPr/>
        </p:nvPicPr>
        <p:blipFill rotWithShape="1">
          <a:blip r:embed="rId93">
            <a:alphaModFix/>
          </a:blip>
          <a:srcRect b="0" l="0" r="0" t="0"/>
          <a:stretch/>
        </p:blipFill>
        <p:spPr>
          <a:xfrm>
            <a:off x="18958284" y="4826831"/>
            <a:ext cx="595722" cy="532346"/>
          </a:xfrm>
          <a:prstGeom prst="rect">
            <a:avLst/>
          </a:prstGeom>
          <a:noFill/>
          <a:ln>
            <a:noFill/>
          </a:ln>
        </p:spPr>
      </p:pic>
      <p:pic>
        <p:nvPicPr>
          <p:cNvPr descr="preencoded.png" id="404" name="Google Shape;404;p14"/>
          <p:cNvPicPr preferRelativeResize="0"/>
          <p:nvPr/>
        </p:nvPicPr>
        <p:blipFill rotWithShape="1">
          <a:blip r:embed="rId94">
            <a:alphaModFix/>
          </a:blip>
          <a:srcRect b="0" l="0" r="0" t="0"/>
          <a:stretch/>
        </p:blipFill>
        <p:spPr>
          <a:xfrm>
            <a:off x="19052680" y="4973005"/>
            <a:ext cx="620471" cy="501266"/>
          </a:xfrm>
          <a:prstGeom prst="rect">
            <a:avLst/>
          </a:prstGeom>
          <a:noFill/>
          <a:ln>
            <a:noFill/>
          </a:ln>
        </p:spPr>
      </p:pic>
      <p:pic>
        <p:nvPicPr>
          <p:cNvPr descr="preencoded.png" id="405" name="Google Shape;405;p14"/>
          <p:cNvPicPr preferRelativeResize="0"/>
          <p:nvPr/>
        </p:nvPicPr>
        <p:blipFill rotWithShape="1">
          <a:blip r:embed="rId95">
            <a:alphaModFix/>
          </a:blip>
          <a:srcRect b="0" l="0" r="0" t="0"/>
          <a:stretch/>
        </p:blipFill>
        <p:spPr>
          <a:xfrm>
            <a:off x="19140167" y="5127203"/>
            <a:ext cx="642343" cy="467891"/>
          </a:xfrm>
          <a:prstGeom prst="rect">
            <a:avLst/>
          </a:prstGeom>
          <a:noFill/>
          <a:ln>
            <a:noFill/>
          </a:ln>
        </p:spPr>
      </p:pic>
      <p:pic>
        <p:nvPicPr>
          <p:cNvPr descr="preencoded.png" id="406" name="Google Shape;406;p14"/>
          <p:cNvPicPr preferRelativeResize="0"/>
          <p:nvPr/>
        </p:nvPicPr>
        <p:blipFill rotWithShape="1">
          <a:blip r:embed="rId96">
            <a:alphaModFix/>
          </a:blip>
          <a:srcRect b="0" l="0" r="0" t="0"/>
          <a:stretch/>
        </p:blipFill>
        <p:spPr>
          <a:xfrm>
            <a:off x="19220749" y="5288372"/>
            <a:ext cx="661913" cy="432209"/>
          </a:xfrm>
          <a:prstGeom prst="rect">
            <a:avLst/>
          </a:prstGeom>
          <a:noFill/>
          <a:ln>
            <a:noFill/>
          </a:ln>
        </p:spPr>
      </p:pic>
      <p:pic>
        <p:nvPicPr>
          <p:cNvPr descr="preencoded.png" id="407" name="Google Shape;407;p14"/>
          <p:cNvPicPr preferRelativeResize="0"/>
          <p:nvPr/>
        </p:nvPicPr>
        <p:blipFill rotWithShape="1">
          <a:blip r:embed="rId97">
            <a:alphaModFix/>
          </a:blip>
          <a:srcRect b="0" l="0" r="0" t="0"/>
          <a:stretch/>
        </p:blipFill>
        <p:spPr>
          <a:xfrm>
            <a:off x="19293270" y="5456324"/>
            <a:ext cx="679756" cy="394791"/>
          </a:xfrm>
          <a:prstGeom prst="rect">
            <a:avLst/>
          </a:prstGeom>
          <a:noFill/>
          <a:ln>
            <a:noFill/>
          </a:ln>
        </p:spPr>
      </p:pic>
      <p:pic>
        <p:nvPicPr>
          <p:cNvPr descr="preencoded.png" id="408" name="Google Shape;408;p14"/>
          <p:cNvPicPr preferRelativeResize="0"/>
          <p:nvPr/>
        </p:nvPicPr>
        <p:blipFill rotWithShape="1">
          <a:blip r:embed="rId98">
            <a:alphaModFix/>
          </a:blip>
          <a:srcRect b="0" l="0" r="0" t="0"/>
          <a:stretch/>
        </p:blipFill>
        <p:spPr>
          <a:xfrm>
            <a:off x="19357735" y="5630751"/>
            <a:ext cx="694721" cy="355662"/>
          </a:xfrm>
          <a:prstGeom prst="rect">
            <a:avLst/>
          </a:prstGeom>
          <a:noFill/>
          <a:ln>
            <a:noFill/>
          </a:ln>
        </p:spPr>
      </p:pic>
      <p:pic>
        <p:nvPicPr>
          <p:cNvPr descr="preencoded.png" id="409" name="Google Shape;409;p14"/>
          <p:cNvPicPr preferRelativeResize="0"/>
          <p:nvPr/>
        </p:nvPicPr>
        <p:blipFill rotWithShape="1">
          <a:blip r:embed="rId99">
            <a:alphaModFix/>
          </a:blip>
          <a:srcRect b="0" l="0" r="0" t="0"/>
          <a:stretch/>
        </p:blipFill>
        <p:spPr>
          <a:xfrm>
            <a:off x="19414142" y="5811540"/>
            <a:ext cx="706808" cy="314226"/>
          </a:xfrm>
          <a:prstGeom prst="rect">
            <a:avLst/>
          </a:prstGeom>
          <a:noFill/>
          <a:ln>
            <a:noFill/>
          </a:ln>
        </p:spPr>
      </p:pic>
      <p:pic>
        <p:nvPicPr>
          <p:cNvPr descr="preencoded.png" id="410" name="Google Shape;410;p14"/>
          <p:cNvPicPr preferRelativeResize="0"/>
          <p:nvPr/>
        </p:nvPicPr>
        <p:blipFill rotWithShape="1">
          <a:blip r:embed="rId100">
            <a:alphaModFix/>
          </a:blip>
          <a:srcRect b="0" l="0" r="0" t="0"/>
          <a:stretch/>
        </p:blipFill>
        <p:spPr>
          <a:xfrm>
            <a:off x="19462490" y="5997426"/>
            <a:ext cx="715441" cy="272219"/>
          </a:xfrm>
          <a:prstGeom prst="rect">
            <a:avLst/>
          </a:prstGeom>
          <a:noFill/>
          <a:ln>
            <a:noFill/>
          </a:ln>
        </p:spPr>
      </p:pic>
      <p:pic>
        <p:nvPicPr>
          <p:cNvPr descr="preencoded.png" id="411" name="Google Shape;411;p14"/>
          <p:cNvPicPr preferRelativeResize="0"/>
          <p:nvPr/>
        </p:nvPicPr>
        <p:blipFill rotWithShape="1">
          <a:blip r:embed="rId101">
            <a:alphaModFix/>
          </a:blip>
          <a:srcRect b="0" l="0" r="0" t="0"/>
          <a:stretch/>
        </p:blipFill>
        <p:spPr>
          <a:xfrm>
            <a:off x="19501054" y="6188534"/>
            <a:ext cx="722348" cy="227905"/>
          </a:xfrm>
          <a:prstGeom prst="rect">
            <a:avLst/>
          </a:prstGeom>
          <a:noFill/>
          <a:ln>
            <a:noFill/>
          </a:ln>
        </p:spPr>
      </p:pic>
      <p:pic>
        <p:nvPicPr>
          <p:cNvPr descr="preencoded.png" id="412" name="Google Shape;412;p14"/>
          <p:cNvPicPr preferRelativeResize="0"/>
          <p:nvPr/>
        </p:nvPicPr>
        <p:blipFill rotWithShape="1">
          <a:blip r:embed="rId102">
            <a:alphaModFix/>
          </a:blip>
          <a:srcRect b="0" l="0" r="0" t="0"/>
          <a:stretch/>
        </p:blipFill>
        <p:spPr>
          <a:xfrm>
            <a:off x="19530984" y="6383660"/>
            <a:ext cx="725227" cy="183009"/>
          </a:xfrm>
          <a:prstGeom prst="rect">
            <a:avLst/>
          </a:prstGeom>
          <a:noFill/>
          <a:ln>
            <a:noFill/>
          </a:ln>
        </p:spPr>
      </p:pic>
      <p:pic>
        <p:nvPicPr>
          <p:cNvPr descr="preencoded.png" id="413" name="Google Shape;413;p14"/>
          <p:cNvPicPr preferRelativeResize="0"/>
          <p:nvPr/>
        </p:nvPicPr>
        <p:blipFill rotWithShape="1">
          <a:blip r:embed="rId103">
            <a:alphaModFix/>
          </a:blip>
          <a:srcRect b="0" l="0" r="0" t="0"/>
          <a:stretch/>
        </p:blipFill>
        <p:spPr>
          <a:xfrm>
            <a:off x="19551129" y="6583288"/>
            <a:ext cx="725801" cy="136971"/>
          </a:xfrm>
          <a:prstGeom prst="rect">
            <a:avLst/>
          </a:prstGeom>
          <a:noFill/>
          <a:ln>
            <a:noFill/>
          </a:ln>
        </p:spPr>
      </p:pic>
      <p:pic>
        <p:nvPicPr>
          <p:cNvPr descr="preencoded.png" id="414" name="Google Shape;414;p14"/>
          <p:cNvPicPr preferRelativeResize="0"/>
          <p:nvPr/>
        </p:nvPicPr>
        <p:blipFill rotWithShape="1">
          <a:blip r:embed="rId104">
            <a:alphaModFix/>
          </a:blip>
          <a:srcRect b="0" l="0" r="0" t="0"/>
          <a:stretch/>
        </p:blipFill>
        <p:spPr>
          <a:xfrm>
            <a:off x="19561488" y="6786935"/>
            <a:ext cx="722348" cy="89781"/>
          </a:xfrm>
          <a:prstGeom prst="rect">
            <a:avLst/>
          </a:prstGeom>
          <a:noFill/>
          <a:ln>
            <a:noFill/>
          </a:ln>
        </p:spPr>
      </p:pic>
      <p:pic>
        <p:nvPicPr>
          <p:cNvPr descr="preencoded.png" id="415" name="Google Shape;415;p14"/>
          <p:cNvPicPr preferRelativeResize="0"/>
          <p:nvPr/>
        </p:nvPicPr>
        <p:blipFill rotWithShape="1">
          <a:blip r:embed="rId105">
            <a:alphaModFix/>
          </a:blip>
          <a:srcRect b="0" l="0" r="0" t="0"/>
          <a:stretch/>
        </p:blipFill>
        <p:spPr>
          <a:xfrm>
            <a:off x="19557460" y="6956202"/>
            <a:ext cx="724650" cy="113370"/>
          </a:xfrm>
          <a:prstGeom prst="rect">
            <a:avLst/>
          </a:prstGeom>
          <a:noFill/>
          <a:ln>
            <a:noFill/>
          </a:ln>
        </p:spPr>
      </p:pic>
      <p:pic>
        <p:nvPicPr>
          <p:cNvPr descr="preencoded.png" id="416" name="Google Shape;416;p14"/>
          <p:cNvPicPr preferRelativeResize="0"/>
          <p:nvPr/>
        </p:nvPicPr>
        <p:blipFill rotWithShape="1">
          <a:blip r:embed="rId106">
            <a:alphaModFix/>
          </a:blip>
          <a:srcRect b="0" l="0" r="0" t="0"/>
          <a:stretch/>
        </p:blipFill>
        <p:spPr>
          <a:xfrm>
            <a:off x="19541920" y="7110896"/>
            <a:ext cx="726377" cy="159990"/>
          </a:xfrm>
          <a:prstGeom prst="rect">
            <a:avLst/>
          </a:prstGeom>
          <a:noFill/>
          <a:ln>
            <a:noFill/>
          </a:ln>
        </p:spPr>
      </p:pic>
      <p:pic>
        <p:nvPicPr>
          <p:cNvPr descr="preencoded.png" id="417" name="Google Shape;417;p14"/>
          <p:cNvPicPr preferRelativeResize="0"/>
          <p:nvPr/>
        </p:nvPicPr>
        <p:blipFill rotWithShape="1">
          <a:blip r:embed="rId107">
            <a:alphaModFix/>
          </a:blip>
          <a:srcRect b="0" l="0" r="0" t="0"/>
          <a:stretch/>
        </p:blipFill>
        <p:spPr>
          <a:xfrm>
            <a:off x="19517171" y="7262875"/>
            <a:ext cx="724074" cy="206028"/>
          </a:xfrm>
          <a:prstGeom prst="rect">
            <a:avLst/>
          </a:prstGeom>
          <a:noFill/>
          <a:ln>
            <a:noFill/>
          </a:ln>
        </p:spPr>
      </p:pic>
      <p:pic>
        <p:nvPicPr>
          <p:cNvPr descr="preencoded.png" id="418" name="Google Shape;418;p14"/>
          <p:cNvPicPr preferRelativeResize="0"/>
          <p:nvPr/>
        </p:nvPicPr>
        <p:blipFill rotWithShape="1">
          <a:blip r:embed="rId108">
            <a:alphaModFix/>
          </a:blip>
          <a:srcRect b="0" l="0" r="0" t="0"/>
          <a:stretch/>
        </p:blipFill>
        <p:spPr>
          <a:xfrm>
            <a:off x="19482635" y="7411926"/>
            <a:ext cx="719471" cy="249771"/>
          </a:xfrm>
          <a:prstGeom prst="rect">
            <a:avLst/>
          </a:prstGeom>
          <a:noFill/>
          <a:ln>
            <a:noFill/>
          </a:ln>
        </p:spPr>
      </p:pic>
      <p:pic>
        <p:nvPicPr>
          <p:cNvPr descr="preencoded.png" id="419" name="Google Shape;419;p14"/>
          <p:cNvPicPr preferRelativeResize="0"/>
          <p:nvPr/>
        </p:nvPicPr>
        <p:blipFill rotWithShape="1">
          <a:blip r:embed="rId109">
            <a:alphaModFix/>
          </a:blip>
          <a:srcRect b="0" l="0" r="0" t="0"/>
          <a:stretch/>
        </p:blipFill>
        <p:spPr>
          <a:xfrm>
            <a:off x="19439466" y="7556897"/>
            <a:ext cx="711411" cy="293514"/>
          </a:xfrm>
          <a:prstGeom prst="rect">
            <a:avLst/>
          </a:prstGeom>
          <a:noFill/>
          <a:ln>
            <a:noFill/>
          </a:ln>
        </p:spPr>
      </p:pic>
      <p:pic>
        <p:nvPicPr>
          <p:cNvPr descr="preencoded.png" id="420" name="Google Shape;420;p14"/>
          <p:cNvPicPr preferRelativeResize="0"/>
          <p:nvPr/>
        </p:nvPicPr>
        <p:blipFill rotWithShape="1">
          <a:blip r:embed="rId110">
            <a:alphaModFix/>
          </a:blip>
          <a:srcRect b="0" l="0" r="0" t="0"/>
          <a:stretch/>
        </p:blipFill>
        <p:spPr>
          <a:xfrm>
            <a:off x="19387089" y="7698556"/>
            <a:ext cx="701052" cy="334938"/>
          </a:xfrm>
          <a:prstGeom prst="rect">
            <a:avLst/>
          </a:prstGeom>
          <a:noFill/>
          <a:ln>
            <a:noFill/>
          </a:ln>
        </p:spPr>
      </p:pic>
      <p:pic>
        <p:nvPicPr>
          <p:cNvPr descr="preencoded.png" id="421" name="Google Shape;421;p14"/>
          <p:cNvPicPr preferRelativeResize="0"/>
          <p:nvPr/>
        </p:nvPicPr>
        <p:blipFill rotWithShape="1">
          <a:blip r:embed="rId111">
            <a:alphaModFix/>
          </a:blip>
          <a:srcRect b="0" l="0" r="0" t="0"/>
          <a:stretch/>
        </p:blipFill>
        <p:spPr>
          <a:xfrm>
            <a:off x="19326655" y="7835652"/>
            <a:ext cx="687239" cy="375816"/>
          </a:xfrm>
          <a:prstGeom prst="rect">
            <a:avLst/>
          </a:prstGeom>
          <a:noFill/>
          <a:ln>
            <a:noFill/>
          </a:ln>
        </p:spPr>
      </p:pic>
      <p:pic>
        <p:nvPicPr>
          <p:cNvPr descr="preencoded.png" id="422" name="Google Shape;422;p14"/>
          <p:cNvPicPr preferRelativeResize="0"/>
          <p:nvPr/>
        </p:nvPicPr>
        <p:blipFill rotWithShape="1">
          <a:blip r:embed="rId112">
            <a:alphaModFix/>
          </a:blip>
          <a:srcRect b="0" l="0" r="0" t="0"/>
          <a:stretch/>
        </p:blipFill>
        <p:spPr>
          <a:xfrm>
            <a:off x="19258161" y="7968506"/>
            <a:ext cx="671123" cy="413792"/>
          </a:xfrm>
          <a:prstGeom prst="rect">
            <a:avLst/>
          </a:prstGeom>
          <a:noFill/>
          <a:ln>
            <a:noFill/>
          </a:ln>
        </p:spPr>
      </p:pic>
      <p:pic>
        <p:nvPicPr>
          <p:cNvPr descr="preencoded.png" id="423" name="Google Shape;423;p14"/>
          <p:cNvPicPr preferRelativeResize="0"/>
          <p:nvPr/>
        </p:nvPicPr>
        <p:blipFill rotWithShape="1">
          <a:blip r:embed="rId113">
            <a:alphaModFix/>
          </a:blip>
          <a:srcRect b="0" l="0" r="0" t="0"/>
          <a:stretch/>
        </p:blipFill>
        <p:spPr>
          <a:xfrm>
            <a:off x="19181608" y="8096920"/>
            <a:ext cx="652129" cy="450056"/>
          </a:xfrm>
          <a:prstGeom prst="rect">
            <a:avLst/>
          </a:prstGeom>
          <a:noFill/>
          <a:ln>
            <a:noFill/>
          </a:ln>
        </p:spPr>
      </p:pic>
      <p:pic>
        <p:nvPicPr>
          <p:cNvPr descr="preencoded.png" id="424" name="Google Shape;424;p14"/>
          <p:cNvPicPr preferRelativeResize="0"/>
          <p:nvPr/>
        </p:nvPicPr>
        <p:blipFill rotWithShape="1">
          <a:blip r:embed="rId114">
            <a:alphaModFix/>
          </a:blip>
          <a:srcRect b="0" l="0" r="0" t="0"/>
          <a:stretch/>
        </p:blipFill>
        <p:spPr>
          <a:xfrm>
            <a:off x="19097575" y="8220100"/>
            <a:ext cx="631408" cy="484584"/>
          </a:xfrm>
          <a:prstGeom prst="rect">
            <a:avLst/>
          </a:prstGeom>
          <a:noFill/>
          <a:ln>
            <a:noFill/>
          </a:ln>
        </p:spPr>
      </p:pic>
      <p:pic>
        <p:nvPicPr>
          <p:cNvPr descr="preencoded.png" id="425" name="Google Shape;425;p14"/>
          <p:cNvPicPr preferRelativeResize="0"/>
          <p:nvPr/>
        </p:nvPicPr>
        <p:blipFill rotWithShape="1">
          <a:blip r:embed="rId115">
            <a:alphaModFix/>
          </a:blip>
          <a:srcRect b="0" l="0" r="0" t="0"/>
          <a:stretch/>
        </p:blipFill>
        <p:spPr>
          <a:xfrm>
            <a:off x="19006058" y="8337897"/>
            <a:ext cx="608385" cy="517376"/>
          </a:xfrm>
          <a:prstGeom prst="rect">
            <a:avLst/>
          </a:prstGeom>
          <a:noFill/>
          <a:ln>
            <a:noFill/>
          </a:ln>
        </p:spPr>
      </p:pic>
      <p:pic>
        <p:nvPicPr>
          <p:cNvPr descr="preencoded.png" id="426" name="Google Shape;426;p14"/>
          <p:cNvPicPr preferRelativeResize="0"/>
          <p:nvPr/>
        </p:nvPicPr>
        <p:blipFill rotWithShape="1">
          <a:blip r:embed="rId116">
            <a:alphaModFix/>
          </a:blip>
          <a:srcRect b="0" l="0" r="0" t="0"/>
          <a:stretch/>
        </p:blipFill>
        <p:spPr>
          <a:xfrm>
            <a:off x="18908209" y="8450263"/>
            <a:ext cx="582483" cy="547315"/>
          </a:xfrm>
          <a:prstGeom prst="rect">
            <a:avLst/>
          </a:prstGeom>
          <a:noFill/>
          <a:ln>
            <a:noFill/>
          </a:ln>
        </p:spPr>
      </p:pic>
      <p:pic>
        <p:nvPicPr>
          <p:cNvPr descr="preencoded.png" id="427" name="Google Shape;427;p14"/>
          <p:cNvPicPr preferRelativeResize="0"/>
          <p:nvPr/>
        </p:nvPicPr>
        <p:blipFill rotWithShape="1">
          <a:blip r:embed="rId117">
            <a:alphaModFix/>
          </a:blip>
          <a:srcRect b="0" l="0" r="0" t="0"/>
          <a:stretch/>
        </p:blipFill>
        <p:spPr>
          <a:xfrm>
            <a:off x="18804030" y="8556179"/>
            <a:ext cx="554857" cy="576089"/>
          </a:xfrm>
          <a:prstGeom prst="rect">
            <a:avLst/>
          </a:prstGeom>
          <a:noFill/>
          <a:ln>
            <a:noFill/>
          </a:ln>
        </p:spPr>
      </p:pic>
      <p:pic>
        <p:nvPicPr>
          <p:cNvPr descr="preencoded.png" id="428" name="Google Shape;428;p14"/>
          <p:cNvPicPr preferRelativeResize="0"/>
          <p:nvPr/>
        </p:nvPicPr>
        <p:blipFill rotWithShape="1">
          <a:blip r:embed="rId118">
            <a:alphaModFix/>
          </a:blip>
          <a:srcRect b="0" l="0" r="0" t="0"/>
          <a:stretch/>
        </p:blipFill>
        <p:spPr>
          <a:xfrm>
            <a:off x="18692944" y="8655769"/>
            <a:ext cx="524925" cy="601985"/>
          </a:xfrm>
          <a:prstGeom prst="rect">
            <a:avLst/>
          </a:prstGeom>
          <a:noFill/>
          <a:ln>
            <a:noFill/>
          </a:ln>
        </p:spPr>
      </p:pic>
      <p:pic>
        <p:nvPicPr>
          <p:cNvPr descr="preencoded.png" id="429" name="Google Shape;429;p14"/>
          <p:cNvPicPr preferRelativeResize="0"/>
          <p:nvPr/>
        </p:nvPicPr>
        <p:blipFill rotWithShape="1">
          <a:blip r:embed="rId119">
            <a:alphaModFix/>
          </a:blip>
          <a:srcRect b="0" l="0" r="0" t="0"/>
          <a:stretch/>
        </p:blipFill>
        <p:spPr>
          <a:xfrm>
            <a:off x="18576678" y="8748837"/>
            <a:ext cx="493268" cy="625574"/>
          </a:xfrm>
          <a:prstGeom prst="rect">
            <a:avLst/>
          </a:prstGeom>
          <a:noFill/>
          <a:ln>
            <a:noFill/>
          </a:ln>
        </p:spPr>
      </p:pic>
      <p:pic>
        <p:nvPicPr>
          <p:cNvPr descr="preencoded.png" id="430" name="Google Shape;430;p14"/>
          <p:cNvPicPr preferRelativeResize="0"/>
          <p:nvPr/>
        </p:nvPicPr>
        <p:blipFill rotWithShape="1">
          <a:blip r:embed="rId120">
            <a:alphaModFix/>
          </a:blip>
          <a:srcRect b="0" l="0" r="0" t="0"/>
          <a:stretch/>
        </p:blipFill>
        <p:spPr>
          <a:xfrm>
            <a:off x="18454655" y="8834710"/>
            <a:ext cx="459311" cy="647452"/>
          </a:xfrm>
          <a:prstGeom prst="rect">
            <a:avLst/>
          </a:prstGeom>
          <a:noFill/>
          <a:ln>
            <a:noFill/>
          </a:ln>
        </p:spPr>
      </p:pic>
      <p:pic>
        <p:nvPicPr>
          <p:cNvPr descr="preencoded.png" id="431" name="Google Shape;431;p14"/>
          <p:cNvPicPr preferRelativeResize="0"/>
          <p:nvPr/>
        </p:nvPicPr>
        <p:blipFill rotWithShape="1">
          <a:blip r:embed="rId121">
            <a:alphaModFix/>
          </a:blip>
          <a:srcRect b="0" l="0" r="0" t="0"/>
          <a:stretch/>
        </p:blipFill>
        <p:spPr>
          <a:xfrm>
            <a:off x="18328029" y="8912944"/>
            <a:ext cx="422473" cy="666428"/>
          </a:xfrm>
          <a:prstGeom prst="rect">
            <a:avLst/>
          </a:prstGeom>
          <a:noFill/>
          <a:ln>
            <a:noFill/>
          </a:ln>
        </p:spPr>
      </p:pic>
      <p:pic>
        <p:nvPicPr>
          <p:cNvPr descr="preencoded.png" id="432" name="Google Shape;432;p14"/>
          <p:cNvPicPr preferRelativeResize="0"/>
          <p:nvPr/>
        </p:nvPicPr>
        <p:blipFill rotWithShape="1">
          <a:blip r:embed="rId122">
            <a:alphaModFix/>
          </a:blip>
          <a:srcRect b="0" l="0" r="0" t="0"/>
          <a:stretch/>
        </p:blipFill>
        <p:spPr>
          <a:xfrm>
            <a:off x="18195645" y="8983762"/>
            <a:ext cx="385637" cy="683121"/>
          </a:xfrm>
          <a:prstGeom prst="rect">
            <a:avLst/>
          </a:prstGeom>
          <a:noFill/>
          <a:ln>
            <a:noFill/>
          </a:ln>
        </p:spPr>
      </p:pic>
      <p:pic>
        <p:nvPicPr>
          <p:cNvPr descr="preencoded.png" id="433" name="Google Shape;433;p14"/>
          <p:cNvPicPr preferRelativeResize="0"/>
          <p:nvPr/>
        </p:nvPicPr>
        <p:blipFill rotWithShape="1">
          <a:blip r:embed="rId123">
            <a:alphaModFix/>
          </a:blip>
          <a:srcRect b="0" l="0" r="0" t="0"/>
          <a:stretch/>
        </p:blipFill>
        <p:spPr>
          <a:xfrm>
            <a:off x="18059810" y="9046468"/>
            <a:ext cx="345346" cy="697508"/>
          </a:xfrm>
          <a:prstGeom prst="rect">
            <a:avLst/>
          </a:prstGeom>
          <a:noFill/>
          <a:ln>
            <a:noFill/>
          </a:ln>
        </p:spPr>
      </p:pic>
      <p:pic>
        <p:nvPicPr>
          <p:cNvPr descr="preencoded.png" id="434" name="Google Shape;434;p14"/>
          <p:cNvPicPr preferRelativeResize="0"/>
          <p:nvPr/>
        </p:nvPicPr>
        <p:blipFill rotWithShape="1">
          <a:blip r:embed="rId124">
            <a:alphaModFix/>
          </a:blip>
          <a:srcRect b="0" l="0" r="0" t="0"/>
          <a:stretch/>
        </p:blipFill>
        <p:spPr>
          <a:xfrm>
            <a:off x="17919369" y="9100468"/>
            <a:ext cx="303904" cy="709017"/>
          </a:xfrm>
          <a:prstGeom prst="rect">
            <a:avLst/>
          </a:prstGeom>
          <a:noFill/>
          <a:ln>
            <a:noFill/>
          </a:ln>
        </p:spPr>
      </p:pic>
      <p:pic>
        <p:nvPicPr>
          <p:cNvPr descr="preencoded.png" id="435" name="Google Shape;435;p14"/>
          <p:cNvPicPr preferRelativeResize="0"/>
          <p:nvPr/>
        </p:nvPicPr>
        <p:blipFill rotWithShape="1">
          <a:blip r:embed="rId125">
            <a:alphaModFix/>
          </a:blip>
          <a:srcRect b="0" l="0" r="0" t="0"/>
          <a:stretch/>
        </p:blipFill>
        <p:spPr>
          <a:xfrm>
            <a:off x="17774900" y="9146059"/>
            <a:ext cx="261312" cy="717649"/>
          </a:xfrm>
          <a:prstGeom prst="rect">
            <a:avLst/>
          </a:prstGeom>
          <a:noFill/>
          <a:ln>
            <a:noFill/>
          </a:ln>
        </p:spPr>
      </p:pic>
      <p:pic>
        <p:nvPicPr>
          <p:cNvPr descr="preencoded.png" id="436" name="Google Shape;436;p14"/>
          <p:cNvPicPr preferRelativeResize="0"/>
          <p:nvPr/>
        </p:nvPicPr>
        <p:blipFill rotWithShape="1">
          <a:blip r:embed="rId126">
            <a:alphaModFix/>
          </a:blip>
          <a:srcRect b="0" l="0" r="0" t="0"/>
          <a:stretch/>
        </p:blipFill>
        <p:spPr>
          <a:xfrm>
            <a:off x="17626977" y="9182720"/>
            <a:ext cx="216992" cy="722833"/>
          </a:xfrm>
          <a:prstGeom prst="rect">
            <a:avLst/>
          </a:prstGeom>
          <a:noFill/>
          <a:ln>
            <a:noFill/>
          </a:ln>
        </p:spPr>
      </p:pic>
      <p:pic>
        <p:nvPicPr>
          <p:cNvPr descr="preencoded.png" id="437" name="Google Shape;437;p14"/>
          <p:cNvPicPr preferRelativeResize="0"/>
          <p:nvPr/>
        </p:nvPicPr>
        <p:blipFill rotWithShape="1">
          <a:blip r:embed="rId127">
            <a:alphaModFix/>
          </a:blip>
          <a:srcRect b="0" l="0" r="0" t="0"/>
          <a:stretch/>
        </p:blipFill>
        <p:spPr>
          <a:xfrm>
            <a:off x="17475600" y="9210377"/>
            <a:ext cx="171521" cy="725140"/>
          </a:xfrm>
          <a:prstGeom prst="rect">
            <a:avLst/>
          </a:prstGeom>
          <a:noFill/>
          <a:ln>
            <a:noFill/>
          </a:ln>
        </p:spPr>
      </p:pic>
      <p:pic>
        <p:nvPicPr>
          <p:cNvPr descr="preencoded.png" id="438" name="Google Shape;438;p14"/>
          <p:cNvPicPr preferRelativeResize="0"/>
          <p:nvPr/>
        </p:nvPicPr>
        <p:blipFill rotWithShape="1">
          <a:blip r:embed="rId128">
            <a:alphaModFix/>
          </a:blip>
          <a:srcRect b="0" l="0" r="0" t="0"/>
          <a:stretch/>
        </p:blipFill>
        <p:spPr>
          <a:xfrm>
            <a:off x="17321346" y="9227666"/>
            <a:ext cx="125475" cy="725140"/>
          </a:xfrm>
          <a:prstGeom prst="rect">
            <a:avLst/>
          </a:prstGeom>
          <a:noFill/>
          <a:ln>
            <a:noFill/>
          </a:ln>
        </p:spPr>
      </p:pic>
      <p:pic>
        <p:nvPicPr>
          <p:cNvPr descr="preencoded.png" id="439" name="Google Shape;439;p14"/>
          <p:cNvPicPr preferRelativeResize="0"/>
          <p:nvPr/>
        </p:nvPicPr>
        <p:blipFill rotWithShape="1">
          <a:blip r:embed="rId64">
            <a:alphaModFix/>
          </a:blip>
          <a:srcRect b="0" l="0" r="0" t="0"/>
          <a:stretch/>
        </p:blipFill>
        <p:spPr>
          <a:xfrm>
            <a:off x="17164213" y="9235753"/>
            <a:ext cx="78277" cy="721097"/>
          </a:xfrm>
          <a:prstGeom prst="rect">
            <a:avLst/>
          </a:prstGeom>
          <a:noFill/>
          <a:ln>
            <a:noFill/>
          </a:ln>
        </p:spPr>
      </p:pic>
      <p:pic>
        <p:nvPicPr>
          <p:cNvPr descr="preencoded.png" id="440" name="Google Shape;440;p14"/>
          <p:cNvPicPr preferRelativeResize="0"/>
          <p:nvPr/>
        </p:nvPicPr>
        <p:blipFill rotWithShape="1">
          <a:blip r:embed="rId129">
            <a:alphaModFix/>
          </a:blip>
          <a:srcRect b="0" l="0" r="0" t="0"/>
          <a:stretch/>
        </p:blipFill>
        <p:spPr>
          <a:xfrm>
            <a:off x="15022602" y="4695627"/>
            <a:ext cx="4355962" cy="4355405"/>
          </a:xfrm>
          <a:prstGeom prst="rect">
            <a:avLst/>
          </a:prstGeom>
          <a:noFill/>
          <a:ln>
            <a:noFill/>
          </a:ln>
        </p:spPr>
      </p:pic>
      <p:sp>
        <p:nvSpPr>
          <p:cNvPr id="441" name="Google Shape;441;p14"/>
          <p:cNvSpPr/>
          <p:nvPr/>
        </p:nvSpPr>
        <p:spPr>
          <a:xfrm>
            <a:off x="15550977" y="6184900"/>
            <a:ext cx="3306647" cy="2112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1200" u="none" cap="none" strike="noStrike">
                <a:solidFill>
                  <a:srgbClr val="FFFFFF"/>
                </a:solidFill>
                <a:latin typeface="Yeseva One"/>
                <a:ea typeface="Yeseva One"/>
                <a:cs typeface="Yeseva One"/>
                <a:sym typeface="Yeseva One"/>
              </a:rPr>
              <a:t>68%</a:t>
            </a:r>
            <a:endParaRPr b="0" i="0" sz="11200" u="none" cap="none" strike="noStrike">
              <a:solidFill>
                <a:schemeClr val="dk1"/>
              </a:solidFill>
              <a:latin typeface="Calibri"/>
              <a:ea typeface="Calibri"/>
              <a:cs typeface="Calibri"/>
              <a:sym typeface="Calibri"/>
            </a:endParaRPr>
          </a:p>
        </p:txBody>
      </p:sp>
      <p:sp>
        <p:nvSpPr>
          <p:cNvPr id="442" name="Google Shape;442;p14"/>
          <p:cNvSpPr/>
          <p:nvPr/>
        </p:nvSpPr>
        <p:spPr>
          <a:xfrm>
            <a:off x="3251606" y="10515600"/>
            <a:ext cx="7874984"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4"/>
          <p:cNvSpPr/>
          <p:nvPr/>
        </p:nvSpPr>
        <p:spPr>
          <a:xfrm>
            <a:off x="3124591" y="10515600"/>
            <a:ext cx="8129016"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6000" u="none" cap="none" strike="noStrike">
                <a:solidFill>
                  <a:srgbClr val="FFFFFF"/>
                </a:solidFill>
                <a:latin typeface="Yeseva One"/>
                <a:ea typeface="Yeseva One"/>
                <a:cs typeface="Yeseva One"/>
                <a:sym typeface="Yeseva One"/>
              </a:rPr>
              <a:t>Treasure Found</a:t>
            </a:r>
            <a:endParaRPr b="0" i="0" sz="6000" u="none" cap="none" strike="noStrike">
              <a:solidFill>
                <a:schemeClr val="dk1"/>
              </a:solidFill>
              <a:latin typeface="Calibri"/>
              <a:ea typeface="Calibri"/>
              <a:cs typeface="Calibri"/>
              <a:sym typeface="Calibri"/>
            </a:endParaRPr>
          </a:p>
        </p:txBody>
      </p:sp>
      <p:sp>
        <p:nvSpPr>
          <p:cNvPr id="444" name="Google Shape;444;p14"/>
          <p:cNvSpPr/>
          <p:nvPr/>
        </p:nvSpPr>
        <p:spPr>
          <a:xfrm>
            <a:off x="3183865" y="11696700"/>
            <a:ext cx="8010468"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Montserrat"/>
                <a:ea typeface="Montserrat"/>
                <a:cs typeface="Montserrat"/>
                <a:sym typeface="Montserrat"/>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5" name="Google Shape;445;p14"/>
          <p:cNvSpPr/>
          <p:nvPr/>
        </p:nvSpPr>
        <p:spPr>
          <a:xfrm>
            <a:off x="13260457" y="10553700"/>
            <a:ext cx="7874984"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4"/>
          <p:cNvSpPr/>
          <p:nvPr/>
        </p:nvSpPr>
        <p:spPr>
          <a:xfrm>
            <a:off x="13133441" y="10553700"/>
            <a:ext cx="8129016"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6000" u="none" cap="none" strike="noStrike">
                <a:solidFill>
                  <a:srgbClr val="FFFFFF"/>
                </a:solidFill>
                <a:latin typeface="Yeseva One"/>
                <a:ea typeface="Yeseva One"/>
                <a:cs typeface="Yeseva One"/>
                <a:sym typeface="Yeseva One"/>
              </a:rPr>
              <a:t>Spell Progress</a:t>
            </a:r>
            <a:endParaRPr b="0" i="0" sz="6000" u="none" cap="none" strike="noStrike">
              <a:solidFill>
                <a:schemeClr val="dk1"/>
              </a:solidFill>
              <a:latin typeface="Calibri"/>
              <a:ea typeface="Calibri"/>
              <a:cs typeface="Calibri"/>
              <a:sym typeface="Calibri"/>
            </a:endParaRPr>
          </a:p>
        </p:txBody>
      </p:sp>
      <p:sp>
        <p:nvSpPr>
          <p:cNvPr id="447" name="Google Shape;447;p14"/>
          <p:cNvSpPr/>
          <p:nvPr/>
        </p:nvSpPr>
        <p:spPr>
          <a:xfrm>
            <a:off x="13192716" y="11734800"/>
            <a:ext cx="8010468"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Montserrat"/>
                <a:ea typeface="Montserrat"/>
                <a:cs typeface="Montserrat"/>
                <a:sym typeface="Montserrat"/>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2" name="Shape 452"/>
        <p:cNvGrpSpPr/>
        <p:nvPr/>
      </p:nvGrpSpPr>
      <p:grpSpPr>
        <a:xfrm>
          <a:off x="0" y="0"/>
          <a:ext cx="0" cy="0"/>
          <a:chOff x="0" y="0"/>
          <a:chExt cx="0" cy="0"/>
        </a:xfrm>
      </p:grpSpPr>
      <p:sp>
        <p:nvSpPr>
          <p:cNvPr id="453" name="Google Shape;453;p15"/>
          <p:cNvSpPr/>
          <p:nvPr/>
        </p:nvSpPr>
        <p:spPr>
          <a:xfrm>
            <a:off x="838305" y="1092200"/>
            <a:ext cx="22697737" cy="11531600"/>
          </a:xfrm>
          <a:prstGeom prst="roundRect">
            <a:avLst>
              <a:gd fmla="val 11022"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4" name="Google Shape;454;p15"/>
          <p:cNvPicPr preferRelativeResize="0"/>
          <p:nvPr/>
        </p:nvPicPr>
        <p:blipFill rotWithShape="1">
          <a:blip r:embed="rId3">
            <a:alphaModFix/>
          </a:blip>
          <a:srcRect b="0" l="0" r="0" t="0"/>
          <a:stretch/>
        </p:blipFill>
        <p:spPr>
          <a:xfrm>
            <a:off x="0" y="0"/>
            <a:ext cx="21986448" cy="11531600"/>
          </a:xfrm>
          <a:prstGeom prst="rect">
            <a:avLst/>
          </a:prstGeom>
          <a:noFill/>
          <a:ln>
            <a:noFill/>
          </a:ln>
        </p:spPr>
      </p:pic>
      <p:pic>
        <p:nvPicPr>
          <p:cNvPr descr="preencoded.png" id="455" name="Google Shape;455;p15"/>
          <p:cNvPicPr preferRelativeResize="0"/>
          <p:nvPr/>
        </p:nvPicPr>
        <p:blipFill rotWithShape="1">
          <a:blip r:embed="rId4">
            <a:alphaModFix/>
          </a:blip>
          <a:srcRect b="0" l="0" r="0" t="0"/>
          <a:stretch/>
        </p:blipFill>
        <p:spPr>
          <a:xfrm>
            <a:off x="17147143" y="0"/>
            <a:ext cx="5715714" cy="11531600"/>
          </a:xfrm>
          <a:prstGeom prst="rect">
            <a:avLst/>
          </a:prstGeom>
          <a:noFill/>
          <a:ln>
            <a:noFill/>
          </a:ln>
        </p:spPr>
      </p:pic>
      <p:sp>
        <p:nvSpPr>
          <p:cNvPr id="456" name="Google Shape;456;p15"/>
          <p:cNvSpPr/>
          <p:nvPr/>
        </p:nvSpPr>
        <p:spPr>
          <a:xfrm>
            <a:off x="15974363" y="2298700"/>
            <a:ext cx="7599783" cy="3750733"/>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1200" u="none" cap="none" strike="noStrike">
                <a:solidFill>
                  <a:srgbClr val="FFFFFF"/>
                </a:solidFill>
                <a:latin typeface="Yeseva One"/>
                <a:ea typeface="Yeseva One"/>
                <a:cs typeface="Yeseva One"/>
                <a:sym typeface="Yeseva One"/>
              </a:rPr>
              <a:t>A Magic Picture</a:t>
            </a:r>
            <a:endParaRPr b="0" i="0" sz="11200" u="none" cap="none" strike="noStrike">
              <a:solidFill>
                <a:schemeClr val="dk1"/>
              </a:solidFill>
              <a:latin typeface="Calibri"/>
              <a:ea typeface="Calibri"/>
              <a:cs typeface="Calibri"/>
              <a:sym typeface="Calibri"/>
            </a:endParaRPr>
          </a:p>
        </p:txBody>
      </p:sp>
      <p:pic>
        <p:nvPicPr>
          <p:cNvPr descr="preencoded.png" id="457" name="Google Shape;457;p15"/>
          <p:cNvPicPr preferRelativeResize="0"/>
          <p:nvPr/>
        </p:nvPicPr>
        <p:blipFill rotWithShape="1">
          <a:blip r:embed="rId5">
            <a:alphaModFix/>
          </a:blip>
          <a:srcRect b="0" l="0" r="0" t="0"/>
          <a:stretch/>
        </p:blipFill>
        <p:spPr>
          <a:xfrm>
            <a:off x="21033829" y="10718800"/>
            <a:ext cx="1625803" cy="1625600"/>
          </a:xfrm>
          <a:prstGeom prst="rect">
            <a:avLst/>
          </a:prstGeom>
          <a:noFill/>
          <a:ln>
            <a:noFill/>
          </a:ln>
        </p:spPr>
      </p:pic>
      <p:pic>
        <p:nvPicPr>
          <p:cNvPr descr="preencoded.png" id="458" name="Google Shape;458;p15"/>
          <p:cNvPicPr preferRelativeResize="0"/>
          <p:nvPr/>
        </p:nvPicPr>
        <p:blipFill rotWithShape="1">
          <a:blip r:embed="rId6">
            <a:alphaModFix/>
          </a:blip>
          <a:srcRect b="0" l="0" r="0" t="0"/>
          <a:stretch/>
        </p:blipFill>
        <p:spPr>
          <a:xfrm>
            <a:off x="21135478" y="10820400"/>
            <a:ext cx="1422655" cy="14222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3" name="Shape 463"/>
        <p:cNvGrpSpPr/>
        <p:nvPr/>
      </p:nvGrpSpPr>
      <p:grpSpPr>
        <a:xfrm>
          <a:off x="0" y="0"/>
          <a:ext cx="0" cy="0"/>
          <a:chOff x="0" y="0"/>
          <a:chExt cx="0" cy="0"/>
        </a:xfrm>
      </p:grpSpPr>
      <p:sp>
        <p:nvSpPr>
          <p:cNvPr id="464" name="Google Shape;464;p16"/>
          <p:cNvSpPr/>
          <p:nvPr/>
        </p:nvSpPr>
        <p:spPr>
          <a:xfrm>
            <a:off x="-1257457" y="1092200"/>
            <a:ext cx="24793499" cy="13335000"/>
          </a:xfrm>
          <a:prstGeom prst="roundRect">
            <a:avLst>
              <a:gd fmla="val 953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6"/>
          <p:cNvSpPr/>
          <p:nvPr/>
        </p:nvSpPr>
        <p:spPr>
          <a:xfrm>
            <a:off x="-1257457" y="-1968500"/>
            <a:ext cx="8167121" cy="163957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p:nvPr/>
        </p:nvSpPr>
        <p:spPr>
          <a:xfrm>
            <a:off x="-1257457" y="5321300"/>
            <a:ext cx="27638654" cy="9105900"/>
          </a:xfrm>
          <a:prstGeom prst="roundRect">
            <a:avLst>
              <a:gd fmla="val 13958"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67" name="Google Shape;467;p16"/>
          <p:cNvPicPr preferRelativeResize="0"/>
          <p:nvPr/>
        </p:nvPicPr>
        <p:blipFill rotWithShape="1">
          <a:blip r:embed="rId3">
            <a:alphaModFix/>
          </a:blip>
          <a:srcRect b="0" l="0" r="0" t="0"/>
          <a:stretch/>
        </p:blipFill>
        <p:spPr>
          <a:xfrm>
            <a:off x="20576572" y="3403600"/>
            <a:ext cx="1625803" cy="1625600"/>
          </a:xfrm>
          <a:prstGeom prst="rect">
            <a:avLst/>
          </a:prstGeom>
          <a:noFill/>
          <a:ln>
            <a:noFill/>
          </a:ln>
        </p:spPr>
      </p:pic>
      <p:pic>
        <p:nvPicPr>
          <p:cNvPr descr="preencoded.png" id="468" name="Google Shape;468;p16"/>
          <p:cNvPicPr preferRelativeResize="0"/>
          <p:nvPr/>
        </p:nvPicPr>
        <p:blipFill rotWithShape="1">
          <a:blip r:embed="rId4">
            <a:alphaModFix/>
          </a:blip>
          <a:srcRect b="0" l="0" r="0" t="0"/>
          <a:stretch/>
        </p:blipFill>
        <p:spPr>
          <a:xfrm>
            <a:off x="20678221" y="3505200"/>
            <a:ext cx="1422655" cy="1422276"/>
          </a:xfrm>
          <a:prstGeom prst="rect">
            <a:avLst/>
          </a:prstGeom>
          <a:noFill/>
          <a:ln>
            <a:noFill/>
          </a:ln>
        </p:spPr>
      </p:pic>
      <p:pic>
        <p:nvPicPr>
          <p:cNvPr descr="preencoded.png" id="469" name="Google Shape;469;p16"/>
          <p:cNvPicPr preferRelativeResize="0"/>
          <p:nvPr/>
        </p:nvPicPr>
        <p:blipFill rotWithShape="1">
          <a:blip r:embed="rId5">
            <a:alphaModFix/>
          </a:blip>
          <a:srcRect b="0" l="0" r="0" t="0"/>
          <a:stretch/>
        </p:blipFill>
        <p:spPr>
          <a:xfrm>
            <a:off x="23231204" y="5016500"/>
            <a:ext cx="609676" cy="609600"/>
          </a:xfrm>
          <a:prstGeom prst="rect">
            <a:avLst/>
          </a:prstGeom>
          <a:noFill/>
          <a:ln>
            <a:noFill/>
          </a:ln>
        </p:spPr>
      </p:pic>
      <p:pic>
        <p:nvPicPr>
          <p:cNvPr descr="preencoded.png" id="470" name="Google Shape;470;p16"/>
          <p:cNvPicPr preferRelativeResize="0"/>
          <p:nvPr/>
        </p:nvPicPr>
        <p:blipFill rotWithShape="1">
          <a:blip r:embed="rId6">
            <a:alphaModFix/>
          </a:blip>
          <a:srcRect b="0" l="0" r="0" t="0"/>
          <a:stretch/>
        </p:blipFill>
        <p:spPr>
          <a:xfrm>
            <a:off x="23267502" y="5052789"/>
            <a:ext cx="537042" cy="536972"/>
          </a:xfrm>
          <a:prstGeom prst="rect">
            <a:avLst/>
          </a:prstGeom>
          <a:noFill/>
          <a:ln>
            <a:noFill/>
          </a:ln>
        </p:spPr>
      </p:pic>
      <p:pic>
        <p:nvPicPr>
          <p:cNvPr descr="preencoded.png" id="471" name="Google Shape;471;p16"/>
          <p:cNvPicPr preferRelativeResize="0"/>
          <p:nvPr/>
        </p:nvPicPr>
        <p:blipFill rotWithShape="1">
          <a:blip r:embed="rId5">
            <a:alphaModFix/>
          </a:blip>
          <a:srcRect b="0" l="0" r="0" t="0"/>
          <a:stretch/>
        </p:blipFill>
        <p:spPr>
          <a:xfrm>
            <a:off x="6604826" y="5016500"/>
            <a:ext cx="609676" cy="609600"/>
          </a:xfrm>
          <a:prstGeom prst="rect">
            <a:avLst/>
          </a:prstGeom>
          <a:noFill/>
          <a:ln>
            <a:noFill/>
          </a:ln>
        </p:spPr>
      </p:pic>
      <p:pic>
        <p:nvPicPr>
          <p:cNvPr descr="preencoded.png" id="472" name="Google Shape;472;p16"/>
          <p:cNvPicPr preferRelativeResize="0"/>
          <p:nvPr/>
        </p:nvPicPr>
        <p:blipFill rotWithShape="1">
          <a:blip r:embed="rId6">
            <a:alphaModFix/>
          </a:blip>
          <a:srcRect b="0" l="0" r="0" t="0"/>
          <a:stretch/>
        </p:blipFill>
        <p:spPr>
          <a:xfrm>
            <a:off x="6641124" y="5052789"/>
            <a:ext cx="537042" cy="536972"/>
          </a:xfrm>
          <a:prstGeom prst="rect">
            <a:avLst/>
          </a:prstGeom>
          <a:noFill/>
          <a:ln>
            <a:noFill/>
          </a:ln>
        </p:spPr>
      </p:pic>
      <p:pic>
        <p:nvPicPr>
          <p:cNvPr descr="preencoded.png" id="473" name="Google Shape;473;p16"/>
          <p:cNvPicPr preferRelativeResize="0"/>
          <p:nvPr/>
        </p:nvPicPr>
        <p:blipFill rotWithShape="1">
          <a:blip r:embed="rId5">
            <a:alphaModFix/>
          </a:blip>
          <a:srcRect b="0" l="0" r="0" t="0"/>
          <a:stretch/>
        </p:blipFill>
        <p:spPr>
          <a:xfrm>
            <a:off x="6604826" y="787400"/>
            <a:ext cx="609676" cy="609600"/>
          </a:xfrm>
          <a:prstGeom prst="rect">
            <a:avLst/>
          </a:prstGeom>
          <a:noFill/>
          <a:ln>
            <a:noFill/>
          </a:ln>
        </p:spPr>
      </p:pic>
      <p:pic>
        <p:nvPicPr>
          <p:cNvPr descr="preencoded.png" id="474" name="Google Shape;474;p16"/>
          <p:cNvPicPr preferRelativeResize="0"/>
          <p:nvPr/>
        </p:nvPicPr>
        <p:blipFill rotWithShape="1">
          <a:blip r:embed="rId6">
            <a:alphaModFix/>
          </a:blip>
          <a:srcRect b="0" l="0" r="0" t="0"/>
          <a:stretch/>
        </p:blipFill>
        <p:spPr>
          <a:xfrm>
            <a:off x="6641124" y="823689"/>
            <a:ext cx="537042" cy="536972"/>
          </a:xfrm>
          <a:prstGeom prst="rect">
            <a:avLst/>
          </a:prstGeom>
          <a:noFill/>
          <a:ln>
            <a:noFill/>
          </a:ln>
        </p:spPr>
      </p:pic>
      <p:sp>
        <p:nvSpPr>
          <p:cNvPr id="475" name="Google Shape;475;p16"/>
          <p:cNvSpPr/>
          <p:nvPr/>
        </p:nvSpPr>
        <p:spPr>
          <a:xfrm>
            <a:off x="7620953" y="1765300"/>
            <a:ext cx="11549977"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Another Magic Picture</a:t>
            </a:r>
            <a:endParaRPr b="0" i="0" sz="11200" u="none" cap="none" strike="noStrike">
              <a:solidFill>
                <a:schemeClr val="dk1"/>
              </a:solidFill>
              <a:latin typeface="Calibri"/>
              <a:ea typeface="Calibri"/>
              <a:cs typeface="Calibri"/>
              <a:sym typeface="Calibri"/>
            </a:endParaRPr>
          </a:p>
        </p:txBody>
      </p:sp>
      <p:pic>
        <p:nvPicPr>
          <p:cNvPr descr="preencoded.png" id="476" name="Google Shape;476;p16"/>
          <p:cNvPicPr preferRelativeResize="0"/>
          <p:nvPr/>
        </p:nvPicPr>
        <p:blipFill rotWithShape="1">
          <a:blip r:embed="rId7">
            <a:alphaModFix/>
          </a:blip>
          <a:srcRect b="0" l="0" r="0" t="0"/>
          <a:stretch/>
        </p:blipFill>
        <p:spPr>
          <a:xfrm>
            <a:off x="914514" y="5740400"/>
            <a:ext cx="21719715" cy="7162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1" name="Shape 481"/>
        <p:cNvGrpSpPr/>
        <p:nvPr/>
      </p:nvGrpSpPr>
      <p:grpSpPr>
        <a:xfrm>
          <a:off x="0" y="0"/>
          <a:ext cx="0" cy="0"/>
          <a:chOff x="0" y="0"/>
          <a:chExt cx="0" cy="0"/>
        </a:xfrm>
      </p:grpSpPr>
      <p:sp>
        <p:nvSpPr>
          <p:cNvPr id="482" name="Google Shape;482;p17"/>
          <p:cNvSpPr/>
          <p:nvPr/>
        </p:nvSpPr>
        <p:spPr>
          <a:xfrm>
            <a:off x="-1257457" y="-1536700"/>
            <a:ext cx="18963470" cy="11823700"/>
          </a:xfrm>
          <a:prstGeom prst="roundRect">
            <a:avLst>
              <a:gd fmla="val 10750"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7"/>
          <p:cNvSpPr/>
          <p:nvPr/>
        </p:nvSpPr>
        <p:spPr>
          <a:xfrm>
            <a:off x="-1257457" y="2755900"/>
            <a:ext cx="27867283" cy="12331700"/>
          </a:xfrm>
          <a:prstGeom prst="roundRect">
            <a:avLst>
              <a:gd fmla="val 10307"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84" name="Google Shape;484;p17"/>
          <p:cNvPicPr preferRelativeResize="0"/>
          <p:nvPr/>
        </p:nvPicPr>
        <p:blipFill rotWithShape="1">
          <a:blip r:embed="rId3">
            <a:alphaModFix/>
          </a:blip>
          <a:srcRect b="0" l="0" r="0" t="0"/>
          <a:stretch/>
        </p:blipFill>
        <p:spPr>
          <a:xfrm>
            <a:off x="17350369" y="2451100"/>
            <a:ext cx="609676" cy="609600"/>
          </a:xfrm>
          <a:prstGeom prst="rect">
            <a:avLst/>
          </a:prstGeom>
          <a:noFill/>
          <a:ln>
            <a:noFill/>
          </a:ln>
        </p:spPr>
      </p:pic>
      <p:pic>
        <p:nvPicPr>
          <p:cNvPr descr="preencoded.png" id="485" name="Google Shape;485;p17"/>
          <p:cNvPicPr preferRelativeResize="0"/>
          <p:nvPr/>
        </p:nvPicPr>
        <p:blipFill rotWithShape="1">
          <a:blip r:embed="rId4">
            <a:alphaModFix/>
          </a:blip>
          <a:srcRect b="0" l="0" r="0" t="0"/>
          <a:stretch/>
        </p:blipFill>
        <p:spPr>
          <a:xfrm>
            <a:off x="17386667" y="2487389"/>
            <a:ext cx="537042" cy="536972"/>
          </a:xfrm>
          <a:prstGeom prst="rect">
            <a:avLst/>
          </a:prstGeom>
          <a:noFill/>
          <a:ln>
            <a:noFill/>
          </a:ln>
        </p:spPr>
      </p:pic>
      <p:pic>
        <p:nvPicPr>
          <p:cNvPr descr="preencoded.png" id="486" name="Google Shape;486;p17"/>
          <p:cNvPicPr preferRelativeResize="0"/>
          <p:nvPr/>
        </p:nvPicPr>
        <p:blipFill rotWithShape="1">
          <a:blip r:embed="rId5">
            <a:alphaModFix/>
          </a:blip>
          <a:srcRect b="0" l="0" r="0" t="0"/>
          <a:stretch/>
        </p:blipFill>
        <p:spPr>
          <a:xfrm>
            <a:off x="15241905" y="11391900"/>
            <a:ext cx="1625803" cy="1625600"/>
          </a:xfrm>
          <a:prstGeom prst="rect">
            <a:avLst/>
          </a:prstGeom>
          <a:noFill/>
          <a:ln>
            <a:noFill/>
          </a:ln>
        </p:spPr>
      </p:pic>
      <p:pic>
        <p:nvPicPr>
          <p:cNvPr descr="preencoded.png" id="487" name="Google Shape;487;p17"/>
          <p:cNvPicPr preferRelativeResize="0"/>
          <p:nvPr/>
        </p:nvPicPr>
        <p:blipFill rotWithShape="1">
          <a:blip r:embed="rId6">
            <a:alphaModFix/>
          </a:blip>
          <a:srcRect b="0" l="0" r="0" t="0"/>
          <a:stretch/>
        </p:blipFill>
        <p:spPr>
          <a:xfrm>
            <a:off x="15343554" y="11493500"/>
            <a:ext cx="1422655" cy="1422276"/>
          </a:xfrm>
          <a:prstGeom prst="rect">
            <a:avLst/>
          </a:prstGeom>
          <a:noFill/>
          <a:ln>
            <a:noFill/>
          </a:ln>
        </p:spPr>
      </p:pic>
      <p:pic>
        <p:nvPicPr>
          <p:cNvPr descr="preencoded.png" id="488" name="Google Shape;488;p17"/>
          <p:cNvPicPr preferRelativeResize="0"/>
          <p:nvPr/>
        </p:nvPicPr>
        <p:blipFill rotWithShape="1">
          <a:blip r:embed="rId5">
            <a:alphaModFix/>
          </a:blip>
          <a:srcRect b="0" l="0" r="0" t="0"/>
          <a:stretch/>
        </p:blipFill>
        <p:spPr>
          <a:xfrm>
            <a:off x="10567721" y="825500"/>
            <a:ext cx="1625803" cy="1625600"/>
          </a:xfrm>
          <a:prstGeom prst="rect">
            <a:avLst/>
          </a:prstGeom>
          <a:noFill/>
          <a:ln>
            <a:noFill/>
          </a:ln>
        </p:spPr>
      </p:pic>
      <p:pic>
        <p:nvPicPr>
          <p:cNvPr descr="preencoded.png" id="489" name="Google Shape;489;p17"/>
          <p:cNvPicPr preferRelativeResize="0"/>
          <p:nvPr/>
        </p:nvPicPr>
        <p:blipFill rotWithShape="1">
          <a:blip r:embed="rId7">
            <a:alphaModFix/>
          </a:blip>
          <a:srcRect b="0" l="0" r="0" t="0"/>
          <a:stretch/>
        </p:blipFill>
        <p:spPr>
          <a:xfrm>
            <a:off x="10664048" y="876300"/>
            <a:ext cx="1478669" cy="1478483"/>
          </a:xfrm>
          <a:prstGeom prst="rect">
            <a:avLst/>
          </a:prstGeom>
          <a:noFill/>
          <a:ln>
            <a:noFill/>
          </a:ln>
        </p:spPr>
      </p:pic>
      <p:sp>
        <p:nvSpPr>
          <p:cNvPr id="490" name="Google Shape;490;p17"/>
          <p:cNvSpPr/>
          <p:nvPr/>
        </p:nvSpPr>
        <p:spPr>
          <a:xfrm>
            <a:off x="10419536" y="4483100"/>
            <a:ext cx="6685269" cy="5389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1200" u="none" cap="none" strike="noStrike">
                <a:solidFill>
                  <a:srgbClr val="FFFFFF"/>
                </a:solidFill>
                <a:latin typeface="Yeseva One"/>
                <a:ea typeface="Yeseva One"/>
                <a:cs typeface="Yeseva One"/>
                <a:sym typeface="Yeseva One"/>
              </a:rPr>
              <a:t>And Two Magic Pictures</a:t>
            </a:r>
            <a:endParaRPr b="0" i="0" sz="11200" u="none" cap="none" strike="noStrike">
              <a:solidFill>
                <a:schemeClr val="dk1"/>
              </a:solidFill>
              <a:latin typeface="Calibri"/>
              <a:ea typeface="Calibri"/>
              <a:cs typeface="Calibri"/>
              <a:sym typeface="Calibri"/>
            </a:endParaRPr>
          </a:p>
        </p:txBody>
      </p:sp>
      <p:pic>
        <p:nvPicPr>
          <p:cNvPr descr="preencoded.png" id="491" name="Google Shape;491;p17"/>
          <p:cNvPicPr preferRelativeResize="0"/>
          <p:nvPr/>
        </p:nvPicPr>
        <p:blipFill rotWithShape="1">
          <a:blip r:embed="rId8">
            <a:alphaModFix/>
          </a:blip>
          <a:srcRect b="0" l="0" r="0" t="0"/>
          <a:stretch/>
        </p:blipFill>
        <p:spPr>
          <a:xfrm>
            <a:off x="1232054" y="1143000"/>
            <a:ext cx="9170546" cy="11430000"/>
          </a:xfrm>
          <a:prstGeom prst="rect">
            <a:avLst/>
          </a:prstGeom>
          <a:noFill/>
          <a:ln>
            <a:noFill/>
          </a:ln>
        </p:spPr>
      </p:pic>
      <p:pic>
        <p:nvPicPr>
          <p:cNvPr descr="preencoded.png" id="492" name="Google Shape;492;p17"/>
          <p:cNvPicPr preferRelativeResize="0"/>
          <p:nvPr/>
        </p:nvPicPr>
        <p:blipFill rotWithShape="1">
          <a:blip r:embed="rId9">
            <a:alphaModFix/>
          </a:blip>
          <a:srcRect b="0" l="0" r="0" t="0"/>
          <a:stretch/>
        </p:blipFill>
        <p:spPr>
          <a:xfrm>
            <a:off x="18264883" y="0"/>
            <a:ext cx="6122165" cy="13716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7" name="Shape 497"/>
        <p:cNvGrpSpPr/>
        <p:nvPr/>
      </p:nvGrpSpPr>
      <p:grpSpPr>
        <a:xfrm>
          <a:off x="0" y="0"/>
          <a:ext cx="0" cy="0"/>
          <a:chOff x="0" y="0"/>
          <a:chExt cx="0" cy="0"/>
        </a:xfrm>
      </p:grpSpPr>
      <p:sp>
        <p:nvSpPr>
          <p:cNvPr id="498" name="Google Shape;498;p18"/>
          <p:cNvSpPr/>
          <p:nvPr/>
        </p:nvSpPr>
        <p:spPr>
          <a:xfrm>
            <a:off x="-3061083" y="-2387600"/>
            <a:ext cx="16410451" cy="14998700"/>
          </a:xfrm>
          <a:prstGeom prst="roundRect">
            <a:avLst>
              <a:gd fmla="val 28227"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8"/>
          <p:cNvSpPr/>
          <p:nvPr/>
        </p:nvSpPr>
        <p:spPr>
          <a:xfrm>
            <a:off x="1079635" y="4267200"/>
            <a:ext cx="25758819" cy="9156700"/>
          </a:xfrm>
          <a:prstGeom prst="roundRect">
            <a:avLst>
              <a:gd fmla="val 1388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00" name="Google Shape;500;p18"/>
          <p:cNvPicPr preferRelativeResize="0"/>
          <p:nvPr/>
        </p:nvPicPr>
        <p:blipFill rotWithShape="1">
          <a:blip r:embed="rId3">
            <a:alphaModFix/>
          </a:blip>
          <a:srcRect b="0" l="0" r="0" t="0"/>
          <a:stretch/>
        </p:blipFill>
        <p:spPr>
          <a:xfrm>
            <a:off x="19103188" y="1460500"/>
            <a:ext cx="1625803" cy="1625600"/>
          </a:xfrm>
          <a:prstGeom prst="rect">
            <a:avLst/>
          </a:prstGeom>
          <a:noFill/>
          <a:ln>
            <a:noFill/>
          </a:ln>
        </p:spPr>
      </p:pic>
      <p:pic>
        <p:nvPicPr>
          <p:cNvPr descr="preencoded.png" id="501" name="Google Shape;501;p18"/>
          <p:cNvPicPr preferRelativeResize="0"/>
          <p:nvPr/>
        </p:nvPicPr>
        <p:blipFill rotWithShape="1">
          <a:blip r:embed="rId4">
            <a:alphaModFix/>
          </a:blip>
          <a:srcRect b="0" l="0" r="0" t="0"/>
          <a:stretch/>
        </p:blipFill>
        <p:spPr>
          <a:xfrm>
            <a:off x="19204837" y="1562100"/>
            <a:ext cx="1422655" cy="1422276"/>
          </a:xfrm>
          <a:prstGeom prst="rect">
            <a:avLst/>
          </a:prstGeom>
          <a:noFill/>
          <a:ln>
            <a:noFill/>
          </a:ln>
        </p:spPr>
      </p:pic>
      <p:pic>
        <p:nvPicPr>
          <p:cNvPr descr="preencoded.png" id="502" name="Google Shape;502;p18"/>
          <p:cNvPicPr preferRelativeResize="0"/>
          <p:nvPr/>
        </p:nvPicPr>
        <p:blipFill rotWithShape="1">
          <a:blip r:embed="rId3">
            <a:alphaModFix/>
          </a:blip>
          <a:srcRect b="0" l="0" r="0" t="0"/>
          <a:stretch/>
        </p:blipFill>
        <p:spPr>
          <a:xfrm>
            <a:off x="12193524" y="11430000"/>
            <a:ext cx="1625803" cy="1625600"/>
          </a:xfrm>
          <a:prstGeom prst="rect">
            <a:avLst/>
          </a:prstGeom>
          <a:noFill/>
          <a:ln>
            <a:noFill/>
          </a:ln>
        </p:spPr>
      </p:pic>
      <p:pic>
        <p:nvPicPr>
          <p:cNvPr descr="preencoded.png" id="503" name="Google Shape;503;p18"/>
          <p:cNvPicPr preferRelativeResize="0"/>
          <p:nvPr/>
        </p:nvPicPr>
        <p:blipFill rotWithShape="1">
          <a:blip r:embed="rId5">
            <a:alphaModFix/>
          </a:blip>
          <a:srcRect b="0" l="0" r="0" t="0"/>
          <a:stretch/>
        </p:blipFill>
        <p:spPr>
          <a:xfrm>
            <a:off x="12289851" y="11480800"/>
            <a:ext cx="1478669" cy="1478483"/>
          </a:xfrm>
          <a:prstGeom prst="rect">
            <a:avLst/>
          </a:prstGeom>
          <a:noFill/>
          <a:ln>
            <a:noFill/>
          </a:ln>
        </p:spPr>
      </p:pic>
      <p:sp>
        <p:nvSpPr>
          <p:cNvPr id="504" name="Google Shape;504;p18"/>
          <p:cNvSpPr/>
          <p:nvPr/>
        </p:nvSpPr>
        <p:spPr>
          <a:xfrm>
            <a:off x="1714714" y="10134600"/>
            <a:ext cx="11715098"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The Unicorns</a:t>
            </a:r>
            <a:endParaRPr b="0" i="0" sz="11200" u="none" cap="none" strike="noStrike">
              <a:solidFill>
                <a:schemeClr val="dk1"/>
              </a:solidFill>
              <a:latin typeface="Calibri"/>
              <a:ea typeface="Calibri"/>
              <a:cs typeface="Calibri"/>
              <a:sym typeface="Calibri"/>
            </a:endParaRPr>
          </a:p>
        </p:txBody>
      </p:sp>
      <p:pic>
        <p:nvPicPr>
          <p:cNvPr descr="preencoded.png" id="505" name="Google Shape;505;p18"/>
          <p:cNvPicPr preferRelativeResize="0"/>
          <p:nvPr/>
        </p:nvPicPr>
        <p:blipFill rotWithShape="1">
          <a:blip r:embed="rId6">
            <a:alphaModFix/>
          </a:blip>
          <a:srcRect b="0" l="0" r="0" t="0"/>
          <a:stretch/>
        </p:blipFill>
        <p:spPr>
          <a:xfrm>
            <a:off x="3327816" y="2616200"/>
            <a:ext cx="10923365" cy="6629400"/>
          </a:xfrm>
          <a:prstGeom prst="rect">
            <a:avLst/>
          </a:prstGeom>
          <a:noFill/>
          <a:ln>
            <a:noFill/>
          </a:ln>
        </p:spPr>
      </p:pic>
      <p:sp>
        <p:nvSpPr>
          <p:cNvPr id="506" name="Google Shape;506;p18"/>
          <p:cNvSpPr/>
          <p:nvPr/>
        </p:nvSpPr>
        <p:spPr>
          <a:xfrm>
            <a:off x="14797349" y="6858000"/>
            <a:ext cx="7887686" cy="415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8"/>
          <p:cNvSpPr/>
          <p:nvPr/>
        </p:nvSpPr>
        <p:spPr>
          <a:xfrm>
            <a:off x="14797349" y="6858000"/>
            <a:ext cx="8141718"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FFFFFF"/>
                </a:solidFill>
                <a:latin typeface="Yeseva One"/>
                <a:ea typeface="Yeseva One"/>
                <a:cs typeface="Yeseva One"/>
                <a:sym typeface="Yeseva One"/>
              </a:rPr>
              <a:t>The mythical horses</a:t>
            </a:r>
            <a:endParaRPr b="0" i="0" sz="6000" u="none" cap="none" strike="noStrike">
              <a:solidFill>
                <a:schemeClr val="dk1"/>
              </a:solidFill>
              <a:latin typeface="Calibri"/>
              <a:ea typeface="Calibri"/>
              <a:cs typeface="Calibri"/>
              <a:sym typeface="Calibri"/>
            </a:endParaRPr>
          </a:p>
        </p:txBody>
      </p:sp>
      <p:sp>
        <p:nvSpPr>
          <p:cNvPr id="508" name="Google Shape;508;p18"/>
          <p:cNvSpPr/>
          <p:nvPr/>
        </p:nvSpPr>
        <p:spPr>
          <a:xfrm>
            <a:off x="14797349" y="8039100"/>
            <a:ext cx="8023169" cy="310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These mythical horses are said to have a single horn on their forehead and are often associated with purity, grace, and magic. Some legends suggest that unicorns can only be seen by the pure of heart.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13" name="Shape 513"/>
        <p:cNvGrpSpPr/>
        <p:nvPr/>
      </p:nvGrpSpPr>
      <p:grpSpPr>
        <a:xfrm>
          <a:off x="0" y="0"/>
          <a:ext cx="0" cy="0"/>
          <a:chOff x="0" y="0"/>
          <a:chExt cx="0" cy="0"/>
        </a:xfrm>
      </p:grpSpPr>
      <p:sp>
        <p:nvSpPr>
          <p:cNvPr id="514" name="Google Shape;514;p19"/>
          <p:cNvSpPr/>
          <p:nvPr/>
        </p:nvSpPr>
        <p:spPr>
          <a:xfrm>
            <a:off x="11304413" y="-1460500"/>
            <a:ext cx="15457832" cy="14541500"/>
          </a:xfrm>
          <a:prstGeom prst="roundRect">
            <a:avLst>
              <a:gd fmla="val 874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1219352" y="4572000"/>
            <a:ext cx="27981597" cy="9563100"/>
          </a:xfrm>
          <a:prstGeom prst="roundRect">
            <a:avLst>
              <a:gd fmla="val 1329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16" name="Google Shape;516;p19"/>
          <p:cNvPicPr preferRelativeResize="0"/>
          <p:nvPr/>
        </p:nvPicPr>
        <p:blipFill rotWithShape="1">
          <a:blip r:embed="rId3">
            <a:alphaModFix/>
          </a:blip>
          <a:srcRect b="0" l="0" r="0" t="0"/>
          <a:stretch/>
        </p:blipFill>
        <p:spPr>
          <a:xfrm>
            <a:off x="12066508" y="1397000"/>
            <a:ext cx="10923365" cy="10922000"/>
          </a:xfrm>
          <a:prstGeom prst="rect">
            <a:avLst/>
          </a:prstGeom>
          <a:noFill/>
          <a:ln>
            <a:noFill/>
          </a:ln>
        </p:spPr>
      </p:pic>
      <p:pic>
        <p:nvPicPr>
          <p:cNvPr descr="preencoded.png" id="517" name="Google Shape;517;p19"/>
          <p:cNvPicPr preferRelativeResize="0"/>
          <p:nvPr/>
        </p:nvPicPr>
        <p:blipFill rotWithShape="1">
          <a:blip r:embed="rId4">
            <a:alphaModFix/>
          </a:blip>
          <a:srcRect b="0" l="0" r="0" t="0"/>
          <a:stretch/>
        </p:blipFill>
        <p:spPr>
          <a:xfrm>
            <a:off x="10999575" y="4254500"/>
            <a:ext cx="609676" cy="609600"/>
          </a:xfrm>
          <a:prstGeom prst="rect">
            <a:avLst/>
          </a:prstGeom>
          <a:noFill/>
          <a:ln>
            <a:noFill/>
          </a:ln>
        </p:spPr>
      </p:pic>
      <p:pic>
        <p:nvPicPr>
          <p:cNvPr descr="preencoded.png" id="518" name="Google Shape;518;p19"/>
          <p:cNvPicPr preferRelativeResize="0"/>
          <p:nvPr/>
        </p:nvPicPr>
        <p:blipFill rotWithShape="1">
          <a:blip r:embed="rId5">
            <a:alphaModFix/>
          </a:blip>
          <a:srcRect b="0" l="0" r="0" t="0"/>
          <a:stretch/>
        </p:blipFill>
        <p:spPr>
          <a:xfrm>
            <a:off x="11035873" y="4290789"/>
            <a:ext cx="537042" cy="536972"/>
          </a:xfrm>
          <a:prstGeom prst="rect">
            <a:avLst/>
          </a:prstGeom>
          <a:noFill/>
          <a:ln>
            <a:noFill/>
          </a:ln>
        </p:spPr>
      </p:pic>
      <p:sp>
        <p:nvSpPr>
          <p:cNvPr id="519" name="Google Shape;519;p19"/>
          <p:cNvSpPr/>
          <p:nvPr/>
        </p:nvSpPr>
        <p:spPr>
          <a:xfrm>
            <a:off x="23675759" y="3124200"/>
            <a:ext cx="0" cy="695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20" name="Google Shape;520;p19"/>
          <p:cNvPicPr preferRelativeResize="0"/>
          <p:nvPr/>
        </p:nvPicPr>
        <p:blipFill rotWithShape="1">
          <a:blip r:embed="rId6">
            <a:alphaModFix/>
          </a:blip>
          <a:srcRect b="0" l="0" r="0" t="0"/>
          <a:stretch/>
        </p:blipFill>
        <p:spPr>
          <a:xfrm>
            <a:off x="23682109" y="3124200"/>
            <a:ext cx="25404" cy="10591800"/>
          </a:xfrm>
          <a:prstGeom prst="rect">
            <a:avLst/>
          </a:prstGeom>
          <a:noFill/>
          <a:ln>
            <a:noFill/>
          </a:ln>
        </p:spPr>
      </p:pic>
      <p:sp>
        <p:nvSpPr>
          <p:cNvPr id="521" name="Google Shape;521;p19"/>
          <p:cNvSpPr/>
          <p:nvPr/>
        </p:nvSpPr>
        <p:spPr>
          <a:xfrm>
            <a:off x="1854432" y="4864100"/>
            <a:ext cx="8827603" cy="750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854432" y="4864100"/>
            <a:ext cx="9081635" cy="28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FFFFFF"/>
                </a:solidFill>
                <a:latin typeface="Yeseva One"/>
                <a:ea typeface="Yeseva One"/>
                <a:cs typeface="Yeseva One"/>
                <a:sym typeface="Yeseva One"/>
              </a:rPr>
              <a:t>A Journey Through the Realm of Magic and Wonder</a:t>
            </a:r>
            <a:endParaRPr b="0" i="0" sz="6000" u="none" cap="none" strike="noStrike">
              <a:solidFill>
                <a:schemeClr val="dk1"/>
              </a:solidFill>
              <a:latin typeface="Calibri"/>
              <a:ea typeface="Calibri"/>
              <a:cs typeface="Calibri"/>
              <a:sym typeface="Calibri"/>
            </a:endParaRPr>
          </a:p>
        </p:txBody>
      </p:sp>
      <p:sp>
        <p:nvSpPr>
          <p:cNvPr id="523" name="Google Shape;523;p19"/>
          <p:cNvSpPr/>
          <p:nvPr/>
        </p:nvSpPr>
        <p:spPr>
          <a:xfrm>
            <a:off x="1854432" y="7797800"/>
            <a:ext cx="8963087" cy="4707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Montserrat"/>
              <a:buChar char="•"/>
            </a:pPr>
            <a:r>
              <a:rPr b="0" i="0" lang="en-US" sz="3200" u="none" cap="none" strike="noStrike">
                <a:solidFill>
                  <a:srgbClr val="FFFFFF"/>
                </a:solidFill>
                <a:latin typeface="Montserrat"/>
                <a:ea typeface="Montserrat"/>
                <a:cs typeface="Montserrat"/>
                <a:sym typeface="Montserrat"/>
              </a:rPr>
              <a:t>A world of mystery and enchantment awaits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ontserrat"/>
              <a:buChar char="•"/>
            </a:pPr>
            <a:r>
              <a:rPr b="0" i="0" lang="en-US" sz="3200" u="none" cap="none" strike="noStrike">
                <a:solidFill>
                  <a:srgbClr val="FFFFFF"/>
                </a:solidFill>
                <a:latin typeface="Montserrat"/>
                <a:ea typeface="Montserrat"/>
                <a:cs typeface="Montserrat"/>
                <a:sym typeface="Montserrat"/>
              </a:rPr>
              <a:t>Explore the secrets of the Enchanted Forest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ontserrat"/>
              <a:buChar char="•"/>
            </a:pPr>
            <a:r>
              <a:rPr b="0" i="0" lang="en-US" sz="3200" u="none" cap="none" strike="noStrike">
                <a:solidFill>
                  <a:srgbClr val="FFFFFF"/>
                </a:solidFill>
                <a:latin typeface="Montserrat"/>
                <a:ea typeface="Montserrat"/>
                <a:cs typeface="Montserrat"/>
                <a:sym typeface="Montserrat"/>
              </a:rPr>
              <a:t>Meet the magical beings that call this place home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Montserrat"/>
              <a:buChar char="•"/>
            </a:pPr>
            <a:r>
              <a:rPr b="0" i="0" lang="en-US" sz="3200" u="none" cap="none" strike="noStrike">
                <a:solidFill>
                  <a:srgbClr val="FFFFFF"/>
                </a:solidFill>
                <a:latin typeface="Montserrat"/>
                <a:ea typeface="Montserrat"/>
                <a:cs typeface="Montserrat"/>
                <a:sym typeface="Montserrat"/>
              </a:rPr>
              <a:t>From fairies to unicorns, discover their stories and powers</a:t>
            </a:r>
            <a:endParaRPr b="0" i="0" sz="3200" u="none" cap="none" strike="noStrike">
              <a:solidFill>
                <a:schemeClr val="dk1"/>
              </a:solidFill>
              <a:latin typeface="Calibri"/>
              <a:ea typeface="Calibri"/>
              <a:cs typeface="Calibri"/>
              <a:sym typeface="Calibri"/>
            </a:endParaRPr>
          </a:p>
        </p:txBody>
      </p:sp>
      <p:sp>
        <p:nvSpPr>
          <p:cNvPr id="524" name="Google Shape;524;p19"/>
          <p:cNvSpPr/>
          <p:nvPr/>
        </p:nvSpPr>
        <p:spPr>
          <a:xfrm>
            <a:off x="1854432" y="1016000"/>
            <a:ext cx="11715098"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The Enchanted Forest</a:t>
            </a:r>
            <a:endParaRPr b="0" i="0" sz="11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 name="Shape 34"/>
        <p:cNvGrpSpPr/>
        <p:nvPr/>
      </p:nvGrpSpPr>
      <p:grpSpPr>
        <a:xfrm>
          <a:off x="0" y="0"/>
          <a:ext cx="0" cy="0"/>
          <a:chOff x="0" y="0"/>
          <a:chExt cx="0" cy="0"/>
        </a:xfrm>
      </p:grpSpPr>
      <p:sp>
        <p:nvSpPr>
          <p:cNvPr id="35" name="Google Shape;35;p2"/>
          <p:cNvSpPr/>
          <p:nvPr/>
        </p:nvSpPr>
        <p:spPr>
          <a:xfrm>
            <a:off x="2883260" y="-1028700"/>
            <a:ext cx="26089061" cy="8636000"/>
          </a:xfrm>
          <a:prstGeom prst="roundRect">
            <a:avLst>
              <a:gd fmla="val 44153"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6" name="Google Shape;36;p2"/>
          <p:cNvPicPr preferRelativeResize="0"/>
          <p:nvPr/>
        </p:nvPicPr>
        <p:blipFill rotWithShape="1">
          <a:blip r:embed="rId3">
            <a:alphaModFix/>
          </a:blip>
          <a:srcRect b="0" l="0" r="0" t="0"/>
          <a:stretch/>
        </p:blipFill>
        <p:spPr>
          <a:xfrm>
            <a:off x="4572572" y="7200900"/>
            <a:ext cx="15229203" cy="2"/>
          </a:xfrm>
          <a:prstGeom prst="rect">
            <a:avLst/>
          </a:prstGeom>
          <a:noFill/>
          <a:ln>
            <a:noFill/>
          </a:ln>
        </p:spPr>
      </p:pic>
      <p:sp>
        <p:nvSpPr>
          <p:cNvPr id="37" name="Google Shape;37;p2"/>
          <p:cNvSpPr/>
          <p:nvPr/>
        </p:nvSpPr>
        <p:spPr>
          <a:xfrm>
            <a:off x="-2705438" y="3708400"/>
            <a:ext cx="23777372" cy="11671300"/>
          </a:xfrm>
          <a:prstGeom prst="roundRect">
            <a:avLst>
              <a:gd fmla="val 10890"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8" name="Google Shape;38;p2"/>
          <p:cNvPicPr preferRelativeResize="0"/>
          <p:nvPr/>
        </p:nvPicPr>
        <p:blipFill rotWithShape="1">
          <a:blip r:embed="rId4">
            <a:alphaModFix/>
          </a:blip>
          <a:srcRect b="0" l="0" r="0" t="0"/>
          <a:stretch/>
        </p:blipFill>
        <p:spPr>
          <a:xfrm>
            <a:off x="889111" y="3454400"/>
            <a:ext cx="508063" cy="508000"/>
          </a:xfrm>
          <a:prstGeom prst="rect">
            <a:avLst/>
          </a:prstGeom>
          <a:noFill/>
          <a:ln>
            <a:noFill/>
          </a:ln>
        </p:spPr>
      </p:pic>
      <p:pic>
        <p:nvPicPr>
          <p:cNvPr descr="preencoded.png" id="39" name="Google Shape;39;p2"/>
          <p:cNvPicPr preferRelativeResize="0"/>
          <p:nvPr/>
        </p:nvPicPr>
        <p:blipFill rotWithShape="1">
          <a:blip r:embed="rId5">
            <a:alphaModFix/>
          </a:blip>
          <a:srcRect b="0" l="0" r="0" t="0"/>
          <a:stretch/>
        </p:blipFill>
        <p:spPr>
          <a:xfrm>
            <a:off x="919360" y="3484645"/>
            <a:ext cx="447535" cy="447480"/>
          </a:xfrm>
          <a:prstGeom prst="rect">
            <a:avLst/>
          </a:prstGeom>
          <a:noFill/>
          <a:ln>
            <a:noFill/>
          </a:ln>
        </p:spPr>
      </p:pic>
      <p:sp>
        <p:nvSpPr>
          <p:cNvPr id="40" name="Google Shape;40;p2"/>
          <p:cNvSpPr/>
          <p:nvPr/>
        </p:nvSpPr>
        <p:spPr>
          <a:xfrm>
            <a:off x="1143143" y="1193800"/>
            <a:ext cx="22113464" cy="113411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 name="Google Shape;41;p2"/>
          <p:cNvPicPr preferRelativeResize="0"/>
          <p:nvPr/>
        </p:nvPicPr>
        <p:blipFill rotWithShape="1">
          <a:blip r:embed="rId6">
            <a:alphaModFix/>
          </a:blip>
          <a:srcRect b="0" l="0" r="0" t="0"/>
          <a:stretch/>
        </p:blipFill>
        <p:spPr>
          <a:xfrm>
            <a:off x="19331816" y="10960100"/>
            <a:ext cx="1143143" cy="1143000"/>
          </a:xfrm>
          <a:prstGeom prst="rect">
            <a:avLst/>
          </a:prstGeom>
          <a:noFill/>
          <a:ln>
            <a:noFill/>
          </a:ln>
        </p:spPr>
      </p:pic>
      <p:pic>
        <p:nvPicPr>
          <p:cNvPr descr="preencoded.png" id="42" name="Google Shape;42;p2"/>
          <p:cNvPicPr preferRelativeResize="0"/>
          <p:nvPr/>
        </p:nvPicPr>
        <p:blipFill rotWithShape="1">
          <a:blip r:embed="rId7">
            <a:alphaModFix/>
          </a:blip>
          <a:srcRect b="0" l="0" r="0" t="0"/>
          <a:stretch/>
        </p:blipFill>
        <p:spPr>
          <a:xfrm>
            <a:off x="19399546" y="10995819"/>
            <a:ext cx="1039690" cy="1039560"/>
          </a:xfrm>
          <a:prstGeom prst="rect">
            <a:avLst/>
          </a:prstGeom>
          <a:noFill/>
          <a:ln>
            <a:noFill/>
          </a:ln>
        </p:spPr>
      </p:pic>
      <p:pic>
        <p:nvPicPr>
          <p:cNvPr descr="preencoded.png" id="43" name="Google Shape;43;p2"/>
          <p:cNvPicPr preferRelativeResize="0"/>
          <p:nvPr/>
        </p:nvPicPr>
        <p:blipFill rotWithShape="1">
          <a:blip r:embed="rId8">
            <a:alphaModFix/>
          </a:blip>
          <a:srcRect b="0" l="0" r="0" t="0"/>
          <a:stretch/>
        </p:blipFill>
        <p:spPr>
          <a:xfrm>
            <a:off x="3124591" y="3937000"/>
            <a:ext cx="1447981" cy="1447800"/>
          </a:xfrm>
          <a:prstGeom prst="rect">
            <a:avLst/>
          </a:prstGeom>
          <a:noFill/>
          <a:ln>
            <a:noFill/>
          </a:ln>
        </p:spPr>
      </p:pic>
      <p:pic>
        <p:nvPicPr>
          <p:cNvPr descr="preencoded.png" id="44" name="Google Shape;44;p2"/>
          <p:cNvPicPr preferRelativeResize="0"/>
          <p:nvPr/>
        </p:nvPicPr>
        <p:blipFill rotWithShape="1">
          <a:blip r:embed="rId9">
            <a:alphaModFix/>
          </a:blip>
          <a:srcRect b="0" l="0" r="0" t="0"/>
          <a:stretch/>
        </p:blipFill>
        <p:spPr>
          <a:xfrm>
            <a:off x="3215122" y="4027487"/>
            <a:ext cx="1267052" cy="1266723"/>
          </a:xfrm>
          <a:prstGeom prst="rect">
            <a:avLst/>
          </a:prstGeom>
          <a:noFill/>
          <a:ln>
            <a:noFill/>
          </a:ln>
        </p:spPr>
      </p:pic>
      <p:pic>
        <p:nvPicPr>
          <p:cNvPr descr="preencoded.png" id="45" name="Google Shape;45;p2"/>
          <p:cNvPicPr preferRelativeResize="0"/>
          <p:nvPr/>
        </p:nvPicPr>
        <p:blipFill rotWithShape="1">
          <a:blip r:embed="rId4">
            <a:alphaModFix/>
          </a:blip>
          <a:srcRect b="0" l="0" r="0" t="0"/>
          <a:stretch/>
        </p:blipFill>
        <p:spPr>
          <a:xfrm>
            <a:off x="20817902" y="7340600"/>
            <a:ext cx="508063" cy="508000"/>
          </a:xfrm>
          <a:prstGeom prst="rect">
            <a:avLst/>
          </a:prstGeom>
          <a:noFill/>
          <a:ln>
            <a:noFill/>
          </a:ln>
        </p:spPr>
      </p:pic>
      <p:pic>
        <p:nvPicPr>
          <p:cNvPr descr="preencoded.png" id="46" name="Google Shape;46;p2"/>
          <p:cNvPicPr preferRelativeResize="0"/>
          <p:nvPr/>
        </p:nvPicPr>
        <p:blipFill rotWithShape="1">
          <a:blip r:embed="rId5">
            <a:alphaModFix/>
          </a:blip>
          <a:srcRect b="0" l="0" r="0" t="0"/>
          <a:stretch/>
        </p:blipFill>
        <p:spPr>
          <a:xfrm>
            <a:off x="20848150" y="7370845"/>
            <a:ext cx="447535" cy="447480"/>
          </a:xfrm>
          <a:prstGeom prst="rect">
            <a:avLst/>
          </a:prstGeom>
          <a:noFill/>
          <a:ln>
            <a:noFill/>
          </a:ln>
        </p:spPr>
      </p:pic>
      <p:pic>
        <p:nvPicPr>
          <p:cNvPr descr="preencoded.png" id="47" name="Google Shape;47;p2"/>
          <p:cNvPicPr preferRelativeResize="0"/>
          <p:nvPr/>
        </p:nvPicPr>
        <p:blipFill rotWithShape="1">
          <a:blip r:embed="rId4">
            <a:alphaModFix/>
          </a:blip>
          <a:srcRect b="0" l="0" r="0" t="0"/>
          <a:stretch/>
        </p:blipFill>
        <p:spPr>
          <a:xfrm>
            <a:off x="20817902" y="12280900"/>
            <a:ext cx="508063" cy="508000"/>
          </a:xfrm>
          <a:prstGeom prst="rect">
            <a:avLst/>
          </a:prstGeom>
          <a:noFill/>
          <a:ln>
            <a:noFill/>
          </a:ln>
        </p:spPr>
      </p:pic>
      <p:pic>
        <p:nvPicPr>
          <p:cNvPr descr="preencoded.png" id="48" name="Google Shape;48;p2"/>
          <p:cNvPicPr preferRelativeResize="0"/>
          <p:nvPr/>
        </p:nvPicPr>
        <p:blipFill rotWithShape="1">
          <a:blip r:embed="rId5">
            <a:alphaModFix/>
          </a:blip>
          <a:srcRect b="0" l="0" r="0" t="0"/>
          <a:stretch/>
        </p:blipFill>
        <p:spPr>
          <a:xfrm>
            <a:off x="20848150" y="12311145"/>
            <a:ext cx="447535" cy="447480"/>
          </a:xfrm>
          <a:prstGeom prst="rect">
            <a:avLst/>
          </a:prstGeom>
          <a:noFill/>
          <a:ln>
            <a:noFill/>
          </a:ln>
        </p:spPr>
      </p:pic>
      <p:pic>
        <p:nvPicPr>
          <p:cNvPr descr="preencoded.png" id="49" name="Google Shape;49;p2"/>
          <p:cNvPicPr preferRelativeResize="0"/>
          <p:nvPr/>
        </p:nvPicPr>
        <p:blipFill rotWithShape="1">
          <a:blip r:embed="rId4">
            <a:alphaModFix/>
          </a:blip>
          <a:srcRect b="0" l="0" r="0" t="0"/>
          <a:stretch/>
        </p:blipFill>
        <p:spPr>
          <a:xfrm>
            <a:off x="23002575" y="7340600"/>
            <a:ext cx="508063" cy="508000"/>
          </a:xfrm>
          <a:prstGeom prst="rect">
            <a:avLst/>
          </a:prstGeom>
          <a:noFill/>
          <a:ln>
            <a:noFill/>
          </a:ln>
        </p:spPr>
      </p:pic>
      <p:pic>
        <p:nvPicPr>
          <p:cNvPr descr="preencoded.png" id="50" name="Google Shape;50;p2"/>
          <p:cNvPicPr preferRelativeResize="0"/>
          <p:nvPr/>
        </p:nvPicPr>
        <p:blipFill rotWithShape="1">
          <a:blip r:embed="rId5">
            <a:alphaModFix/>
          </a:blip>
          <a:srcRect b="0" l="0" r="0" t="0"/>
          <a:stretch/>
        </p:blipFill>
        <p:spPr>
          <a:xfrm>
            <a:off x="23032823" y="7370845"/>
            <a:ext cx="447535" cy="447480"/>
          </a:xfrm>
          <a:prstGeom prst="rect">
            <a:avLst/>
          </a:prstGeom>
          <a:noFill/>
          <a:ln>
            <a:noFill/>
          </a:ln>
        </p:spPr>
      </p:pic>
      <p:sp>
        <p:nvSpPr>
          <p:cNvPr id="51" name="Google Shape;51;p2"/>
          <p:cNvSpPr/>
          <p:nvPr/>
        </p:nvSpPr>
        <p:spPr>
          <a:xfrm>
            <a:off x="5067933" y="5080000"/>
            <a:ext cx="14263883" cy="494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7301296" y="5080000"/>
            <a:ext cx="9797158"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6000" u="none" cap="none" strike="noStrike">
                <a:solidFill>
                  <a:srgbClr val="FFFFFF"/>
                </a:solidFill>
                <a:latin typeface="Yeseva One"/>
                <a:ea typeface="Yeseva One"/>
                <a:cs typeface="Yeseva One"/>
                <a:sym typeface="Yeseva One"/>
              </a:rPr>
              <a:t>Welcome</a:t>
            </a:r>
            <a:endParaRPr b="0" i="0" sz="16000" u="none" cap="none" strike="noStrike">
              <a:solidFill>
                <a:schemeClr val="dk1"/>
              </a:solidFill>
              <a:latin typeface="Calibri"/>
              <a:ea typeface="Calibri"/>
              <a:cs typeface="Calibri"/>
              <a:sym typeface="Calibri"/>
            </a:endParaRPr>
          </a:p>
        </p:txBody>
      </p:sp>
      <p:sp>
        <p:nvSpPr>
          <p:cNvPr id="53" name="Google Shape;53;p2"/>
          <p:cNvSpPr/>
          <p:nvPr/>
        </p:nvSpPr>
        <p:spPr>
          <a:xfrm>
            <a:off x="5000192" y="8039100"/>
            <a:ext cx="14399366" cy="2116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Montserrat"/>
                <a:ea typeface="Montserrat"/>
                <a:cs typeface="Montserrat"/>
                <a:sym typeface="Montserrat"/>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9" name="Shape 529"/>
        <p:cNvGrpSpPr/>
        <p:nvPr/>
      </p:nvGrpSpPr>
      <p:grpSpPr>
        <a:xfrm>
          <a:off x="0" y="0"/>
          <a:ext cx="0" cy="0"/>
          <a:chOff x="0" y="0"/>
          <a:chExt cx="0" cy="0"/>
        </a:xfrm>
      </p:grpSpPr>
      <p:sp>
        <p:nvSpPr>
          <p:cNvPr id="530" name="Google Shape;530;p20"/>
          <p:cNvSpPr/>
          <p:nvPr/>
        </p:nvSpPr>
        <p:spPr>
          <a:xfrm>
            <a:off x="8090911" y="-965200"/>
            <a:ext cx="18671334" cy="8064500"/>
          </a:xfrm>
          <a:prstGeom prst="roundRect">
            <a:avLst>
              <a:gd fmla="val 1576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0"/>
          <p:cNvSpPr/>
          <p:nvPr/>
        </p:nvSpPr>
        <p:spPr>
          <a:xfrm>
            <a:off x="15381622" y="1333500"/>
            <a:ext cx="7913089" cy="11747500"/>
          </a:xfrm>
          <a:prstGeom prst="roundRect">
            <a:avLst>
              <a:gd fmla="val 16062"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32" name="Google Shape;532;p20"/>
          <p:cNvPicPr preferRelativeResize="0"/>
          <p:nvPr/>
        </p:nvPicPr>
        <p:blipFill rotWithShape="1">
          <a:blip r:embed="rId3">
            <a:alphaModFix/>
          </a:blip>
          <a:srcRect b="0" l="0" r="0" t="0"/>
          <a:stretch/>
        </p:blipFill>
        <p:spPr>
          <a:xfrm>
            <a:off x="15076784" y="6794500"/>
            <a:ext cx="609676" cy="609600"/>
          </a:xfrm>
          <a:prstGeom prst="rect">
            <a:avLst/>
          </a:prstGeom>
          <a:noFill/>
          <a:ln>
            <a:noFill/>
          </a:ln>
        </p:spPr>
      </p:pic>
      <p:pic>
        <p:nvPicPr>
          <p:cNvPr descr="preencoded.png" id="533" name="Google Shape;533;p20"/>
          <p:cNvPicPr preferRelativeResize="0"/>
          <p:nvPr/>
        </p:nvPicPr>
        <p:blipFill rotWithShape="1">
          <a:blip r:embed="rId4">
            <a:alphaModFix/>
          </a:blip>
          <a:srcRect b="0" l="0" r="0" t="0"/>
          <a:stretch/>
        </p:blipFill>
        <p:spPr>
          <a:xfrm>
            <a:off x="15113082" y="6830789"/>
            <a:ext cx="537042" cy="536972"/>
          </a:xfrm>
          <a:prstGeom prst="rect">
            <a:avLst/>
          </a:prstGeom>
          <a:noFill/>
          <a:ln>
            <a:noFill/>
          </a:ln>
        </p:spPr>
      </p:pic>
      <p:pic>
        <p:nvPicPr>
          <p:cNvPr descr="preencoded.png" id="534" name="Google Shape;534;p20"/>
          <p:cNvPicPr preferRelativeResize="0"/>
          <p:nvPr/>
        </p:nvPicPr>
        <p:blipFill rotWithShape="1">
          <a:blip r:embed="rId5">
            <a:alphaModFix/>
          </a:blip>
          <a:srcRect b="0" l="0" r="0" t="0"/>
          <a:stretch/>
        </p:blipFill>
        <p:spPr>
          <a:xfrm>
            <a:off x="8446556" y="508000"/>
            <a:ext cx="1625803" cy="1625600"/>
          </a:xfrm>
          <a:prstGeom prst="rect">
            <a:avLst/>
          </a:prstGeom>
          <a:noFill/>
          <a:ln>
            <a:noFill/>
          </a:ln>
        </p:spPr>
      </p:pic>
      <p:pic>
        <p:nvPicPr>
          <p:cNvPr descr="preencoded.png" id="535" name="Google Shape;535;p20"/>
          <p:cNvPicPr preferRelativeResize="0"/>
          <p:nvPr/>
        </p:nvPicPr>
        <p:blipFill rotWithShape="1">
          <a:blip r:embed="rId6">
            <a:alphaModFix/>
          </a:blip>
          <a:srcRect b="0" l="0" r="0" t="0"/>
          <a:stretch/>
        </p:blipFill>
        <p:spPr>
          <a:xfrm>
            <a:off x="8542883" y="558800"/>
            <a:ext cx="1478669" cy="1478483"/>
          </a:xfrm>
          <a:prstGeom prst="rect">
            <a:avLst/>
          </a:prstGeom>
          <a:noFill/>
          <a:ln>
            <a:noFill/>
          </a:ln>
        </p:spPr>
      </p:pic>
      <p:pic>
        <p:nvPicPr>
          <p:cNvPr descr="preencoded.png" id="536" name="Google Shape;536;p20"/>
          <p:cNvPicPr preferRelativeResize="0"/>
          <p:nvPr/>
        </p:nvPicPr>
        <p:blipFill rotWithShape="1">
          <a:blip r:embed="rId5">
            <a:alphaModFix/>
          </a:blip>
          <a:srcRect b="0" l="0" r="0" t="0"/>
          <a:stretch/>
        </p:blipFill>
        <p:spPr>
          <a:xfrm>
            <a:off x="13374772" y="11709400"/>
            <a:ext cx="1625803" cy="1625600"/>
          </a:xfrm>
          <a:prstGeom prst="rect">
            <a:avLst/>
          </a:prstGeom>
          <a:noFill/>
          <a:ln>
            <a:noFill/>
          </a:ln>
        </p:spPr>
      </p:pic>
      <p:pic>
        <p:nvPicPr>
          <p:cNvPr descr="preencoded.png" id="537" name="Google Shape;537;p20"/>
          <p:cNvPicPr preferRelativeResize="0"/>
          <p:nvPr/>
        </p:nvPicPr>
        <p:blipFill rotWithShape="1">
          <a:blip r:embed="rId7">
            <a:alphaModFix/>
          </a:blip>
          <a:srcRect b="0" l="0" r="0" t="0"/>
          <a:stretch/>
        </p:blipFill>
        <p:spPr>
          <a:xfrm>
            <a:off x="13476421" y="11811000"/>
            <a:ext cx="1422655" cy="1422276"/>
          </a:xfrm>
          <a:prstGeom prst="rect">
            <a:avLst/>
          </a:prstGeom>
          <a:noFill/>
          <a:ln>
            <a:noFill/>
          </a:ln>
        </p:spPr>
      </p:pic>
      <p:sp>
        <p:nvSpPr>
          <p:cNvPr id="538" name="Google Shape;538;p20"/>
          <p:cNvSpPr/>
          <p:nvPr/>
        </p:nvSpPr>
        <p:spPr>
          <a:xfrm>
            <a:off x="8395749" y="3543300"/>
            <a:ext cx="6604826"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
          <p:cNvSpPr/>
          <p:nvPr/>
        </p:nvSpPr>
        <p:spPr>
          <a:xfrm>
            <a:off x="8395749" y="42164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1</a:t>
            </a:r>
            <a:endParaRPr b="0" i="0" sz="11200" u="none" cap="none" strike="noStrike">
              <a:solidFill>
                <a:schemeClr val="dk1"/>
              </a:solidFill>
              <a:latin typeface="Calibri"/>
              <a:ea typeface="Calibri"/>
              <a:cs typeface="Calibri"/>
              <a:sym typeface="Calibri"/>
            </a:endParaRPr>
          </a:p>
        </p:txBody>
      </p:sp>
      <p:sp>
        <p:nvSpPr>
          <p:cNvPr id="540" name="Google Shape;540;p20"/>
          <p:cNvSpPr/>
          <p:nvPr/>
        </p:nvSpPr>
        <p:spPr>
          <a:xfrm>
            <a:off x="9513489" y="3543300"/>
            <a:ext cx="5487086"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a:off x="9513489" y="3543300"/>
            <a:ext cx="5690311"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Discover the secrets</a:t>
            </a:r>
            <a:endParaRPr b="0" i="0" sz="4800" u="none" cap="none" strike="noStrike">
              <a:solidFill>
                <a:schemeClr val="dk1"/>
              </a:solidFill>
              <a:latin typeface="Calibri"/>
              <a:ea typeface="Calibri"/>
              <a:cs typeface="Calibri"/>
              <a:sym typeface="Calibri"/>
            </a:endParaRPr>
          </a:p>
        </p:txBody>
      </p:sp>
      <p:sp>
        <p:nvSpPr>
          <p:cNvPr id="542" name="Google Shape;542;p20"/>
          <p:cNvSpPr/>
          <p:nvPr/>
        </p:nvSpPr>
        <p:spPr>
          <a:xfrm>
            <a:off x="9513489" y="5041900"/>
            <a:ext cx="5622569"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43" name="Google Shape;543;p20"/>
          <p:cNvSpPr/>
          <p:nvPr/>
        </p:nvSpPr>
        <p:spPr>
          <a:xfrm>
            <a:off x="8395749" y="7734300"/>
            <a:ext cx="6604826" cy="39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8395749" y="89027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3</a:t>
            </a:r>
            <a:endParaRPr b="0" i="0" sz="11200" u="none" cap="none" strike="noStrike">
              <a:solidFill>
                <a:schemeClr val="dk1"/>
              </a:solidFill>
              <a:latin typeface="Calibri"/>
              <a:ea typeface="Calibri"/>
              <a:cs typeface="Calibri"/>
              <a:sym typeface="Calibri"/>
            </a:endParaRPr>
          </a:p>
        </p:txBody>
      </p:sp>
      <p:sp>
        <p:nvSpPr>
          <p:cNvPr id="545" name="Google Shape;545;p20"/>
          <p:cNvSpPr/>
          <p:nvPr/>
        </p:nvSpPr>
        <p:spPr>
          <a:xfrm>
            <a:off x="9513489" y="7734300"/>
            <a:ext cx="5487086" cy="39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0"/>
          <p:cNvSpPr/>
          <p:nvPr/>
        </p:nvSpPr>
        <p:spPr>
          <a:xfrm>
            <a:off x="9513489" y="7734300"/>
            <a:ext cx="5690311"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Meet the creatures</a:t>
            </a:r>
            <a:endParaRPr b="0" i="0" sz="4800" u="none" cap="none" strike="noStrike">
              <a:solidFill>
                <a:schemeClr val="dk1"/>
              </a:solidFill>
              <a:latin typeface="Calibri"/>
              <a:ea typeface="Calibri"/>
              <a:cs typeface="Calibri"/>
              <a:sym typeface="Calibri"/>
            </a:endParaRPr>
          </a:p>
        </p:txBody>
      </p:sp>
      <p:sp>
        <p:nvSpPr>
          <p:cNvPr id="547" name="Google Shape;547;p20"/>
          <p:cNvSpPr/>
          <p:nvPr/>
        </p:nvSpPr>
        <p:spPr>
          <a:xfrm>
            <a:off x="9513489" y="9232900"/>
            <a:ext cx="5622569"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Encounter the mythical creatures that call the forest home, from talking animals to mischievous fairies.</a:t>
            </a:r>
            <a:endParaRPr b="0" i="0" sz="3200" u="none" cap="none" strike="noStrike">
              <a:solidFill>
                <a:schemeClr val="dk1"/>
              </a:solidFill>
              <a:latin typeface="Calibri"/>
              <a:ea typeface="Calibri"/>
              <a:cs typeface="Calibri"/>
              <a:sym typeface="Calibri"/>
            </a:endParaRPr>
          </a:p>
        </p:txBody>
      </p:sp>
      <p:sp>
        <p:nvSpPr>
          <p:cNvPr id="548" name="Google Shape;548;p20"/>
          <p:cNvSpPr/>
          <p:nvPr/>
        </p:nvSpPr>
        <p:spPr>
          <a:xfrm>
            <a:off x="16016702" y="7734300"/>
            <a:ext cx="6604826"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a:off x="16016702" y="865505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4</a:t>
            </a:r>
            <a:endParaRPr b="0" i="0" sz="11200" u="none" cap="none" strike="noStrike">
              <a:solidFill>
                <a:schemeClr val="dk1"/>
              </a:solidFill>
              <a:latin typeface="Calibri"/>
              <a:ea typeface="Calibri"/>
              <a:cs typeface="Calibri"/>
              <a:sym typeface="Calibri"/>
            </a:endParaRPr>
          </a:p>
        </p:txBody>
      </p:sp>
      <p:sp>
        <p:nvSpPr>
          <p:cNvPr id="550" name="Google Shape;550;p20"/>
          <p:cNvSpPr/>
          <p:nvPr/>
        </p:nvSpPr>
        <p:spPr>
          <a:xfrm>
            <a:off x="17134442" y="7734300"/>
            <a:ext cx="5487086"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0"/>
          <p:cNvSpPr/>
          <p:nvPr/>
        </p:nvSpPr>
        <p:spPr>
          <a:xfrm>
            <a:off x="17134442" y="7734300"/>
            <a:ext cx="5690311"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Uncover the magic</a:t>
            </a:r>
            <a:endParaRPr b="0" i="0" sz="4800" u="none" cap="none" strike="noStrike">
              <a:solidFill>
                <a:schemeClr val="dk1"/>
              </a:solidFill>
              <a:latin typeface="Calibri"/>
              <a:ea typeface="Calibri"/>
              <a:cs typeface="Calibri"/>
              <a:sym typeface="Calibri"/>
            </a:endParaRPr>
          </a:p>
        </p:txBody>
      </p:sp>
      <p:sp>
        <p:nvSpPr>
          <p:cNvPr id="552" name="Google Shape;552;p20"/>
          <p:cNvSpPr/>
          <p:nvPr/>
        </p:nvSpPr>
        <p:spPr>
          <a:xfrm>
            <a:off x="17134442" y="9232900"/>
            <a:ext cx="5622569"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53" name="Google Shape;553;p20"/>
          <p:cNvSpPr/>
          <p:nvPr/>
        </p:nvSpPr>
        <p:spPr>
          <a:xfrm>
            <a:off x="16016702" y="3543300"/>
            <a:ext cx="6604826"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0"/>
          <p:cNvSpPr/>
          <p:nvPr/>
        </p:nvSpPr>
        <p:spPr>
          <a:xfrm>
            <a:off x="16016702" y="42164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2</a:t>
            </a:r>
            <a:endParaRPr b="0" i="0" sz="11200" u="none" cap="none" strike="noStrike">
              <a:solidFill>
                <a:schemeClr val="dk1"/>
              </a:solidFill>
              <a:latin typeface="Calibri"/>
              <a:ea typeface="Calibri"/>
              <a:cs typeface="Calibri"/>
              <a:sym typeface="Calibri"/>
            </a:endParaRPr>
          </a:p>
        </p:txBody>
      </p:sp>
      <p:sp>
        <p:nvSpPr>
          <p:cNvPr id="555" name="Google Shape;555;p20"/>
          <p:cNvSpPr/>
          <p:nvPr/>
        </p:nvSpPr>
        <p:spPr>
          <a:xfrm>
            <a:off x="17134442" y="3543300"/>
            <a:ext cx="5487086"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0"/>
          <p:cNvSpPr/>
          <p:nvPr/>
        </p:nvSpPr>
        <p:spPr>
          <a:xfrm>
            <a:off x="17134442" y="3543300"/>
            <a:ext cx="5690311"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Find your own path</a:t>
            </a:r>
            <a:endParaRPr b="0" i="0" sz="4800" u="none" cap="none" strike="noStrike">
              <a:solidFill>
                <a:schemeClr val="dk1"/>
              </a:solidFill>
              <a:latin typeface="Calibri"/>
              <a:ea typeface="Calibri"/>
              <a:cs typeface="Calibri"/>
              <a:sym typeface="Calibri"/>
            </a:endParaRPr>
          </a:p>
        </p:txBody>
      </p:sp>
      <p:sp>
        <p:nvSpPr>
          <p:cNvPr id="557" name="Google Shape;557;p20"/>
          <p:cNvSpPr/>
          <p:nvPr/>
        </p:nvSpPr>
        <p:spPr>
          <a:xfrm>
            <a:off x="17134442" y="5041900"/>
            <a:ext cx="5622569"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pic>
        <p:nvPicPr>
          <p:cNvPr descr="preencoded.png" id="558" name="Google Shape;558;p20"/>
          <p:cNvPicPr preferRelativeResize="0"/>
          <p:nvPr/>
        </p:nvPicPr>
        <p:blipFill rotWithShape="1">
          <a:blip r:embed="rId8">
            <a:alphaModFix/>
          </a:blip>
          <a:srcRect b="0" l="0" r="0" t="0"/>
          <a:stretch/>
        </p:blipFill>
        <p:spPr>
          <a:xfrm>
            <a:off x="0" y="0"/>
            <a:ext cx="7646356" cy="13716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3" name="Shape 563"/>
        <p:cNvGrpSpPr/>
        <p:nvPr/>
      </p:nvGrpSpPr>
      <p:grpSpPr>
        <a:xfrm>
          <a:off x="0" y="0"/>
          <a:ext cx="0" cy="0"/>
          <a:chOff x="0" y="0"/>
          <a:chExt cx="0" cy="0"/>
        </a:xfrm>
      </p:grpSpPr>
      <p:sp>
        <p:nvSpPr>
          <p:cNvPr id="564" name="Google Shape;564;p21"/>
          <p:cNvSpPr/>
          <p:nvPr/>
        </p:nvSpPr>
        <p:spPr>
          <a:xfrm>
            <a:off x="10377197" y="863600"/>
            <a:ext cx="9856432" cy="11988800"/>
          </a:xfrm>
          <a:prstGeom prst="roundRect">
            <a:avLst>
              <a:gd fmla="val 12895"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1"/>
          <p:cNvSpPr/>
          <p:nvPr/>
        </p:nvSpPr>
        <p:spPr>
          <a:xfrm>
            <a:off x="2171971" y="1905000"/>
            <a:ext cx="21173546" cy="13525500"/>
          </a:xfrm>
          <a:prstGeom prst="roundRect">
            <a:avLst>
              <a:gd fmla="val 3130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1"/>
          <p:cNvSpPr/>
          <p:nvPr/>
        </p:nvSpPr>
        <p:spPr>
          <a:xfrm>
            <a:off x="-1803625" y="-2006600"/>
            <a:ext cx="5499787" cy="128524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67" name="Google Shape;567;p21"/>
          <p:cNvPicPr preferRelativeResize="0"/>
          <p:nvPr/>
        </p:nvPicPr>
        <p:blipFill rotWithShape="1">
          <a:blip r:embed="rId3">
            <a:alphaModFix/>
          </a:blip>
          <a:srcRect b="0" l="0" r="0" t="0"/>
          <a:stretch/>
        </p:blipFill>
        <p:spPr>
          <a:xfrm>
            <a:off x="8090911" y="5283200"/>
            <a:ext cx="2718140" cy="38100"/>
          </a:xfrm>
          <a:prstGeom prst="rect">
            <a:avLst/>
          </a:prstGeom>
          <a:noFill/>
          <a:ln>
            <a:noFill/>
          </a:ln>
        </p:spPr>
      </p:pic>
      <p:pic>
        <p:nvPicPr>
          <p:cNvPr descr="preencoded.png" id="568" name="Google Shape;568;p21"/>
          <p:cNvPicPr preferRelativeResize="0"/>
          <p:nvPr/>
        </p:nvPicPr>
        <p:blipFill rotWithShape="1">
          <a:blip r:embed="rId3">
            <a:alphaModFix/>
          </a:blip>
          <a:srcRect b="0" l="0" r="0" t="0"/>
          <a:stretch/>
        </p:blipFill>
        <p:spPr>
          <a:xfrm>
            <a:off x="8395749" y="9613900"/>
            <a:ext cx="2718140" cy="38100"/>
          </a:xfrm>
          <a:prstGeom prst="rect">
            <a:avLst/>
          </a:prstGeom>
          <a:noFill/>
          <a:ln>
            <a:noFill/>
          </a:ln>
        </p:spPr>
      </p:pic>
      <p:pic>
        <p:nvPicPr>
          <p:cNvPr descr="preencoded.png" id="569" name="Google Shape;569;p21"/>
          <p:cNvPicPr preferRelativeResize="0"/>
          <p:nvPr/>
        </p:nvPicPr>
        <p:blipFill rotWithShape="1">
          <a:blip r:embed="rId4">
            <a:alphaModFix/>
          </a:blip>
          <a:srcRect b="0" l="0" r="0" t="0"/>
          <a:stretch/>
        </p:blipFill>
        <p:spPr>
          <a:xfrm>
            <a:off x="508063" y="622300"/>
            <a:ext cx="1625803" cy="1625600"/>
          </a:xfrm>
          <a:prstGeom prst="rect">
            <a:avLst/>
          </a:prstGeom>
          <a:noFill/>
          <a:ln>
            <a:noFill/>
          </a:ln>
        </p:spPr>
      </p:pic>
      <p:pic>
        <p:nvPicPr>
          <p:cNvPr descr="preencoded.png" id="570" name="Google Shape;570;p21"/>
          <p:cNvPicPr preferRelativeResize="0"/>
          <p:nvPr/>
        </p:nvPicPr>
        <p:blipFill rotWithShape="1">
          <a:blip r:embed="rId5">
            <a:alphaModFix/>
          </a:blip>
          <a:srcRect b="0" l="0" r="0" t="0"/>
          <a:stretch/>
        </p:blipFill>
        <p:spPr>
          <a:xfrm>
            <a:off x="609713" y="723900"/>
            <a:ext cx="1422655" cy="1422276"/>
          </a:xfrm>
          <a:prstGeom prst="rect">
            <a:avLst/>
          </a:prstGeom>
          <a:noFill/>
          <a:ln>
            <a:noFill/>
          </a:ln>
        </p:spPr>
      </p:pic>
      <p:pic>
        <p:nvPicPr>
          <p:cNvPr descr="preencoded.png" id="571" name="Google Shape;571;p21"/>
          <p:cNvPicPr preferRelativeResize="0"/>
          <p:nvPr/>
        </p:nvPicPr>
        <p:blipFill rotWithShape="1">
          <a:blip r:embed="rId6">
            <a:alphaModFix/>
          </a:blip>
          <a:srcRect b="0" l="0" r="0" t="0"/>
          <a:stretch/>
        </p:blipFill>
        <p:spPr>
          <a:xfrm>
            <a:off x="1867133" y="10541000"/>
            <a:ext cx="609676" cy="609600"/>
          </a:xfrm>
          <a:prstGeom prst="rect">
            <a:avLst/>
          </a:prstGeom>
          <a:noFill/>
          <a:ln>
            <a:noFill/>
          </a:ln>
        </p:spPr>
      </p:pic>
      <p:pic>
        <p:nvPicPr>
          <p:cNvPr descr="preencoded.png" id="572" name="Google Shape;572;p21"/>
          <p:cNvPicPr preferRelativeResize="0"/>
          <p:nvPr/>
        </p:nvPicPr>
        <p:blipFill rotWithShape="1">
          <a:blip r:embed="rId7">
            <a:alphaModFix/>
          </a:blip>
          <a:srcRect b="0" l="0" r="0" t="0"/>
          <a:stretch/>
        </p:blipFill>
        <p:spPr>
          <a:xfrm>
            <a:off x="1903432" y="10577289"/>
            <a:ext cx="537042" cy="536972"/>
          </a:xfrm>
          <a:prstGeom prst="rect">
            <a:avLst/>
          </a:prstGeom>
          <a:noFill/>
          <a:ln>
            <a:noFill/>
          </a:ln>
        </p:spPr>
      </p:pic>
      <p:pic>
        <p:nvPicPr>
          <p:cNvPr descr="preencoded.png" id="573" name="Google Shape;573;p21"/>
          <p:cNvPicPr preferRelativeResize="0"/>
          <p:nvPr/>
        </p:nvPicPr>
        <p:blipFill rotWithShape="1">
          <a:blip r:embed="rId6">
            <a:alphaModFix/>
          </a:blip>
          <a:srcRect b="0" l="0" r="0" t="0"/>
          <a:stretch/>
        </p:blipFill>
        <p:spPr>
          <a:xfrm>
            <a:off x="10072359" y="1638300"/>
            <a:ext cx="609676" cy="609600"/>
          </a:xfrm>
          <a:prstGeom prst="rect">
            <a:avLst/>
          </a:prstGeom>
          <a:noFill/>
          <a:ln>
            <a:noFill/>
          </a:ln>
        </p:spPr>
      </p:pic>
      <p:pic>
        <p:nvPicPr>
          <p:cNvPr descr="preencoded.png" id="574" name="Google Shape;574;p21"/>
          <p:cNvPicPr preferRelativeResize="0"/>
          <p:nvPr/>
        </p:nvPicPr>
        <p:blipFill rotWithShape="1">
          <a:blip r:embed="rId7">
            <a:alphaModFix/>
          </a:blip>
          <a:srcRect b="0" l="0" r="0" t="0"/>
          <a:stretch/>
        </p:blipFill>
        <p:spPr>
          <a:xfrm>
            <a:off x="10108657" y="1674589"/>
            <a:ext cx="537042" cy="536972"/>
          </a:xfrm>
          <a:prstGeom prst="rect">
            <a:avLst/>
          </a:prstGeom>
          <a:noFill/>
          <a:ln>
            <a:noFill/>
          </a:ln>
        </p:spPr>
      </p:pic>
      <p:pic>
        <p:nvPicPr>
          <p:cNvPr descr="preencoded.png" id="575" name="Google Shape;575;p21"/>
          <p:cNvPicPr preferRelativeResize="0"/>
          <p:nvPr/>
        </p:nvPicPr>
        <p:blipFill rotWithShape="1">
          <a:blip r:embed="rId4">
            <a:alphaModFix/>
          </a:blip>
          <a:srcRect b="0" l="0" r="0" t="0"/>
          <a:stretch/>
        </p:blipFill>
        <p:spPr>
          <a:xfrm>
            <a:off x="21033829" y="11226800"/>
            <a:ext cx="1625803" cy="1625600"/>
          </a:xfrm>
          <a:prstGeom prst="rect">
            <a:avLst/>
          </a:prstGeom>
          <a:noFill/>
          <a:ln>
            <a:noFill/>
          </a:ln>
        </p:spPr>
      </p:pic>
      <p:pic>
        <p:nvPicPr>
          <p:cNvPr descr="preencoded.png" id="576" name="Google Shape;576;p21"/>
          <p:cNvPicPr preferRelativeResize="0"/>
          <p:nvPr/>
        </p:nvPicPr>
        <p:blipFill rotWithShape="1">
          <a:blip r:embed="rId8">
            <a:alphaModFix/>
          </a:blip>
          <a:srcRect b="0" l="0" r="0" t="0"/>
          <a:stretch/>
        </p:blipFill>
        <p:spPr>
          <a:xfrm>
            <a:off x="21130156" y="11277600"/>
            <a:ext cx="1478670" cy="1478483"/>
          </a:xfrm>
          <a:prstGeom prst="rect">
            <a:avLst/>
          </a:prstGeom>
          <a:noFill/>
          <a:ln>
            <a:noFill/>
          </a:ln>
        </p:spPr>
      </p:pic>
      <p:sp>
        <p:nvSpPr>
          <p:cNvPr id="577" name="Google Shape;577;p21"/>
          <p:cNvSpPr/>
          <p:nvPr/>
        </p:nvSpPr>
        <p:spPr>
          <a:xfrm>
            <a:off x="11444130" y="2247900"/>
            <a:ext cx="11029212"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The Castle of Shadows</a:t>
            </a:r>
            <a:endParaRPr b="0" i="0" sz="11200" u="none" cap="none" strike="noStrike">
              <a:solidFill>
                <a:schemeClr val="dk1"/>
              </a:solidFill>
              <a:latin typeface="Calibri"/>
              <a:ea typeface="Calibri"/>
              <a:cs typeface="Calibri"/>
              <a:sym typeface="Calibri"/>
            </a:endParaRPr>
          </a:p>
        </p:txBody>
      </p:sp>
      <p:sp>
        <p:nvSpPr>
          <p:cNvPr id="578" name="Google Shape;578;p21"/>
          <p:cNvSpPr/>
          <p:nvPr/>
        </p:nvSpPr>
        <p:spPr>
          <a:xfrm>
            <a:off x="11444130" y="5969000"/>
            <a:ext cx="7858049" cy="6053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The Castle of Shadows is a mysterious and ominous place, shrouded in mystery and surrounded by darkness.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None/>
            </a:pPr>
            <a:r>
              <a:rPr b="0" i="0" lang="en-US" sz="3200" u="none" cap="none" strike="noStrike">
                <a:solidFill>
                  <a:srgbClr val="FFFFFF"/>
                </a:solidFill>
                <a:latin typeface="Montserrat"/>
                <a:ea typeface="Montserrat"/>
                <a:cs typeface="Montserrat"/>
                <a:sym typeface="Montserrat"/>
              </a:rPr>
              <a:t>It is said to be the home of the evil witch, who uses her dark magic to terrorize the surrounding lands.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None/>
            </a:pPr>
            <a:r>
              <a:rPr b="0" i="0" lang="en-US" sz="3200" u="none" cap="none" strike="noStrike">
                <a:solidFill>
                  <a:srgbClr val="FFFFFF"/>
                </a:solidFill>
                <a:latin typeface="Montserrat"/>
                <a:ea typeface="Montserrat"/>
                <a:cs typeface="Montserrat"/>
                <a:sym typeface="Montserrat"/>
              </a:rPr>
              <a:t>Despite the danger, many brave adventurers venture into the castle in search of treasure and adventure.</a:t>
            </a:r>
            <a:endParaRPr b="0" i="0" sz="3200" u="none" cap="none" strike="noStrike">
              <a:solidFill>
                <a:schemeClr val="dk1"/>
              </a:solidFill>
              <a:latin typeface="Calibri"/>
              <a:ea typeface="Calibri"/>
              <a:cs typeface="Calibri"/>
              <a:sym typeface="Calibri"/>
            </a:endParaRPr>
          </a:p>
        </p:txBody>
      </p:sp>
      <p:sp>
        <p:nvSpPr>
          <p:cNvPr id="579" name="Google Shape;579;p21"/>
          <p:cNvSpPr/>
          <p:nvPr/>
        </p:nvSpPr>
        <p:spPr>
          <a:xfrm>
            <a:off x="5436279" y="3848100"/>
            <a:ext cx="4509064" cy="28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C1C1C1"/>
                </a:solidFill>
                <a:latin typeface="Yeseva One"/>
                <a:ea typeface="Yeseva One"/>
                <a:cs typeface="Yeseva One"/>
                <a:sym typeface="Yeseva One"/>
              </a:rPr>
              <a:t>The Crypt of the Forgotten</a:t>
            </a:r>
            <a:endParaRPr b="0" i="0" sz="6000" u="none" cap="none" strike="noStrike">
              <a:solidFill>
                <a:schemeClr val="dk1"/>
              </a:solidFill>
              <a:latin typeface="Calibri"/>
              <a:ea typeface="Calibri"/>
              <a:cs typeface="Calibri"/>
              <a:sym typeface="Calibri"/>
            </a:endParaRPr>
          </a:p>
        </p:txBody>
      </p:sp>
      <p:sp>
        <p:nvSpPr>
          <p:cNvPr id="580" name="Google Shape;580;p21"/>
          <p:cNvSpPr/>
          <p:nvPr/>
        </p:nvSpPr>
        <p:spPr>
          <a:xfrm>
            <a:off x="4674184" y="8216900"/>
            <a:ext cx="4420152" cy="28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C1C1C1"/>
                </a:solidFill>
                <a:latin typeface="Yeseva One"/>
                <a:ea typeface="Yeseva One"/>
                <a:cs typeface="Yeseva One"/>
                <a:sym typeface="Yeseva One"/>
              </a:rPr>
              <a:t>The Dungeon of Despair</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5" name="Shape 585"/>
        <p:cNvGrpSpPr/>
        <p:nvPr/>
      </p:nvGrpSpPr>
      <p:grpSpPr>
        <a:xfrm>
          <a:off x="0" y="0"/>
          <a:ext cx="0" cy="0"/>
          <a:chOff x="0" y="0"/>
          <a:chExt cx="0" cy="0"/>
        </a:xfrm>
      </p:grpSpPr>
      <p:sp>
        <p:nvSpPr>
          <p:cNvPr id="586" name="Google Shape;586;p22"/>
          <p:cNvSpPr/>
          <p:nvPr/>
        </p:nvSpPr>
        <p:spPr>
          <a:xfrm>
            <a:off x="584273" y="6845300"/>
            <a:ext cx="23218502" cy="6578600"/>
          </a:xfrm>
          <a:prstGeom prst="roundRect">
            <a:avLst>
              <a:gd fmla="val 19320"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2"/>
          <p:cNvSpPr/>
          <p:nvPr/>
        </p:nvSpPr>
        <p:spPr>
          <a:xfrm>
            <a:off x="1574997" y="-1371600"/>
            <a:ext cx="7011276" cy="14401800"/>
          </a:xfrm>
          <a:prstGeom prst="roundRect">
            <a:avLst>
              <a:gd fmla="val 18128"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2"/>
          <p:cNvSpPr/>
          <p:nvPr/>
        </p:nvSpPr>
        <p:spPr>
          <a:xfrm>
            <a:off x="15699162" y="2006600"/>
            <a:ext cx="7201800" cy="13830300"/>
          </a:xfrm>
          <a:prstGeom prst="roundRect">
            <a:avLst>
              <a:gd fmla="val 1764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9" name="Google Shape;589;p22"/>
          <p:cNvPicPr preferRelativeResize="0"/>
          <p:nvPr/>
        </p:nvPicPr>
        <p:blipFill rotWithShape="1">
          <a:blip r:embed="rId3">
            <a:alphaModFix/>
          </a:blip>
          <a:srcRect b="0" l="0" r="0" t="0"/>
          <a:stretch/>
        </p:blipFill>
        <p:spPr>
          <a:xfrm>
            <a:off x="8281435" y="6553200"/>
            <a:ext cx="609676" cy="609600"/>
          </a:xfrm>
          <a:prstGeom prst="rect">
            <a:avLst/>
          </a:prstGeom>
          <a:noFill/>
          <a:ln>
            <a:noFill/>
          </a:ln>
        </p:spPr>
      </p:pic>
      <p:pic>
        <p:nvPicPr>
          <p:cNvPr descr="preencoded.png" id="590" name="Google Shape;590;p22"/>
          <p:cNvPicPr preferRelativeResize="0"/>
          <p:nvPr/>
        </p:nvPicPr>
        <p:blipFill rotWithShape="1">
          <a:blip r:embed="rId4">
            <a:alphaModFix/>
          </a:blip>
          <a:srcRect b="0" l="0" r="0" t="0"/>
          <a:stretch/>
        </p:blipFill>
        <p:spPr>
          <a:xfrm>
            <a:off x="8317733" y="6589489"/>
            <a:ext cx="537042" cy="536972"/>
          </a:xfrm>
          <a:prstGeom prst="rect">
            <a:avLst/>
          </a:prstGeom>
          <a:noFill/>
          <a:ln>
            <a:noFill/>
          </a:ln>
        </p:spPr>
      </p:pic>
      <p:pic>
        <p:nvPicPr>
          <p:cNvPr descr="preencoded.png" id="591" name="Google Shape;591;p22"/>
          <p:cNvPicPr preferRelativeResize="0"/>
          <p:nvPr/>
        </p:nvPicPr>
        <p:blipFill rotWithShape="1">
          <a:blip r:embed="rId5">
            <a:alphaModFix/>
          </a:blip>
          <a:srcRect b="0" l="0" r="0" t="0"/>
          <a:stretch/>
        </p:blipFill>
        <p:spPr>
          <a:xfrm>
            <a:off x="2171971" y="304800"/>
            <a:ext cx="1625803" cy="1625600"/>
          </a:xfrm>
          <a:prstGeom prst="rect">
            <a:avLst/>
          </a:prstGeom>
          <a:noFill/>
          <a:ln>
            <a:noFill/>
          </a:ln>
        </p:spPr>
      </p:pic>
      <p:pic>
        <p:nvPicPr>
          <p:cNvPr descr="preencoded.png" id="592" name="Google Shape;592;p22"/>
          <p:cNvPicPr preferRelativeResize="0"/>
          <p:nvPr/>
        </p:nvPicPr>
        <p:blipFill rotWithShape="1">
          <a:blip r:embed="rId6">
            <a:alphaModFix/>
          </a:blip>
          <a:srcRect b="0" l="0" r="0" t="0"/>
          <a:stretch/>
        </p:blipFill>
        <p:spPr>
          <a:xfrm>
            <a:off x="2273621" y="406400"/>
            <a:ext cx="1422655" cy="1422276"/>
          </a:xfrm>
          <a:prstGeom prst="rect">
            <a:avLst/>
          </a:prstGeom>
          <a:noFill/>
          <a:ln>
            <a:noFill/>
          </a:ln>
        </p:spPr>
      </p:pic>
      <p:pic>
        <p:nvPicPr>
          <p:cNvPr descr="preencoded.png" id="593" name="Google Shape;593;p22"/>
          <p:cNvPicPr preferRelativeResize="0"/>
          <p:nvPr/>
        </p:nvPicPr>
        <p:blipFill rotWithShape="1">
          <a:blip r:embed="rId3">
            <a:alphaModFix/>
          </a:blip>
          <a:srcRect b="0" l="0" r="0" t="0"/>
          <a:stretch/>
        </p:blipFill>
        <p:spPr>
          <a:xfrm>
            <a:off x="15381622" y="6553200"/>
            <a:ext cx="609676" cy="609600"/>
          </a:xfrm>
          <a:prstGeom prst="rect">
            <a:avLst/>
          </a:prstGeom>
          <a:noFill/>
          <a:ln>
            <a:noFill/>
          </a:ln>
        </p:spPr>
      </p:pic>
      <p:pic>
        <p:nvPicPr>
          <p:cNvPr descr="preencoded.png" id="594" name="Google Shape;594;p22"/>
          <p:cNvPicPr preferRelativeResize="0"/>
          <p:nvPr/>
        </p:nvPicPr>
        <p:blipFill rotWithShape="1">
          <a:blip r:embed="rId4">
            <a:alphaModFix/>
          </a:blip>
          <a:srcRect b="0" l="0" r="0" t="0"/>
          <a:stretch/>
        </p:blipFill>
        <p:spPr>
          <a:xfrm>
            <a:off x="15417921" y="6589489"/>
            <a:ext cx="537042" cy="536972"/>
          </a:xfrm>
          <a:prstGeom prst="rect">
            <a:avLst/>
          </a:prstGeom>
          <a:noFill/>
          <a:ln>
            <a:noFill/>
          </a:ln>
        </p:spPr>
      </p:pic>
      <p:pic>
        <p:nvPicPr>
          <p:cNvPr descr="preencoded.png" id="595" name="Google Shape;595;p22"/>
          <p:cNvPicPr preferRelativeResize="0"/>
          <p:nvPr/>
        </p:nvPicPr>
        <p:blipFill rotWithShape="1">
          <a:blip r:embed="rId3">
            <a:alphaModFix/>
          </a:blip>
          <a:srcRect b="0" l="0" r="0" t="0"/>
          <a:stretch/>
        </p:blipFill>
        <p:spPr>
          <a:xfrm>
            <a:off x="15381622" y="13106400"/>
            <a:ext cx="609676" cy="609600"/>
          </a:xfrm>
          <a:prstGeom prst="rect">
            <a:avLst/>
          </a:prstGeom>
          <a:noFill/>
          <a:ln>
            <a:noFill/>
          </a:ln>
        </p:spPr>
      </p:pic>
      <p:pic>
        <p:nvPicPr>
          <p:cNvPr descr="preencoded.png" id="596" name="Google Shape;596;p22"/>
          <p:cNvPicPr preferRelativeResize="0"/>
          <p:nvPr/>
        </p:nvPicPr>
        <p:blipFill rotWithShape="1">
          <a:blip r:embed="rId4">
            <a:alphaModFix/>
          </a:blip>
          <a:srcRect b="0" l="0" r="0" t="0"/>
          <a:stretch/>
        </p:blipFill>
        <p:spPr>
          <a:xfrm>
            <a:off x="15417921" y="13142689"/>
            <a:ext cx="537042" cy="536972"/>
          </a:xfrm>
          <a:prstGeom prst="rect">
            <a:avLst/>
          </a:prstGeom>
          <a:noFill/>
          <a:ln>
            <a:noFill/>
          </a:ln>
        </p:spPr>
      </p:pic>
      <p:sp>
        <p:nvSpPr>
          <p:cNvPr id="597" name="Google Shape;597;p22"/>
          <p:cNvSpPr/>
          <p:nvPr/>
        </p:nvSpPr>
        <p:spPr>
          <a:xfrm>
            <a:off x="6596358" y="711200"/>
            <a:ext cx="11181631" cy="2112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1200" u="none" cap="none" strike="noStrike">
                <a:solidFill>
                  <a:srgbClr val="FFFFFF"/>
                </a:solidFill>
                <a:latin typeface="Yeseva One"/>
                <a:ea typeface="Yeseva One"/>
                <a:cs typeface="Yeseva One"/>
                <a:sym typeface="Yeseva One"/>
              </a:rPr>
              <a:t>Our Team</a:t>
            </a:r>
            <a:endParaRPr b="0" i="0" sz="11200" u="none" cap="none" strike="noStrike">
              <a:solidFill>
                <a:schemeClr val="dk1"/>
              </a:solidFill>
              <a:latin typeface="Calibri"/>
              <a:ea typeface="Calibri"/>
              <a:cs typeface="Calibri"/>
              <a:sym typeface="Calibri"/>
            </a:endParaRPr>
          </a:p>
        </p:txBody>
      </p:sp>
      <p:pic>
        <p:nvPicPr>
          <p:cNvPr descr="preencoded.png" id="598" name="Google Shape;598;p22"/>
          <p:cNvPicPr preferRelativeResize="0"/>
          <p:nvPr/>
        </p:nvPicPr>
        <p:blipFill rotWithShape="1">
          <a:blip r:embed="rId7">
            <a:alphaModFix/>
          </a:blip>
          <a:srcRect b="0" l="0" r="0" t="0"/>
          <a:stretch/>
        </p:blipFill>
        <p:spPr>
          <a:xfrm>
            <a:off x="2032254" y="2628900"/>
            <a:ext cx="6096762" cy="7200900"/>
          </a:xfrm>
          <a:prstGeom prst="rect">
            <a:avLst/>
          </a:prstGeom>
          <a:noFill/>
          <a:ln>
            <a:noFill/>
          </a:ln>
        </p:spPr>
      </p:pic>
      <p:pic>
        <p:nvPicPr>
          <p:cNvPr descr="preencoded.png" id="599" name="Google Shape;599;p22"/>
          <p:cNvPicPr preferRelativeResize="0"/>
          <p:nvPr/>
        </p:nvPicPr>
        <p:blipFill rotWithShape="1">
          <a:blip r:embed="rId8">
            <a:alphaModFix/>
          </a:blip>
          <a:srcRect b="0" l="0" r="0" t="0"/>
          <a:stretch/>
        </p:blipFill>
        <p:spPr>
          <a:xfrm>
            <a:off x="9145143" y="2628900"/>
            <a:ext cx="6096762" cy="7200900"/>
          </a:xfrm>
          <a:prstGeom prst="rect">
            <a:avLst/>
          </a:prstGeom>
          <a:noFill/>
          <a:ln>
            <a:noFill/>
          </a:ln>
        </p:spPr>
      </p:pic>
      <p:pic>
        <p:nvPicPr>
          <p:cNvPr descr="preencoded.png" id="600" name="Google Shape;600;p22"/>
          <p:cNvPicPr preferRelativeResize="0"/>
          <p:nvPr/>
        </p:nvPicPr>
        <p:blipFill rotWithShape="1">
          <a:blip r:embed="rId9">
            <a:alphaModFix/>
          </a:blip>
          <a:srcRect b="0" l="0" r="0" t="0"/>
          <a:stretch/>
        </p:blipFill>
        <p:spPr>
          <a:xfrm>
            <a:off x="16258032" y="2628900"/>
            <a:ext cx="6096762" cy="7200900"/>
          </a:xfrm>
          <a:prstGeom prst="rect">
            <a:avLst/>
          </a:prstGeom>
          <a:noFill/>
          <a:ln>
            <a:noFill/>
          </a:ln>
        </p:spPr>
      </p:pic>
      <p:sp>
        <p:nvSpPr>
          <p:cNvPr id="601" name="Google Shape;601;p22"/>
          <p:cNvSpPr/>
          <p:nvPr/>
        </p:nvSpPr>
        <p:spPr>
          <a:xfrm>
            <a:off x="1956044" y="10325100"/>
            <a:ext cx="5321965"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2"/>
          <p:cNvSpPr/>
          <p:nvPr/>
        </p:nvSpPr>
        <p:spPr>
          <a:xfrm>
            <a:off x="1956044" y="10325100"/>
            <a:ext cx="557599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FFFFFF"/>
                </a:solidFill>
                <a:latin typeface="Yeseva One"/>
                <a:ea typeface="Yeseva One"/>
                <a:cs typeface="Yeseva One"/>
                <a:sym typeface="Yeseva One"/>
              </a:rPr>
              <a:t>Eldruin</a:t>
            </a:r>
            <a:endParaRPr b="0" i="0" sz="6000" u="none" cap="none" strike="noStrike">
              <a:solidFill>
                <a:schemeClr val="dk1"/>
              </a:solidFill>
              <a:latin typeface="Calibri"/>
              <a:ea typeface="Calibri"/>
              <a:cs typeface="Calibri"/>
              <a:sym typeface="Calibri"/>
            </a:endParaRPr>
          </a:p>
        </p:txBody>
      </p:sp>
      <p:sp>
        <p:nvSpPr>
          <p:cNvPr id="603" name="Google Shape;603;p22"/>
          <p:cNvSpPr/>
          <p:nvPr/>
        </p:nvSpPr>
        <p:spPr>
          <a:xfrm>
            <a:off x="1956044" y="11506200"/>
            <a:ext cx="545744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The Fire Mage</a:t>
            </a:r>
            <a:endParaRPr b="0" i="0" sz="3200" u="none" cap="none" strike="noStrike">
              <a:solidFill>
                <a:schemeClr val="dk1"/>
              </a:solidFill>
              <a:latin typeface="Calibri"/>
              <a:ea typeface="Calibri"/>
              <a:cs typeface="Calibri"/>
              <a:sym typeface="Calibri"/>
            </a:endParaRPr>
          </a:p>
        </p:txBody>
      </p:sp>
      <p:sp>
        <p:nvSpPr>
          <p:cNvPr id="604" name="Google Shape;604;p22"/>
          <p:cNvSpPr/>
          <p:nvPr/>
        </p:nvSpPr>
        <p:spPr>
          <a:xfrm>
            <a:off x="9145143" y="10185400"/>
            <a:ext cx="5944343"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2"/>
          <p:cNvSpPr/>
          <p:nvPr/>
        </p:nvSpPr>
        <p:spPr>
          <a:xfrm>
            <a:off x="9145143" y="10185400"/>
            <a:ext cx="6198375"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FFFFFF"/>
                </a:solidFill>
                <a:latin typeface="Yeseva One"/>
                <a:ea typeface="Yeseva One"/>
                <a:cs typeface="Yeseva One"/>
                <a:sym typeface="Yeseva One"/>
              </a:rPr>
              <a:t>Lunaria</a:t>
            </a:r>
            <a:endParaRPr b="0" i="0" sz="6000" u="none" cap="none" strike="noStrike">
              <a:solidFill>
                <a:schemeClr val="dk1"/>
              </a:solidFill>
              <a:latin typeface="Calibri"/>
              <a:ea typeface="Calibri"/>
              <a:cs typeface="Calibri"/>
              <a:sym typeface="Calibri"/>
            </a:endParaRPr>
          </a:p>
        </p:txBody>
      </p:sp>
      <p:sp>
        <p:nvSpPr>
          <p:cNvPr id="606" name="Google Shape;606;p22"/>
          <p:cNvSpPr/>
          <p:nvPr/>
        </p:nvSpPr>
        <p:spPr>
          <a:xfrm>
            <a:off x="9145143" y="11366500"/>
            <a:ext cx="6079827"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The Moon Priestess</a:t>
            </a:r>
            <a:endParaRPr b="0" i="0" sz="3200" u="none" cap="none" strike="noStrike">
              <a:solidFill>
                <a:schemeClr val="dk1"/>
              </a:solidFill>
              <a:latin typeface="Calibri"/>
              <a:ea typeface="Calibri"/>
              <a:cs typeface="Calibri"/>
              <a:sym typeface="Calibri"/>
            </a:endParaRPr>
          </a:p>
        </p:txBody>
      </p:sp>
      <p:sp>
        <p:nvSpPr>
          <p:cNvPr id="607" name="Google Shape;607;p22"/>
          <p:cNvSpPr/>
          <p:nvPr/>
        </p:nvSpPr>
        <p:spPr>
          <a:xfrm>
            <a:off x="16258032" y="10325100"/>
            <a:ext cx="5080635"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2"/>
          <p:cNvSpPr/>
          <p:nvPr/>
        </p:nvSpPr>
        <p:spPr>
          <a:xfrm>
            <a:off x="16258032" y="10325100"/>
            <a:ext cx="533466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FFFFFF"/>
                </a:solidFill>
                <a:latin typeface="Yeseva One"/>
                <a:ea typeface="Yeseva One"/>
                <a:cs typeface="Yeseva One"/>
                <a:sym typeface="Yeseva One"/>
              </a:rPr>
              <a:t>Elementalen</a:t>
            </a:r>
            <a:endParaRPr b="0" i="0" sz="6000" u="none" cap="none" strike="noStrike">
              <a:solidFill>
                <a:schemeClr val="dk1"/>
              </a:solidFill>
              <a:latin typeface="Calibri"/>
              <a:ea typeface="Calibri"/>
              <a:cs typeface="Calibri"/>
              <a:sym typeface="Calibri"/>
            </a:endParaRPr>
          </a:p>
        </p:txBody>
      </p:sp>
      <p:sp>
        <p:nvSpPr>
          <p:cNvPr id="609" name="Google Shape;609;p22"/>
          <p:cNvSpPr/>
          <p:nvPr/>
        </p:nvSpPr>
        <p:spPr>
          <a:xfrm>
            <a:off x="16258032" y="11506200"/>
            <a:ext cx="521611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The Guardians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4" name="Shape 614"/>
        <p:cNvGrpSpPr/>
        <p:nvPr/>
      </p:nvGrpSpPr>
      <p:grpSpPr>
        <a:xfrm>
          <a:off x="0" y="0"/>
          <a:ext cx="0" cy="0"/>
          <a:chOff x="0" y="0"/>
          <a:chExt cx="0" cy="0"/>
        </a:xfrm>
      </p:grpSpPr>
      <p:sp>
        <p:nvSpPr>
          <p:cNvPr id="615" name="Google Shape;615;p23"/>
          <p:cNvSpPr/>
          <p:nvPr/>
        </p:nvSpPr>
        <p:spPr>
          <a:xfrm>
            <a:off x="1219352" y="2311400"/>
            <a:ext cx="21948343" cy="9093200"/>
          </a:xfrm>
          <a:prstGeom prst="roundRect">
            <a:avLst>
              <a:gd fmla="val 13978"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3"/>
          <p:cNvSpPr/>
          <p:nvPr/>
        </p:nvSpPr>
        <p:spPr>
          <a:xfrm>
            <a:off x="6909664" y="-6159500"/>
            <a:ext cx="15089486" cy="19278600"/>
          </a:xfrm>
          <a:prstGeom prst="roundRect">
            <a:avLst>
              <a:gd fmla="val 28057"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17" name="Google Shape;617;p23"/>
          <p:cNvPicPr preferRelativeResize="0"/>
          <p:nvPr/>
        </p:nvPicPr>
        <p:blipFill rotWithShape="1">
          <a:blip r:embed="rId3">
            <a:alphaModFix/>
          </a:blip>
          <a:srcRect b="0" l="0" r="0" t="0"/>
          <a:stretch/>
        </p:blipFill>
        <p:spPr>
          <a:xfrm>
            <a:off x="6604826" y="2006600"/>
            <a:ext cx="609676" cy="609600"/>
          </a:xfrm>
          <a:prstGeom prst="rect">
            <a:avLst/>
          </a:prstGeom>
          <a:noFill/>
          <a:ln>
            <a:noFill/>
          </a:ln>
        </p:spPr>
      </p:pic>
      <p:pic>
        <p:nvPicPr>
          <p:cNvPr descr="preencoded.png" id="618" name="Google Shape;618;p23"/>
          <p:cNvPicPr preferRelativeResize="0"/>
          <p:nvPr/>
        </p:nvPicPr>
        <p:blipFill rotWithShape="1">
          <a:blip r:embed="rId4">
            <a:alphaModFix/>
          </a:blip>
          <a:srcRect b="0" l="0" r="0" t="0"/>
          <a:stretch/>
        </p:blipFill>
        <p:spPr>
          <a:xfrm>
            <a:off x="6641124" y="2042889"/>
            <a:ext cx="537042" cy="536972"/>
          </a:xfrm>
          <a:prstGeom prst="rect">
            <a:avLst/>
          </a:prstGeom>
          <a:noFill/>
          <a:ln>
            <a:noFill/>
          </a:ln>
        </p:spPr>
      </p:pic>
      <p:pic>
        <p:nvPicPr>
          <p:cNvPr descr="preencoded.png" id="619" name="Google Shape;619;p23"/>
          <p:cNvPicPr preferRelativeResize="0"/>
          <p:nvPr/>
        </p:nvPicPr>
        <p:blipFill rotWithShape="1">
          <a:blip r:embed="rId5">
            <a:alphaModFix/>
          </a:blip>
          <a:srcRect b="0" l="0" r="0" t="0"/>
          <a:stretch/>
        </p:blipFill>
        <p:spPr>
          <a:xfrm>
            <a:off x="16346943" y="558800"/>
            <a:ext cx="1625803" cy="1625600"/>
          </a:xfrm>
          <a:prstGeom prst="rect">
            <a:avLst/>
          </a:prstGeom>
          <a:noFill/>
          <a:ln>
            <a:noFill/>
          </a:ln>
        </p:spPr>
      </p:pic>
      <p:pic>
        <p:nvPicPr>
          <p:cNvPr descr="preencoded.png" id="620" name="Google Shape;620;p23"/>
          <p:cNvPicPr preferRelativeResize="0"/>
          <p:nvPr/>
        </p:nvPicPr>
        <p:blipFill rotWithShape="1">
          <a:blip r:embed="rId6">
            <a:alphaModFix/>
          </a:blip>
          <a:srcRect b="0" l="0" r="0" t="0"/>
          <a:stretch/>
        </p:blipFill>
        <p:spPr>
          <a:xfrm>
            <a:off x="16448592" y="660400"/>
            <a:ext cx="1422655" cy="1422276"/>
          </a:xfrm>
          <a:prstGeom prst="rect">
            <a:avLst/>
          </a:prstGeom>
          <a:noFill/>
          <a:ln>
            <a:noFill/>
          </a:ln>
        </p:spPr>
      </p:pic>
      <p:pic>
        <p:nvPicPr>
          <p:cNvPr descr="preencoded.png" id="621" name="Google Shape;621;p23"/>
          <p:cNvPicPr preferRelativeResize="0"/>
          <p:nvPr/>
        </p:nvPicPr>
        <p:blipFill rotWithShape="1">
          <a:blip r:embed="rId5">
            <a:alphaModFix/>
          </a:blip>
          <a:srcRect b="0" l="0" r="0" t="0"/>
          <a:stretch/>
        </p:blipFill>
        <p:spPr>
          <a:xfrm>
            <a:off x="19750969" y="4673600"/>
            <a:ext cx="1625803" cy="1625600"/>
          </a:xfrm>
          <a:prstGeom prst="rect">
            <a:avLst/>
          </a:prstGeom>
          <a:noFill/>
          <a:ln>
            <a:noFill/>
          </a:ln>
        </p:spPr>
      </p:pic>
      <p:pic>
        <p:nvPicPr>
          <p:cNvPr descr="preencoded.png" id="622" name="Google Shape;622;p23"/>
          <p:cNvPicPr preferRelativeResize="0"/>
          <p:nvPr/>
        </p:nvPicPr>
        <p:blipFill rotWithShape="1">
          <a:blip r:embed="rId7">
            <a:alphaModFix/>
          </a:blip>
          <a:srcRect b="0" l="0" r="0" t="0"/>
          <a:stretch/>
        </p:blipFill>
        <p:spPr>
          <a:xfrm>
            <a:off x="19847296" y="4724400"/>
            <a:ext cx="1478670" cy="1478483"/>
          </a:xfrm>
          <a:prstGeom prst="rect">
            <a:avLst/>
          </a:prstGeom>
          <a:noFill/>
          <a:ln>
            <a:noFill/>
          </a:ln>
        </p:spPr>
      </p:pic>
      <p:pic>
        <p:nvPicPr>
          <p:cNvPr descr="preencoded.png" id="623" name="Google Shape;623;p23"/>
          <p:cNvPicPr preferRelativeResize="0"/>
          <p:nvPr/>
        </p:nvPicPr>
        <p:blipFill rotWithShape="1">
          <a:blip r:embed="rId8">
            <a:alphaModFix/>
          </a:blip>
          <a:srcRect b="0" l="0" r="0" t="0"/>
          <a:stretch/>
        </p:blipFill>
        <p:spPr>
          <a:xfrm>
            <a:off x="7379622" y="3581400"/>
            <a:ext cx="7493937" cy="6553200"/>
          </a:xfrm>
          <a:prstGeom prst="rect">
            <a:avLst/>
          </a:prstGeom>
          <a:noFill/>
          <a:ln>
            <a:noFill/>
          </a:ln>
        </p:spPr>
      </p:pic>
      <p:sp>
        <p:nvSpPr>
          <p:cNvPr id="624" name="Google Shape;624;p23"/>
          <p:cNvSpPr/>
          <p:nvPr/>
        </p:nvSpPr>
        <p:spPr>
          <a:xfrm>
            <a:off x="1968746" y="3009900"/>
            <a:ext cx="11092720" cy="5389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An Unforgettable Journey</a:t>
            </a:r>
            <a:endParaRPr b="0" i="0" sz="11200" u="none" cap="none" strike="noStrike">
              <a:solidFill>
                <a:schemeClr val="dk1"/>
              </a:solidFill>
              <a:latin typeface="Calibri"/>
              <a:ea typeface="Calibri"/>
              <a:cs typeface="Calibri"/>
              <a:sym typeface="Calibri"/>
            </a:endParaRPr>
          </a:p>
        </p:txBody>
      </p:sp>
      <p:sp>
        <p:nvSpPr>
          <p:cNvPr id="625" name="Google Shape;625;p23"/>
          <p:cNvSpPr/>
          <p:nvPr/>
        </p:nvSpPr>
        <p:spPr>
          <a:xfrm>
            <a:off x="15445130" y="6705600"/>
            <a:ext cx="6045956"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3"/>
          <p:cNvSpPr/>
          <p:nvPr/>
        </p:nvSpPr>
        <p:spPr>
          <a:xfrm>
            <a:off x="15445130" y="6705600"/>
            <a:ext cx="6299987" cy="20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FFFFFF"/>
                </a:solidFill>
                <a:latin typeface="Yeseva One"/>
                <a:ea typeface="Yeseva One"/>
                <a:cs typeface="Yeseva One"/>
                <a:sym typeface="Yeseva One"/>
              </a:rPr>
              <a:t>An Adventure Awaits</a:t>
            </a:r>
            <a:endParaRPr b="0" i="0" sz="6000" u="none" cap="none" strike="noStrike">
              <a:solidFill>
                <a:schemeClr val="dk1"/>
              </a:solidFill>
              <a:latin typeface="Calibri"/>
              <a:ea typeface="Calibri"/>
              <a:cs typeface="Calibri"/>
              <a:sym typeface="Calibri"/>
            </a:endParaRPr>
          </a:p>
        </p:txBody>
      </p:sp>
      <p:sp>
        <p:nvSpPr>
          <p:cNvPr id="627" name="Google Shape;627;p23"/>
          <p:cNvSpPr/>
          <p:nvPr/>
        </p:nvSpPr>
        <p:spPr>
          <a:xfrm>
            <a:off x="15445130" y="8763000"/>
            <a:ext cx="6181439"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Enter the mysterious world of the sea serpents, where danger and beauty intertwine.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2" name="Shape 632"/>
        <p:cNvGrpSpPr/>
        <p:nvPr/>
      </p:nvGrpSpPr>
      <p:grpSpPr>
        <a:xfrm>
          <a:off x="0" y="0"/>
          <a:ext cx="0" cy="0"/>
          <a:chOff x="0" y="0"/>
          <a:chExt cx="0" cy="0"/>
        </a:xfrm>
      </p:grpSpPr>
      <p:sp>
        <p:nvSpPr>
          <p:cNvPr id="633" name="Google Shape;633;p24"/>
          <p:cNvSpPr/>
          <p:nvPr/>
        </p:nvSpPr>
        <p:spPr>
          <a:xfrm>
            <a:off x="-5906238" y="3251200"/>
            <a:ext cx="24018702" cy="7226300"/>
          </a:xfrm>
          <a:prstGeom prst="roundRect">
            <a:avLst>
              <a:gd fmla="val 58587"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4"/>
          <p:cNvSpPr/>
          <p:nvPr/>
        </p:nvSpPr>
        <p:spPr>
          <a:xfrm>
            <a:off x="4496362" y="-1409700"/>
            <a:ext cx="21630804" cy="14274800"/>
          </a:xfrm>
          <a:prstGeom prst="roundRect">
            <a:avLst>
              <a:gd fmla="val 8904"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4"/>
          <p:cNvSpPr/>
          <p:nvPr/>
        </p:nvSpPr>
        <p:spPr>
          <a:xfrm>
            <a:off x="6122165" y="2108200"/>
            <a:ext cx="14721140" cy="147320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36" name="Google Shape;636;p24"/>
          <p:cNvPicPr preferRelativeResize="0"/>
          <p:nvPr/>
        </p:nvPicPr>
        <p:blipFill rotWithShape="1">
          <a:blip r:embed="rId3">
            <a:alphaModFix/>
          </a:blip>
          <a:srcRect b="0" l="0" r="0" t="0"/>
          <a:stretch/>
        </p:blipFill>
        <p:spPr>
          <a:xfrm>
            <a:off x="4191524" y="2946400"/>
            <a:ext cx="609676" cy="609600"/>
          </a:xfrm>
          <a:prstGeom prst="rect">
            <a:avLst/>
          </a:prstGeom>
          <a:noFill/>
          <a:ln>
            <a:noFill/>
          </a:ln>
        </p:spPr>
      </p:pic>
      <p:pic>
        <p:nvPicPr>
          <p:cNvPr descr="preencoded.png" id="637" name="Google Shape;637;p24"/>
          <p:cNvPicPr preferRelativeResize="0"/>
          <p:nvPr/>
        </p:nvPicPr>
        <p:blipFill rotWithShape="1">
          <a:blip r:embed="rId4">
            <a:alphaModFix/>
          </a:blip>
          <a:srcRect b="0" l="0" r="0" t="0"/>
          <a:stretch/>
        </p:blipFill>
        <p:spPr>
          <a:xfrm>
            <a:off x="4227822" y="2982689"/>
            <a:ext cx="537042" cy="536972"/>
          </a:xfrm>
          <a:prstGeom prst="rect">
            <a:avLst/>
          </a:prstGeom>
          <a:noFill/>
          <a:ln>
            <a:noFill/>
          </a:ln>
        </p:spPr>
      </p:pic>
      <p:pic>
        <p:nvPicPr>
          <p:cNvPr descr="preencoded.png" id="638" name="Google Shape;638;p24"/>
          <p:cNvPicPr preferRelativeResize="0"/>
          <p:nvPr/>
        </p:nvPicPr>
        <p:blipFill rotWithShape="1">
          <a:blip r:embed="rId3">
            <a:alphaModFix/>
          </a:blip>
          <a:srcRect b="0" l="0" r="0" t="0"/>
          <a:stretch/>
        </p:blipFill>
        <p:spPr>
          <a:xfrm>
            <a:off x="4191524" y="10172700"/>
            <a:ext cx="609676" cy="609600"/>
          </a:xfrm>
          <a:prstGeom prst="rect">
            <a:avLst/>
          </a:prstGeom>
          <a:noFill/>
          <a:ln>
            <a:noFill/>
          </a:ln>
        </p:spPr>
      </p:pic>
      <p:pic>
        <p:nvPicPr>
          <p:cNvPr descr="preencoded.png" id="639" name="Google Shape;639;p24"/>
          <p:cNvPicPr preferRelativeResize="0"/>
          <p:nvPr/>
        </p:nvPicPr>
        <p:blipFill rotWithShape="1">
          <a:blip r:embed="rId4">
            <a:alphaModFix/>
          </a:blip>
          <a:srcRect b="0" l="0" r="0" t="0"/>
          <a:stretch/>
        </p:blipFill>
        <p:spPr>
          <a:xfrm>
            <a:off x="4227822" y="10208989"/>
            <a:ext cx="537042" cy="536972"/>
          </a:xfrm>
          <a:prstGeom prst="rect">
            <a:avLst/>
          </a:prstGeom>
          <a:noFill/>
          <a:ln>
            <a:noFill/>
          </a:ln>
        </p:spPr>
      </p:pic>
      <p:pic>
        <p:nvPicPr>
          <p:cNvPr descr="preencoded.png" id="640" name="Google Shape;640;p24"/>
          <p:cNvPicPr preferRelativeResize="0"/>
          <p:nvPr/>
        </p:nvPicPr>
        <p:blipFill rotWithShape="1">
          <a:blip r:embed="rId3">
            <a:alphaModFix/>
          </a:blip>
          <a:srcRect b="0" l="0" r="0" t="0"/>
          <a:stretch/>
        </p:blipFill>
        <p:spPr>
          <a:xfrm>
            <a:off x="5817327" y="2946400"/>
            <a:ext cx="609676" cy="609600"/>
          </a:xfrm>
          <a:prstGeom prst="rect">
            <a:avLst/>
          </a:prstGeom>
          <a:noFill/>
          <a:ln>
            <a:noFill/>
          </a:ln>
        </p:spPr>
      </p:pic>
      <p:pic>
        <p:nvPicPr>
          <p:cNvPr descr="preencoded.png" id="641" name="Google Shape;641;p24"/>
          <p:cNvPicPr preferRelativeResize="0"/>
          <p:nvPr/>
        </p:nvPicPr>
        <p:blipFill rotWithShape="1">
          <a:blip r:embed="rId4">
            <a:alphaModFix/>
          </a:blip>
          <a:srcRect b="0" l="0" r="0" t="0"/>
          <a:stretch/>
        </p:blipFill>
        <p:spPr>
          <a:xfrm>
            <a:off x="5853625" y="2982689"/>
            <a:ext cx="537042" cy="536972"/>
          </a:xfrm>
          <a:prstGeom prst="rect">
            <a:avLst/>
          </a:prstGeom>
          <a:noFill/>
          <a:ln>
            <a:noFill/>
          </a:ln>
        </p:spPr>
      </p:pic>
      <p:pic>
        <p:nvPicPr>
          <p:cNvPr descr="preencoded.png" id="642" name="Google Shape;642;p24"/>
          <p:cNvPicPr preferRelativeResize="0"/>
          <p:nvPr/>
        </p:nvPicPr>
        <p:blipFill rotWithShape="1">
          <a:blip r:embed="rId3">
            <a:alphaModFix/>
          </a:blip>
          <a:srcRect b="0" l="0" r="0" t="0"/>
          <a:stretch/>
        </p:blipFill>
        <p:spPr>
          <a:xfrm>
            <a:off x="5817327" y="10172700"/>
            <a:ext cx="609676" cy="609600"/>
          </a:xfrm>
          <a:prstGeom prst="rect">
            <a:avLst/>
          </a:prstGeom>
          <a:noFill/>
          <a:ln>
            <a:noFill/>
          </a:ln>
        </p:spPr>
      </p:pic>
      <p:pic>
        <p:nvPicPr>
          <p:cNvPr descr="preencoded.png" id="643" name="Google Shape;643;p24"/>
          <p:cNvPicPr preferRelativeResize="0"/>
          <p:nvPr/>
        </p:nvPicPr>
        <p:blipFill rotWithShape="1">
          <a:blip r:embed="rId4">
            <a:alphaModFix/>
          </a:blip>
          <a:srcRect b="0" l="0" r="0" t="0"/>
          <a:stretch/>
        </p:blipFill>
        <p:spPr>
          <a:xfrm>
            <a:off x="5853625" y="10208989"/>
            <a:ext cx="537042" cy="536972"/>
          </a:xfrm>
          <a:prstGeom prst="rect">
            <a:avLst/>
          </a:prstGeom>
          <a:noFill/>
          <a:ln>
            <a:noFill/>
          </a:ln>
        </p:spPr>
      </p:pic>
      <p:pic>
        <p:nvPicPr>
          <p:cNvPr descr="preencoded.png" id="644" name="Google Shape;644;p24"/>
          <p:cNvPicPr preferRelativeResize="0"/>
          <p:nvPr/>
        </p:nvPicPr>
        <p:blipFill rotWithShape="1">
          <a:blip r:embed="rId3">
            <a:alphaModFix/>
          </a:blip>
          <a:srcRect b="0" l="0" r="0" t="0"/>
          <a:stretch/>
        </p:blipFill>
        <p:spPr>
          <a:xfrm>
            <a:off x="20538467" y="12560300"/>
            <a:ext cx="609676" cy="609600"/>
          </a:xfrm>
          <a:prstGeom prst="rect">
            <a:avLst/>
          </a:prstGeom>
          <a:noFill/>
          <a:ln>
            <a:noFill/>
          </a:ln>
        </p:spPr>
      </p:pic>
      <p:pic>
        <p:nvPicPr>
          <p:cNvPr descr="preencoded.png" id="645" name="Google Shape;645;p24"/>
          <p:cNvPicPr preferRelativeResize="0"/>
          <p:nvPr/>
        </p:nvPicPr>
        <p:blipFill rotWithShape="1">
          <a:blip r:embed="rId4">
            <a:alphaModFix/>
          </a:blip>
          <a:srcRect b="0" l="0" r="0" t="0"/>
          <a:stretch/>
        </p:blipFill>
        <p:spPr>
          <a:xfrm>
            <a:off x="20574765" y="12596589"/>
            <a:ext cx="537042" cy="536972"/>
          </a:xfrm>
          <a:prstGeom prst="rect">
            <a:avLst/>
          </a:prstGeom>
          <a:noFill/>
          <a:ln>
            <a:noFill/>
          </a:ln>
        </p:spPr>
      </p:pic>
      <p:pic>
        <p:nvPicPr>
          <p:cNvPr descr="preencoded.png" id="646" name="Google Shape;646;p24"/>
          <p:cNvPicPr preferRelativeResize="0"/>
          <p:nvPr/>
        </p:nvPicPr>
        <p:blipFill rotWithShape="1">
          <a:blip r:embed="rId5">
            <a:alphaModFix/>
          </a:blip>
          <a:srcRect b="0" l="0" r="0" t="0"/>
          <a:stretch/>
        </p:blipFill>
        <p:spPr>
          <a:xfrm>
            <a:off x="22164270" y="2984500"/>
            <a:ext cx="1625803" cy="1625600"/>
          </a:xfrm>
          <a:prstGeom prst="rect">
            <a:avLst/>
          </a:prstGeom>
          <a:noFill/>
          <a:ln>
            <a:noFill/>
          </a:ln>
        </p:spPr>
      </p:pic>
      <p:pic>
        <p:nvPicPr>
          <p:cNvPr descr="preencoded.png" id="647" name="Google Shape;647;p24"/>
          <p:cNvPicPr preferRelativeResize="0"/>
          <p:nvPr/>
        </p:nvPicPr>
        <p:blipFill rotWithShape="1">
          <a:blip r:embed="rId6">
            <a:alphaModFix/>
          </a:blip>
          <a:srcRect b="0" l="0" r="0" t="0"/>
          <a:stretch/>
        </p:blipFill>
        <p:spPr>
          <a:xfrm>
            <a:off x="22260597" y="3035300"/>
            <a:ext cx="1478670" cy="1478483"/>
          </a:xfrm>
          <a:prstGeom prst="rect">
            <a:avLst/>
          </a:prstGeom>
          <a:noFill/>
          <a:ln>
            <a:noFill/>
          </a:ln>
        </p:spPr>
      </p:pic>
      <p:pic>
        <p:nvPicPr>
          <p:cNvPr descr="preencoded.png" id="648" name="Google Shape;648;p24"/>
          <p:cNvPicPr preferRelativeResize="0"/>
          <p:nvPr/>
        </p:nvPicPr>
        <p:blipFill rotWithShape="1">
          <a:blip r:embed="rId5">
            <a:alphaModFix/>
          </a:blip>
          <a:srcRect b="0" l="0" r="0" t="0"/>
          <a:stretch/>
        </p:blipFill>
        <p:spPr>
          <a:xfrm>
            <a:off x="927216" y="7099300"/>
            <a:ext cx="1625803" cy="1625600"/>
          </a:xfrm>
          <a:prstGeom prst="rect">
            <a:avLst/>
          </a:prstGeom>
          <a:noFill/>
          <a:ln>
            <a:noFill/>
          </a:ln>
        </p:spPr>
      </p:pic>
      <p:pic>
        <p:nvPicPr>
          <p:cNvPr descr="preencoded.png" id="649" name="Google Shape;649;p24"/>
          <p:cNvPicPr preferRelativeResize="0"/>
          <p:nvPr/>
        </p:nvPicPr>
        <p:blipFill rotWithShape="1">
          <a:blip r:embed="rId7">
            <a:alphaModFix/>
          </a:blip>
          <a:srcRect b="0" l="0" r="0" t="0"/>
          <a:stretch/>
        </p:blipFill>
        <p:spPr>
          <a:xfrm>
            <a:off x="1028865" y="7200900"/>
            <a:ext cx="1422655" cy="1422276"/>
          </a:xfrm>
          <a:prstGeom prst="rect">
            <a:avLst/>
          </a:prstGeom>
          <a:noFill/>
          <a:ln>
            <a:noFill/>
          </a:ln>
        </p:spPr>
      </p:pic>
      <p:sp>
        <p:nvSpPr>
          <p:cNvPr id="650" name="Google Shape;650;p24"/>
          <p:cNvSpPr/>
          <p:nvPr/>
        </p:nvSpPr>
        <p:spPr>
          <a:xfrm>
            <a:off x="6782648" y="4838700"/>
            <a:ext cx="9229820" cy="4110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None/>
            </a:pPr>
            <a:r>
              <a:rPr b="0" i="0" lang="en-US" sz="3200" u="none" cap="none" strike="noStrike">
                <a:solidFill>
                  <a:srgbClr val="FFFFFF"/>
                </a:solidFill>
                <a:latin typeface="Montserrat"/>
                <a:ea typeface="Montserrat"/>
                <a:cs typeface="Montserrat"/>
                <a:sym typeface="Montserrat"/>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51" name="Google Shape;651;p24"/>
          <p:cNvSpPr/>
          <p:nvPr/>
        </p:nvSpPr>
        <p:spPr>
          <a:xfrm>
            <a:off x="6782648" y="10744200"/>
            <a:ext cx="8789499" cy="20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FFFFFF"/>
                </a:solidFill>
                <a:latin typeface="Yeseva One"/>
                <a:ea typeface="Yeseva One"/>
                <a:cs typeface="Yeseva One"/>
                <a:sym typeface="Yeseva One"/>
              </a:rPr>
              <a:t>Thank you for choosing EaTemp</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 name="Shape 58"/>
        <p:cNvGrpSpPr/>
        <p:nvPr/>
      </p:nvGrpSpPr>
      <p:grpSpPr>
        <a:xfrm>
          <a:off x="0" y="0"/>
          <a:ext cx="0" cy="0"/>
          <a:chOff x="0" y="0"/>
          <a:chExt cx="0" cy="0"/>
        </a:xfrm>
      </p:grpSpPr>
      <p:pic>
        <p:nvPicPr>
          <p:cNvPr descr="preencoded.png" id="59" name="Google Shape;59;p3"/>
          <p:cNvPicPr preferRelativeResize="0"/>
          <p:nvPr/>
        </p:nvPicPr>
        <p:blipFill rotWithShape="1">
          <a:blip r:embed="rId3">
            <a:alphaModFix/>
          </a:blip>
          <a:srcRect b="0" l="0" r="0" t="0"/>
          <a:stretch/>
        </p:blipFill>
        <p:spPr>
          <a:xfrm>
            <a:off x="0" y="2400300"/>
            <a:ext cx="23878984" cy="11315700"/>
          </a:xfrm>
          <a:prstGeom prst="rect">
            <a:avLst/>
          </a:prstGeom>
          <a:noFill/>
          <a:ln>
            <a:noFill/>
          </a:ln>
        </p:spPr>
      </p:pic>
      <p:sp>
        <p:nvSpPr>
          <p:cNvPr id="60" name="Google Shape;60;p3"/>
          <p:cNvSpPr/>
          <p:nvPr/>
        </p:nvSpPr>
        <p:spPr>
          <a:xfrm>
            <a:off x="10809051" y="0"/>
            <a:ext cx="0" cy="137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1" name="Google Shape;61;p3"/>
          <p:cNvPicPr preferRelativeResize="0"/>
          <p:nvPr/>
        </p:nvPicPr>
        <p:blipFill rotWithShape="1">
          <a:blip r:embed="rId4">
            <a:alphaModFix/>
          </a:blip>
          <a:srcRect b="0" l="0" r="0" t="0"/>
          <a:stretch/>
        </p:blipFill>
        <p:spPr>
          <a:xfrm>
            <a:off x="10815401" y="0"/>
            <a:ext cx="25404" cy="13716000"/>
          </a:xfrm>
          <a:prstGeom prst="rect">
            <a:avLst/>
          </a:prstGeom>
          <a:noFill/>
          <a:ln>
            <a:noFill/>
          </a:ln>
        </p:spPr>
      </p:pic>
      <p:sp>
        <p:nvSpPr>
          <p:cNvPr id="62" name="Google Shape;62;p3"/>
          <p:cNvSpPr/>
          <p:nvPr/>
        </p:nvSpPr>
        <p:spPr>
          <a:xfrm>
            <a:off x="9081635" y="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3" name="Google Shape;63;p3"/>
          <p:cNvPicPr preferRelativeResize="0"/>
          <p:nvPr/>
        </p:nvPicPr>
        <p:blipFill rotWithShape="1">
          <a:blip r:embed="rId5">
            <a:alphaModFix/>
          </a:blip>
          <a:srcRect b="0" l="0" r="0" t="0"/>
          <a:stretch/>
        </p:blipFill>
        <p:spPr>
          <a:xfrm>
            <a:off x="9081635" y="0"/>
            <a:ext cx="15305413" cy="0"/>
          </a:xfrm>
          <a:prstGeom prst="rect">
            <a:avLst/>
          </a:prstGeom>
          <a:noFill/>
          <a:ln>
            <a:noFill/>
          </a:ln>
        </p:spPr>
      </p:pic>
      <p:pic>
        <p:nvPicPr>
          <p:cNvPr descr="preencoded.png" id="64" name="Google Shape;64;p3"/>
          <p:cNvPicPr preferRelativeResize="0"/>
          <p:nvPr/>
        </p:nvPicPr>
        <p:blipFill rotWithShape="1">
          <a:blip r:embed="rId6">
            <a:alphaModFix/>
          </a:blip>
          <a:srcRect b="0" l="0" r="0" t="0"/>
          <a:stretch/>
        </p:blipFill>
        <p:spPr>
          <a:xfrm>
            <a:off x="10555019" y="2146300"/>
            <a:ext cx="508063" cy="508000"/>
          </a:xfrm>
          <a:prstGeom prst="rect">
            <a:avLst/>
          </a:prstGeom>
          <a:noFill/>
          <a:ln>
            <a:noFill/>
          </a:ln>
        </p:spPr>
      </p:pic>
      <p:pic>
        <p:nvPicPr>
          <p:cNvPr descr="preencoded.png" id="65" name="Google Shape;65;p3"/>
          <p:cNvPicPr preferRelativeResize="0"/>
          <p:nvPr/>
        </p:nvPicPr>
        <p:blipFill rotWithShape="1">
          <a:blip r:embed="rId7">
            <a:alphaModFix/>
          </a:blip>
          <a:srcRect b="0" l="0" r="0" t="0"/>
          <a:stretch/>
        </p:blipFill>
        <p:spPr>
          <a:xfrm>
            <a:off x="10585268" y="2176543"/>
            <a:ext cx="447535" cy="447480"/>
          </a:xfrm>
          <a:prstGeom prst="rect">
            <a:avLst/>
          </a:prstGeom>
          <a:noFill/>
          <a:ln>
            <a:noFill/>
          </a:ln>
        </p:spPr>
      </p:pic>
      <p:pic>
        <p:nvPicPr>
          <p:cNvPr descr="preencoded.png" id="66" name="Google Shape;66;p3"/>
          <p:cNvPicPr preferRelativeResize="0"/>
          <p:nvPr/>
        </p:nvPicPr>
        <p:blipFill rotWithShape="1">
          <a:blip r:embed="rId8">
            <a:alphaModFix/>
          </a:blip>
          <a:srcRect b="0" l="0" r="0" t="0"/>
          <a:stretch/>
        </p:blipFill>
        <p:spPr>
          <a:xfrm>
            <a:off x="508063" y="2921000"/>
            <a:ext cx="1447981" cy="1447800"/>
          </a:xfrm>
          <a:prstGeom prst="rect">
            <a:avLst/>
          </a:prstGeom>
          <a:noFill/>
          <a:ln>
            <a:noFill/>
          </a:ln>
        </p:spPr>
      </p:pic>
      <p:pic>
        <p:nvPicPr>
          <p:cNvPr descr="preencoded.png" id="67" name="Google Shape;67;p3"/>
          <p:cNvPicPr preferRelativeResize="0"/>
          <p:nvPr/>
        </p:nvPicPr>
        <p:blipFill rotWithShape="1">
          <a:blip r:embed="rId9">
            <a:alphaModFix/>
          </a:blip>
          <a:srcRect b="0" l="0" r="0" t="0"/>
          <a:stretch/>
        </p:blipFill>
        <p:spPr>
          <a:xfrm>
            <a:off x="598595" y="3011488"/>
            <a:ext cx="1267052" cy="1266723"/>
          </a:xfrm>
          <a:prstGeom prst="rect">
            <a:avLst/>
          </a:prstGeom>
          <a:noFill/>
          <a:ln>
            <a:noFill/>
          </a:ln>
        </p:spPr>
      </p:pic>
      <p:pic>
        <p:nvPicPr>
          <p:cNvPr descr="preencoded.png" id="68" name="Google Shape;68;p3"/>
          <p:cNvPicPr preferRelativeResize="0"/>
          <p:nvPr/>
        </p:nvPicPr>
        <p:blipFill rotWithShape="1">
          <a:blip r:embed="rId10">
            <a:alphaModFix/>
          </a:blip>
          <a:srcRect b="0" l="0" r="0" t="0"/>
          <a:stretch/>
        </p:blipFill>
        <p:spPr>
          <a:xfrm>
            <a:off x="14009851" y="11658600"/>
            <a:ext cx="1143143" cy="1143000"/>
          </a:xfrm>
          <a:prstGeom prst="rect">
            <a:avLst/>
          </a:prstGeom>
          <a:noFill/>
          <a:ln>
            <a:noFill/>
          </a:ln>
        </p:spPr>
      </p:pic>
      <p:pic>
        <p:nvPicPr>
          <p:cNvPr descr="preencoded.png" id="69" name="Google Shape;69;p3"/>
          <p:cNvPicPr preferRelativeResize="0"/>
          <p:nvPr/>
        </p:nvPicPr>
        <p:blipFill rotWithShape="1">
          <a:blip r:embed="rId11">
            <a:alphaModFix/>
          </a:blip>
          <a:srcRect b="0" l="0" r="0" t="0"/>
          <a:stretch/>
        </p:blipFill>
        <p:spPr>
          <a:xfrm>
            <a:off x="14077581" y="11694319"/>
            <a:ext cx="1039690" cy="1039558"/>
          </a:xfrm>
          <a:prstGeom prst="rect">
            <a:avLst/>
          </a:prstGeom>
          <a:noFill/>
          <a:ln>
            <a:noFill/>
          </a:ln>
        </p:spPr>
      </p:pic>
      <p:sp>
        <p:nvSpPr>
          <p:cNvPr id="70" name="Google Shape;70;p3"/>
          <p:cNvSpPr/>
          <p:nvPr/>
        </p:nvSpPr>
        <p:spPr>
          <a:xfrm>
            <a:off x="-194758" y="4508500"/>
            <a:ext cx="10229012" cy="5376333"/>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6000" u="none" cap="none" strike="noStrike">
                <a:solidFill>
                  <a:srgbClr val="FFFFFF"/>
                </a:solidFill>
                <a:latin typeface="Yeseva One"/>
                <a:ea typeface="Yeseva One"/>
                <a:cs typeface="Yeseva One"/>
                <a:sym typeface="Yeseva One"/>
              </a:rPr>
              <a:t>Table of Contents</a:t>
            </a:r>
            <a:endParaRPr b="0" i="0" sz="16000" u="none" cap="none" strike="noStrike">
              <a:solidFill>
                <a:schemeClr val="dk1"/>
              </a:solidFill>
              <a:latin typeface="Calibri"/>
              <a:ea typeface="Calibri"/>
              <a:cs typeface="Calibri"/>
              <a:sym typeface="Calibri"/>
            </a:endParaRPr>
          </a:p>
        </p:txBody>
      </p:sp>
      <p:sp>
        <p:nvSpPr>
          <p:cNvPr id="71" name="Google Shape;71;p3"/>
          <p:cNvSpPr/>
          <p:nvPr/>
        </p:nvSpPr>
        <p:spPr>
          <a:xfrm>
            <a:off x="11342518" y="3505200"/>
            <a:ext cx="5690311"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1342518" y="35814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1</a:t>
            </a:r>
            <a:endParaRPr b="0" i="0" sz="11200" u="none" cap="none" strike="noStrike">
              <a:solidFill>
                <a:schemeClr val="dk1"/>
              </a:solidFill>
              <a:latin typeface="Calibri"/>
              <a:ea typeface="Calibri"/>
              <a:cs typeface="Calibri"/>
              <a:sym typeface="Calibri"/>
            </a:endParaRPr>
          </a:p>
        </p:txBody>
      </p:sp>
      <p:sp>
        <p:nvSpPr>
          <p:cNvPr id="73" name="Google Shape;73;p3"/>
          <p:cNvSpPr/>
          <p:nvPr/>
        </p:nvSpPr>
        <p:spPr>
          <a:xfrm>
            <a:off x="12460257" y="3505200"/>
            <a:ext cx="457257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2460257" y="350520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Introduction</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2460257" y="4305300"/>
            <a:ext cx="4708055"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The Extraordinary Realm</a:t>
            </a:r>
            <a:endParaRPr b="0" i="0" sz="3200" u="none" cap="none" strike="noStrike">
              <a:solidFill>
                <a:schemeClr val="dk1"/>
              </a:solidFill>
              <a:latin typeface="Calibri"/>
              <a:ea typeface="Calibri"/>
              <a:cs typeface="Calibri"/>
              <a:sym typeface="Calibri"/>
            </a:endParaRPr>
          </a:p>
        </p:txBody>
      </p:sp>
      <p:sp>
        <p:nvSpPr>
          <p:cNvPr id="76" name="Google Shape;76;p3"/>
          <p:cNvSpPr/>
          <p:nvPr/>
        </p:nvSpPr>
        <p:spPr>
          <a:xfrm>
            <a:off x="16905813" y="5207000"/>
            <a:ext cx="569031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6905813" y="52070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2</a:t>
            </a:r>
            <a:endParaRPr b="0" i="0" sz="11200" u="none" cap="none" strike="noStrike">
              <a:solidFill>
                <a:schemeClr val="dk1"/>
              </a:solidFill>
              <a:latin typeface="Calibri"/>
              <a:ea typeface="Calibri"/>
              <a:cs typeface="Calibri"/>
              <a:sym typeface="Calibri"/>
            </a:endParaRPr>
          </a:p>
        </p:txBody>
      </p:sp>
      <p:sp>
        <p:nvSpPr>
          <p:cNvPr id="78" name="Google Shape;78;p3"/>
          <p:cNvSpPr/>
          <p:nvPr/>
        </p:nvSpPr>
        <p:spPr>
          <a:xfrm>
            <a:off x="18023553" y="5378450"/>
            <a:ext cx="4572572"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8023553" y="537845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Encounters</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18023553" y="6178550"/>
            <a:ext cx="47080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Unicorn Sightings</a:t>
            </a:r>
            <a:endParaRPr b="0" i="0" sz="3200" u="none" cap="none" strike="noStrike">
              <a:solidFill>
                <a:schemeClr val="dk1"/>
              </a:solidFill>
              <a:latin typeface="Calibri"/>
              <a:ea typeface="Calibri"/>
              <a:cs typeface="Calibri"/>
              <a:sym typeface="Calibri"/>
            </a:endParaRPr>
          </a:p>
        </p:txBody>
      </p:sp>
      <p:sp>
        <p:nvSpPr>
          <p:cNvPr id="81" name="Google Shape;81;p3"/>
          <p:cNvSpPr/>
          <p:nvPr/>
        </p:nvSpPr>
        <p:spPr>
          <a:xfrm>
            <a:off x="11342518" y="6032500"/>
            <a:ext cx="569031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1342518" y="60325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3</a:t>
            </a:r>
            <a:endParaRPr b="0" i="0" sz="11200" u="none" cap="none" strike="noStrike">
              <a:solidFill>
                <a:schemeClr val="dk1"/>
              </a:solidFill>
              <a:latin typeface="Calibri"/>
              <a:ea typeface="Calibri"/>
              <a:cs typeface="Calibri"/>
              <a:sym typeface="Calibri"/>
            </a:endParaRPr>
          </a:p>
        </p:txBody>
      </p:sp>
      <p:sp>
        <p:nvSpPr>
          <p:cNvPr id="83" name="Google Shape;83;p3"/>
          <p:cNvSpPr/>
          <p:nvPr/>
        </p:nvSpPr>
        <p:spPr>
          <a:xfrm>
            <a:off x="12460257" y="6203950"/>
            <a:ext cx="4572572"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2460257" y="620395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Wonders</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2460257" y="7004050"/>
            <a:ext cx="47080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Wishes Granted</a:t>
            </a:r>
            <a:endParaRPr b="0" i="0" sz="3200" u="none" cap="none" strike="noStrike">
              <a:solidFill>
                <a:schemeClr val="dk1"/>
              </a:solidFill>
              <a:latin typeface="Calibri"/>
              <a:ea typeface="Calibri"/>
              <a:cs typeface="Calibri"/>
              <a:sym typeface="Calibri"/>
            </a:endParaRPr>
          </a:p>
        </p:txBody>
      </p:sp>
      <p:sp>
        <p:nvSpPr>
          <p:cNvPr id="86" name="Google Shape;86;p3"/>
          <p:cNvSpPr/>
          <p:nvPr/>
        </p:nvSpPr>
        <p:spPr>
          <a:xfrm>
            <a:off x="16905813" y="7734300"/>
            <a:ext cx="569031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6905813" y="77343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4</a:t>
            </a:r>
            <a:endParaRPr b="0" i="0" sz="11200" u="none" cap="none" strike="noStrike">
              <a:solidFill>
                <a:schemeClr val="dk1"/>
              </a:solidFill>
              <a:latin typeface="Calibri"/>
              <a:ea typeface="Calibri"/>
              <a:cs typeface="Calibri"/>
              <a:sym typeface="Calibri"/>
            </a:endParaRPr>
          </a:p>
        </p:txBody>
      </p:sp>
      <p:sp>
        <p:nvSpPr>
          <p:cNvPr id="88" name="Google Shape;88;p3"/>
          <p:cNvSpPr/>
          <p:nvPr/>
        </p:nvSpPr>
        <p:spPr>
          <a:xfrm>
            <a:off x="18023553" y="7905750"/>
            <a:ext cx="4572572"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18023553" y="790575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Magic</a:t>
            </a:r>
            <a:endParaRPr b="0" i="0" sz="4800" u="none" cap="none" strike="noStrike">
              <a:solidFill>
                <a:schemeClr val="dk1"/>
              </a:solidFill>
              <a:latin typeface="Calibri"/>
              <a:ea typeface="Calibri"/>
              <a:cs typeface="Calibri"/>
              <a:sym typeface="Calibri"/>
            </a:endParaRPr>
          </a:p>
        </p:txBody>
      </p:sp>
      <p:sp>
        <p:nvSpPr>
          <p:cNvPr id="90" name="Google Shape;90;p3"/>
          <p:cNvSpPr/>
          <p:nvPr/>
        </p:nvSpPr>
        <p:spPr>
          <a:xfrm>
            <a:off x="18023553" y="8705850"/>
            <a:ext cx="47080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Spellcasting</a:t>
            </a:r>
            <a:endParaRPr b="0" i="0" sz="3200" u="none" cap="none" strike="noStrike">
              <a:solidFill>
                <a:schemeClr val="dk1"/>
              </a:solidFill>
              <a:latin typeface="Calibri"/>
              <a:ea typeface="Calibri"/>
              <a:cs typeface="Calibri"/>
              <a:sym typeface="Calibri"/>
            </a:endParaRPr>
          </a:p>
        </p:txBody>
      </p:sp>
      <p:sp>
        <p:nvSpPr>
          <p:cNvPr id="91" name="Google Shape;91;p3"/>
          <p:cNvSpPr/>
          <p:nvPr/>
        </p:nvSpPr>
        <p:spPr>
          <a:xfrm>
            <a:off x="11342518" y="8559800"/>
            <a:ext cx="569031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a:off x="11342518" y="85598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5</a:t>
            </a:r>
            <a:endParaRPr b="0" i="0" sz="11200" u="none" cap="none" strike="noStrike">
              <a:solidFill>
                <a:schemeClr val="dk1"/>
              </a:solidFill>
              <a:latin typeface="Calibri"/>
              <a:ea typeface="Calibri"/>
              <a:cs typeface="Calibri"/>
              <a:sym typeface="Calibri"/>
            </a:endParaRPr>
          </a:p>
        </p:txBody>
      </p:sp>
      <p:sp>
        <p:nvSpPr>
          <p:cNvPr id="93" name="Google Shape;93;p3"/>
          <p:cNvSpPr/>
          <p:nvPr/>
        </p:nvSpPr>
        <p:spPr>
          <a:xfrm>
            <a:off x="12460257" y="8731250"/>
            <a:ext cx="4572572"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a:off x="12460257" y="873125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Adventure</a:t>
            </a:r>
            <a:endParaRPr b="0" i="0" sz="4800" u="none" cap="none" strike="noStrike">
              <a:solidFill>
                <a:schemeClr val="dk1"/>
              </a:solidFill>
              <a:latin typeface="Calibri"/>
              <a:ea typeface="Calibri"/>
              <a:cs typeface="Calibri"/>
              <a:sym typeface="Calibri"/>
            </a:endParaRPr>
          </a:p>
        </p:txBody>
      </p:sp>
      <p:sp>
        <p:nvSpPr>
          <p:cNvPr id="95" name="Google Shape;95;p3"/>
          <p:cNvSpPr/>
          <p:nvPr/>
        </p:nvSpPr>
        <p:spPr>
          <a:xfrm>
            <a:off x="12460257" y="9531350"/>
            <a:ext cx="47080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Happily Ever After</a:t>
            </a:r>
            <a:endParaRPr b="0" i="0" sz="3200" u="none" cap="none" strike="noStrike">
              <a:solidFill>
                <a:schemeClr val="dk1"/>
              </a:solidFill>
              <a:latin typeface="Calibri"/>
              <a:ea typeface="Calibri"/>
              <a:cs typeface="Calibri"/>
              <a:sym typeface="Calibri"/>
            </a:endParaRPr>
          </a:p>
        </p:txBody>
      </p:sp>
      <p:sp>
        <p:nvSpPr>
          <p:cNvPr id="96" name="Google Shape;96;p3"/>
          <p:cNvSpPr/>
          <p:nvPr/>
        </p:nvSpPr>
        <p:spPr>
          <a:xfrm>
            <a:off x="16905813" y="10261600"/>
            <a:ext cx="569031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16905813" y="102616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C1C1C1"/>
                </a:solidFill>
                <a:latin typeface="Yeseva One"/>
                <a:ea typeface="Yeseva One"/>
                <a:cs typeface="Yeseva One"/>
                <a:sym typeface="Yeseva One"/>
              </a:rPr>
              <a:t>6</a:t>
            </a:r>
            <a:endParaRPr b="0" i="0" sz="11200" u="none" cap="none" strike="noStrike">
              <a:solidFill>
                <a:schemeClr val="dk1"/>
              </a:solidFill>
              <a:latin typeface="Calibri"/>
              <a:ea typeface="Calibri"/>
              <a:cs typeface="Calibri"/>
              <a:sym typeface="Calibri"/>
            </a:endParaRPr>
          </a:p>
        </p:txBody>
      </p:sp>
      <p:sp>
        <p:nvSpPr>
          <p:cNvPr id="98" name="Google Shape;98;p3"/>
          <p:cNvSpPr/>
          <p:nvPr/>
        </p:nvSpPr>
        <p:spPr>
          <a:xfrm>
            <a:off x="18023553" y="10433050"/>
            <a:ext cx="4572572"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
          <p:cNvSpPr/>
          <p:nvPr/>
        </p:nvSpPr>
        <p:spPr>
          <a:xfrm>
            <a:off x="18023553" y="1043305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Yeseva One"/>
                <a:ea typeface="Yeseva One"/>
                <a:cs typeface="Yeseva One"/>
                <a:sym typeface="Yeseva One"/>
              </a:rPr>
              <a:t>Conclusion</a:t>
            </a:r>
            <a:endParaRPr b="0" i="0" sz="4800" u="none" cap="none" strike="noStrike">
              <a:solidFill>
                <a:schemeClr val="dk1"/>
              </a:solidFill>
              <a:latin typeface="Calibri"/>
              <a:ea typeface="Calibri"/>
              <a:cs typeface="Calibri"/>
              <a:sym typeface="Calibri"/>
            </a:endParaRPr>
          </a:p>
        </p:txBody>
      </p:sp>
      <p:sp>
        <p:nvSpPr>
          <p:cNvPr id="100" name="Google Shape;100;p3"/>
          <p:cNvSpPr/>
          <p:nvPr/>
        </p:nvSpPr>
        <p:spPr>
          <a:xfrm>
            <a:off x="18023553" y="11233150"/>
            <a:ext cx="47080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C1C1C1"/>
                </a:solidFill>
                <a:latin typeface="Montserrat"/>
                <a:ea typeface="Montserrat"/>
                <a:cs typeface="Montserrat"/>
                <a:sym typeface="Montserrat"/>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5" name="Shape 105"/>
        <p:cNvGrpSpPr/>
        <p:nvPr/>
      </p:nvGrpSpPr>
      <p:grpSpPr>
        <a:xfrm>
          <a:off x="0" y="0"/>
          <a:ext cx="0" cy="0"/>
          <a:chOff x="0" y="0"/>
          <a:chExt cx="0" cy="0"/>
        </a:xfrm>
      </p:grpSpPr>
      <p:pic>
        <p:nvPicPr>
          <p:cNvPr descr="preencoded.png" id="106" name="Google Shape;106;p4"/>
          <p:cNvPicPr preferRelativeResize="0"/>
          <p:nvPr/>
        </p:nvPicPr>
        <p:blipFill rotWithShape="1">
          <a:blip r:embed="rId3">
            <a:alphaModFix/>
          </a:blip>
          <a:srcRect b="0" l="0" r="0" t="0"/>
          <a:stretch/>
        </p:blipFill>
        <p:spPr>
          <a:xfrm>
            <a:off x="0" y="5905500"/>
            <a:ext cx="23726565" cy="7810500"/>
          </a:xfrm>
          <a:prstGeom prst="rect">
            <a:avLst/>
          </a:prstGeom>
          <a:noFill/>
          <a:ln>
            <a:noFill/>
          </a:ln>
        </p:spPr>
      </p:pic>
      <p:pic>
        <p:nvPicPr>
          <p:cNvPr descr="preencoded.png" id="107" name="Google Shape;107;p4"/>
          <p:cNvPicPr preferRelativeResize="0"/>
          <p:nvPr/>
        </p:nvPicPr>
        <p:blipFill rotWithShape="1">
          <a:blip r:embed="rId4">
            <a:alphaModFix/>
          </a:blip>
          <a:srcRect b="0" l="0" r="0" t="0"/>
          <a:stretch/>
        </p:blipFill>
        <p:spPr>
          <a:xfrm>
            <a:off x="16835954" y="0"/>
            <a:ext cx="31755" cy="5905500"/>
          </a:xfrm>
          <a:prstGeom prst="rect">
            <a:avLst/>
          </a:prstGeom>
          <a:noFill/>
          <a:ln>
            <a:noFill/>
          </a:ln>
        </p:spPr>
      </p:pic>
      <p:pic>
        <p:nvPicPr>
          <p:cNvPr descr="preencoded.png" id="108" name="Google Shape;108;p4"/>
          <p:cNvPicPr preferRelativeResize="0"/>
          <p:nvPr/>
        </p:nvPicPr>
        <p:blipFill rotWithShape="1">
          <a:blip r:embed="rId5">
            <a:alphaModFix/>
          </a:blip>
          <a:srcRect b="0" l="0" r="0" t="0"/>
          <a:stretch/>
        </p:blipFill>
        <p:spPr>
          <a:xfrm>
            <a:off x="16626378" y="5689600"/>
            <a:ext cx="447535" cy="447480"/>
          </a:xfrm>
          <a:prstGeom prst="rect">
            <a:avLst/>
          </a:prstGeom>
          <a:noFill/>
          <a:ln>
            <a:noFill/>
          </a:ln>
        </p:spPr>
      </p:pic>
      <p:pic>
        <p:nvPicPr>
          <p:cNvPr descr="preencoded.png" id="109" name="Google Shape;109;p4"/>
          <p:cNvPicPr preferRelativeResize="0"/>
          <p:nvPr/>
        </p:nvPicPr>
        <p:blipFill rotWithShape="1">
          <a:blip r:embed="rId6">
            <a:alphaModFix/>
          </a:blip>
          <a:srcRect b="0" l="0" r="0" t="0"/>
          <a:stretch/>
        </p:blipFill>
        <p:spPr>
          <a:xfrm>
            <a:off x="18480810" y="2527300"/>
            <a:ext cx="1447981" cy="1447800"/>
          </a:xfrm>
          <a:prstGeom prst="rect">
            <a:avLst/>
          </a:prstGeom>
          <a:noFill/>
          <a:ln>
            <a:noFill/>
          </a:ln>
        </p:spPr>
      </p:pic>
      <p:pic>
        <p:nvPicPr>
          <p:cNvPr descr="preencoded.png" id="110" name="Google Shape;110;p4"/>
          <p:cNvPicPr preferRelativeResize="0"/>
          <p:nvPr/>
        </p:nvPicPr>
        <p:blipFill rotWithShape="1">
          <a:blip r:embed="rId7">
            <a:alphaModFix/>
          </a:blip>
          <a:srcRect b="0" l="0" r="0" t="0"/>
          <a:stretch/>
        </p:blipFill>
        <p:spPr>
          <a:xfrm>
            <a:off x="18571341" y="2617788"/>
            <a:ext cx="1267052" cy="1266723"/>
          </a:xfrm>
          <a:prstGeom prst="rect">
            <a:avLst/>
          </a:prstGeom>
          <a:noFill/>
          <a:ln>
            <a:noFill/>
          </a:ln>
        </p:spPr>
      </p:pic>
      <p:pic>
        <p:nvPicPr>
          <p:cNvPr descr="preencoded.png" id="111" name="Google Shape;111;p4"/>
          <p:cNvPicPr preferRelativeResize="0"/>
          <p:nvPr/>
        </p:nvPicPr>
        <p:blipFill rotWithShape="1">
          <a:blip r:embed="rId8">
            <a:alphaModFix/>
          </a:blip>
          <a:srcRect b="0" l="0" r="0" t="0"/>
          <a:stretch/>
        </p:blipFill>
        <p:spPr>
          <a:xfrm>
            <a:off x="1028829" y="11112500"/>
            <a:ext cx="1143143" cy="1143000"/>
          </a:xfrm>
          <a:prstGeom prst="rect">
            <a:avLst/>
          </a:prstGeom>
          <a:noFill/>
          <a:ln>
            <a:noFill/>
          </a:ln>
        </p:spPr>
      </p:pic>
      <p:pic>
        <p:nvPicPr>
          <p:cNvPr descr="preencoded.png" id="112" name="Google Shape;112;p4"/>
          <p:cNvPicPr preferRelativeResize="0"/>
          <p:nvPr/>
        </p:nvPicPr>
        <p:blipFill rotWithShape="1">
          <a:blip r:embed="rId9">
            <a:alphaModFix/>
          </a:blip>
          <a:srcRect b="0" l="0" r="0" t="0"/>
          <a:stretch/>
        </p:blipFill>
        <p:spPr>
          <a:xfrm>
            <a:off x="1096559" y="11148219"/>
            <a:ext cx="1039690" cy="1039558"/>
          </a:xfrm>
          <a:prstGeom prst="rect">
            <a:avLst/>
          </a:prstGeom>
          <a:noFill/>
          <a:ln>
            <a:noFill/>
          </a:ln>
        </p:spPr>
      </p:pic>
      <p:sp>
        <p:nvSpPr>
          <p:cNvPr id="113" name="Google Shape;113;p4"/>
          <p:cNvSpPr/>
          <p:nvPr/>
        </p:nvSpPr>
        <p:spPr>
          <a:xfrm>
            <a:off x="1740117" y="1955800"/>
            <a:ext cx="12743926"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The Realm of the Extraordinary</a:t>
            </a:r>
            <a:endParaRPr b="0" i="0" sz="11200" u="none" cap="none" strike="noStrike">
              <a:solidFill>
                <a:schemeClr val="dk1"/>
              </a:solidFill>
              <a:latin typeface="Calibri"/>
              <a:ea typeface="Calibri"/>
              <a:cs typeface="Calibri"/>
              <a:sym typeface="Calibri"/>
            </a:endParaRPr>
          </a:p>
        </p:txBody>
      </p:sp>
      <p:sp>
        <p:nvSpPr>
          <p:cNvPr id="114" name="Google Shape;114;p4"/>
          <p:cNvSpPr/>
          <p:nvPr/>
        </p:nvSpPr>
        <p:spPr>
          <a:xfrm>
            <a:off x="3531041" y="7302500"/>
            <a:ext cx="8861474" cy="5583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5" name="Google Shape;115;p4"/>
          <p:cNvSpPr/>
          <p:nvPr/>
        </p:nvSpPr>
        <p:spPr>
          <a:xfrm>
            <a:off x="13273159" y="7302500"/>
            <a:ext cx="8861474" cy="5583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0" name="Shape 120"/>
        <p:cNvGrpSpPr/>
        <p:nvPr/>
      </p:nvGrpSpPr>
      <p:grpSpPr>
        <a:xfrm>
          <a:off x="0" y="0"/>
          <a:ext cx="0" cy="0"/>
          <a:chOff x="0" y="0"/>
          <a:chExt cx="0" cy="0"/>
        </a:xfrm>
      </p:grpSpPr>
      <p:sp>
        <p:nvSpPr>
          <p:cNvPr id="121" name="Google Shape;121;p5"/>
          <p:cNvSpPr/>
          <p:nvPr/>
        </p:nvSpPr>
        <p:spPr>
          <a:xfrm>
            <a:off x="1143143" y="1193800"/>
            <a:ext cx="22113464" cy="113411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22" name="Google Shape;122;p5"/>
          <p:cNvPicPr preferRelativeResize="0"/>
          <p:nvPr/>
        </p:nvPicPr>
        <p:blipFill rotWithShape="1">
          <a:blip r:embed="rId3">
            <a:alphaModFix/>
          </a:blip>
          <a:srcRect b="0" l="0" r="0" t="0"/>
          <a:stretch/>
        </p:blipFill>
        <p:spPr>
          <a:xfrm>
            <a:off x="0" y="0"/>
            <a:ext cx="11685461" cy="13716000"/>
          </a:xfrm>
          <a:prstGeom prst="rect">
            <a:avLst/>
          </a:prstGeom>
          <a:noFill/>
          <a:ln>
            <a:noFill/>
          </a:ln>
        </p:spPr>
      </p:pic>
      <p:pic>
        <p:nvPicPr>
          <p:cNvPr descr="preencoded.png" id="123" name="Google Shape;123;p5"/>
          <p:cNvPicPr preferRelativeResize="0"/>
          <p:nvPr/>
        </p:nvPicPr>
        <p:blipFill rotWithShape="1">
          <a:blip r:embed="rId4">
            <a:alphaModFix/>
          </a:blip>
          <a:srcRect b="0" l="0" r="0" t="0"/>
          <a:stretch/>
        </p:blipFill>
        <p:spPr>
          <a:xfrm>
            <a:off x="10072359" y="0"/>
            <a:ext cx="3416727" cy="13716000"/>
          </a:xfrm>
          <a:prstGeom prst="rect">
            <a:avLst/>
          </a:prstGeom>
          <a:noFill/>
          <a:ln>
            <a:noFill/>
          </a:ln>
        </p:spPr>
      </p:pic>
      <p:sp>
        <p:nvSpPr>
          <p:cNvPr id="124" name="Google Shape;124;p5"/>
          <p:cNvSpPr/>
          <p:nvPr/>
        </p:nvSpPr>
        <p:spPr>
          <a:xfrm>
            <a:off x="12434854" y="3340100"/>
            <a:ext cx="9805626"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25" name="Google Shape;125;p5"/>
          <p:cNvPicPr preferRelativeResize="0"/>
          <p:nvPr/>
        </p:nvPicPr>
        <p:blipFill rotWithShape="1">
          <a:blip r:embed="rId5">
            <a:alphaModFix/>
          </a:blip>
          <a:srcRect b="0" l="0" r="0" t="0"/>
          <a:stretch/>
        </p:blipFill>
        <p:spPr>
          <a:xfrm>
            <a:off x="12434854" y="4108450"/>
            <a:ext cx="1625803" cy="1625600"/>
          </a:xfrm>
          <a:prstGeom prst="rect">
            <a:avLst/>
          </a:prstGeom>
          <a:noFill/>
          <a:ln>
            <a:noFill/>
          </a:ln>
        </p:spPr>
      </p:pic>
      <p:pic>
        <p:nvPicPr>
          <p:cNvPr descr="preencoded.png" id="126" name="Google Shape;126;p5"/>
          <p:cNvPicPr preferRelativeResize="0"/>
          <p:nvPr/>
        </p:nvPicPr>
        <p:blipFill rotWithShape="1">
          <a:blip r:embed="rId6">
            <a:alphaModFix/>
          </a:blip>
          <a:srcRect b="0" l="0" r="0" t="0"/>
          <a:stretch/>
        </p:blipFill>
        <p:spPr>
          <a:xfrm>
            <a:off x="12649790" y="4216400"/>
            <a:ext cx="1196250" cy="1409700"/>
          </a:xfrm>
          <a:prstGeom prst="rect">
            <a:avLst/>
          </a:prstGeom>
          <a:noFill/>
          <a:ln>
            <a:noFill/>
          </a:ln>
        </p:spPr>
      </p:pic>
      <p:sp>
        <p:nvSpPr>
          <p:cNvPr id="127" name="Google Shape;127;p5"/>
          <p:cNvSpPr/>
          <p:nvPr/>
        </p:nvSpPr>
        <p:spPr>
          <a:xfrm>
            <a:off x="14365495" y="33401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14365495" y="3340100"/>
            <a:ext cx="8129016"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FFFFFF"/>
                </a:solidFill>
                <a:latin typeface="Yeseva One"/>
                <a:ea typeface="Yeseva One"/>
                <a:cs typeface="Yeseva One"/>
                <a:sym typeface="Yeseva One"/>
              </a:rPr>
              <a:t>Unicorn Sightings</a:t>
            </a:r>
            <a:endParaRPr b="0" i="0" sz="6000" u="none" cap="none" strike="noStrike">
              <a:solidFill>
                <a:schemeClr val="dk1"/>
              </a:solidFill>
              <a:latin typeface="Calibri"/>
              <a:ea typeface="Calibri"/>
              <a:cs typeface="Calibri"/>
              <a:sym typeface="Calibri"/>
            </a:endParaRPr>
          </a:p>
        </p:txBody>
      </p:sp>
      <p:sp>
        <p:nvSpPr>
          <p:cNvPr id="129" name="Google Shape;129;p5"/>
          <p:cNvSpPr/>
          <p:nvPr/>
        </p:nvSpPr>
        <p:spPr>
          <a:xfrm>
            <a:off x="14365495" y="4521200"/>
            <a:ext cx="8010468"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0" name="Google Shape;130;p5"/>
          <p:cNvSpPr/>
          <p:nvPr/>
        </p:nvSpPr>
        <p:spPr>
          <a:xfrm>
            <a:off x="12434854" y="7632700"/>
            <a:ext cx="9805626"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1" name="Google Shape;131;p5"/>
          <p:cNvPicPr preferRelativeResize="0"/>
          <p:nvPr/>
        </p:nvPicPr>
        <p:blipFill rotWithShape="1">
          <a:blip r:embed="rId5">
            <a:alphaModFix/>
          </a:blip>
          <a:srcRect b="0" l="0" r="0" t="0"/>
          <a:stretch/>
        </p:blipFill>
        <p:spPr>
          <a:xfrm>
            <a:off x="12434854" y="8401050"/>
            <a:ext cx="1625803" cy="1625600"/>
          </a:xfrm>
          <a:prstGeom prst="rect">
            <a:avLst/>
          </a:prstGeom>
          <a:noFill/>
          <a:ln>
            <a:noFill/>
          </a:ln>
        </p:spPr>
      </p:pic>
      <p:pic>
        <p:nvPicPr>
          <p:cNvPr descr="preencoded.png" id="132" name="Google Shape;132;p5"/>
          <p:cNvPicPr preferRelativeResize="0"/>
          <p:nvPr/>
        </p:nvPicPr>
        <p:blipFill rotWithShape="1">
          <a:blip r:embed="rId7">
            <a:alphaModFix/>
          </a:blip>
          <a:srcRect b="0" l="0" r="0" t="0"/>
          <a:stretch/>
        </p:blipFill>
        <p:spPr>
          <a:xfrm>
            <a:off x="12689839" y="8502650"/>
            <a:ext cx="1116152" cy="1422561"/>
          </a:xfrm>
          <a:prstGeom prst="rect">
            <a:avLst/>
          </a:prstGeom>
          <a:noFill/>
          <a:ln>
            <a:noFill/>
          </a:ln>
        </p:spPr>
      </p:pic>
      <p:sp>
        <p:nvSpPr>
          <p:cNvPr id="133" name="Google Shape;133;p5"/>
          <p:cNvSpPr/>
          <p:nvPr/>
        </p:nvSpPr>
        <p:spPr>
          <a:xfrm>
            <a:off x="14365495" y="76327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a:off x="14365495" y="7632700"/>
            <a:ext cx="8129016"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000" u="none" cap="none" strike="noStrike">
                <a:solidFill>
                  <a:srgbClr val="FFFFFF"/>
                </a:solidFill>
                <a:latin typeface="Yeseva One"/>
                <a:ea typeface="Yeseva One"/>
                <a:cs typeface="Yeseva One"/>
                <a:sym typeface="Yeseva One"/>
              </a:rPr>
              <a:t>Dragon Taming</a:t>
            </a:r>
            <a:endParaRPr b="0" i="0" sz="6000" u="none" cap="none" strike="noStrike">
              <a:solidFill>
                <a:schemeClr val="dk1"/>
              </a:solidFill>
              <a:latin typeface="Calibri"/>
              <a:ea typeface="Calibri"/>
              <a:cs typeface="Calibri"/>
              <a:sym typeface="Calibri"/>
            </a:endParaRPr>
          </a:p>
        </p:txBody>
      </p:sp>
      <p:sp>
        <p:nvSpPr>
          <p:cNvPr id="135" name="Google Shape;135;p5"/>
          <p:cNvSpPr/>
          <p:nvPr/>
        </p:nvSpPr>
        <p:spPr>
          <a:xfrm>
            <a:off x="14365495" y="8813800"/>
            <a:ext cx="8010468"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0" name="Shape 140"/>
        <p:cNvGrpSpPr/>
        <p:nvPr/>
      </p:nvGrpSpPr>
      <p:grpSpPr>
        <a:xfrm>
          <a:off x="0" y="0"/>
          <a:ext cx="0" cy="0"/>
          <a:chOff x="0" y="0"/>
          <a:chExt cx="0" cy="0"/>
        </a:xfrm>
      </p:grpSpPr>
      <p:sp>
        <p:nvSpPr>
          <p:cNvPr id="141" name="Google Shape;141;p6"/>
          <p:cNvSpPr/>
          <p:nvPr/>
        </p:nvSpPr>
        <p:spPr>
          <a:xfrm>
            <a:off x="-1803625" y="8064500"/>
            <a:ext cx="24590273" cy="7251700"/>
          </a:xfrm>
          <a:prstGeom prst="roundRect">
            <a:avLst>
              <a:gd fmla="val 5258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2" name="Google Shape;142;p6"/>
          <p:cNvPicPr preferRelativeResize="0"/>
          <p:nvPr/>
        </p:nvPicPr>
        <p:blipFill rotWithShape="1">
          <a:blip r:embed="rId3">
            <a:alphaModFix/>
          </a:blip>
          <a:srcRect b="0" l="0" r="0" t="0"/>
          <a:stretch/>
        </p:blipFill>
        <p:spPr>
          <a:xfrm>
            <a:off x="1663908" y="7810500"/>
            <a:ext cx="508063" cy="508000"/>
          </a:xfrm>
          <a:prstGeom prst="rect">
            <a:avLst/>
          </a:prstGeom>
          <a:noFill/>
          <a:ln>
            <a:noFill/>
          </a:ln>
        </p:spPr>
      </p:pic>
      <p:pic>
        <p:nvPicPr>
          <p:cNvPr descr="preencoded.png" id="143" name="Google Shape;143;p6"/>
          <p:cNvPicPr preferRelativeResize="0"/>
          <p:nvPr/>
        </p:nvPicPr>
        <p:blipFill rotWithShape="1">
          <a:blip r:embed="rId4">
            <a:alphaModFix/>
          </a:blip>
          <a:srcRect b="0" l="0" r="0" t="0"/>
          <a:stretch/>
        </p:blipFill>
        <p:spPr>
          <a:xfrm>
            <a:off x="1694156" y="7840743"/>
            <a:ext cx="447535" cy="447477"/>
          </a:xfrm>
          <a:prstGeom prst="rect">
            <a:avLst/>
          </a:prstGeom>
          <a:noFill/>
          <a:ln>
            <a:noFill/>
          </a:ln>
        </p:spPr>
      </p:pic>
      <p:sp>
        <p:nvSpPr>
          <p:cNvPr id="144" name="Google Shape;144;p6"/>
          <p:cNvSpPr/>
          <p:nvPr/>
        </p:nvSpPr>
        <p:spPr>
          <a:xfrm>
            <a:off x="1917940" y="1333500"/>
            <a:ext cx="24475959" cy="134620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5" name="Google Shape;145;p6"/>
          <p:cNvPicPr preferRelativeResize="0"/>
          <p:nvPr/>
        </p:nvPicPr>
        <p:blipFill rotWithShape="1">
          <a:blip r:embed="rId5">
            <a:alphaModFix/>
          </a:blip>
          <a:srcRect b="0" l="0" r="0" t="0"/>
          <a:stretch/>
        </p:blipFill>
        <p:spPr>
          <a:xfrm>
            <a:off x="3658057" y="1854200"/>
            <a:ext cx="1447981" cy="1447800"/>
          </a:xfrm>
          <a:prstGeom prst="rect">
            <a:avLst/>
          </a:prstGeom>
          <a:noFill/>
          <a:ln>
            <a:noFill/>
          </a:ln>
        </p:spPr>
      </p:pic>
      <p:pic>
        <p:nvPicPr>
          <p:cNvPr descr="preencoded.png" id="146" name="Google Shape;146;p6"/>
          <p:cNvPicPr preferRelativeResize="0"/>
          <p:nvPr/>
        </p:nvPicPr>
        <p:blipFill rotWithShape="1">
          <a:blip r:embed="rId6">
            <a:alphaModFix/>
          </a:blip>
          <a:srcRect b="0" l="0" r="0" t="0"/>
          <a:stretch/>
        </p:blipFill>
        <p:spPr>
          <a:xfrm>
            <a:off x="3748589" y="1944688"/>
            <a:ext cx="1267052" cy="1266720"/>
          </a:xfrm>
          <a:prstGeom prst="rect">
            <a:avLst/>
          </a:prstGeom>
          <a:noFill/>
          <a:ln>
            <a:noFill/>
          </a:ln>
        </p:spPr>
      </p:pic>
      <p:pic>
        <p:nvPicPr>
          <p:cNvPr descr="preencoded.png" id="147" name="Google Shape;147;p6"/>
          <p:cNvPicPr preferRelativeResize="0"/>
          <p:nvPr/>
        </p:nvPicPr>
        <p:blipFill rotWithShape="1">
          <a:blip r:embed="rId7">
            <a:alphaModFix/>
          </a:blip>
          <a:srcRect b="0" l="0" r="0" t="0"/>
          <a:stretch/>
        </p:blipFill>
        <p:spPr>
          <a:xfrm>
            <a:off x="22456407" y="7493000"/>
            <a:ext cx="1143143" cy="1143000"/>
          </a:xfrm>
          <a:prstGeom prst="rect">
            <a:avLst/>
          </a:prstGeom>
          <a:noFill/>
          <a:ln>
            <a:noFill/>
          </a:ln>
        </p:spPr>
      </p:pic>
      <p:pic>
        <p:nvPicPr>
          <p:cNvPr descr="preencoded.png" id="148" name="Google Shape;148;p6"/>
          <p:cNvPicPr preferRelativeResize="0"/>
          <p:nvPr/>
        </p:nvPicPr>
        <p:blipFill rotWithShape="1">
          <a:blip r:embed="rId8">
            <a:alphaModFix/>
          </a:blip>
          <a:srcRect b="0" l="0" r="0" t="0"/>
          <a:stretch/>
        </p:blipFill>
        <p:spPr>
          <a:xfrm>
            <a:off x="22524137" y="7528719"/>
            <a:ext cx="1039690" cy="1039558"/>
          </a:xfrm>
          <a:prstGeom prst="rect">
            <a:avLst/>
          </a:prstGeom>
          <a:noFill/>
          <a:ln>
            <a:noFill/>
          </a:ln>
        </p:spPr>
      </p:pic>
      <p:sp>
        <p:nvSpPr>
          <p:cNvPr id="149" name="Google Shape;149;p6"/>
          <p:cNvSpPr/>
          <p:nvPr/>
        </p:nvSpPr>
        <p:spPr>
          <a:xfrm>
            <a:off x="3442130" y="1866900"/>
            <a:ext cx="7874984" cy="1033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3442130" y="1866900"/>
            <a:ext cx="7874984" cy="459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1" name="Google Shape;151;p6"/>
          <p:cNvPicPr preferRelativeResize="0"/>
          <p:nvPr/>
        </p:nvPicPr>
        <p:blipFill rotWithShape="1">
          <a:blip r:embed="rId9">
            <a:alphaModFix/>
          </a:blip>
          <a:srcRect b="0" l="0" r="0" t="0"/>
          <a:stretch/>
        </p:blipFill>
        <p:spPr>
          <a:xfrm>
            <a:off x="6566721" y="1866900"/>
            <a:ext cx="1625803" cy="1625600"/>
          </a:xfrm>
          <a:prstGeom prst="rect">
            <a:avLst/>
          </a:prstGeom>
          <a:noFill/>
          <a:ln>
            <a:noFill/>
          </a:ln>
        </p:spPr>
      </p:pic>
      <p:pic>
        <p:nvPicPr>
          <p:cNvPr descr="preencoded.png" id="152" name="Google Shape;152;p6"/>
          <p:cNvPicPr preferRelativeResize="0"/>
          <p:nvPr/>
        </p:nvPicPr>
        <p:blipFill rotWithShape="1">
          <a:blip r:embed="rId10">
            <a:alphaModFix/>
          </a:blip>
          <a:srcRect b="0" l="0" r="0" t="0"/>
          <a:stretch/>
        </p:blipFill>
        <p:spPr>
          <a:xfrm>
            <a:off x="6781657" y="1974850"/>
            <a:ext cx="1196250" cy="1409700"/>
          </a:xfrm>
          <a:prstGeom prst="rect">
            <a:avLst/>
          </a:prstGeom>
          <a:noFill/>
          <a:ln>
            <a:noFill/>
          </a:ln>
        </p:spPr>
      </p:pic>
      <p:sp>
        <p:nvSpPr>
          <p:cNvPr id="153" name="Google Shape;153;p6"/>
          <p:cNvSpPr/>
          <p:nvPr/>
        </p:nvSpPr>
        <p:spPr>
          <a:xfrm>
            <a:off x="3442130" y="3797300"/>
            <a:ext cx="7874984"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3315114" y="3797300"/>
            <a:ext cx="8129016"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6000" u="none" cap="none" strike="noStrike">
                <a:solidFill>
                  <a:srgbClr val="FFFFFF"/>
                </a:solidFill>
                <a:latin typeface="Yeseva One"/>
                <a:ea typeface="Yeseva One"/>
                <a:cs typeface="Yeseva One"/>
                <a:sym typeface="Yeseva One"/>
              </a:rPr>
              <a:t>Unicorn Sightings</a:t>
            </a:r>
            <a:endParaRPr b="0" i="0" sz="6000" u="none" cap="none" strike="noStrike">
              <a:solidFill>
                <a:schemeClr val="dk1"/>
              </a:solidFill>
              <a:latin typeface="Calibri"/>
              <a:ea typeface="Calibri"/>
              <a:cs typeface="Calibri"/>
              <a:sym typeface="Calibri"/>
            </a:endParaRPr>
          </a:p>
        </p:txBody>
      </p:sp>
      <p:sp>
        <p:nvSpPr>
          <p:cNvPr id="155" name="Google Shape;155;p6"/>
          <p:cNvSpPr/>
          <p:nvPr/>
        </p:nvSpPr>
        <p:spPr>
          <a:xfrm>
            <a:off x="3374388" y="4978400"/>
            <a:ext cx="8010468" cy="1621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Montserrat"/>
                <a:ea typeface="Montserrat"/>
                <a:cs typeface="Montserrat"/>
                <a:sym typeface="Montserrat"/>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preencoded.png" id="156" name="Google Shape;156;p6"/>
          <p:cNvPicPr preferRelativeResize="0"/>
          <p:nvPr/>
        </p:nvPicPr>
        <p:blipFill rotWithShape="1">
          <a:blip r:embed="rId11">
            <a:alphaModFix/>
          </a:blip>
          <a:srcRect b="0" l="0" r="0" t="0"/>
          <a:stretch/>
        </p:blipFill>
        <p:spPr>
          <a:xfrm>
            <a:off x="3442130" y="6972300"/>
            <a:ext cx="7874984" cy="5232400"/>
          </a:xfrm>
          <a:prstGeom prst="rect">
            <a:avLst/>
          </a:prstGeom>
          <a:noFill/>
          <a:ln>
            <a:noFill/>
          </a:ln>
        </p:spPr>
      </p:pic>
      <p:sp>
        <p:nvSpPr>
          <p:cNvPr id="157" name="Google Shape;157;p6"/>
          <p:cNvSpPr/>
          <p:nvPr/>
        </p:nvSpPr>
        <p:spPr>
          <a:xfrm>
            <a:off x="13387473" y="1676400"/>
            <a:ext cx="7874984" cy="1033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13387473" y="1676400"/>
            <a:ext cx="7874984" cy="459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9" name="Google Shape;159;p6"/>
          <p:cNvPicPr preferRelativeResize="0"/>
          <p:nvPr/>
        </p:nvPicPr>
        <p:blipFill rotWithShape="1">
          <a:blip r:embed="rId9">
            <a:alphaModFix/>
          </a:blip>
          <a:srcRect b="0" l="0" r="0" t="0"/>
          <a:stretch/>
        </p:blipFill>
        <p:spPr>
          <a:xfrm>
            <a:off x="16512064" y="1676400"/>
            <a:ext cx="1625803" cy="1625600"/>
          </a:xfrm>
          <a:prstGeom prst="rect">
            <a:avLst/>
          </a:prstGeom>
          <a:noFill/>
          <a:ln>
            <a:noFill/>
          </a:ln>
        </p:spPr>
      </p:pic>
      <p:pic>
        <p:nvPicPr>
          <p:cNvPr descr="preencoded.png" id="160" name="Google Shape;160;p6"/>
          <p:cNvPicPr preferRelativeResize="0"/>
          <p:nvPr/>
        </p:nvPicPr>
        <p:blipFill rotWithShape="1">
          <a:blip r:embed="rId12">
            <a:alphaModFix/>
          </a:blip>
          <a:srcRect b="0" l="0" r="0" t="0"/>
          <a:stretch/>
        </p:blipFill>
        <p:spPr>
          <a:xfrm>
            <a:off x="16767048" y="1778000"/>
            <a:ext cx="1116152" cy="1422561"/>
          </a:xfrm>
          <a:prstGeom prst="rect">
            <a:avLst/>
          </a:prstGeom>
          <a:noFill/>
          <a:ln>
            <a:noFill/>
          </a:ln>
        </p:spPr>
      </p:pic>
      <p:sp>
        <p:nvSpPr>
          <p:cNvPr id="161" name="Google Shape;161;p6"/>
          <p:cNvSpPr/>
          <p:nvPr/>
        </p:nvSpPr>
        <p:spPr>
          <a:xfrm>
            <a:off x="13387473" y="3606800"/>
            <a:ext cx="7874984"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13260457" y="3606800"/>
            <a:ext cx="8129016"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6000" u="none" cap="none" strike="noStrike">
                <a:solidFill>
                  <a:srgbClr val="FFFFFF"/>
                </a:solidFill>
                <a:latin typeface="Yeseva One"/>
                <a:ea typeface="Yeseva One"/>
                <a:cs typeface="Yeseva One"/>
                <a:sym typeface="Yeseva One"/>
              </a:rPr>
              <a:t>Dragon Taming</a:t>
            </a:r>
            <a:endParaRPr b="0" i="0" sz="6000" u="none" cap="none" strike="noStrike">
              <a:solidFill>
                <a:schemeClr val="dk1"/>
              </a:solidFill>
              <a:latin typeface="Calibri"/>
              <a:ea typeface="Calibri"/>
              <a:cs typeface="Calibri"/>
              <a:sym typeface="Calibri"/>
            </a:endParaRPr>
          </a:p>
        </p:txBody>
      </p:sp>
      <p:sp>
        <p:nvSpPr>
          <p:cNvPr id="163" name="Google Shape;163;p6"/>
          <p:cNvSpPr/>
          <p:nvPr/>
        </p:nvSpPr>
        <p:spPr>
          <a:xfrm>
            <a:off x="13319731" y="4787900"/>
            <a:ext cx="8010468" cy="1621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Montserrat"/>
                <a:ea typeface="Montserrat"/>
                <a:cs typeface="Montserrat"/>
                <a:sym typeface="Montserrat"/>
              </a:rPr>
              <a:t>A closer look at the art of taming dragons and the brave adventurers who dare to take on these  creatures.</a:t>
            </a:r>
            <a:endParaRPr b="0" i="0" sz="3200" u="none" cap="none" strike="noStrike">
              <a:solidFill>
                <a:schemeClr val="dk1"/>
              </a:solidFill>
              <a:latin typeface="Calibri"/>
              <a:ea typeface="Calibri"/>
              <a:cs typeface="Calibri"/>
              <a:sym typeface="Calibri"/>
            </a:endParaRPr>
          </a:p>
        </p:txBody>
      </p:sp>
      <p:pic>
        <p:nvPicPr>
          <p:cNvPr descr="preencoded.png" id="164" name="Google Shape;164;p6"/>
          <p:cNvPicPr preferRelativeResize="0"/>
          <p:nvPr/>
        </p:nvPicPr>
        <p:blipFill rotWithShape="1">
          <a:blip r:embed="rId13">
            <a:alphaModFix/>
          </a:blip>
          <a:srcRect b="0" l="0" r="0" t="0"/>
          <a:stretch/>
        </p:blipFill>
        <p:spPr>
          <a:xfrm>
            <a:off x="13387473" y="6781800"/>
            <a:ext cx="7874984" cy="523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9" name="Shape 169"/>
        <p:cNvGrpSpPr/>
        <p:nvPr/>
      </p:nvGrpSpPr>
      <p:grpSpPr>
        <a:xfrm>
          <a:off x="0" y="0"/>
          <a:ext cx="0" cy="0"/>
          <a:chOff x="0" y="0"/>
          <a:chExt cx="0" cy="0"/>
        </a:xfrm>
      </p:grpSpPr>
      <p:pic>
        <p:nvPicPr>
          <p:cNvPr descr="preencoded.png" id="170" name="Google Shape;170;p7"/>
          <p:cNvPicPr preferRelativeResize="0"/>
          <p:nvPr/>
        </p:nvPicPr>
        <p:blipFill rotWithShape="1">
          <a:blip r:embed="rId3">
            <a:alphaModFix/>
          </a:blip>
          <a:srcRect b="0" l="0" r="0" t="0"/>
          <a:stretch/>
        </p:blipFill>
        <p:spPr>
          <a:xfrm>
            <a:off x="0" y="0"/>
            <a:ext cx="5321965" cy="5689600"/>
          </a:xfrm>
          <a:prstGeom prst="rect">
            <a:avLst/>
          </a:prstGeom>
          <a:noFill/>
          <a:ln>
            <a:noFill/>
          </a:ln>
        </p:spPr>
      </p:pic>
      <p:pic>
        <p:nvPicPr>
          <p:cNvPr descr="preencoded.png" id="171" name="Google Shape;171;p7"/>
          <p:cNvPicPr preferRelativeResize="0"/>
          <p:nvPr/>
        </p:nvPicPr>
        <p:blipFill rotWithShape="1">
          <a:blip r:embed="rId4">
            <a:alphaModFix/>
          </a:blip>
          <a:srcRect b="0" l="0" r="0" t="0"/>
          <a:stretch/>
        </p:blipFill>
        <p:spPr>
          <a:xfrm>
            <a:off x="22291285" y="2336800"/>
            <a:ext cx="31755" cy="11379200"/>
          </a:xfrm>
          <a:prstGeom prst="rect">
            <a:avLst/>
          </a:prstGeom>
          <a:noFill/>
          <a:ln>
            <a:noFill/>
          </a:ln>
        </p:spPr>
      </p:pic>
      <p:sp>
        <p:nvSpPr>
          <p:cNvPr id="172" name="Google Shape;172;p7"/>
          <p:cNvSpPr/>
          <p:nvPr/>
        </p:nvSpPr>
        <p:spPr>
          <a:xfrm>
            <a:off x="2476810" y="2286000"/>
            <a:ext cx="19602783" cy="103039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Fantasy is the gateway to the impossible, the land where the ordinary becomes extraordinary, and the impossible becomes possible. </a:t>
            </a:r>
            <a:endParaRPr b="0" i="0" sz="11200" u="none" cap="none" strike="noStrike">
              <a:solidFill>
                <a:schemeClr val="dk1"/>
              </a:solidFill>
              <a:latin typeface="Calibri"/>
              <a:ea typeface="Calibri"/>
              <a:cs typeface="Calibri"/>
              <a:sym typeface="Calibri"/>
            </a:endParaRPr>
          </a:p>
        </p:txBody>
      </p:sp>
      <p:sp>
        <p:nvSpPr>
          <p:cNvPr id="173" name="Google Shape;173;p7"/>
          <p:cNvSpPr/>
          <p:nvPr/>
        </p:nvSpPr>
        <p:spPr>
          <a:xfrm>
            <a:off x="17655207" y="12560300"/>
            <a:ext cx="4034871"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The Dream Weaver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8" name="Shape 178"/>
        <p:cNvGrpSpPr/>
        <p:nvPr/>
      </p:nvGrpSpPr>
      <p:grpSpPr>
        <a:xfrm>
          <a:off x="0" y="0"/>
          <a:ext cx="0" cy="0"/>
          <a:chOff x="0" y="0"/>
          <a:chExt cx="0" cy="0"/>
        </a:xfrm>
      </p:grpSpPr>
      <p:sp>
        <p:nvSpPr>
          <p:cNvPr id="179" name="Google Shape;179;p8"/>
          <p:cNvSpPr/>
          <p:nvPr/>
        </p:nvSpPr>
        <p:spPr>
          <a:xfrm>
            <a:off x="1143143" y="-1244600"/>
            <a:ext cx="22113464" cy="11938000"/>
          </a:xfrm>
          <a:prstGeom prst="roundRect">
            <a:avLst>
              <a:gd fmla="val 10647"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p:nvPr/>
        </p:nvSpPr>
        <p:spPr>
          <a:xfrm>
            <a:off x="-3505638" y="1016000"/>
            <a:ext cx="15152994" cy="11252200"/>
          </a:xfrm>
          <a:prstGeom prst="roundRect">
            <a:avLst>
              <a:gd fmla="val 11296"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81" name="Google Shape;181;p8"/>
          <p:cNvPicPr preferRelativeResize="0"/>
          <p:nvPr/>
        </p:nvPicPr>
        <p:blipFill rotWithShape="1">
          <a:blip r:embed="rId3">
            <a:alphaModFix/>
          </a:blip>
          <a:srcRect b="0" l="0" r="0" t="0"/>
          <a:stretch/>
        </p:blipFill>
        <p:spPr>
          <a:xfrm>
            <a:off x="22456407" y="11595100"/>
            <a:ext cx="1625803" cy="1625600"/>
          </a:xfrm>
          <a:prstGeom prst="rect">
            <a:avLst/>
          </a:prstGeom>
          <a:noFill/>
          <a:ln>
            <a:noFill/>
          </a:ln>
        </p:spPr>
      </p:pic>
      <p:pic>
        <p:nvPicPr>
          <p:cNvPr descr="preencoded.png" id="182" name="Google Shape;182;p8"/>
          <p:cNvPicPr preferRelativeResize="0"/>
          <p:nvPr/>
        </p:nvPicPr>
        <p:blipFill rotWithShape="1">
          <a:blip r:embed="rId4">
            <a:alphaModFix/>
          </a:blip>
          <a:srcRect b="0" l="0" r="0" t="0"/>
          <a:stretch/>
        </p:blipFill>
        <p:spPr>
          <a:xfrm>
            <a:off x="22558056" y="11696700"/>
            <a:ext cx="1422655" cy="1422288"/>
          </a:xfrm>
          <a:prstGeom prst="rect">
            <a:avLst/>
          </a:prstGeom>
          <a:noFill/>
          <a:ln>
            <a:noFill/>
          </a:ln>
        </p:spPr>
      </p:pic>
      <p:pic>
        <p:nvPicPr>
          <p:cNvPr descr="preencoded.png" id="183" name="Google Shape;183;p8"/>
          <p:cNvPicPr preferRelativeResize="0"/>
          <p:nvPr/>
        </p:nvPicPr>
        <p:blipFill rotWithShape="1">
          <a:blip r:embed="rId3">
            <a:alphaModFix/>
          </a:blip>
          <a:srcRect b="0" l="0" r="0" t="0"/>
          <a:stretch/>
        </p:blipFill>
        <p:spPr>
          <a:xfrm>
            <a:off x="8446556" y="1587500"/>
            <a:ext cx="1625803" cy="1625600"/>
          </a:xfrm>
          <a:prstGeom prst="rect">
            <a:avLst/>
          </a:prstGeom>
          <a:noFill/>
          <a:ln>
            <a:noFill/>
          </a:ln>
        </p:spPr>
      </p:pic>
      <p:pic>
        <p:nvPicPr>
          <p:cNvPr descr="preencoded.png" id="184" name="Google Shape;184;p8"/>
          <p:cNvPicPr preferRelativeResize="0"/>
          <p:nvPr/>
        </p:nvPicPr>
        <p:blipFill rotWithShape="1">
          <a:blip r:embed="rId5">
            <a:alphaModFix/>
          </a:blip>
          <a:srcRect b="0" l="0" r="0" t="0"/>
          <a:stretch/>
        </p:blipFill>
        <p:spPr>
          <a:xfrm>
            <a:off x="8542883" y="1638300"/>
            <a:ext cx="1478669" cy="1478483"/>
          </a:xfrm>
          <a:prstGeom prst="rect">
            <a:avLst/>
          </a:prstGeom>
          <a:noFill/>
          <a:ln>
            <a:noFill/>
          </a:ln>
        </p:spPr>
      </p:pic>
      <p:pic>
        <p:nvPicPr>
          <p:cNvPr descr="preencoded.png" id="185" name="Google Shape;185;p8"/>
          <p:cNvPicPr preferRelativeResize="0"/>
          <p:nvPr/>
        </p:nvPicPr>
        <p:blipFill rotWithShape="1">
          <a:blip r:embed="rId6">
            <a:alphaModFix/>
          </a:blip>
          <a:srcRect b="0" l="0" r="0" t="0"/>
          <a:stretch/>
        </p:blipFill>
        <p:spPr>
          <a:xfrm>
            <a:off x="800200" y="673100"/>
            <a:ext cx="711289" cy="711200"/>
          </a:xfrm>
          <a:prstGeom prst="rect">
            <a:avLst/>
          </a:prstGeom>
          <a:noFill/>
          <a:ln>
            <a:noFill/>
          </a:ln>
        </p:spPr>
      </p:pic>
      <p:pic>
        <p:nvPicPr>
          <p:cNvPr descr="preencoded.png" id="186" name="Google Shape;186;p8"/>
          <p:cNvPicPr preferRelativeResize="0"/>
          <p:nvPr/>
        </p:nvPicPr>
        <p:blipFill rotWithShape="1">
          <a:blip r:embed="rId7">
            <a:alphaModFix/>
          </a:blip>
          <a:srcRect b="0" l="0" r="0" t="0"/>
          <a:stretch/>
        </p:blipFill>
        <p:spPr>
          <a:xfrm>
            <a:off x="842548" y="715442"/>
            <a:ext cx="626549" cy="626467"/>
          </a:xfrm>
          <a:prstGeom prst="rect">
            <a:avLst/>
          </a:prstGeom>
          <a:noFill/>
          <a:ln>
            <a:noFill/>
          </a:ln>
        </p:spPr>
      </p:pic>
      <p:sp>
        <p:nvSpPr>
          <p:cNvPr id="187" name="Google Shape;187;p8"/>
          <p:cNvSpPr/>
          <p:nvPr/>
        </p:nvSpPr>
        <p:spPr>
          <a:xfrm>
            <a:off x="2171971" y="2108200"/>
            <a:ext cx="10648164" cy="5389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1200" u="none" cap="none" strike="noStrike">
                <a:solidFill>
                  <a:srgbClr val="FFFFFF"/>
                </a:solidFill>
                <a:latin typeface="Yeseva One"/>
                <a:ea typeface="Yeseva One"/>
                <a:cs typeface="Yeseva One"/>
                <a:sym typeface="Yeseva One"/>
              </a:rPr>
              <a:t>Taming Dragons and Unicorns</a:t>
            </a:r>
            <a:endParaRPr b="0" i="0" sz="11200" u="none" cap="none" strike="noStrike">
              <a:solidFill>
                <a:schemeClr val="dk1"/>
              </a:solidFill>
              <a:latin typeface="Calibri"/>
              <a:ea typeface="Calibri"/>
              <a:cs typeface="Calibri"/>
              <a:sym typeface="Calibri"/>
            </a:endParaRPr>
          </a:p>
        </p:txBody>
      </p:sp>
      <p:sp>
        <p:nvSpPr>
          <p:cNvPr id="188" name="Google Shape;188;p8"/>
          <p:cNvSpPr/>
          <p:nvPr/>
        </p:nvSpPr>
        <p:spPr>
          <a:xfrm>
            <a:off x="13095337" y="1828800"/>
            <a:ext cx="8340709" cy="5380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In the Realm of Magic and Adventure, dragons are no longer fearsome beasts to be feared. They can be tamed and even become loyal companions to those brave enough to venture into the unknown. Similarly, unicorns, long considered to be mythical creatures, can now be sighted in this fantastical realm. The world is filled with endless possibilities and endless adventures.</a:t>
            </a:r>
            <a:endParaRPr b="0" i="0" sz="3200" u="none" cap="none" strike="noStrike">
              <a:solidFill>
                <a:schemeClr val="dk1"/>
              </a:solidFill>
              <a:latin typeface="Calibri"/>
              <a:ea typeface="Calibri"/>
              <a:cs typeface="Calibri"/>
              <a:sym typeface="Calibri"/>
            </a:endParaRPr>
          </a:p>
        </p:txBody>
      </p:sp>
      <p:pic>
        <p:nvPicPr>
          <p:cNvPr descr="preencoded.png" id="189" name="Google Shape;189;p8"/>
          <p:cNvPicPr preferRelativeResize="0"/>
          <p:nvPr/>
        </p:nvPicPr>
        <p:blipFill rotWithShape="1">
          <a:blip r:embed="rId8">
            <a:alphaModFix/>
          </a:blip>
          <a:srcRect b="0" l="0" r="0" t="0"/>
          <a:stretch/>
        </p:blipFill>
        <p:spPr>
          <a:xfrm>
            <a:off x="2171971" y="7937500"/>
            <a:ext cx="20043105" cy="4673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4" name="Shape 194"/>
        <p:cNvGrpSpPr/>
        <p:nvPr/>
      </p:nvGrpSpPr>
      <p:grpSpPr>
        <a:xfrm>
          <a:off x="0" y="0"/>
          <a:ext cx="0" cy="0"/>
          <a:chOff x="0" y="0"/>
          <a:chExt cx="0" cy="0"/>
        </a:xfrm>
      </p:grpSpPr>
      <p:sp>
        <p:nvSpPr>
          <p:cNvPr id="195" name="Google Shape;195;p9"/>
          <p:cNvSpPr/>
          <p:nvPr/>
        </p:nvSpPr>
        <p:spPr>
          <a:xfrm>
            <a:off x="1143143" y="1562100"/>
            <a:ext cx="22113464" cy="14490700"/>
          </a:xfrm>
          <a:prstGeom prst="roundRect">
            <a:avLst>
              <a:gd fmla="val 8771"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rot="10800000">
            <a:off x="10421653" y="-1689100"/>
            <a:ext cx="15191099" cy="15646400"/>
          </a:xfrm>
          <a:prstGeom prst="roundRect">
            <a:avLst>
              <a:gd fmla="val 2786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97" name="Google Shape;197;p9"/>
          <p:cNvPicPr preferRelativeResize="0"/>
          <p:nvPr/>
        </p:nvPicPr>
        <p:blipFill rotWithShape="1">
          <a:blip r:embed="rId3">
            <a:alphaModFix/>
          </a:blip>
          <a:srcRect b="0" l="0" r="0" t="0"/>
          <a:stretch/>
        </p:blipFill>
        <p:spPr>
          <a:xfrm>
            <a:off x="11329816" y="1244600"/>
            <a:ext cx="626549" cy="626467"/>
          </a:xfrm>
          <a:prstGeom prst="rect">
            <a:avLst/>
          </a:prstGeom>
          <a:noFill/>
          <a:ln>
            <a:noFill/>
          </a:ln>
        </p:spPr>
      </p:pic>
      <p:pic>
        <p:nvPicPr>
          <p:cNvPr descr="preencoded.png" id="198" name="Google Shape;198;p9"/>
          <p:cNvPicPr preferRelativeResize="0"/>
          <p:nvPr/>
        </p:nvPicPr>
        <p:blipFill rotWithShape="1">
          <a:blip r:embed="rId3">
            <a:alphaModFix/>
          </a:blip>
          <a:srcRect b="0" l="0" r="0" t="0"/>
          <a:stretch/>
        </p:blipFill>
        <p:spPr>
          <a:xfrm>
            <a:off x="22939067" y="12268200"/>
            <a:ext cx="626549" cy="626467"/>
          </a:xfrm>
          <a:prstGeom prst="rect">
            <a:avLst/>
          </a:prstGeom>
          <a:noFill/>
          <a:ln>
            <a:noFill/>
          </a:ln>
        </p:spPr>
      </p:pic>
      <p:pic>
        <p:nvPicPr>
          <p:cNvPr descr="preencoded.png" id="199" name="Google Shape;199;p9"/>
          <p:cNvPicPr preferRelativeResize="0"/>
          <p:nvPr/>
        </p:nvPicPr>
        <p:blipFill rotWithShape="1">
          <a:blip r:embed="rId4">
            <a:alphaModFix/>
          </a:blip>
          <a:srcRect b="0" l="0" r="0" t="0"/>
          <a:stretch/>
        </p:blipFill>
        <p:spPr>
          <a:xfrm>
            <a:off x="851006" y="749300"/>
            <a:ext cx="1625803" cy="1625600"/>
          </a:xfrm>
          <a:prstGeom prst="rect">
            <a:avLst/>
          </a:prstGeom>
          <a:noFill/>
          <a:ln>
            <a:noFill/>
          </a:ln>
        </p:spPr>
      </p:pic>
      <p:pic>
        <p:nvPicPr>
          <p:cNvPr descr="preencoded.png" id="200" name="Google Shape;200;p9"/>
          <p:cNvPicPr preferRelativeResize="0"/>
          <p:nvPr/>
        </p:nvPicPr>
        <p:blipFill rotWithShape="1">
          <a:blip r:embed="rId5">
            <a:alphaModFix/>
          </a:blip>
          <a:srcRect b="0" l="0" r="0" t="0"/>
          <a:stretch/>
        </p:blipFill>
        <p:spPr>
          <a:xfrm>
            <a:off x="952655" y="850900"/>
            <a:ext cx="1422655" cy="1422288"/>
          </a:xfrm>
          <a:prstGeom prst="rect">
            <a:avLst/>
          </a:prstGeom>
          <a:noFill/>
          <a:ln>
            <a:noFill/>
          </a:ln>
        </p:spPr>
      </p:pic>
      <p:pic>
        <p:nvPicPr>
          <p:cNvPr descr="preencoded.png" id="201" name="Google Shape;201;p9"/>
          <p:cNvPicPr preferRelativeResize="0"/>
          <p:nvPr/>
        </p:nvPicPr>
        <p:blipFill rotWithShape="1">
          <a:blip r:embed="rId4">
            <a:alphaModFix/>
          </a:blip>
          <a:srcRect b="0" l="0" r="0" t="0"/>
          <a:stretch/>
        </p:blipFill>
        <p:spPr>
          <a:xfrm>
            <a:off x="20373346" y="10147300"/>
            <a:ext cx="1625803" cy="1625600"/>
          </a:xfrm>
          <a:prstGeom prst="rect">
            <a:avLst/>
          </a:prstGeom>
          <a:noFill/>
          <a:ln>
            <a:noFill/>
          </a:ln>
        </p:spPr>
      </p:pic>
      <p:pic>
        <p:nvPicPr>
          <p:cNvPr descr="preencoded.png" id="202" name="Google Shape;202;p9"/>
          <p:cNvPicPr preferRelativeResize="0"/>
          <p:nvPr/>
        </p:nvPicPr>
        <p:blipFill rotWithShape="1">
          <a:blip r:embed="rId6">
            <a:alphaModFix/>
          </a:blip>
          <a:srcRect b="0" l="0" r="0" t="0"/>
          <a:stretch/>
        </p:blipFill>
        <p:spPr>
          <a:xfrm>
            <a:off x="20469673" y="10198100"/>
            <a:ext cx="1478670" cy="1478483"/>
          </a:xfrm>
          <a:prstGeom prst="rect">
            <a:avLst/>
          </a:prstGeom>
          <a:noFill/>
          <a:ln>
            <a:noFill/>
          </a:ln>
        </p:spPr>
      </p:pic>
      <p:sp>
        <p:nvSpPr>
          <p:cNvPr id="203" name="Google Shape;203;p9"/>
          <p:cNvSpPr/>
          <p:nvPr/>
        </p:nvSpPr>
        <p:spPr>
          <a:xfrm>
            <a:off x="13235054" y="4152900"/>
            <a:ext cx="7718331" cy="563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Montserrat"/>
                <a:ea typeface="Montserrat"/>
                <a:cs typeface="Montserrat"/>
                <a:sym typeface="Montserrat"/>
              </a:rPr>
              <a:t>The journey of self-discovery and the exploration of the human imagination are just as important as the creatures and wonders that populate this realm. Here, you can reflect on your deepest desires and fulfill your fondest dreams. The realm is a place where you can let go of the constraints of reality and explore the boundless possibilities of the mind.</a:t>
            </a:r>
            <a:endParaRPr b="0" i="0" sz="3200" u="none" cap="none" strike="noStrike">
              <a:solidFill>
                <a:schemeClr val="dk1"/>
              </a:solidFill>
              <a:latin typeface="Calibri"/>
              <a:ea typeface="Calibri"/>
              <a:cs typeface="Calibri"/>
              <a:sym typeface="Calibri"/>
            </a:endParaRPr>
          </a:p>
        </p:txBody>
      </p:sp>
      <p:pic>
        <p:nvPicPr>
          <p:cNvPr descr="preencoded.png" id="204" name="Google Shape;204;p9"/>
          <p:cNvPicPr preferRelativeResize="0"/>
          <p:nvPr/>
        </p:nvPicPr>
        <p:blipFill rotWithShape="1">
          <a:blip r:embed="rId7">
            <a:alphaModFix/>
          </a:blip>
          <a:srcRect b="0" l="0" r="0" t="0"/>
          <a:stretch/>
        </p:blipFill>
        <p:spPr>
          <a:xfrm>
            <a:off x="2171971" y="2705100"/>
            <a:ext cx="10173972" cy="9067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2023-07-01T07:12:00Z</dcterms:created>
  <dc:creator>PptxGenJS</dc:creator>
</cp:coreProperties>
</file>