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Montserrat"/>
      <p:bold r:id="rId29"/>
      <p:boldItalic r:id="rId30"/>
    </p:embeddedFont>
    <p:embeddedFont>
      <p:font typeface="Lato"/>
      <p:regular r:id="rId31"/>
      <p:bold r:id="rId32"/>
      <p:italic r:id="rId33"/>
      <p:boldItalic r:id="rId34"/>
    </p:embeddedFont>
    <p:embeddedFont>
      <p:font typeface="Yeseva One"/>
      <p:regular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gpJ3zTavBCP1x08iH6uOKNWr6z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31" Type="http://schemas.openxmlformats.org/officeDocument/2006/relationships/font" Target="fonts/Lato-regular.fntdata"/><Relationship Id="rId30" Type="http://schemas.openxmlformats.org/officeDocument/2006/relationships/font" Target="fonts/Montserrat-boldItalic.fntdata"/><Relationship Id="rId33" Type="http://schemas.openxmlformats.org/officeDocument/2006/relationships/font" Target="fonts/Lato-italic.fntdata"/><Relationship Id="rId32" Type="http://schemas.openxmlformats.org/officeDocument/2006/relationships/font" Target="fonts/Lato-bold.fntdata"/><Relationship Id="rId35" Type="http://schemas.openxmlformats.org/officeDocument/2006/relationships/font" Target="fonts/YesevaOne-regular.fntdata"/><Relationship Id="rId34" Type="http://schemas.openxmlformats.org/officeDocument/2006/relationships/font" Target="fonts/Lato-boldItalic.fntdata"/><Relationship Id="rId36"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font" Target="fonts/Montserrat-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 name="Google Shape;5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 name="Google Shape;5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2.png"/><Relationship Id="rId10" Type="http://schemas.openxmlformats.org/officeDocument/2006/relationships/image" Target="../media/image11.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7.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3.png"/><Relationship Id="rId4" Type="http://schemas.openxmlformats.org/officeDocument/2006/relationships/image" Target="../media/image75.png"/><Relationship Id="rId5" Type="http://schemas.openxmlformats.org/officeDocument/2006/relationships/image" Target="../media/image51.png"/><Relationship Id="rId6" Type="http://schemas.openxmlformats.org/officeDocument/2006/relationships/image" Target="../media/image66.png"/><Relationship Id="rId7" Type="http://schemas.openxmlformats.org/officeDocument/2006/relationships/image" Target="../media/image56.png"/><Relationship Id="rId8" Type="http://schemas.openxmlformats.org/officeDocument/2006/relationships/image" Target="../media/image8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0.png"/><Relationship Id="rId4" Type="http://schemas.openxmlformats.org/officeDocument/2006/relationships/image" Target="../media/image51.png"/><Relationship Id="rId5" Type="http://schemas.openxmlformats.org/officeDocument/2006/relationships/image" Target="../media/image66.png"/><Relationship Id="rId6" Type="http://schemas.openxmlformats.org/officeDocument/2006/relationships/image" Target="../media/image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1.png"/><Relationship Id="rId4" Type="http://schemas.openxmlformats.org/officeDocument/2006/relationships/image" Target="../media/image66.png"/><Relationship Id="rId5" Type="http://schemas.openxmlformats.org/officeDocument/2006/relationships/image" Target="../media/image56.png"/><Relationship Id="rId6" Type="http://schemas.openxmlformats.org/officeDocument/2006/relationships/image" Target="../media/image73.png"/><Relationship Id="rId7" Type="http://schemas.openxmlformats.org/officeDocument/2006/relationships/image" Target="../media/image75.png"/></Relationships>
</file>

<file path=ppt/slides/_rels/slide14.xml.rels><?xml version="1.0" encoding="UTF-8" standalone="yes"?><Relationships xmlns="http://schemas.openxmlformats.org/package/2006/relationships"><Relationship Id="rId40" Type="http://schemas.openxmlformats.org/officeDocument/2006/relationships/image" Target="../media/image132.png"/><Relationship Id="rId42" Type="http://schemas.openxmlformats.org/officeDocument/2006/relationships/image" Target="../media/image142.png"/><Relationship Id="rId41" Type="http://schemas.openxmlformats.org/officeDocument/2006/relationships/image" Target="../media/image144.png"/><Relationship Id="rId44" Type="http://schemas.openxmlformats.org/officeDocument/2006/relationships/image" Target="../media/image135.png"/><Relationship Id="rId43" Type="http://schemas.openxmlformats.org/officeDocument/2006/relationships/image" Target="../media/image146.png"/><Relationship Id="rId46" Type="http://schemas.openxmlformats.org/officeDocument/2006/relationships/image" Target="../media/image141.png"/><Relationship Id="rId45" Type="http://schemas.openxmlformats.org/officeDocument/2006/relationships/image" Target="../media/image140.png"/><Relationship Id="rId107" Type="http://schemas.openxmlformats.org/officeDocument/2006/relationships/image" Target="../media/image198.png"/><Relationship Id="rId106" Type="http://schemas.openxmlformats.org/officeDocument/2006/relationships/image" Target="../media/image195.png"/><Relationship Id="rId105" Type="http://schemas.openxmlformats.org/officeDocument/2006/relationships/image" Target="../media/image201.png"/><Relationship Id="rId104" Type="http://schemas.openxmlformats.org/officeDocument/2006/relationships/image" Target="../media/image197.png"/><Relationship Id="rId109" Type="http://schemas.openxmlformats.org/officeDocument/2006/relationships/image" Target="../media/image199.png"/><Relationship Id="rId108" Type="http://schemas.openxmlformats.org/officeDocument/2006/relationships/image" Target="../media/image200.png"/><Relationship Id="rId48" Type="http://schemas.openxmlformats.org/officeDocument/2006/relationships/image" Target="../media/image138.png"/><Relationship Id="rId47" Type="http://schemas.openxmlformats.org/officeDocument/2006/relationships/image" Target="../media/image136.png"/><Relationship Id="rId49" Type="http://schemas.openxmlformats.org/officeDocument/2006/relationships/image" Target="../media/image202.png"/><Relationship Id="rId103" Type="http://schemas.openxmlformats.org/officeDocument/2006/relationships/image" Target="../media/image196.png"/><Relationship Id="rId102" Type="http://schemas.openxmlformats.org/officeDocument/2006/relationships/image" Target="../media/image192.png"/><Relationship Id="rId101" Type="http://schemas.openxmlformats.org/officeDocument/2006/relationships/image" Target="../media/image189.png"/><Relationship Id="rId100" Type="http://schemas.openxmlformats.org/officeDocument/2006/relationships/image" Target="../media/image193.png"/><Relationship Id="rId31" Type="http://schemas.openxmlformats.org/officeDocument/2006/relationships/image" Target="../media/image137.png"/><Relationship Id="rId30" Type="http://schemas.openxmlformats.org/officeDocument/2006/relationships/image" Target="../media/image126.png"/><Relationship Id="rId33" Type="http://schemas.openxmlformats.org/officeDocument/2006/relationships/image" Target="../media/image123.png"/><Relationship Id="rId32" Type="http://schemas.openxmlformats.org/officeDocument/2006/relationships/image" Target="../media/image121.png"/><Relationship Id="rId35" Type="http://schemas.openxmlformats.org/officeDocument/2006/relationships/image" Target="../media/image129.png"/><Relationship Id="rId34" Type="http://schemas.openxmlformats.org/officeDocument/2006/relationships/image" Target="../media/image134.png"/><Relationship Id="rId37" Type="http://schemas.openxmlformats.org/officeDocument/2006/relationships/image" Target="../media/image125.png"/><Relationship Id="rId36" Type="http://schemas.openxmlformats.org/officeDocument/2006/relationships/image" Target="../media/image162.png"/><Relationship Id="rId39" Type="http://schemas.openxmlformats.org/officeDocument/2006/relationships/image" Target="../media/image127.png"/><Relationship Id="rId38" Type="http://schemas.openxmlformats.org/officeDocument/2006/relationships/image" Target="../media/image124.png"/><Relationship Id="rId20" Type="http://schemas.openxmlformats.org/officeDocument/2006/relationships/image" Target="../media/image113.png"/><Relationship Id="rId22" Type="http://schemas.openxmlformats.org/officeDocument/2006/relationships/image" Target="../media/image119.png"/><Relationship Id="rId21" Type="http://schemas.openxmlformats.org/officeDocument/2006/relationships/image" Target="../media/image118.png"/><Relationship Id="rId24" Type="http://schemas.openxmlformats.org/officeDocument/2006/relationships/image" Target="../media/image244.png"/><Relationship Id="rId23" Type="http://schemas.openxmlformats.org/officeDocument/2006/relationships/image" Target="../media/image117.png"/><Relationship Id="rId129" Type="http://schemas.openxmlformats.org/officeDocument/2006/relationships/image" Target="../media/image239.png"/><Relationship Id="rId128" Type="http://schemas.openxmlformats.org/officeDocument/2006/relationships/image" Target="../media/image219.png"/><Relationship Id="rId127" Type="http://schemas.openxmlformats.org/officeDocument/2006/relationships/image" Target="../media/image221.png"/><Relationship Id="rId126" Type="http://schemas.openxmlformats.org/officeDocument/2006/relationships/image" Target="../media/image220.png"/><Relationship Id="rId26" Type="http://schemas.openxmlformats.org/officeDocument/2006/relationships/image" Target="../media/image128.png"/><Relationship Id="rId121" Type="http://schemas.openxmlformats.org/officeDocument/2006/relationships/image" Target="../media/image210.png"/><Relationship Id="rId25" Type="http://schemas.openxmlformats.org/officeDocument/2006/relationships/image" Target="../media/image112.png"/><Relationship Id="rId120" Type="http://schemas.openxmlformats.org/officeDocument/2006/relationships/image" Target="../media/image215.png"/><Relationship Id="rId28" Type="http://schemas.openxmlformats.org/officeDocument/2006/relationships/image" Target="../media/image122.png"/><Relationship Id="rId27" Type="http://schemas.openxmlformats.org/officeDocument/2006/relationships/image" Target="../media/image120.png"/><Relationship Id="rId125" Type="http://schemas.openxmlformats.org/officeDocument/2006/relationships/image" Target="../media/image216.png"/><Relationship Id="rId29" Type="http://schemas.openxmlformats.org/officeDocument/2006/relationships/image" Target="../media/image131.png"/><Relationship Id="rId124" Type="http://schemas.openxmlformats.org/officeDocument/2006/relationships/image" Target="../media/image214.png"/><Relationship Id="rId123" Type="http://schemas.openxmlformats.org/officeDocument/2006/relationships/image" Target="../media/image211.png"/><Relationship Id="rId122" Type="http://schemas.openxmlformats.org/officeDocument/2006/relationships/image" Target="../media/image217.png"/><Relationship Id="rId95" Type="http://schemas.openxmlformats.org/officeDocument/2006/relationships/image" Target="../media/image188.png"/><Relationship Id="rId94" Type="http://schemas.openxmlformats.org/officeDocument/2006/relationships/image" Target="../media/image186.png"/><Relationship Id="rId97" Type="http://schemas.openxmlformats.org/officeDocument/2006/relationships/image" Target="../media/image190.png"/><Relationship Id="rId96" Type="http://schemas.openxmlformats.org/officeDocument/2006/relationships/image" Target="../media/image187.png"/><Relationship Id="rId11" Type="http://schemas.openxmlformats.org/officeDocument/2006/relationships/image" Target="../media/image114.png"/><Relationship Id="rId99" Type="http://schemas.openxmlformats.org/officeDocument/2006/relationships/image" Target="../media/image191.png"/><Relationship Id="rId10" Type="http://schemas.openxmlformats.org/officeDocument/2006/relationships/image" Target="../media/image106.png"/><Relationship Id="rId98" Type="http://schemas.openxmlformats.org/officeDocument/2006/relationships/image" Target="../media/image194.png"/><Relationship Id="rId13" Type="http://schemas.openxmlformats.org/officeDocument/2006/relationships/image" Target="../media/image105.png"/><Relationship Id="rId12" Type="http://schemas.openxmlformats.org/officeDocument/2006/relationships/image" Target="../media/image111.png"/><Relationship Id="rId91" Type="http://schemas.openxmlformats.org/officeDocument/2006/relationships/image" Target="../media/image185.png"/><Relationship Id="rId90" Type="http://schemas.openxmlformats.org/officeDocument/2006/relationships/image" Target="../media/image233.png"/><Relationship Id="rId93" Type="http://schemas.openxmlformats.org/officeDocument/2006/relationships/image" Target="../media/image183.png"/><Relationship Id="rId92" Type="http://schemas.openxmlformats.org/officeDocument/2006/relationships/image" Target="../media/image180.png"/><Relationship Id="rId118" Type="http://schemas.openxmlformats.org/officeDocument/2006/relationships/image" Target="../media/image207.png"/><Relationship Id="rId117" Type="http://schemas.openxmlformats.org/officeDocument/2006/relationships/image" Target="../media/image206.png"/><Relationship Id="rId116" Type="http://schemas.openxmlformats.org/officeDocument/2006/relationships/image" Target="../media/image212.png"/><Relationship Id="rId115" Type="http://schemas.openxmlformats.org/officeDocument/2006/relationships/image" Target="../media/image204.png"/><Relationship Id="rId119" Type="http://schemas.openxmlformats.org/officeDocument/2006/relationships/image" Target="../media/image250.png"/><Relationship Id="rId15" Type="http://schemas.openxmlformats.org/officeDocument/2006/relationships/image" Target="../media/image107.png"/><Relationship Id="rId110" Type="http://schemas.openxmlformats.org/officeDocument/2006/relationships/image" Target="../media/image248.png"/><Relationship Id="rId14" Type="http://schemas.openxmlformats.org/officeDocument/2006/relationships/image" Target="../media/image173.png"/><Relationship Id="rId17" Type="http://schemas.openxmlformats.org/officeDocument/2006/relationships/image" Target="../media/image116.png"/><Relationship Id="rId16" Type="http://schemas.openxmlformats.org/officeDocument/2006/relationships/image" Target="../media/image115.png"/><Relationship Id="rId19" Type="http://schemas.openxmlformats.org/officeDocument/2006/relationships/image" Target="../media/image133.png"/><Relationship Id="rId114" Type="http://schemas.openxmlformats.org/officeDocument/2006/relationships/image" Target="../media/image209.png"/><Relationship Id="rId18" Type="http://schemas.openxmlformats.org/officeDocument/2006/relationships/image" Target="../media/image110.png"/><Relationship Id="rId113" Type="http://schemas.openxmlformats.org/officeDocument/2006/relationships/image" Target="../media/image238.png"/><Relationship Id="rId112" Type="http://schemas.openxmlformats.org/officeDocument/2006/relationships/image" Target="../media/image205.png"/><Relationship Id="rId111" Type="http://schemas.openxmlformats.org/officeDocument/2006/relationships/image" Target="../media/image203.png"/><Relationship Id="rId84" Type="http://schemas.openxmlformats.org/officeDocument/2006/relationships/image" Target="../media/image184.png"/><Relationship Id="rId83" Type="http://schemas.openxmlformats.org/officeDocument/2006/relationships/image" Target="../media/image172.png"/><Relationship Id="rId86" Type="http://schemas.openxmlformats.org/officeDocument/2006/relationships/image" Target="../media/image174.png"/><Relationship Id="rId85" Type="http://schemas.openxmlformats.org/officeDocument/2006/relationships/image" Target="../media/image175.png"/><Relationship Id="rId88" Type="http://schemas.openxmlformats.org/officeDocument/2006/relationships/image" Target="../media/image181.png"/><Relationship Id="rId87" Type="http://schemas.openxmlformats.org/officeDocument/2006/relationships/image" Target="../media/image179.png"/><Relationship Id="rId89" Type="http://schemas.openxmlformats.org/officeDocument/2006/relationships/image" Target="../media/image182.png"/><Relationship Id="rId80" Type="http://schemas.openxmlformats.org/officeDocument/2006/relationships/image" Target="../media/image170.png"/><Relationship Id="rId82" Type="http://schemas.openxmlformats.org/officeDocument/2006/relationships/image" Target="../media/image176.png"/><Relationship Id="rId81" Type="http://schemas.openxmlformats.org/officeDocument/2006/relationships/image" Target="../media/image20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3.png"/><Relationship Id="rId4" Type="http://schemas.openxmlformats.org/officeDocument/2006/relationships/image" Target="../media/image75.png"/><Relationship Id="rId9" Type="http://schemas.openxmlformats.org/officeDocument/2006/relationships/image" Target="../media/image101.png"/><Relationship Id="rId5" Type="http://schemas.openxmlformats.org/officeDocument/2006/relationships/image" Target="../media/image51.png"/><Relationship Id="rId6" Type="http://schemas.openxmlformats.org/officeDocument/2006/relationships/image" Target="../media/image66.png"/><Relationship Id="rId7" Type="http://schemas.openxmlformats.org/officeDocument/2006/relationships/image" Target="../media/image56.png"/><Relationship Id="rId8" Type="http://schemas.openxmlformats.org/officeDocument/2006/relationships/image" Target="../media/image108.png"/><Relationship Id="rId73" Type="http://schemas.openxmlformats.org/officeDocument/2006/relationships/image" Target="../media/image164.png"/><Relationship Id="rId72" Type="http://schemas.openxmlformats.org/officeDocument/2006/relationships/image" Target="../media/image166.png"/><Relationship Id="rId75" Type="http://schemas.openxmlformats.org/officeDocument/2006/relationships/image" Target="../media/image178.png"/><Relationship Id="rId74" Type="http://schemas.openxmlformats.org/officeDocument/2006/relationships/image" Target="../media/image218.png"/><Relationship Id="rId77" Type="http://schemas.openxmlformats.org/officeDocument/2006/relationships/image" Target="../media/image171.png"/><Relationship Id="rId76" Type="http://schemas.openxmlformats.org/officeDocument/2006/relationships/image" Target="../media/image169.png"/><Relationship Id="rId79" Type="http://schemas.openxmlformats.org/officeDocument/2006/relationships/image" Target="../media/image177.png"/><Relationship Id="rId78" Type="http://schemas.openxmlformats.org/officeDocument/2006/relationships/image" Target="../media/image168.png"/><Relationship Id="rId71" Type="http://schemas.openxmlformats.org/officeDocument/2006/relationships/image" Target="../media/image223.png"/><Relationship Id="rId70" Type="http://schemas.openxmlformats.org/officeDocument/2006/relationships/image" Target="../media/image163.png"/><Relationship Id="rId62" Type="http://schemas.openxmlformats.org/officeDocument/2006/relationships/image" Target="../media/image165.png"/><Relationship Id="rId61" Type="http://schemas.openxmlformats.org/officeDocument/2006/relationships/image" Target="../media/image153.png"/><Relationship Id="rId64" Type="http://schemas.openxmlformats.org/officeDocument/2006/relationships/image" Target="../media/image155.png"/><Relationship Id="rId63" Type="http://schemas.openxmlformats.org/officeDocument/2006/relationships/image" Target="../media/image159.png"/><Relationship Id="rId66" Type="http://schemas.openxmlformats.org/officeDocument/2006/relationships/image" Target="../media/image158.png"/><Relationship Id="rId65" Type="http://schemas.openxmlformats.org/officeDocument/2006/relationships/image" Target="../media/image160.png"/><Relationship Id="rId68" Type="http://schemas.openxmlformats.org/officeDocument/2006/relationships/image" Target="../media/image157.png"/><Relationship Id="rId67" Type="http://schemas.openxmlformats.org/officeDocument/2006/relationships/image" Target="../media/image156.png"/><Relationship Id="rId60" Type="http://schemas.openxmlformats.org/officeDocument/2006/relationships/image" Target="../media/image151.png"/><Relationship Id="rId69" Type="http://schemas.openxmlformats.org/officeDocument/2006/relationships/image" Target="../media/image167.png"/><Relationship Id="rId51" Type="http://schemas.openxmlformats.org/officeDocument/2006/relationships/image" Target="../media/image143.png"/><Relationship Id="rId50" Type="http://schemas.openxmlformats.org/officeDocument/2006/relationships/image" Target="../media/image139.png"/><Relationship Id="rId53" Type="http://schemas.openxmlformats.org/officeDocument/2006/relationships/image" Target="../media/image147.png"/><Relationship Id="rId52" Type="http://schemas.openxmlformats.org/officeDocument/2006/relationships/image" Target="../media/image145.png"/><Relationship Id="rId55" Type="http://schemas.openxmlformats.org/officeDocument/2006/relationships/image" Target="../media/image148.png"/><Relationship Id="rId54" Type="http://schemas.openxmlformats.org/officeDocument/2006/relationships/image" Target="../media/image149.png"/><Relationship Id="rId57" Type="http://schemas.openxmlformats.org/officeDocument/2006/relationships/image" Target="../media/image213.png"/><Relationship Id="rId56" Type="http://schemas.openxmlformats.org/officeDocument/2006/relationships/image" Target="../media/image152.png"/><Relationship Id="rId59" Type="http://schemas.openxmlformats.org/officeDocument/2006/relationships/image" Target="../media/image150.png"/><Relationship Id="rId58" Type="http://schemas.openxmlformats.org/officeDocument/2006/relationships/image" Target="../media/image16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76.png"/><Relationship Id="rId4" Type="http://schemas.openxmlformats.org/officeDocument/2006/relationships/image" Target="../media/image224.png"/><Relationship Id="rId5" Type="http://schemas.openxmlformats.org/officeDocument/2006/relationships/image" Target="../media/image51.png"/><Relationship Id="rId6" Type="http://schemas.openxmlformats.org/officeDocument/2006/relationships/image" Target="../media/image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1.png"/><Relationship Id="rId4" Type="http://schemas.openxmlformats.org/officeDocument/2006/relationships/image" Target="../media/image66.png"/><Relationship Id="rId5" Type="http://schemas.openxmlformats.org/officeDocument/2006/relationships/image" Target="../media/image73.png"/><Relationship Id="rId6" Type="http://schemas.openxmlformats.org/officeDocument/2006/relationships/image" Target="../media/image75.png"/><Relationship Id="rId7" Type="http://schemas.openxmlformats.org/officeDocument/2006/relationships/image" Target="../media/image26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3.png"/><Relationship Id="rId4" Type="http://schemas.openxmlformats.org/officeDocument/2006/relationships/image" Target="../media/image75.png"/><Relationship Id="rId9" Type="http://schemas.openxmlformats.org/officeDocument/2006/relationships/image" Target="../media/image256.png"/><Relationship Id="rId5" Type="http://schemas.openxmlformats.org/officeDocument/2006/relationships/image" Target="../media/image51.png"/><Relationship Id="rId6" Type="http://schemas.openxmlformats.org/officeDocument/2006/relationships/image" Target="../media/image66.png"/><Relationship Id="rId7" Type="http://schemas.openxmlformats.org/officeDocument/2006/relationships/image" Target="../media/image56.png"/><Relationship Id="rId8" Type="http://schemas.openxmlformats.org/officeDocument/2006/relationships/image" Target="../media/image24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1.png"/><Relationship Id="rId4" Type="http://schemas.openxmlformats.org/officeDocument/2006/relationships/image" Target="../media/image66.png"/><Relationship Id="rId5" Type="http://schemas.openxmlformats.org/officeDocument/2006/relationships/image" Target="../media/image56.png"/><Relationship Id="rId6" Type="http://schemas.openxmlformats.org/officeDocument/2006/relationships/image" Target="../media/image2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66.png"/><Relationship Id="rId4" Type="http://schemas.openxmlformats.org/officeDocument/2006/relationships/image" Target="../media/image73.png"/><Relationship Id="rId5" Type="http://schemas.openxmlformats.org/officeDocument/2006/relationships/image" Target="../media/image75.png"/><Relationship Id="rId6" Type="http://schemas.openxmlformats.org/officeDocument/2006/relationships/image" Target="../media/image28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8.png"/><Relationship Id="rId7" Type="http://schemas.openxmlformats.org/officeDocument/2006/relationships/image" Target="../media/image17.png"/><Relationship Id="rId8"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3.png"/><Relationship Id="rId4" Type="http://schemas.openxmlformats.org/officeDocument/2006/relationships/image" Target="../media/image75.png"/><Relationship Id="rId5" Type="http://schemas.openxmlformats.org/officeDocument/2006/relationships/image" Target="../media/image51.png"/><Relationship Id="rId6" Type="http://schemas.openxmlformats.org/officeDocument/2006/relationships/image" Target="../media/image56.png"/><Relationship Id="rId7" Type="http://schemas.openxmlformats.org/officeDocument/2006/relationships/image" Target="../media/image66.png"/><Relationship Id="rId8" Type="http://schemas.openxmlformats.org/officeDocument/2006/relationships/image" Target="../media/image28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81.png"/><Relationship Id="rId4" Type="http://schemas.openxmlformats.org/officeDocument/2006/relationships/image" Target="../media/image51.png"/><Relationship Id="rId5" Type="http://schemas.openxmlformats.org/officeDocument/2006/relationships/image" Target="../media/image66.png"/><Relationship Id="rId6" Type="http://schemas.openxmlformats.org/officeDocument/2006/relationships/image" Target="../media/image73.png"/><Relationship Id="rId7" Type="http://schemas.openxmlformats.org/officeDocument/2006/relationships/image" Target="../media/image75.png"/><Relationship Id="rId8"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3.png"/><Relationship Id="rId4" Type="http://schemas.openxmlformats.org/officeDocument/2006/relationships/image" Target="../media/image75.png"/><Relationship Id="rId9" Type="http://schemas.openxmlformats.org/officeDocument/2006/relationships/image" Target="../media/image293.png"/><Relationship Id="rId5" Type="http://schemas.openxmlformats.org/officeDocument/2006/relationships/image" Target="../media/image51.png"/><Relationship Id="rId6" Type="http://schemas.openxmlformats.org/officeDocument/2006/relationships/image" Target="../media/image66.png"/><Relationship Id="rId7" Type="http://schemas.openxmlformats.org/officeDocument/2006/relationships/image" Target="../media/image284.png"/><Relationship Id="rId8" Type="http://schemas.openxmlformats.org/officeDocument/2006/relationships/image" Target="../media/image30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3.png"/><Relationship Id="rId4" Type="http://schemas.openxmlformats.org/officeDocument/2006/relationships/image" Target="../media/image75.png"/><Relationship Id="rId5" Type="http://schemas.openxmlformats.org/officeDocument/2006/relationships/image" Target="../media/image51.png"/><Relationship Id="rId6" Type="http://schemas.openxmlformats.org/officeDocument/2006/relationships/image" Target="../media/image66.png"/><Relationship Id="rId7" Type="http://schemas.openxmlformats.org/officeDocument/2006/relationships/image" Target="../media/image56.png"/><Relationship Id="rId8" Type="http://schemas.openxmlformats.org/officeDocument/2006/relationships/image" Target="../media/image30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3.png"/><Relationship Id="rId4" Type="http://schemas.openxmlformats.org/officeDocument/2006/relationships/image" Target="../media/image75.png"/><Relationship Id="rId5" Type="http://schemas.openxmlformats.org/officeDocument/2006/relationships/image" Target="../media/image51.png"/><Relationship Id="rId6" Type="http://schemas.openxmlformats.org/officeDocument/2006/relationships/image" Target="../media/image56.png"/><Relationship Id="rId7" Type="http://schemas.openxmlformats.org/officeDocument/2006/relationships/image" Target="../media/image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1.png"/><Relationship Id="rId11" Type="http://schemas.openxmlformats.org/officeDocument/2006/relationships/image" Target="../media/image17.png"/><Relationship Id="rId10" Type="http://schemas.openxmlformats.org/officeDocument/2006/relationships/image" Target="../media/image8.png"/><Relationship Id="rId9" Type="http://schemas.openxmlformats.org/officeDocument/2006/relationships/image" Target="../media/image14.png"/><Relationship Id="rId5" Type="http://schemas.openxmlformats.org/officeDocument/2006/relationships/image" Target="../media/image2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8.png"/><Relationship Id="rId4" Type="http://schemas.openxmlformats.org/officeDocument/2006/relationships/image" Target="../media/image36.png"/><Relationship Id="rId9" Type="http://schemas.openxmlformats.org/officeDocument/2006/relationships/image" Target="../media/image17.png"/><Relationship Id="rId5" Type="http://schemas.openxmlformats.org/officeDocument/2006/relationships/image" Target="../media/image35.png"/><Relationship Id="rId6" Type="http://schemas.openxmlformats.org/officeDocument/2006/relationships/image" Target="../media/image10.png"/><Relationship Id="rId7" Type="http://schemas.openxmlformats.org/officeDocument/2006/relationships/image" Target="../media/image14.png"/><Relationship Id="rId8"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50.png"/><Relationship Id="rId7" Type="http://schemas.openxmlformats.org/officeDocument/2006/relationships/image" Target="../media/image60.png"/></Relationships>
</file>

<file path=ppt/slides/_rels/slide6.xml.rels><?xml version="1.0" encoding="UTF-8" standalone="yes"?><Relationships xmlns="http://schemas.openxmlformats.org/package/2006/relationships"><Relationship Id="rId11" Type="http://schemas.openxmlformats.org/officeDocument/2006/relationships/image" Target="../media/image102.png"/><Relationship Id="rId10" Type="http://schemas.openxmlformats.org/officeDocument/2006/relationships/image" Target="../media/image46.png"/><Relationship Id="rId13" Type="http://schemas.openxmlformats.org/officeDocument/2006/relationships/image" Target="../media/image68.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1.png"/><Relationship Id="rId9" Type="http://schemas.openxmlformats.org/officeDocument/2006/relationships/image" Target="../media/image51.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8.png"/><Relationship Id="rId8"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2.png"/><Relationship Id="rId4" Type="http://schemas.openxmlformats.org/officeDocument/2006/relationships/image" Target="../media/image5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1.png"/><Relationship Id="rId4" Type="http://schemas.openxmlformats.org/officeDocument/2006/relationships/image" Target="../media/image66.png"/><Relationship Id="rId5" Type="http://schemas.openxmlformats.org/officeDocument/2006/relationships/image" Target="../media/image56.png"/><Relationship Id="rId6" Type="http://schemas.openxmlformats.org/officeDocument/2006/relationships/image" Target="../media/image63.png"/><Relationship Id="rId7" Type="http://schemas.openxmlformats.org/officeDocument/2006/relationships/image" Target="../media/image70.png"/><Relationship Id="rId8" Type="http://schemas.openxmlformats.org/officeDocument/2006/relationships/image" Target="../media/image1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5.png"/><Relationship Id="rId4" Type="http://schemas.openxmlformats.org/officeDocument/2006/relationships/image" Target="../media/image51.png"/><Relationship Id="rId5" Type="http://schemas.openxmlformats.org/officeDocument/2006/relationships/image" Target="../media/image66.png"/><Relationship Id="rId6" Type="http://schemas.openxmlformats.org/officeDocument/2006/relationships/image" Target="../media/image56.png"/><Relationship Id="rId7" Type="http://schemas.openxmlformats.org/officeDocument/2006/relationships/image" Target="../media/image8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17960045" y="7531099"/>
            <a:ext cx="6427003" cy="25401"/>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0" y="2819400"/>
            <a:ext cx="4458257" cy="25400"/>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23332816" y="0"/>
            <a:ext cx="31755" cy="13716000"/>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15610251" y="8305800"/>
            <a:ext cx="774797" cy="774700"/>
          </a:xfrm>
          <a:prstGeom prst="rect">
            <a:avLst/>
          </a:prstGeom>
          <a:noFill/>
          <a:ln>
            <a:noFill/>
          </a:ln>
        </p:spPr>
      </p:pic>
      <p:pic>
        <p:nvPicPr>
          <p:cNvPr descr="preencoded.png" id="20" name="Google Shape;20;p1"/>
          <p:cNvPicPr preferRelativeResize="0"/>
          <p:nvPr/>
        </p:nvPicPr>
        <p:blipFill rotWithShape="1">
          <a:blip r:embed="rId7">
            <a:alphaModFix/>
          </a:blip>
          <a:srcRect b="0" l="0" r="0" t="0"/>
          <a:stretch/>
        </p:blipFill>
        <p:spPr>
          <a:xfrm>
            <a:off x="15656380" y="8351923"/>
            <a:ext cx="682491" cy="682405"/>
          </a:xfrm>
          <a:prstGeom prst="rect">
            <a:avLst/>
          </a:prstGeom>
          <a:noFill/>
          <a:ln>
            <a:noFill/>
          </a:ln>
        </p:spPr>
      </p:pic>
      <p:pic>
        <p:nvPicPr>
          <p:cNvPr descr="preencoded.png" id="21" name="Google Shape;21;p1"/>
          <p:cNvPicPr preferRelativeResize="0"/>
          <p:nvPr/>
        </p:nvPicPr>
        <p:blipFill rotWithShape="1">
          <a:blip r:embed="rId6">
            <a:alphaModFix/>
          </a:blip>
          <a:srcRect b="0" l="0" r="0" t="0"/>
          <a:stretch/>
        </p:blipFill>
        <p:spPr>
          <a:xfrm>
            <a:off x="15610251" y="9258300"/>
            <a:ext cx="774797" cy="774700"/>
          </a:xfrm>
          <a:prstGeom prst="rect">
            <a:avLst/>
          </a:prstGeom>
          <a:noFill/>
          <a:ln>
            <a:noFill/>
          </a:ln>
        </p:spPr>
      </p:pic>
      <p:pic>
        <p:nvPicPr>
          <p:cNvPr descr="preencoded.png" id="22" name="Google Shape;22;p1"/>
          <p:cNvPicPr preferRelativeResize="0"/>
          <p:nvPr/>
        </p:nvPicPr>
        <p:blipFill rotWithShape="1">
          <a:blip r:embed="rId7">
            <a:alphaModFix/>
          </a:blip>
          <a:srcRect b="0" l="0" r="0" t="0"/>
          <a:stretch/>
        </p:blipFill>
        <p:spPr>
          <a:xfrm>
            <a:off x="15656380" y="9304423"/>
            <a:ext cx="682491" cy="682405"/>
          </a:xfrm>
          <a:prstGeom prst="rect">
            <a:avLst/>
          </a:prstGeom>
          <a:noFill/>
          <a:ln>
            <a:noFill/>
          </a:ln>
        </p:spPr>
      </p:pic>
      <p:pic>
        <p:nvPicPr>
          <p:cNvPr descr="preencoded.png" id="23" name="Google Shape;23;p1"/>
          <p:cNvPicPr preferRelativeResize="0"/>
          <p:nvPr/>
        </p:nvPicPr>
        <p:blipFill rotWithShape="1">
          <a:blip r:embed="rId6">
            <a:alphaModFix/>
          </a:blip>
          <a:srcRect b="0" l="0" r="0" t="0"/>
          <a:stretch/>
        </p:blipFill>
        <p:spPr>
          <a:xfrm>
            <a:off x="15610251" y="635000"/>
            <a:ext cx="774797" cy="774700"/>
          </a:xfrm>
          <a:prstGeom prst="rect">
            <a:avLst/>
          </a:prstGeom>
          <a:noFill/>
          <a:ln>
            <a:noFill/>
          </a:ln>
        </p:spPr>
      </p:pic>
      <p:pic>
        <p:nvPicPr>
          <p:cNvPr descr="preencoded.png" id="24" name="Google Shape;24;p1"/>
          <p:cNvPicPr preferRelativeResize="0"/>
          <p:nvPr/>
        </p:nvPicPr>
        <p:blipFill rotWithShape="1">
          <a:blip r:embed="rId7">
            <a:alphaModFix/>
          </a:blip>
          <a:srcRect b="0" l="0" r="0" t="0"/>
          <a:stretch/>
        </p:blipFill>
        <p:spPr>
          <a:xfrm>
            <a:off x="15656380" y="681123"/>
            <a:ext cx="682491" cy="682405"/>
          </a:xfrm>
          <a:prstGeom prst="rect">
            <a:avLst/>
          </a:prstGeom>
          <a:noFill/>
          <a:ln>
            <a:noFill/>
          </a:ln>
        </p:spPr>
      </p:pic>
      <p:pic>
        <p:nvPicPr>
          <p:cNvPr descr="preencoded.png" id="25" name="Google Shape;25;p1"/>
          <p:cNvPicPr preferRelativeResize="0"/>
          <p:nvPr/>
        </p:nvPicPr>
        <p:blipFill rotWithShape="1">
          <a:blip r:embed="rId8">
            <a:alphaModFix/>
          </a:blip>
          <a:srcRect b="0" l="0" r="0" t="0"/>
          <a:stretch/>
        </p:blipFill>
        <p:spPr>
          <a:xfrm>
            <a:off x="6681035" y="0"/>
            <a:ext cx="10161270" cy="13716000"/>
          </a:xfrm>
          <a:prstGeom prst="rect">
            <a:avLst/>
          </a:prstGeom>
          <a:noFill/>
          <a:ln>
            <a:noFill/>
          </a:ln>
        </p:spPr>
      </p:pic>
      <p:pic>
        <p:nvPicPr>
          <p:cNvPr descr="preencoded.png" id="26" name="Google Shape;26;p1"/>
          <p:cNvPicPr preferRelativeResize="0"/>
          <p:nvPr/>
        </p:nvPicPr>
        <p:blipFill rotWithShape="1">
          <a:blip r:embed="rId9">
            <a:alphaModFix/>
          </a:blip>
          <a:srcRect b="0" l="0" r="0" t="0"/>
          <a:stretch/>
        </p:blipFill>
        <p:spPr>
          <a:xfrm>
            <a:off x="5258457" y="0"/>
            <a:ext cx="3492937" cy="13716000"/>
          </a:xfrm>
          <a:prstGeom prst="rect">
            <a:avLst/>
          </a:prstGeom>
          <a:noFill/>
          <a:ln>
            <a:noFill/>
          </a:ln>
        </p:spPr>
      </p:pic>
      <p:pic>
        <p:nvPicPr>
          <p:cNvPr descr="preencoded.png" id="27" name="Google Shape;27;p1"/>
          <p:cNvPicPr preferRelativeResize="0"/>
          <p:nvPr/>
        </p:nvPicPr>
        <p:blipFill rotWithShape="1">
          <a:blip r:embed="rId10">
            <a:alphaModFix/>
          </a:blip>
          <a:srcRect b="0" l="0" r="0" t="0"/>
          <a:stretch/>
        </p:blipFill>
        <p:spPr>
          <a:xfrm>
            <a:off x="14848156" y="0"/>
            <a:ext cx="3416727" cy="13716000"/>
          </a:xfrm>
          <a:prstGeom prst="rect">
            <a:avLst/>
          </a:prstGeom>
          <a:noFill/>
          <a:ln>
            <a:noFill/>
          </a:ln>
        </p:spPr>
      </p:pic>
      <p:sp>
        <p:nvSpPr>
          <p:cNvPr id="28" name="Google Shape;28;p1"/>
          <p:cNvSpPr/>
          <p:nvPr/>
        </p:nvSpPr>
        <p:spPr>
          <a:xfrm>
            <a:off x="14314689" y="8305800"/>
            <a:ext cx="14962470" cy="68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0" u="none" cap="none" strike="noStrike">
                <a:solidFill>
                  <a:srgbClr val="FFFFFF"/>
                </a:solidFill>
                <a:latin typeface="Yeseva One"/>
                <a:ea typeface="Yeseva One"/>
                <a:cs typeface="Yeseva One"/>
                <a:sym typeface="Yeseva One"/>
              </a:rPr>
              <a:t>Art</a:t>
            </a:r>
            <a:endParaRPr b="0" i="0" sz="36000" u="none" cap="none" strike="noStrike">
              <a:solidFill>
                <a:schemeClr val="dk1"/>
              </a:solidFill>
              <a:latin typeface="Calibri"/>
              <a:ea typeface="Calibri"/>
              <a:cs typeface="Calibri"/>
              <a:sym typeface="Calibri"/>
            </a:endParaRPr>
          </a:p>
        </p:txBody>
      </p:sp>
      <p:sp>
        <p:nvSpPr>
          <p:cNvPr id="29" name="Google Shape;29;p1"/>
          <p:cNvSpPr/>
          <p:nvPr/>
        </p:nvSpPr>
        <p:spPr>
          <a:xfrm>
            <a:off x="927216" y="3530600"/>
            <a:ext cx="7434663" cy="3242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FFFFFF"/>
                </a:solidFill>
                <a:latin typeface="Montserrat"/>
                <a:ea typeface="Montserrat"/>
                <a:cs typeface="Montserrat"/>
                <a:sym typeface="Montserrat"/>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09" name="Shape 209"/>
        <p:cNvGrpSpPr/>
        <p:nvPr/>
      </p:nvGrpSpPr>
      <p:grpSpPr>
        <a:xfrm>
          <a:off x="0" y="0"/>
          <a:ext cx="0" cy="0"/>
          <a:chOff x="0" y="0"/>
          <a:chExt cx="0" cy="0"/>
        </a:xfrm>
      </p:grpSpPr>
      <p:sp>
        <p:nvSpPr>
          <p:cNvPr id="210" name="Google Shape;210;p10"/>
          <p:cNvSpPr/>
          <p:nvPr/>
        </p:nvSpPr>
        <p:spPr>
          <a:xfrm>
            <a:off x="-4674184" y="1790700"/>
            <a:ext cx="17553594" cy="16129000"/>
          </a:xfrm>
          <a:prstGeom prst="roundRect">
            <a:avLst>
              <a:gd fmla="val 7880"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0"/>
          <p:cNvSpPr/>
          <p:nvPr/>
        </p:nvSpPr>
        <p:spPr>
          <a:xfrm>
            <a:off x="7481235" y="-711200"/>
            <a:ext cx="18544318" cy="9461500"/>
          </a:xfrm>
          <a:prstGeom prst="roundRect">
            <a:avLst>
              <a:gd fmla="val 13434"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2" name="Google Shape;212;p10"/>
          <p:cNvPicPr preferRelativeResize="0"/>
          <p:nvPr/>
        </p:nvPicPr>
        <p:blipFill rotWithShape="1">
          <a:blip r:embed="rId3">
            <a:alphaModFix/>
          </a:blip>
          <a:srcRect b="0" l="0" r="0" t="0"/>
          <a:stretch/>
        </p:blipFill>
        <p:spPr>
          <a:xfrm>
            <a:off x="12574572" y="8445500"/>
            <a:ext cx="609676" cy="609600"/>
          </a:xfrm>
          <a:prstGeom prst="rect">
            <a:avLst/>
          </a:prstGeom>
          <a:noFill/>
          <a:ln>
            <a:noFill/>
          </a:ln>
        </p:spPr>
      </p:pic>
      <p:pic>
        <p:nvPicPr>
          <p:cNvPr descr="preencoded.png" id="213" name="Google Shape;213;p10"/>
          <p:cNvPicPr preferRelativeResize="0"/>
          <p:nvPr/>
        </p:nvPicPr>
        <p:blipFill rotWithShape="1">
          <a:blip r:embed="rId4">
            <a:alphaModFix/>
          </a:blip>
          <a:srcRect b="0" l="0" r="0" t="0"/>
          <a:stretch/>
        </p:blipFill>
        <p:spPr>
          <a:xfrm>
            <a:off x="12610870" y="8481789"/>
            <a:ext cx="537042" cy="536972"/>
          </a:xfrm>
          <a:prstGeom prst="rect">
            <a:avLst/>
          </a:prstGeom>
          <a:noFill/>
          <a:ln>
            <a:noFill/>
          </a:ln>
        </p:spPr>
      </p:pic>
      <p:pic>
        <p:nvPicPr>
          <p:cNvPr descr="preencoded.png" id="214" name="Google Shape;214;p10"/>
          <p:cNvPicPr preferRelativeResize="0"/>
          <p:nvPr/>
        </p:nvPicPr>
        <p:blipFill rotWithShape="1">
          <a:blip r:embed="rId3">
            <a:alphaModFix/>
          </a:blip>
          <a:srcRect b="0" l="0" r="0" t="0"/>
          <a:stretch/>
        </p:blipFill>
        <p:spPr>
          <a:xfrm>
            <a:off x="12574572" y="8445500"/>
            <a:ext cx="609676" cy="609600"/>
          </a:xfrm>
          <a:prstGeom prst="rect">
            <a:avLst/>
          </a:prstGeom>
          <a:noFill/>
          <a:ln>
            <a:noFill/>
          </a:ln>
        </p:spPr>
      </p:pic>
      <p:pic>
        <p:nvPicPr>
          <p:cNvPr descr="preencoded.png" id="215" name="Google Shape;215;p10"/>
          <p:cNvPicPr preferRelativeResize="0"/>
          <p:nvPr/>
        </p:nvPicPr>
        <p:blipFill rotWithShape="1">
          <a:blip r:embed="rId4">
            <a:alphaModFix/>
          </a:blip>
          <a:srcRect b="0" l="0" r="0" t="0"/>
          <a:stretch/>
        </p:blipFill>
        <p:spPr>
          <a:xfrm>
            <a:off x="12610870" y="8481789"/>
            <a:ext cx="537042" cy="536972"/>
          </a:xfrm>
          <a:prstGeom prst="rect">
            <a:avLst/>
          </a:prstGeom>
          <a:noFill/>
          <a:ln>
            <a:noFill/>
          </a:ln>
        </p:spPr>
      </p:pic>
      <p:pic>
        <p:nvPicPr>
          <p:cNvPr descr="preencoded.png" id="216" name="Google Shape;216;p10"/>
          <p:cNvPicPr preferRelativeResize="0"/>
          <p:nvPr/>
        </p:nvPicPr>
        <p:blipFill rotWithShape="1">
          <a:blip r:embed="rId3">
            <a:alphaModFix/>
          </a:blip>
          <a:srcRect b="0" l="0" r="0" t="0"/>
          <a:stretch/>
        </p:blipFill>
        <p:spPr>
          <a:xfrm>
            <a:off x="7176397" y="1485900"/>
            <a:ext cx="609676" cy="609600"/>
          </a:xfrm>
          <a:prstGeom prst="rect">
            <a:avLst/>
          </a:prstGeom>
          <a:noFill/>
          <a:ln>
            <a:noFill/>
          </a:ln>
        </p:spPr>
      </p:pic>
      <p:pic>
        <p:nvPicPr>
          <p:cNvPr descr="preencoded.png" id="217" name="Google Shape;217;p10"/>
          <p:cNvPicPr preferRelativeResize="0"/>
          <p:nvPr/>
        </p:nvPicPr>
        <p:blipFill rotWithShape="1">
          <a:blip r:embed="rId4">
            <a:alphaModFix/>
          </a:blip>
          <a:srcRect b="0" l="0" r="0" t="0"/>
          <a:stretch/>
        </p:blipFill>
        <p:spPr>
          <a:xfrm>
            <a:off x="7212695" y="1522189"/>
            <a:ext cx="537042" cy="536972"/>
          </a:xfrm>
          <a:prstGeom prst="rect">
            <a:avLst/>
          </a:prstGeom>
          <a:noFill/>
          <a:ln>
            <a:noFill/>
          </a:ln>
        </p:spPr>
      </p:pic>
      <p:pic>
        <p:nvPicPr>
          <p:cNvPr descr="preencoded.png" id="218" name="Google Shape;218;p10"/>
          <p:cNvPicPr preferRelativeResize="0"/>
          <p:nvPr/>
        </p:nvPicPr>
        <p:blipFill rotWithShape="1">
          <a:blip r:embed="rId5">
            <a:alphaModFix/>
          </a:blip>
          <a:srcRect b="0" l="0" r="0" t="0"/>
          <a:stretch/>
        </p:blipFill>
        <p:spPr>
          <a:xfrm>
            <a:off x="927216" y="2400300"/>
            <a:ext cx="1625803" cy="1625600"/>
          </a:xfrm>
          <a:prstGeom prst="rect">
            <a:avLst/>
          </a:prstGeom>
          <a:noFill/>
          <a:ln>
            <a:noFill/>
          </a:ln>
        </p:spPr>
      </p:pic>
      <p:pic>
        <p:nvPicPr>
          <p:cNvPr descr="preencoded.png" id="219" name="Google Shape;219;p10"/>
          <p:cNvPicPr preferRelativeResize="0"/>
          <p:nvPr/>
        </p:nvPicPr>
        <p:blipFill rotWithShape="1">
          <a:blip r:embed="rId6">
            <a:alphaModFix/>
          </a:blip>
          <a:srcRect b="0" l="0" r="0" t="0"/>
          <a:stretch/>
        </p:blipFill>
        <p:spPr>
          <a:xfrm>
            <a:off x="1028865" y="2501900"/>
            <a:ext cx="1422655" cy="1422288"/>
          </a:xfrm>
          <a:prstGeom prst="rect">
            <a:avLst/>
          </a:prstGeom>
          <a:noFill/>
          <a:ln>
            <a:noFill/>
          </a:ln>
        </p:spPr>
      </p:pic>
      <p:pic>
        <p:nvPicPr>
          <p:cNvPr descr="preencoded.png" id="220" name="Google Shape;220;p10"/>
          <p:cNvPicPr preferRelativeResize="0"/>
          <p:nvPr/>
        </p:nvPicPr>
        <p:blipFill rotWithShape="1">
          <a:blip r:embed="rId5">
            <a:alphaModFix/>
          </a:blip>
          <a:srcRect b="0" l="0" r="0" t="0"/>
          <a:stretch/>
        </p:blipFill>
        <p:spPr>
          <a:xfrm>
            <a:off x="22202375" y="11607800"/>
            <a:ext cx="1625803" cy="1625600"/>
          </a:xfrm>
          <a:prstGeom prst="rect">
            <a:avLst/>
          </a:prstGeom>
          <a:noFill/>
          <a:ln>
            <a:noFill/>
          </a:ln>
        </p:spPr>
      </p:pic>
      <p:pic>
        <p:nvPicPr>
          <p:cNvPr descr="preencoded.png" id="221" name="Google Shape;221;p10"/>
          <p:cNvPicPr preferRelativeResize="0"/>
          <p:nvPr/>
        </p:nvPicPr>
        <p:blipFill rotWithShape="1">
          <a:blip r:embed="rId7">
            <a:alphaModFix/>
          </a:blip>
          <a:srcRect b="0" l="0" r="0" t="0"/>
          <a:stretch/>
        </p:blipFill>
        <p:spPr>
          <a:xfrm>
            <a:off x="22298702" y="11658600"/>
            <a:ext cx="1478670" cy="1478483"/>
          </a:xfrm>
          <a:prstGeom prst="rect">
            <a:avLst/>
          </a:prstGeom>
          <a:noFill/>
          <a:ln>
            <a:noFill/>
          </a:ln>
        </p:spPr>
      </p:pic>
      <p:pic>
        <p:nvPicPr>
          <p:cNvPr descr="preencoded.png" id="222" name="Google Shape;222;p10"/>
          <p:cNvPicPr preferRelativeResize="0"/>
          <p:nvPr/>
        </p:nvPicPr>
        <p:blipFill rotWithShape="1">
          <a:blip r:embed="rId8">
            <a:alphaModFix/>
          </a:blip>
          <a:srcRect b="0" l="0" r="0" t="0"/>
          <a:stretch/>
        </p:blipFill>
        <p:spPr>
          <a:xfrm>
            <a:off x="2171971" y="4508500"/>
            <a:ext cx="10072359" cy="9207500"/>
          </a:xfrm>
          <a:prstGeom prst="rect">
            <a:avLst/>
          </a:prstGeom>
          <a:noFill/>
          <a:ln>
            <a:noFill/>
          </a:ln>
        </p:spPr>
      </p:pic>
      <p:sp>
        <p:nvSpPr>
          <p:cNvPr id="223" name="Google Shape;223;p10"/>
          <p:cNvSpPr/>
          <p:nvPr/>
        </p:nvSpPr>
        <p:spPr>
          <a:xfrm>
            <a:off x="1591932" y="9677400"/>
            <a:ext cx="21177780"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1200" u="none" cap="none" strike="noStrike">
                <a:solidFill>
                  <a:srgbClr val="FFFFFF"/>
                </a:solidFill>
                <a:latin typeface="Yeseva One"/>
                <a:ea typeface="Yeseva One"/>
                <a:cs typeface="Yeseva One"/>
                <a:sym typeface="Yeseva One"/>
              </a:rPr>
              <a:t>The Evolution of the Unicorn</a:t>
            </a:r>
            <a:endParaRPr b="0" i="0" sz="11200" u="none" cap="none" strike="noStrike">
              <a:solidFill>
                <a:schemeClr val="dk1"/>
              </a:solidFill>
              <a:latin typeface="Calibri"/>
              <a:ea typeface="Calibri"/>
              <a:cs typeface="Calibri"/>
              <a:sym typeface="Calibri"/>
            </a:endParaRPr>
          </a:p>
        </p:txBody>
      </p:sp>
      <p:sp>
        <p:nvSpPr>
          <p:cNvPr id="224" name="Google Shape;224;p10"/>
          <p:cNvSpPr/>
          <p:nvPr/>
        </p:nvSpPr>
        <p:spPr>
          <a:xfrm>
            <a:off x="14314689" y="2070100"/>
            <a:ext cx="8861474" cy="607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 with a single horn. The goal is to understand the evolution of this captivating creature and its enduring place in human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9" name="Shape 229"/>
        <p:cNvGrpSpPr/>
        <p:nvPr/>
      </p:nvGrpSpPr>
      <p:grpSpPr>
        <a:xfrm>
          <a:off x="0" y="0"/>
          <a:ext cx="0" cy="0"/>
          <a:chOff x="0" y="0"/>
          <a:chExt cx="0" cy="0"/>
        </a:xfrm>
      </p:grpSpPr>
      <p:sp>
        <p:nvSpPr>
          <p:cNvPr id="230" name="Google Shape;230;p11"/>
          <p:cNvSpPr/>
          <p:nvPr/>
        </p:nvSpPr>
        <p:spPr>
          <a:xfrm>
            <a:off x="1498787" y="1841500"/>
            <a:ext cx="19281010" cy="10033000"/>
          </a:xfrm>
          <a:prstGeom prst="roundRect">
            <a:avLst>
              <a:gd fmla="val 12668"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p11"/>
          <p:cNvPicPr preferRelativeResize="0"/>
          <p:nvPr/>
        </p:nvPicPr>
        <p:blipFill rotWithShape="1">
          <a:blip r:embed="rId3">
            <a:alphaModFix/>
          </a:blip>
          <a:srcRect b="0" l="0" r="0" t="0"/>
          <a:stretch/>
        </p:blipFill>
        <p:spPr>
          <a:xfrm>
            <a:off x="14047956" y="673100"/>
            <a:ext cx="8827603" cy="12369800"/>
          </a:xfrm>
          <a:prstGeom prst="rect">
            <a:avLst/>
          </a:prstGeom>
          <a:noFill/>
          <a:ln>
            <a:noFill/>
          </a:ln>
        </p:spPr>
      </p:pic>
      <p:sp>
        <p:nvSpPr>
          <p:cNvPr id="232" name="Google Shape;232;p11"/>
          <p:cNvSpPr/>
          <p:nvPr/>
        </p:nvSpPr>
        <p:spPr>
          <a:xfrm>
            <a:off x="-965321" y="-1600200"/>
            <a:ext cx="22964470" cy="14084300"/>
          </a:xfrm>
          <a:prstGeom prst="roundRect">
            <a:avLst>
              <a:gd fmla="val 9024"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3" name="Google Shape;233;p11"/>
          <p:cNvPicPr preferRelativeResize="0"/>
          <p:nvPr/>
        </p:nvPicPr>
        <p:blipFill rotWithShape="1">
          <a:blip r:embed="rId4">
            <a:alphaModFix/>
          </a:blip>
          <a:srcRect b="0" l="0" r="0" t="0"/>
          <a:stretch/>
        </p:blipFill>
        <p:spPr>
          <a:xfrm>
            <a:off x="11685461" y="2463800"/>
            <a:ext cx="1625803" cy="1625600"/>
          </a:xfrm>
          <a:prstGeom prst="rect">
            <a:avLst/>
          </a:prstGeom>
          <a:noFill/>
          <a:ln>
            <a:noFill/>
          </a:ln>
        </p:spPr>
      </p:pic>
      <p:pic>
        <p:nvPicPr>
          <p:cNvPr descr="preencoded.png" id="234" name="Google Shape;234;p11"/>
          <p:cNvPicPr preferRelativeResize="0"/>
          <p:nvPr/>
        </p:nvPicPr>
        <p:blipFill rotWithShape="1">
          <a:blip r:embed="rId5">
            <a:alphaModFix/>
          </a:blip>
          <a:srcRect b="0" l="0" r="0" t="0"/>
          <a:stretch/>
        </p:blipFill>
        <p:spPr>
          <a:xfrm>
            <a:off x="11787110" y="2565400"/>
            <a:ext cx="1422655" cy="1422288"/>
          </a:xfrm>
          <a:prstGeom prst="rect">
            <a:avLst/>
          </a:prstGeom>
          <a:noFill/>
          <a:ln>
            <a:noFill/>
          </a:ln>
        </p:spPr>
      </p:pic>
      <p:pic>
        <p:nvPicPr>
          <p:cNvPr descr="preencoded.png" id="235" name="Google Shape;235;p11"/>
          <p:cNvPicPr preferRelativeResize="0"/>
          <p:nvPr/>
        </p:nvPicPr>
        <p:blipFill rotWithShape="1">
          <a:blip r:embed="rId4">
            <a:alphaModFix/>
          </a:blip>
          <a:srcRect b="0" l="0" r="0" t="0"/>
          <a:stretch/>
        </p:blipFill>
        <p:spPr>
          <a:xfrm>
            <a:off x="10059657" y="9829800"/>
            <a:ext cx="1625803" cy="1625600"/>
          </a:xfrm>
          <a:prstGeom prst="rect">
            <a:avLst/>
          </a:prstGeom>
          <a:noFill/>
          <a:ln>
            <a:noFill/>
          </a:ln>
        </p:spPr>
      </p:pic>
      <p:pic>
        <p:nvPicPr>
          <p:cNvPr descr="preencoded.png" id="236" name="Google Shape;236;p11"/>
          <p:cNvPicPr preferRelativeResize="0"/>
          <p:nvPr/>
        </p:nvPicPr>
        <p:blipFill rotWithShape="1">
          <a:blip r:embed="rId6">
            <a:alphaModFix/>
          </a:blip>
          <a:srcRect b="0" l="0" r="0" t="0"/>
          <a:stretch/>
        </p:blipFill>
        <p:spPr>
          <a:xfrm>
            <a:off x="10155985" y="9880600"/>
            <a:ext cx="1478669" cy="1478483"/>
          </a:xfrm>
          <a:prstGeom prst="rect">
            <a:avLst/>
          </a:prstGeom>
          <a:noFill/>
          <a:ln>
            <a:noFill/>
          </a:ln>
        </p:spPr>
      </p:pic>
      <p:sp>
        <p:nvSpPr>
          <p:cNvPr id="237" name="Google Shape;237;p11"/>
          <p:cNvSpPr/>
          <p:nvPr/>
        </p:nvSpPr>
        <p:spPr>
          <a:xfrm>
            <a:off x="2654632" y="2794000"/>
            <a:ext cx="10825986" cy="8665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The Enchanter: Cast Spells, Create Illusions</a:t>
            </a:r>
            <a:endParaRPr b="0" i="0" sz="11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2" name="Shape 242"/>
        <p:cNvGrpSpPr/>
        <p:nvPr/>
      </p:nvGrpSpPr>
      <p:grpSpPr>
        <a:xfrm>
          <a:off x="0" y="0"/>
          <a:ext cx="0" cy="0"/>
          <a:chOff x="0" y="0"/>
          <a:chExt cx="0" cy="0"/>
        </a:xfrm>
      </p:grpSpPr>
      <p:sp>
        <p:nvSpPr>
          <p:cNvPr id="243" name="Google Shape;243;p12"/>
          <p:cNvSpPr/>
          <p:nvPr/>
        </p:nvSpPr>
        <p:spPr>
          <a:xfrm>
            <a:off x="-965321" y="-1600200"/>
            <a:ext cx="24844305" cy="5194300"/>
          </a:xfrm>
          <a:prstGeom prst="roundRect">
            <a:avLst>
              <a:gd fmla="val 2446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2"/>
          <p:cNvSpPr/>
          <p:nvPr/>
        </p:nvSpPr>
        <p:spPr>
          <a:xfrm>
            <a:off x="508063" y="8407400"/>
            <a:ext cx="21491086" cy="7734300"/>
          </a:xfrm>
          <a:prstGeom prst="roundRect">
            <a:avLst>
              <a:gd fmla="val 16433"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2"/>
          <p:cNvSpPr/>
          <p:nvPr/>
        </p:nvSpPr>
        <p:spPr>
          <a:xfrm>
            <a:off x="-1803625" y="11671300"/>
            <a:ext cx="28565870" cy="3479800"/>
          </a:xfrm>
          <a:prstGeom prst="roundRect">
            <a:avLst>
              <a:gd fmla="val 36526"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6" name="Google Shape;246;p12"/>
          <p:cNvPicPr preferRelativeResize="0"/>
          <p:nvPr/>
        </p:nvPicPr>
        <p:blipFill rotWithShape="1">
          <a:blip r:embed="rId3">
            <a:alphaModFix/>
          </a:blip>
          <a:srcRect b="0" l="0" r="0" t="0"/>
          <a:stretch/>
        </p:blipFill>
        <p:spPr>
          <a:xfrm>
            <a:off x="12955619" y="1346200"/>
            <a:ext cx="8065508" cy="12369800"/>
          </a:xfrm>
          <a:prstGeom prst="rect">
            <a:avLst/>
          </a:prstGeom>
          <a:noFill/>
          <a:ln>
            <a:noFill/>
          </a:ln>
        </p:spPr>
      </p:pic>
      <p:sp>
        <p:nvSpPr>
          <p:cNvPr id="247" name="Google Shape;247;p12"/>
          <p:cNvSpPr/>
          <p:nvPr/>
        </p:nvSpPr>
        <p:spPr>
          <a:xfrm>
            <a:off x="1397175" y="1143000"/>
            <a:ext cx="1082598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Some Data</a:t>
            </a:r>
            <a:endParaRPr b="0" i="0" sz="11200" u="none" cap="none" strike="noStrike">
              <a:solidFill>
                <a:schemeClr val="dk1"/>
              </a:solidFill>
              <a:latin typeface="Calibri"/>
              <a:ea typeface="Calibri"/>
              <a:cs typeface="Calibri"/>
              <a:sym typeface="Calibri"/>
            </a:endParaRPr>
          </a:p>
        </p:txBody>
      </p:sp>
      <p:sp>
        <p:nvSpPr>
          <p:cNvPr id="248" name="Google Shape;248;p12"/>
          <p:cNvSpPr/>
          <p:nvPr/>
        </p:nvSpPr>
        <p:spPr>
          <a:xfrm>
            <a:off x="1397175" y="4000500"/>
            <a:ext cx="8573572" cy="643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2"/>
          <p:cNvSpPr/>
          <p:nvPr/>
        </p:nvSpPr>
        <p:spPr>
          <a:xfrm>
            <a:off x="1397175" y="4000500"/>
            <a:ext cx="8573572"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2"/>
          <p:cNvSpPr/>
          <p:nvPr/>
        </p:nvSpPr>
        <p:spPr>
          <a:xfrm>
            <a:off x="1397175" y="4000500"/>
            <a:ext cx="3103421"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75%</a:t>
            </a:r>
            <a:endParaRPr b="0" i="0" sz="11200" u="none" cap="none" strike="noStrike">
              <a:solidFill>
                <a:schemeClr val="dk1"/>
              </a:solidFill>
              <a:latin typeface="Calibri"/>
              <a:ea typeface="Calibri"/>
              <a:cs typeface="Calibri"/>
              <a:sym typeface="Calibri"/>
            </a:endParaRPr>
          </a:p>
        </p:txBody>
      </p:sp>
      <p:sp>
        <p:nvSpPr>
          <p:cNvPr id="251" name="Google Shape;251;p12"/>
          <p:cNvSpPr/>
          <p:nvPr/>
        </p:nvSpPr>
        <p:spPr>
          <a:xfrm>
            <a:off x="4229629" y="4171950"/>
            <a:ext cx="5741118"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2"/>
          <p:cNvSpPr/>
          <p:nvPr/>
        </p:nvSpPr>
        <p:spPr>
          <a:xfrm>
            <a:off x="4229629" y="4171950"/>
            <a:ext cx="67191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Enchanted Creatures</a:t>
            </a:r>
            <a:endParaRPr b="0" i="0" sz="4800" u="none" cap="none" strike="noStrike">
              <a:solidFill>
                <a:schemeClr val="dk1"/>
              </a:solidFill>
              <a:latin typeface="Calibri"/>
              <a:ea typeface="Calibri"/>
              <a:cs typeface="Calibri"/>
              <a:sym typeface="Calibri"/>
            </a:endParaRPr>
          </a:p>
        </p:txBody>
      </p:sp>
      <p:sp>
        <p:nvSpPr>
          <p:cNvPr id="253" name="Google Shape;253;p12"/>
          <p:cNvSpPr/>
          <p:nvPr/>
        </p:nvSpPr>
        <p:spPr>
          <a:xfrm>
            <a:off x="4229629" y="4972050"/>
            <a:ext cx="661329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possess the ability to cast spells.</a:t>
            </a:r>
            <a:endParaRPr b="0" i="0" sz="3200" u="none" cap="none" strike="noStrike">
              <a:solidFill>
                <a:schemeClr val="dk1"/>
              </a:solidFill>
              <a:latin typeface="Calibri"/>
              <a:ea typeface="Calibri"/>
              <a:cs typeface="Calibri"/>
              <a:sym typeface="Calibri"/>
            </a:endParaRPr>
          </a:p>
        </p:txBody>
      </p:sp>
      <p:sp>
        <p:nvSpPr>
          <p:cNvPr id="254" name="Google Shape;254;p12"/>
          <p:cNvSpPr/>
          <p:nvPr/>
        </p:nvSpPr>
        <p:spPr>
          <a:xfrm>
            <a:off x="1397175" y="6400800"/>
            <a:ext cx="8573572"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2"/>
          <p:cNvSpPr/>
          <p:nvPr/>
        </p:nvSpPr>
        <p:spPr>
          <a:xfrm>
            <a:off x="1397175" y="6400800"/>
            <a:ext cx="338285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60%</a:t>
            </a:r>
            <a:endParaRPr b="0" i="0" sz="11200" u="none" cap="none" strike="noStrike">
              <a:solidFill>
                <a:schemeClr val="dk1"/>
              </a:solidFill>
              <a:latin typeface="Calibri"/>
              <a:ea typeface="Calibri"/>
              <a:cs typeface="Calibri"/>
              <a:sym typeface="Calibri"/>
            </a:endParaRPr>
          </a:p>
        </p:txBody>
      </p:sp>
      <p:sp>
        <p:nvSpPr>
          <p:cNvPr id="256" name="Google Shape;256;p12"/>
          <p:cNvSpPr/>
          <p:nvPr/>
        </p:nvSpPr>
        <p:spPr>
          <a:xfrm>
            <a:off x="4509064" y="6572250"/>
            <a:ext cx="5461683"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2"/>
          <p:cNvSpPr/>
          <p:nvPr/>
        </p:nvSpPr>
        <p:spPr>
          <a:xfrm>
            <a:off x="4509064" y="6572250"/>
            <a:ext cx="5703013"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Magic Individuals</a:t>
            </a:r>
            <a:endParaRPr b="0" i="0" sz="4800" u="none" cap="none" strike="noStrike">
              <a:solidFill>
                <a:schemeClr val="dk1"/>
              </a:solidFill>
              <a:latin typeface="Calibri"/>
              <a:ea typeface="Calibri"/>
              <a:cs typeface="Calibri"/>
              <a:sym typeface="Calibri"/>
            </a:endParaRPr>
          </a:p>
        </p:txBody>
      </p:sp>
      <p:sp>
        <p:nvSpPr>
          <p:cNvPr id="258" name="Google Shape;258;p12"/>
          <p:cNvSpPr/>
          <p:nvPr/>
        </p:nvSpPr>
        <p:spPr>
          <a:xfrm>
            <a:off x="4509064" y="7372350"/>
            <a:ext cx="557176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practice the art of illusions.</a:t>
            </a:r>
            <a:endParaRPr b="0" i="0" sz="3200" u="none" cap="none" strike="noStrike">
              <a:solidFill>
                <a:schemeClr val="dk1"/>
              </a:solidFill>
              <a:latin typeface="Calibri"/>
              <a:ea typeface="Calibri"/>
              <a:cs typeface="Calibri"/>
              <a:sym typeface="Calibri"/>
            </a:endParaRPr>
          </a:p>
        </p:txBody>
      </p:sp>
      <p:sp>
        <p:nvSpPr>
          <p:cNvPr id="259" name="Google Shape;259;p12"/>
          <p:cNvSpPr/>
          <p:nvPr/>
        </p:nvSpPr>
        <p:spPr>
          <a:xfrm>
            <a:off x="1397175" y="8801100"/>
            <a:ext cx="8573572"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2"/>
          <p:cNvSpPr/>
          <p:nvPr/>
        </p:nvSpPr>
        <p:spPr>
          <a:xfrm>
            <a:off x="1397175" y="8801100"/>
            <a:ext cx="338285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90%</a:t>
            </a:r>
            <a:endParaRPr b="0" i="0" sz="11200" u="none" cap="none" strike="noStrike">
              <a:solidFill>
                <a:schemeClr val="dk1"/>
              </a:solidFill>
              <a:latin typeface="Calibri"/>
              <a:ea typeface="Calibri"/>
              <a:cs typeface="Calibri"/>
              <a:sym typeface="Calibri"/>
            </a:endParaRPr>
          </a:p>
        </p:txBody>
      </p:sp>
      <p:sp>
        <p:nvSpPr>
          <p:cNvPr id="261" name="Google Shape;261;p12"/>
          <p:cNvSpPr/>
          <p:nvPr/>
        </p:nvSpPr>
        <p:spPr>
          <a:xfrm>
            <a:off x="4509064" y="8972550"/>
            <a:ext cx="5461683"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2"/>
          <p:cNvSpPr/>
          <p:nvPr/>
        </p:nvSpPr>
        <p:spPr>
          <a:xfrm>
            <a:off x="4509064" y="8972550"/>
            <a:ext cx="358184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Spells Cast</a:t>
            </a:r>
            <a:endParaRPr b="0" i="0" sz="4800" u="none" cap="none" strike="noStrike">
              <a:solidFill>
                <a:schemeClr val="dk1"/>
              </a:solidFill>
              <a:latin typeface="Calibri"/>
              <a:ea typeface="Calibri"/>
              <a:cs typeface="Calibri"/>
              <a:sym typeface="Calibri"/>
            </a:endParaRPr>
          </a:p>
        </p:txBody>
      </p:sp>
      <p:sp>
        <p:nvSpPr>
          <p:cNvPr id="263" name="Google Shape;263;p12"/>
          <p:cNvSpPr/>
          <p:nvPr/>
        </p:nvSpPr>
        <p:spPr>
          <a:xfrm>
            <a:off x="4509064" y="9772650"/>
            <a:ext cx="714676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8" name="Shape 268"/>
        <p:cNvGrpSpPr/>
        <p:nvPr/>
      </p:nvGrpSpPr>
      <p:grpSpPr>
        <a:xfrm>
          <a:off x="0" y="0"/>
          <a:ext cx="0" cy="0"/>
          <a:chOff x="0" y="0"/>
          <a:chExt cx="0" cy="0"/>
        </a:xfrm>
      </p:grpSpPr>
      <p:sp>
        <p:nvSpPr>
          <p:cNvPr id="269" name="Google Shape;269;p13"/>
          <p:cNvSpPr/>
          <p:nvPr/>
        </p:nvSpPr>
        <p:spPr>
          <a:xfrm>
            <a:off x="-2514914" y="1625600"/>
            <a:ext cx="25631804" cy="12700000"/>
          </a:xfrm>
          <a:prstGeom prst="roundRect">
            <a:avLst>
              <a:gd fmla="val 33336"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3"/>
          <p:cNvSpPr/>
          <p:nvPr/>
        </p:nvSpPr>
        <p:spPr>
          <a:xfrm>
            <a:off x="4153419" y="-2730500"/>
            <a:ext cx="23053381" cy="13690600"/>
          </a:xfrm>
          <a:prstGeom prst="roundRect">
            <a:avLst>
              <a:gd fmla="val 30924"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3"/>
          <p:cNvSpPr/>
          <p:nvPr/>
        </p:nvSpPr>
        <p:spPr>
          <a:xfrm>
            <a:off x="1511489" y="-2730500"/>
            <a:ext cx="25695312" cy="15316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2" name="Google Shape;272;p13"/>
          <p:cNvPicPr preferRelativeResize="0"/>
          <p:nvPr/>
        </p:nvPicPr>
        <p:blipFill rotWithShape="1">
          <a:blip r:embed="rId3">
            <a:alphaModFix/>
          </a:blip>
          <a:srcRect b="0" l="0" r="0" t="0"/>
          <a:stretch/>
        </p:blipFill>
        <p:spPr>
          <a:xfrm>
            <a:off x="1740117" y="10553700"/>
            <a:ext cx="1625803" cy="1625600"/>
          </a:xfrm>
          <a:prstGeom prst="rect">
            <a:avLst/>
          </a:prstGeom>
          <a:noFill/>
          <a:ln>
            <a:noFill/>
          </a:ln>
        </p:spPr>
      </p:pic>
      <p:pic>
        <p:nvPicPr>
          <p:cNvPr descr="preencoded.png" id="273" name="Google Shape;273;p13"/>
          <p:cNvPicPr preferRelativeResize="0"/>
          <p:nvPr/>
        </p:nvPicPr>
        <p:blipFill rotWithShape="1">
          <a:blip r:embed="rId4">
            <a:alphaModFix/>
          </a:blip>
          <a:srcRect b="0" l="0" r="0" t="0"/>
          <a:stretch/>
        </p:blipFill>
        <p:spPr>
          <a:xfrm>
            <a:off x="1841767" y="10655300"/>
            <a:ext cx="1422655" cy="1422288"/>
          </a:xfrm>
          <a:prstGeom prst="rect">
            <a:avLst/>
          </a:prstGeom>
          <a:noFill/>
          <a:ln>
            <a:noFill/>
          </a:ln>
        </p:spPr>
      </p:pic>
      <p:pic>
        <p:nvPicPr>
          <p:cNvPr descr="preencoded.png" id="274" name="Google Shape;274;p13"/>
          <p:cNvPicPr preferRelativeResize="0"/>
          <p:nvPr/>
        </p:nvPicPr>
        <p:blipFill rotWithShape="1">
          <a:blip r:embed="rId3">
            <a:alphaModFix/>
          </a:blip>
          <a:srcRect b="0" l="0" r="0" t="0"/>
          <a:stretch/>
        </p:blipFill>
        <p:spPr>
          <a:xfrm>
            <a:off x="20068508" y="4572000"/>
            <a:ext cx="1625803" cy="1625600"/>
          </a:xfrm>
          <a:prstGeom prst="rect">
            <a:avLst/>
          </a:prstGeom>
          <a:noFill/>
          <a:ln>
            <a:noFill/>
          </a:ln>
        </p:spPr>
      </p:pic>
      <p:pic>
        <p:nvPicPr>
          <p:cNvPr descr="preencoded.png" id="275" name="Google Shape;275;p13"/>
          <p:cNvPicPr preferRelativeResize="0"/>
          <p:nvPr/>
        </p:nvPicPr>
        <p:blipFill rotWithShape="1">
          <a:blip r:embed="rId5">
            <a:alphaModFix/>
          </a:blip>
          <a:srcRect b="0" l="0" r="0" t="0"/>
          <a:stretch/>
        </p:blipFill>
        <p:spPr>
          <a:xfrm>
            <a:off x="20164835" y="4622800"/>
            <a:ext cx="1478670" cy="1478483"/>
          </a:xfrm>
          <a:prstGeom prst="rect">
            <a:avLst/>
          </a:prstGeom>
          <a:noFill/>
          <a:ln>
            <a:noFill/>
          </a:ln>
        </p:spPr>
      </p:pic>
      <p:pic>
        <p:nvPicPr>
          <p:cNvPr descr="preencoded.png" id="276" name="Google Shape;276;p13"/>
          <p:cNvPicPr preferRelativeResize="0"/>
          <p:nvPr/>
        </p:nvPicPr>
        <p:blipFill rotWithShape="1">
          <a:blip r:embed="rId6">
            <a:alphaModFix/>
          </a:blip>
          <a:srcRect b="0" l="0" r="0" t="0"/>
          <a:stretch/>
        </p:blipFill>
        <p:spPr>
          <a:xfrm>
            <a:off x="3848581" y="1320800"/>
            <a:ext cx="609676" cy="609600"/>
          </a:xfrm>
          <a:prstGeom prst="rect">
            <a:avLst/>
          </a:prstGeom>
          <a:noFill/>
          <a:ln>
            <a:noFill/>
          </a:ln>
        </p:spPr>
      </p:pic>
      <p:pic>
        <p:nvPicPr>
          <p:cNvPr descr="preencoded.png" id="277" name="Google Shape;277;p13"/>
          <p:cNvPicPr preferRelativeResize="0"/>
          <p:nvPr/>
        </p:nvPicPr>
        <p:blipFill rotWithShape="1">
          <a:blip r:embed="rId7">
            <a:alphaModFix/>
          </a:blip>
          <a:srcRect b="0" l="0" r="0" t="0"/>
          <a:stretch/>
        </p:blipFill>
        <p:spPr>
          <a:xfrm>
            <a:off x="3884879" y="1357089"/>
            <a:ext cx="537042" cy="536972"/>
          </a:xfrm>
          <a:prstGeom prst="rect">
            <a:avLst/>
          </a:prstGeom>
          <a:noFill/>
          <a:ln>
            <a:noFill/>
          </a:ln>
        </p:spPr>
      </p:pic>
      <p:pic>
        <p:nvPicPr>
          <p:cNvPr descr="preencoded.png" id="278" name="Google Shape;278;p13"/>
          <p:cNvPicPr preferRelativeResize="0"/>
          <p:nvPr/>
        </p:nvPicPr>
        <p:blipFill rotWithShape="1">
          <a:blip r:embed="rId6">
            <a:alphaModFix/>
          </a:blip>
          <a:srcRect b="0" l="0" r="0" t="0"/>
          <a:stretch/>
        </p:blipFill>
        <p:spPr>
          <a:xfrm>
            <a:off x="1206651" y="1320800"/>
            <a:ext cx="609676" cy="609600"/>
          </a:xfrm>
          <a:prstGeom prst="rect">
            <a:avLst/>
          </a:prstGeom>
          <a:noFill/>
          <a:ln>
            <a:noFill/>
          </a:ln>
        </p:spPr>
      </p:pic>
      <p:pic>
        <p:nvPicPr>
          <p:cNvPr descr="preencoded.png" id="279" name="Google Shape;279;p13"/>
          <p:cNvPicPr preferRelativeResize="0"/>
          <p:nvPr/>
        </p:nvPicPr>
        <p:blipFill rotWithShape="1">
          <a:blip r:embed="rId7">
            <a:alphaModFix/>
          </a:blip>
          <a:srcRect b="0" l="0" r="0" t="0"/>
          <a:stretch/>
        </p:blipFill>
        <p:spPr>
          <a:xfrm>
            <a:off x="1242949" y="1357089"/>
            <a:ext cx="537042" cy="536972"/>
          </a:xfrm>
          <a:prstGeom prst="rect">
            <a:avLst/>
          </a:prstGeom>
          <a:noFill/>
          <a:ln>
            <a:noFill/>
          </a:ln>
        </p:spPr>
      </p:pic>
      <p:sp>
        <p:nvSpPr>
          <p:cNvPr id="280" name="Google Shape;280;p13"/>
          <p:cNvSpPr/>
          <p:nvPr/>
        </p:nvSpPr>
        <p:spPr>
          <a:xfrm>
            <a:off x="4305838" y="3403600"/>
            <a:ext cx="15762670" cy="61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p:nvPr/>
        </p:nvSpPr>
        <p:spPr>
          <a:xfrm>
            <a:off x="4305838" y="3403600"/>
            <a:ext cx="15762670" cy="47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3"/>
          <p:cNvSpPr/>
          <p:nvPr/>
        </p:nvSpPr>
        <p:spPr>
          <a:xfrm>
            <a:off x="6045956" y="3403600"/>
            <a:ext cx="12282435" cy="453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4000" u="none" cap="none" strike="noStrike">
                <a:solidFill>
                  <a:srgbClr val="FFFFFF"/>
                </a:solidFill>
                <a:latin typeface="Yeseva One"/>
                <a:ea typeface="Yeseva One"/>
                <a:cs typeface="Yeseva One"/>
                <a:sym typeface="Yeseva One"/>
              </a:rPr>
              <a:t>234,567</a:t>
            </a:r>
            <a:endParaRPr b="0" i="0" sz="24000" u="none" cap="none" strike="noStrike">
              <a:solidFill>
                <a:schemeClr val="dk1"/>
              </a:solidFill>
              <a:latin typeface="Calibri"/>
              <a:ea typeface="Calibri"/>
              <a:cs typeface="Calibri"/>
              <a:sym typeface="Calibri"/>
            </a:endParaRPr>
          </a:p>
        </p:txBody>
      </p:sp>
      <p:sp>
        <p:nvSpPr>
          <p:cNvPr id="283" name="Google Shape;283;p13"/>
          <p:cNvSpPr/>
          <p:nvPr/>
        </p:nvSpPr>
        <p:spPr>
          <a:xfrm>
            <a:off x="4170355" y="7124700"/>
            <a:ext cx="16033637" cy="12615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4D4D4D"/>
                </a:solidFill>
                <a:latin typeface="Montserrat"/>
                <a:ea typeface="Montserrat"/>
                <a:cs typeface="Montserrat"/>
                <a:sym typeface="Montserrat"/>
              </a:rPr>
              <a:t>UNICORN SIGHTINGS</a:t>
            </a:r>
            <a:endParaRPr b="0" i="0" sz="6400" u="none" cap="none" strike="noStrike">
              <a:solidFill>
                <a:schemeClr val="dk1"/>
              </a:solidFill>
              <a:latin typeface="Calibri"/>
              <a:ea typeface="Calibri"/>
              <a:cs typeface="Calibri"/>
              <a:sym typeface="Calibri"/>
            </a:endParaRPr>
          </a:p>
        </p:txBody>
      </p:sp>
      <p:sp>
        <p:nvSpPr>
          <p:cNvPr id="284" name="Google Shape;284;p13"/>
          <p:cNvSpPr/>
          <p:nvPr/>
        </p:nvSpPr>
        <p:spPr>
          <a:xfrm>
            <a:off x="7483352" y="8521700"/>
            <a:ext cx="9407642"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Montserrat"/>
                <a:ea typeface="Montserrat"/>
                <a:cs typeface="Montserrat"/>
                <a:sym typeface="Montserrat"/>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89" name="Shape 289"/>
        <p:cNvGrpSpPr/>
        <p:nvPr/>
      </p:nvGrpSpPr>
      <p:grpSpPr>
        <a:xfrm>
          <a:off x="0" y="0"/>
          <a:ext cx="0" cy="0"/>
          <a:chOff x="0" y="0"/>
          <a:chExt cx="0" cy="0"/>
        </a:xfrm>
      </p:grpSpPr>
      <p:sp>
        <p:nvSpPr>
          <p:cNvPr id="290" name="Google Shape;290;p14"/>
          <p:cNvSpPr/>
          <p:nvPr/>
        </p:nvSpPr>
        <p:spPr>
          <a:xfrm>
            <a:off x="-2514914" y="3022600"/>
            <a:ext cx="25631804" cy="11303000"/>
          </a:xfrm>
          <a:prstGeom prst="roundRect">
            <a:avLst>
              <a:gd fmla="val 11245"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4"/>
          <p:cNvSpPr/>
          <p:nvPr/>
        </p:nvSpPr>
        <p:spPr>
          <a:xfrm>
            <a:off x="12638080" y="-2730500"/>
            <a:ext cx="14568721" cy="16014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2" name="Google Shape;292;p14"/>
          <p:cNvPicPr preferRelativeResize="0"/>
          <p:nvPr/>
        </p:nvPicPr>
        <p:blipFill rotWithShape="1">
          <a:blip r:embed="rId3">
            <a:alphaModFix/>
          </a:blip>
          <a:srcRect b="0" l="0" r="0" t="0"/>
          <a:stretch/>
        </p:blipFill>
        <p:spPr>
          <a:xfrm>
            <a:off x="12333241" y="2781300"/>
            <a:ext cx="609676" cy="609600"/>
          </a:xfrm>
          <a:prstGeom prst="rect">
            <a:avLst/>
          </a:prstGeom>
          <a:noFill/>
          <a:ln>
            <a:noFill/>
          </a:ln>
        </p:spPr>
      </p:pic>
      <p:pic>
        <p:nvPicPr>
          <p:cNvPr descr="preencoded.png" id="293" name="Google Shape;293;p14"/>
          <p:cNvPicPr preferRelativeResize="0"/>
          <p:nvPr/>
        </p:nvPicPr>
        <p:blipFill rotWithShape="1">
          <a:blip r:embed="rId4">
            <a:alphaModFix/>
          </a:blip>
          <a:srcRect b="0" l="0" r="0" t="0"/>
          <a:stretch/>
        </p:blipFill>
        <p:spPr>
          <a:xfrm>
            <a:off x="12369540" y="2817589"/>
            <a:ext cx="537042" cy="536972"/>
          </a:xfrm>
          <a:prstGeom prst="rect">
            <a:avLst/>
          </a:prstGeom>
          <a:noFill/>
          <a:ln>
            <a:noFill/>
          </a:ln>
        </p:spPr>
      </p:pic>
      <p:pic>
        <p:nvPicPr>
          <p:cNvPr descr="preencoded.png" id="294" name="Google Shape;294;p14"/>
          <p:cNvPicPr preferRelativeResize="0"/>
          <p:nvPr/>
        </p:nvPicPr>
        <p:blipFill rotWithShape="1">
          <a:blip r:embed="rId5">
            <a:alphaModFix/>
          </a:blip>
          <a:srcRect b="0" l="0" r="0" t="0"/>
          <a:stretch/>
        </p:blipFill>
        <p:spPr>
          <a:xfrm>
            <a:off x="17363070" y="508000"/>
            <a:ext cx="1625803" cy="1625600"/>
          </a:xfrm>
          <a:prstGeom prst="rect">
            <a:avLst/>
          </a:prstGeom>
          <a:noFill/>
          <a:ln>
            <a:noFill/>
          </a:ln>
        </p:spPr>
      </p:pic>
      <p:pic>
        <p:nvPicPr>
          <p:cNvPr descr="preencoded.png" id="295" name="Google Shape;295;p14"/>
          <p:cNvPicPr preferRelativeResize="0"/>
          <p:nvPr/>
        </p:nvPicPr>
        <p:blipFill rotWithShape="1">
          <a:blip r:embed="rId6">
            <a:alphaModFix/>
          </a:blip>
          <a:srcRect b="0" l="0" r="0" t="0"/>
          <a:stretch/>
        </p:blipFill>
        <p:spPr>
          <a:xfrm>
            <a:off x="17464719" y="609600"/>
            <a:ext cx="1422655" cy="1422288"/>
          </a:xfrm>
          <a:prstGeom prst="rect">
            <a:avLst/>
          </a:prstGeom>
          <a:noFill/>
          <a:ln>
            <a:noFill/>
          </a:ln>
        </p:spPr>
      </p:pic>
      <p:pic>
        <p:nvPicPr>
          <p:cNvPr descr="preencoded.png" id="296" name="Google Shape;296;p14"/>
          <p:cNvPicPr preferRelativeResize="0"/>
          <p:nvPr/>
        </p:nvPicPr>
        <p:blipFill rotWithShape="1">
          <a:blip r:embed="rId5">
            <a:alphaModFix/>
          </a:blip>
          <a:srcRect b="0" l="0" r="0" t="0"/>
          <a:stretch/>
        </p:blipFill>
        <p:spPr>
          <a:xfrm>
            <a:off x="851006" y="11493500"/>
            <a:ext cx="1625803" cy="1625600"/>
          </a:xfrm>
          <a:prstGeom prst="rect">
            <a:avLst/>
          </a:prstGeom>
          <a:noFill/>
          <a:ln>
            <a:noFill/>
          </a:ln>
        </p:spPr>
      </p:pic>
      <p:pic>
        <p:nvPicPr>
          <p:cNvPr descr="preencoded.png" id="297" name="Google Shape;297;p14"/>
          <p:cNvPicPr preferRelativeResize="0"/>
          <p:nvPr/>
        </p:nvPicPr>
        <p:blipFill rotWithShape="1">
          <a:blip r:embed="rId7">
            <a:alphaModFix/>
          </a:blip>
          <a:srcRect b="0" l="0" r="0" t="0"/>
          <a:stretch/>
        </p:blipFill>
        <p:spPr>
          <a:xfrm>
            <a:off x="947333" y="11544300"/>
            <a:ext cx="1478670" cy="1478483"/>
          </a:xfrm>
          <a:prstGeom prst="rect">
            <a:avLst/>
          </a:prstGeom>
          <a:noFill/>
          <a:ln>
            <a:noFill/>
          </a:ln>
        </p:spPr>
      </p:pic>
      <p:sp>
        <p:nvSpPr>
          <p:cNvPr id="298" name="Google Shape;298;p14"/>
          <p:cNvSpPr/>
          <p:nvPr/>
        </p:nvSpPr>
        <p:spPr>
          <a:xfrm>
            <a:off x="2718140" y="1143000"/>
            <a:ext cx="1082598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Some Graph</a:t>
            </a:r>
            <a:endParaRPr b="0" i="0" sz="11200" u="none" cap="none" strike="noStrike">
              <a:solidFill>
                <a:schemeClr val="dk1"/>
              </a:solidFill>
              <a:latin typeface="Calibri"/>
              <a:ea typeface="Calibri"/>
              <a:cs typeface="Calibri"/>
              <a:sym typeface="Calibri"/>
            </a:endParaRPr>
          </a:p>
        </p:txBody>
      </p:sp>
      <p:sp>
        <p:nvSpPr>
          <p:cNvPr id="299" name="Google Shape;299;p14"/>
          <p:cNvSpPr/>
          <p:nvPr/>
        </p:nvSpPr>
        <p:spPr>
          <a:xfrm>
            <a:off x="2986453"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0" name="Google Shape;300;p14"/>
          <p:cNvSpPr/>
          <p:nvPr/>
        </p:nvSpPr>
        <p:spPr>
          <a:xfrm>
            <a:off x="3331657"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1" name="Google Shape;301;p14"/>
          <p:cNvSpPr/>
          <p:nvPr/>
        </p:nvSpPr>
        <p:spPr>
          <a:xfrm>
            <a:off x="4470731"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2" name="Google Shape;302;p14"/>
          <p:cNvSpPr/>
          <p:nvPr/>
        </p:nvSpPr>
        <p:spPr>
          <a:xfrm>
            <a:off x="560980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3" name="Google Shape;303;p14"/>
          <p:cNvSpPr/>
          <p:nvPr/>
        </p:nvSpPr>
        <p:spPr>
          <a:xfrm>
            <a:off x="6748877"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4" name="Google Shape;304;p14"/>
          <p:cNvSpPr/>
          <p:nvPr/>
        </p:nvSpPr>
        <p:spPr>
          <a:xfrm>
            <a:off x="7887997"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5" name="Google Shape;305;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6" name="Google Shape;306;p14"/>
          <p:cNvSpPr/>
          <p:nvPr/>
        </p:nvSpPr>
        <p:spPr>
          <a:xfrm>
            <a:off x="1016614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07" name="Google Shape;307;p14"/>
          <p:cNvSpPr/>
          <p:nvPr/>
        </p:nvSpPr>
        <p:spPr>
          <a:xfrm>
            <a:off x="1128163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08" name="Google Shape;308;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09" name="Google Shape;309;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0" name="Google Shape;310;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1" name="Google Shape;311;p14"/>
          <p:cNvSpPr/>
          <p:nvPr/>
        </p:nvSpPr>
        <p:spPr>
          <a:xfrm>
            <a:off x="2852318" y="6929624"/>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2" name="Google Shape;312;p14"/>
          <p:cNvSpPr/>
          <p:nvPr/>
        </p:nvSpPr>
        <p:spPr>
          <a:xfrm>
            <a:off x="2852319" y="641229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3" name="Google Shape;313;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4" name="Google Shape;314;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5" name="Google Shape;315;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6" name="Google Shape;316;p14"/>
          <p:cNvSpPr/>
          <p:nvPr/>
        </p:nvSpPr>
        <p:spPr>
          <a:xfrm>
            <a:off x="2852319" y="434251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17" name="Google Shape;317;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318" name="Google Shape;318;p14"/>
          <p:cNvPicPr preferRelativeResize="0"/>
          <p:nvPr/>
        </p:nvPicPr>
        <p:blipFill rotWithShape="1">
          <a:blip r:embed="rId8">
            <a:alphaModFix/>
          </a:blip>
          <a:srcRect b="0" l="0" r="0" t="0"/>
          <a:stretch/>
        </p:blipFill>
        <p:spPr>
          <a:xfrm>
            <a:off x="3368466" y="3771900"/>
            <a:ext cx="8291592" cy="5511006"/>
          </a:xfrm>
          <a:prstGeom prst="rect">
            <a:avLst/>
          </a:prstGeom>
          <a:noFill/>
          <a:ln>
            <a:noFill/>
          </a:ln>
        </p:spPr>
      </p:pic>
      <p:pic>
        <p:nvPicPr>
          <p:cNvPr descr="preencoded.png" id="319" name="Google Shape;319;p14"/>
          <p:cNvPicPr preferRelativeResize="0"/>
          <p:nvPr/>
        </p:nvPicPr>
        <p:blipFill rotWithShape="1">
          <a:blip r:embed="rId9">
            <a:alphaModFix/>
          </a:blip>
          <a:srcRect b="0" l="0" r="0" t="0"/>
          <a:stretch/>
        </p:blipFill>
        <p:spPr>
          <a:xfrm>
            <a:off x="4512767" y="4185456"/>
            <a:ext cx="11565" cy="5258433"/>
          </a:xfrm>
          <a:prstGeom prst="rect">
            <a:avLst/>
          </a:prstGeom>
          <a:noFill/>
          <a:ln>
            <a:noFill/>
          </a:ln>
        </p:spPr>
      </p:pic>
      <p:pic>
        <p:nvPicPr>
          <p:cNvPr descr="preencoded.png" id="320" name="Google Shape;320;p14"/>
          <p:cNvPicPr preferRelativeResize="0"/>
          <p:nvPr/>
        </p:nvPicPr>
        <p:blipFill rotWithShape="1">
          <a:blip r:embed="rId10">
            <a:alphaModFix/>
          </a:blip>
          <a:srcRect b="0" l="0" r="0" t="0"/>
          <a:stretch/>
        </p:blipFill>
        <p:spPr>
          <a:xfrm>
            <a:off x="5651281" y="4185456"/>
            <a:ext cx="11565" cy="5258433"/>
          </a:xfrm>
          <a:prstGeom prst="rect">
            <a:avLst/>
          </a:prstGeom>
          <a:noFill/>
          <a:ln>
            <a:noFill/>
          </a:ln>
        </p:spPr>
      </p:pic>
      <p:pic>
        <p:nvPicPr>
          <p:cNvPr descr="preencoded.png" id="321" name="Google Shape;321;p14"/>
          <p:cNvPicPr preferRelativeResize="0"/>
          <p:nvPr/>
        </p:nvPicPr>
        <p:blipFill rotWithShape="1">
          <a:blip r:embed="rId11">
            <a:alphaModFix/>
          </a:blip>
          <a:srcRect b="0" l="0" r="0" t="0"/>
          <a:stretch/>
        </p:blipFill>
        <p:spPr>
          <a:xfrm>
            <a:off x="6789795" y="4185456"/>
            <a:ext cx="11566" cy="5258433"/>
          </a:xfrm>
          <a:prstGeom prst="rect">
            <a:avLst/>
          </a:prstGeom>
          <a:noFill/>
          <a:ln>
            <a:noFill/>
          </a:ln>
        </p:spPr>
      </p:pic>
      <p:pic>
        <p:nvPicPr>
          <p:cNvPr descr="preencoded.png" id="322" name="Google Shape;322;p14"/>
          <p:cNvPicPr preferRelativeResize="0"/>
          <p:nvPr/>
        </p:nvPicPr>
        <p:blipFill rotWithShape="1">
          <a:blip r:embed="rId12">
            <a:alphaModFix/>
          </a:blip>
          <a:srcRect b="0" l="0" r="0" t="0"/>
          <a:stretch/>
        </p:blipFill>
        <p:spPr>
          <a:xfrm>
            <a:off x="7928309" y="4185456"/>
            <a:ext cx="11566" cy="5258433"/>
          </a:xfrm>
          <a:prstGeom prst="rect">
            <a:avLst/>
          </a:prstGeom>
          <a:noFill/>
          <a:ln>
            <a:noFill/>
          </a:ln>
        </p:spPr>
      </p:pic>
      <p:pic>
        <p:nvPicPr>
          <p:cNvPr descr="preencoded.png" id="323" name="Google Shape;323;p14"/>
          <p:cNvPicPr preferRelativeResize="0"/>
          <p:nvPr/>
        </p:nvPicPr>
        <p:blipFill rotWithShape="1">
          <a:blip r:embed="rId13">
            <a:alphaModFix/>
          </a:blip>
          <a:srcRect b="0" l="0" r="0" t="0"/>
          <a:stretch/>
        </p:blipFill>
        <p:spPr>
          <a:xfrm>
            <a:off x="9066827" y="4185456"/>
            <a:ext cx="11566" cy="5258433"/>
          </a:xfrm>
          <a:prstGeom prst="rect">
            <a:avLst/>
          </a:prstGeom>
          <a:noFill/>
          <a:ln>
            <a:noFill/>
          </a:ln>
        </p:spPr>
      </p:pic>
      <p:pic>
        <p:nvPicPr>
          <p:cNvPr descr="preencoded.png" id="324" name="Google Shape;324;p14"/>
          <p:cNvPicPr preferRelativeResize="0"/>
          <p:nvPr/>
        </p:nvPicPr>
        <p:blipFill rotWithShape="1">
          <a:blip r:embed="rId14">
            <a:alphaModFix/>
          </a:blip>
          <a:srcRect b="0" l="0" r="0" t="0"/>
          <a:stretch/>
        </p:blipFill>
        <p:spPr>
          <a:xfrm>
            <a:off x="10205341" y="4185456"/>
            <a:ext cx="11565" cy="5258433"/>
          </a:xfrm>
          <a:prstGeom prst="rect">
            <a:avLst/>
          </a:prstGeom>
          <a:noFill/>
          <a:ln>
            <a:noFill/>
          </a:ln>
        </p:spPr>
      </p:pic>
      <p:pic>
        <p:nvPicPr>
          <p:cNvPr descr="preencoded.png" id="325" name="Google Shape;325;p14"/>
          <p:cNvPicPr preferRelativeResize="0"/>
          <p:nvPr/>
        </p:nvPicPr>
        <p:blipFill rotWithShape="1">
          <a:blip r:embed="rId15">
            <a:alphaModFix/>
          </a:blip>
          <a:srcRect b="0" l="0" r="0" t="0"/>
          <a:stretch/>
        </p:blipFill>
        <p:spPr>
          <a:xfrm>
            <a:off x="11343855" y="4185456"/>
            <a:ext cx="11566" cy="5258433"/>
          </a:xfrm>
          <a:prstGeom prst="rect">
            <a:avLst/>
          </a:prstGeom>
          <a:noFill/>
          <a:ln>
            <a:noFill/>
          </a:ln>
        </p:spPr>
      </p:pic>
      <p:pic>
        <p:nvPicPr>
          <p:cNvPr descr="preencoded.png" id="326" name="Google Shape;326;p14"/>
          <p:cNvPicPr preferRelativeResize="0"/>
          <p:nvPr/>
        </p:nvPicPr>
        <p:blipFill rotWithShape="1">
          <a:blip r:embed="rId16">
            <a:alphaModFix/>
          </a:blip>
          <a:srcRect b="0" l="0" r="0" t="0"/>
          <a:stretch/>
        </p:blipFill>
        <p:spPr>
          <a:xfrm>
            <a:off x="3355542" y="5483858"/>
            <a:ext cx="8050166" cy="2373573"/>
          </a:xfrm>
          <a:prstGeom prst="rect">
            <a:avLst/>
          </a:prstGeom>
          <a:noFill/>
          <a:ln>
            <a:noFill/>
          </a:ln>
        </p:spPr>
      </p:pic>
      <p:pic>
        <p:nvPicPr>
          <p:cNvPr descr="preencoded.png" id="327" name="Google Shape;327;p14"/>
          <p:cNvPicPr preferRelativeResize="0"/>
          <p:nvPr/>
        </p:nvPicPr>
        <p:blipFill rotWithShape="1">
          <a:blip r:embed="rId17">
            <a:alphaModFix/>
          </a:blip>
          <a:srcRect b="0" l="0" r="0" t="0"/>
          <a:stretch/>
        </p:blipFill>
        <p:spPr>
          <a:xfrm>
            <a:off x="3369144" y="6359537"/>
            <a:ext cx="8044028" cy="2268525"/>
          </a:xfrm>
          <a:prstGeom prst="rect">
            <a:avLst/>
          </a:prstGeom>
          <a:noFill/>
          <a:ln>
            <a:noFill/>
          </a:ln>
        </p:spPr>
      </p:pic>
      <p:pic>
        <p:nvPicPr>
          <p:cNvPr descr="preencoded.png" id="328" name="Google Shape;328;p14"/>
          <p:cNvPicPr preferRelativeResize="0"/>
          <p:nvPr/>
        </p:nvPicPr>
        <p:blipFill rotWithShape="1">
          <a:blip r:embed="rId18">
            <a:alphaModFix/>
          </a:blip>
          <a:srcRect b="0" l="0" r="0" t="0"/>
          <a:stretch/>
        </p:blipFill>
        <p:spPr>
          <a:xfrm>
            <a:off x="4441752" y="6055643"/>
            <a:ext cx="153591" cy="153566"/>
          </a:xfrm>
          <a:prstGeom prst="rect">
            <a:avLst/>
          </a:prstGeom>
          <a:noFill/>
          <a:ln>
            <a:noFill/>
          </a:ln>
        </p:spPr>
      </p:pic>
      <p:pic>
        <p:nvPicPr>
          <p:cNvPr descr="preencoded.png" id="329" name="Google Shape;329;p14"/>
          <p:cNvPicPr preferRelativeResize="0"/>
          <p:nvPr/>
        </p:nvPicPr>
        <p:blipFill rotWithShape="1">
          <a:blip r:embed="rId19">
            <a:alphaModFix/>
          </a:blip>
          <a:srcRect b="0" l="0" r="0" t="0"/>
          <a:stretch/>
        </p:blipFill>
        <p:spPr>
          <a:xfrm>
            <a:off x="4441752" y="6981130"/>
            <a:ext cx="153591" cy="153566"/>
          </a:xfrm>
          <a:prstGeom prst="rect">
            <a:avLst/>
          </a:prstGeom>
          <a:noFill/>
          <a:ln>
            <a:noFill/>
          </a:ln>
        </p:spPr>
      </p:pic>
      <p:pic>
        <p:nvPicPr>
          <p:cNvPr descr="preencoded.png" id="330" name="Google Shape;330;p14"/>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preencoded.png" id="331" name="Google Shape;331;p14"/>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preencoded.png" id="332" name="Google Shape;332;p14"/>
          <p:cNvPicPr preferRelativeResize="0"/>
          <p:nvPr/>
        </p:nvPicPr>
        <p:blipFill rotWithShape="1">
          <a:blip r:embed="rId22">
            <a:alphaModFix/>
          </a:blip>
          <a:srcRect b="0" l="0" r="0" t="0"/>
          <a:stretch/>
        </p:blipFill>
        <p:spPr>
          <a:xfrm>
            <a:off x="6718783" y="7732799"/>
            <a:ext cx="153591" cy="153578"/>
          </a:xfrm>
          <a:prstGeom prst="rect">
            <a:avLst/>
          </a:prstGeom>
          <a:noFill/>
          <a:ln>
            <a:noFill/>
          </a:ln>
        </p:spPr>
      </p:pic>
      <p:pic>
        <p:nvPicPr>
          <p:cNvPr descr="preencoded.png" id="333" name="Google Shape;333;p14"/>
          <p:cNvPicPr preferRelativeResize="0"/>
          <p:nvPr/>
        </p:nvPicPr>
        <p:blipFill rotWithShape="1">
          <a:blip r:embed="rId23">
            <a:alphaModFix/>
          </a:blip>
          <a:srcRect b="0" l="0" r="0" t="0"/>
          <a:stretch/>
        </p:blipFill>
        <p:spPr>
          <a:xfrm>
            <a:off x="6718783" y="6311838"/>
            <a:ext cx="153591" cy="153566"/>
          </a:xfrm>
          <a:prstGeom prst="rect">
            <a:avLst/>
          </a:prstGeom>
          <a:noFill/>
          <a:ln>
            <a:noFill/>
          </a:ln>
        </p:spPr>
      </p:pic>
      <p:pic>
        <p:nvPicPr>
          <p:cNvPr descr="preencoded.png" id="334" name="Google Shape;334;p14"/>
          <p:cNvPicPr preferRelativeResize="0"/>
          <p:nvPr/>
        </p:nvPicPr>
        <p:blipFill rotWithShape="1">
          <a:blip r:embed="rId24">
            <a:alphaModFix/>
          </a:blip>
          <a:srcRect b="0" l="0" r="0" t="0"/>
          <a:stretch/>
        </p:blipFill>
        <p:spPr>
          <a:xfrm>
            <a:off x="7861923" y="6733220"/>
            <a:ext cx="153591" cy="153566"/>
          </a:xfrm>
          <a:prstGeom prst="rect">
            <a:avLst/>
          </a:prstGeom>
          <a:noFill/>
          <a:ln>
            <a:noFill/>
          </a:ln>
        </p:spPr>
      </p:pic>
      <p:pic>
        <p:nvPicPr>
          <p:cNvPr descr="preencoded.png" id="335" name="Google Shape;335;p14"/>
          <p:cNvPicPr preferRelativeResize="0"/>
          <p:nvPr/>
        </p:nvPicPr>
        <p:blipFill rotWithShape="1">
          <a:blip r:embed="rId25">
            <a:alphaModFix/>
          </a:blip>
          <a:srcRect b="0" l="0" r="0" t="0"/>
          <a:stretch/>
        </p:blipFill>
        <p:spPr>
          <a:xfrm>
            <a:off x="7861923" y="6420631"/>
            <a:ext cx="153591" cy="153566"/>
          </a:xfrm>
          <a:prstGeom prst="rect">
            <a:avLst/>
          </a:prstGeom>
          <a:noFill/>
          <a:ln>
            <a:noFill/>
          </a:ln>
        </p:spPr>
      </p:pic>
      <p:pic>
        <p:nvPicPr>
          <p:cNvPr descr="preencoded.png" id="336" name="Google Shape;336;p14"/>
          <p:cNvPicPr preferRelativeResize="0"/>
          <p:nvPr/>
        </p:nvPicPr>
        <p:blipFill rotWithShape="1">
          <a:blip r:embed="rId26">
            <a:alphaModFix/>
          </a:blip>
          <a:srcRect b="0" l="0" r="0" t="0"/>
          <a:stretch/>
        </p:blipFill>
        <p:spPr>
          <a:xfrm>
            <a:off x="8995812" y="7667588"/>
            <a:ext cx="153591" cy="153578"/>
          </a:xfrm>
          <a:prstGeom prst="rect">
            <a:avLst/>
          </a:prstGeom>
          <a:noFill/>
          <a:ln>
            <a:noFill/>
          </a:ln>
        </p:spPr>
      </p:pic>
      <p:pic>
        <p:nvPicPr>
          <p:cNvPr descr="preencoded.png" id="337" name="Google Shape;337;p14"/>
          <p:cNvPicPr preferRelativeResize="0"/>
          <p:nvPr/>
        </p:nvPicPr>
        <p:blipFill rotWithShape="1">
          <a:blip r:embed="rId27">
            <a:alphaModFix/>
          </a:blip>
          <a:srcRect b="0" l="0" r="0" t="0"/>
          <a:stretch/>
        </p:blipFill>
        <p:spPr>
          <a:xfrm>
            <a:off x="8995812" y="7076889"/>
            <a:ext cx="153591" cy="153566"/>
          </a:xfrm>
          <a:prstGeom prst="rect">
            <a:avLst/>
          </a:prstGeom>
          <a:noFill/>
          <a:ln>
            <a:noFill/>
          </a:ln>
        </p:spPr>
      </p:pic>
      <p:pic>
        <p:nvPicPr>
          <p:cNvPr descr="preencoded.png" id="338" name="Google Shape;338;p14"/>
          <p:cNvPicPr preferRelativeResize="0"/>
          <p:nvPr/>
        </p:nvPicPr>
        <p:blipFill rotWithShape="1">
          <a:blip r:embed="rId28">
            <a:alphaModFix/>
          </a:blip>
          <a:srcRect b="0" l="0" r="0" t="0"/>
          <a:stretch/>
        </p:blipFill>
        <p:spPr>
          <a:xfrm>
            <a:off x="10138954" y="6972449"/>
            <a:ext cx="153591" cy="153566"/>
          </a:xfrm>
          <a:prstGeom prst="rect">
            <a:avLst/>
          </a:prstGeom>
          <a:noFill/>
          <a:ln>
            <a:noFill/>
          </a:ln>
        </p:spPr>
      </p:pic>
      <p:pic>
        <p:nvPicPr>
          <p:cNvPr descr="preencoded.png" id="339" name="Google Shape;339;p14"/>
          <p:cNvPicPr preferRelativeResize="0"/>
          <p:nvPr/>
        </p:nvPicPr>
        <p:blipFill rotWithShape="1">
          <a:blip r:embed="rId29">
            <a:alphaModFix/>
          </a:blip>
          <a:srcRect b="0" l="0" r="0" t="0"/>
          <a:stretch/>
        </p:blipFill>
        <p:spPr>
          <a:xfrm>
            <a:off x="10138954" y="6572783"/>
            <a:ext cx="153591" cy="153566"/>
          </a:xfrm>
          <a:prstGeom prst="rect">
            <a:avLst/>
          </a:prstGeom>
          <a:noFill/>
          <a:ln>
            <a:noFill/>
          </a:ln>
        </p:spPr>
      </p:pic>
      <p:pic>
        <p:nvPicPr>
          <p:cNvPr descr="preencoded.png" id="340" name="Google Shape;340;p14"/>
          <p:cNvPicPr preferRelativeResize="0"/>
          <p:nvPr/>
        </p:nvPicPr>
        <p:blipFill rotWithShape="1">
          <a:blip r:embed="rId30">
            <a:alphaModFix/>
          </a:blip>
          <a:srcRect b="0" l="0" r="0" t="0"/>
          <a:stretch/>
        </p:blipFill>
        <p:spPr>
          <a:xfrm>
            <a:off x="14573169" y="8098160"/>
            <a:ext cx="652776" cy="450279"/>
          </a:xfrm>
          <a:prstGeom prst="rect">
            <a:avLst/>
          </a:prstGeom>
          <a:noFill/>
          <a:ln>
            <a:noFill/>
          </a:ln>
        </p:spPr>
      </p:pic>
      <p:pic>
        <p:nvPicPr>
          <p:cNvPr descr="preencoded.png" id="341" name="Google Shape;341;p14"/>
          <p:cNvPicPr preferRelativeResize="0"/>
          <p:nvPr/>
        </p:nvPicPr>
        <p:blipFill rotWithShape="1">
          <a:blip r:embed="rId31">
            <a:alphaModFix/>
          </a:blip>
          <a:srcRect b="0" l="0" r="0" t="0"/>
          <a:stretch/>
        </p:blipFill>
        <p:spPr>
          <a:xfrm>
            <a:off x="14478687" y="7969845"/>
            <a:ext cx="671366" cy="413841"/>
          </a:xfrm>
          <a:prstGeom prst="rect">
            <a:avLst/>
          </a:prstGeom>
          <a:noFill/>
          <a:ln>
            <a:noFill/>
          </a:ln>
        </p:spPr>
      </p:pic>
      <p:pic>
        <p:nvPicPr>
          <p:cNvPr descr="preencoded.png" id="342" name="Google Shape;342;p14"/>
          <p:cNvPicPr preferRelativeResize="0"/>
          <p:nvPr/>
        </p:nvPicPr>
        <p:blipFill rotWithShape="1">
          <a:blip r:embed="rId32">
            <a:alphaModFix/>
          </a:blip>
          <a:srcRect b="0" l="0" r="0" t="0"/>
          <a:stretch/>
        </p:blipFill>
        <p:spPr>
          <a:xfrm>
            <a:off x="14392584" y="7836867"/>
            <a:ext cx="687394" cy="375518"/>
          </a:xfrm>
          <a:prstGeom prst="rect">
            <a:avLst/>
          </a:prstGeom>
          <a:noFill/>
          <a:ln>
            <a:noFill/>
          </a:ln>
        </p:spPr>
      </p:pic>
      <p:pic>
        <p:nvPicPr>
          <p:cNvPr descr="preencoded.png" id="343" name="Google Shape;343;p14"/>
          <p:cNvPicPr preferRelativeResize="0"/>
          <p:nvPr/>
        </p:nvPicPr>
        <p:blipFill rotWithShape="1">
          <a:blip r:embed="rId33">
            <a:alphaModFix/>
          </a:blip>
          <a:srcRect b="0" l="0" r="0" t="0"/>
          <a:stretch/>
        </p:blipFill>
        <p:spPr>
          <a:xfrm>
            <a:off x="14318433" y="7699883"/>
            <a:ext cx="700808" cy="335446"/>
          </a:xfrm>
          <a:prstGeom prst="rect">
            <a:avLst/>
          </a:prstGeom>
          <a:noFill/>
          <a:ln>
            <a:noFill/>
          </a:ln>
        </p:spPr>
      </p:pic>
      <p:pic>
        <p:nvPicPr>
          <p:cNvPr descr="preencoded.png" id="344" name="Google Shape;344;p14"/>
          <p:cNvPicPr preferRelativeResize="0"/>
          <p:nvPr/>
        </p:nvPicPr>
        <p:blipFill rotWithShape="1">
          <a:blip r:embed="rId34">
            <a:alphaModFix/>
          </a:blip>
          <a:srcRect b="0" l="0" r="0" t="0"/>
          <a:stretch/>
        </p:blipFill>
        <p:spPr>
          <a:xfrm>
            <a:off x="14256934" y="7557368"/>
            <a:ext cx="711479" cy="293737"/>
          </a:xfrm>
          <a:prstGeom prst="rect">
            <a:avLst/>
          </a:prstGeom>
          <a:noFill/>
          <a:ln>
            <a:noFill/>
          </a:ln>
        </p:spPr>
      </p:pic>
      <p:pic>
        <p:nvPicPr>
          <p:cNvPr descr="preencoded.png" id="345" name="Google Shape;345;p14"/>
          <p:cNvPicPr preferRelativeResize="0"/>
          <p:nvPr/>
        </p:nvPicPr>
        <p:blipFill rotWithShape="1">
          <a:blip r:embed="rId35">
            <a:alphaModFix/>
          </a:blip>
          <a:srcRect b="0" l="0" r="0" t="0"/>
          <a:stretch/>
        </p:blipFill>
        <p:spPr>
          <a:xfrm>
            <a:off x="14204482" y="7411752"/>
            <a:ext cx="719272" cy="250515"/>
          </a:xfrm>
          <a:prstGeom prst="rect">
            <a:avLst/>
          </a:prstGeom>
          <a:noFill/>
          <a:ln>
            <a:noFill/>
          </a:ln>
        </p:spPr>
      </p:pic>
      <p:pic>
        <p:nvPicPr>
          <p:cNvPr descr="preencoded.png" id="346" name="Google Shape;346;p14"/>
          <p:cNvPicPr preferRelativeResize="0"/>
          <p:nvPr/>
        </p:nvPicPr>
        <p:blipFill rotWithShape="1">
          <a:blip r:embed="rId36">
            <a:alphaModFix/>
          </a:blip>
          <a:srcRect b="0" l="0" r="0" t="0"/>
          <a:stretch/>
        </p:blipFill>
        <p:spPr>
          <a:xfrm>
            <a:off x="14164246" y="7263445"/>
            <a:ext cx="724133" cy="205904"/>
          </a:xfrm>
          <a:prstGeom prst="rect">
            <a:avLst/>
          </a:prstGeom>
          <a:noFill/>
          <a:ln>
            <a:noFill/>
          </a:ln>
        </p:spPr>
      </p:pic>
      <p:pic>
        <p:nvPicPr>
          <p:cNvPr descr="preencoded.png" id="347" name="Google Shape;347;p14"/>
          <p:cNvPicPr preferRelativeResize="0"/>
          <p:nvPr/>
        </p:nvPicPr>
        <p:blipFill rotWithShape="1">
          <a:blip r:embed="rId37">
            <a:alphaModFix/>
          </a:blip>
          <a:srcRect b="0" l="0" r="0" t="0"/>
          <a:stretch/>
        </p:blipFill>
        <p:spPr>
          <a:xfrm>
            <a:off x="14139187" y="7111864"/>
            <a:ext cx="726021" cy="160176"/>
          </a:xfrm>
          <a:prstGeom prst="rect">
            <a:avLst/>
          </a:prstGeom>
          <a:noFill/>
          <a:ln>
            <a:noFill/>
          </a:ln>
        </p:spPr>
      </p:pic>
      <p:pic>
        <p:nvPicPr>
          <p:cNvPr descr="preencoded.png" id="348" name="Google Shape;348;p14"/>
          <p:cNvPicPr preferRelativeResize="0"/>
          <p:nvPr/>
        </p:nvPicPr>
        <p:blipFill rotWithShape="1">
          <a:blip r:embed="rId38">
            <a:alphaModFix/>
          </a:blip>
          <a:srcRect b="0" l="0" r="0" t="0"/>
          <a:stretch/>
        </p:blipFill>
        <p:spPr>
          <a:xfrm>
            <a:off x="14124947" y="6956512"/>
            <a:ext cx="724751" cy="113605"/>
          </a:xfrm>
          <a:prstGeom prst="rect">
            <a:avLst/>
          </a:prstGeom>
          <a:noFill/>
          <a:ln>
            <a:noFill/>
          </a:ln>
        </p:spPr>
      </p:pic>
      <p:pic>
        <p:nvPicPr>
          <p:cNvPr descr="preencoded.png" id="349" name="Google Shape;349;p14"/>
          <p:cNvPicPr preferRelativeResize="0"/>
          <p:nvPr/>
        </p:nvPicPr>
        <p:blipFill rotWithShape="1">
          <a:blip r:embed="rId39">
            <a:alphaModFix/>
          </a:blip>
          <a:srcRect b="0" l="0" r="0" t="0"/>
          <a:stretch/>
        </p:blipFill>
        <p:spPr>
          <a:xfrm>
            <a:off x="14124165" y="6786662"/>
            <a:ext cx="722985" cy="90091"/>
          </a:xfrm>
          <a:prstGeom prst="rect">
            <a:avLst/>
          </a:prstGeom>
          <a:noFill/>
          <a:ln>
            <a:noFill/>
          </a:ln>
        </p:spPr>
      </p:pic>
      <p:pic>
        <p:nvPicPr>
          <p:cNvPr descr="preencoded.png" id="350" name="Google Shape;350;p14"/>
          <p:cNvPicPr preferRelativeResize="0"/>
          <p:nvPr/>
        </p:nvPicPr>
        <p:blipFill rotWithShape="1">
          <a:blip r:embed="rId40">
            <a:alphaModFix/>
          </a:blip>
          <a:srcRect b="0" l="0" r="0" t="0"/>
          <a:stretch/>
        </p:blipFill>
        <p:spPr>
          <a:xfrm>
            <a:off x="14131541" y="6583263"/>
            <a:ext cx="725795" cy="137046"/>
          </a:xfrm>
          <a:prstGeom prst="rect">
            <a:avLst/>
          </a:prstGeom>
          <a:noFill/>
          <a:ln>
            <a:noFill/>
          </a:ln>
        </p:spPr>
      </p:pic>
      <p:pic>
        <p:nvPicPr>
          <p:cNvPr descr="preencoded.png" id="351" name="Google Shape;351;p14"/>
          <p:cNvPicPr preferRelativeResize="0"/>
          <p:nvPr/>
        </p:nvPicPr>
        <p:blipFill rotWithShape="1">
          <a:blip r:embed="rId41">
            <a:alphaModFix/>
          </a:blip>
          <a:srcRect b="0" l="0" r="0" t="0"/>
          <a:stretch/>
        </p:blipFill>
        <p:spPr>
          <a:xfrm>
            <a:off x="14150137" y="6383313"/>
            <a:ext cx="725446" cy="183158"/>
          </a:xfrm>
          <a:prstGeom prst="rect">
            <a:avLst/>
          </a:prstGeom>
          <a:noFill/>
          <a:ln>
            <a:noFill/>
          </a:ln>
        </p:spPr>
      </p:pic>
      <p:pic>
        <p:nvPicPr>
          <p:cNvPr descr="preencoded.png" id="352" name="Google Shape;352;p14"/>
          <p:cNvPicPr preferRelativeResize="0"/>
          <p:nvPr/>
        </p:nvPicPr>
        <p:blipFill rotWithShape="1">
          <a:blip r:embed="rId42">
            <a:alphaModFix/>
          </a:blip>
          <a:srcRect b="0" l="0" r="0" t="0"/>
          <a:stretch/>
        </p:blipFill>
        <p:spPr>
          <a:xfrm>
            <a:off x="14183316" y="6187963"/>
            <a:ext cx="722075" cy="228352"/>
          </a:xfrm>
          <a:prstGeom prst="rect">
            <a:avLst/>
          </a:prstGeom>
          <a:noFill/>
          <a:ln>
            <a:noFill/>
          </a:ln>
        </p:spPr>
      </p:pic>
      <p:pic>
        <p:nvPicPr>
          <p:cNvPr descr="preencoded.png" id="353" name="Google Shape;353;p14"/>
          <p:cNvPicPr preferRelativeResize="0"/>
          <p:nvPr/>
        </p:nvPicPr>
        <p:blipFill rotWithShape="1">
          <a:blip r:embed="rId43">
            <a:alphaModFix/>
          </a:blip>
          <a:srcRect b="0" l="0" r="0" t="0"/>
          <a:stretch/>
        </p:blipFill>
        <p:spPr>
          <a:xfrm>
            <a:off x="14227503" y="5996744"/>
            <a:ext cx="715708" cy="272244"/>
          </a:xfrm>
          <a:prstGeom prst="rect">
            <a:avLst/>
          </a:prstGeom>
          <a:noFill/>
          <a:ln>
            <a:noFill/>
          </a:ln>
        </p:spPr>
      </p:pic>
      <p:pic>
        <p:nvPicPr>
          <p:cNvPr descr="preencoded.png" id="354" name="Google Shape;354;p14"/>
          <p:cNvPicPr preferRelativeResize="0"/>
          <p:nvPr/>
        </p:nvPicPr>
        <p:blipFill rotWithShape="1">
          <a:blip r:embed="rId44">
            <a:alphaModFix/>
          </a:blip>
          <a:srcRect b="0" l="0" r="0" t="0"/>
          <a:stretch/>
        </p:blipFill>
        <p:spPr>
          <a:xfrm>
            <a:off x="14286487" y="5810994"/>
            <a:ext cx="706489" cy="314821"/>
          </a:xfrm>
          <a:prstGeom prst="rect">
            <a:avLst/>
          </a:prstGeom>
          <a:noFill/>
          <a:ln>
            <a:noFill/>
          </a:ln>
        </p:spPr>
      </p:pic>
      <p:pic>
        <p:nvPicPr>
          <p:cNvPr descr="preencoded.png" id="355" name="Google Shape;355;p14"/>
          <p:cNvPicPr preferRelativeResize="0"/>
          <p:nvPr/>
        </p:nvPicPr>
        <p:blipFill rotWithShape="1">
          <a:blip r:embed="rId45">
            <a:alphaModFix/>
          </a:blip>
          <a:srcRect b="0" l="0" r="0" t="0"/>
          <a:stretch/>
        </p:blipFill>
        <p:spPr>
          <a:xfrm>
            <a:off x="14355741" y="5631173"/>
            <a:ext cx="694449" cy="355736"/>
          </a:xfrm>
          <a:prstGeom prst="rect">
            <a:avLst/>
          </a:prstGeom>
          <a:noFill/>
          <a:ln>
            <a:noFill/>
          </a:ln>
        </p:spPr>
      </p:pic>
      <p:pic>
        <p:nvPicPr>
          <p:cNvPr descr="preencoded.png" id="356" name="Google Shape;356;p14"/>
          <p:cNvPicPr preferRelativeResize="0"/>
          <p:nvPr/>
        </p:nvPicPr>
        <p:blipFill rotWithShape="1">
          <a:blip r:embed="rId46">
            <a:alphaModFix/>
          </a:blip>
          <a:srcRect b="0" l="0" r="0" t="0"/>
          <a:stretch/>
        </p:blipFill>
        <p:spPr>
          <a:xfrm>
            <a:off x="14433174" y="5456089"/>
            <a:ext cx="679655" cy="394915"/>
          </a:xfrm>
          <a:prstGeom prst="rect">
            <a:avLst/>
          </a:prstGeom>
          <a:noFill/>
          <a:ln>
            <a:noFill/>
          </a:ln>
        </p:spPr>
      </p:pic>
      <p:pic>
        <p:nvPicPr>
          <p:cNvPr descr="preencoded.png" id="357" name="Google Shape;357;p14"/>
          <p:cNvPicPr preferRelativeResize="0"/>
          <p:nvPr/>
        </p:nvPicPr>
        <p:blipFill rotWithShape="1">
          <a:blip r:embed="rId47">
            <a:alphaModFix/>
          </a:blip>
          <a:srcRect b="0" l="0" r="0" t="0"/>
          <a:stretch/>
        </p:blipFill>
        <p:spPr>
          <a:xfrm>
            <a:off x="14524197" y="5287826"/>
            <a:ext cx="662379" cy="432284"/>
          </a:xfrm>
          <a:prstGeom prst="rect">
            <a:avLst/>
          </a:prstGeom>
          <a:noFill/>
          <a:ln>
            <a:noFill/>
          </a:ln>
        </p:spPr>
      </p:pic>
      <p:pic>
        <p:nvPicPr>
          <p:cNvPr descr="preencoded.png" id="358" name="Google Shape;358;p14"/>
          <p:cNvPicPr preferRelativeResize="0"/>
          <p:nvPr/>
        </p:nvPicPr>
        <p:blipFill rotWithShape="1">
          <a:blip r:embed="rId48">
            <a:alphaModFix/>
          </a:blip>
          <a:srcRect b="0" l="0" r="0" t="0"/>
          <a:stretch/>
        </p:blipFill>
        <p:spPr>
          <a:xfrm>
            <a:off x="14623883" y="5128133"/>
            <a:ext cx="642549" cy="467779"/>
          </a:xfrm>
          <a:prstGeom prst="rect">
            <a:avLst/>
          </a:prstGeom>
          <a:noFill/>
          <a:ln>
            <a:noFill/>
          </a:ln>
        </p:spPr>
      </p:pic>
      <p:pic>
        <p:nvPicPr>
          <p:cNvPr descr="preencoded.png" id="359" name="Google Shape;359;p14"/>
          <p:cNvPicPr preferRelativeResize="0"/>
          <p:nvPr/>
        </p:nvPicPr>
        <p:blipFill rotWithShape="1">
          <a:blip r:embed="rId49">
            <a:alphaModFix/>
          </a:blip>
          <a:srcRect b="0" l="0" r="0" t="0"/>
          <a:stretch/>
        </p:blipFill>
        <p:spPr>
          <a:xfrm>
            <a:off x="14735025" y="4972434"/>
            <a:ext cx="620432" cy="501253"/>
          </a:xfrm>
          <a:prstGeom prst="rect">
            <a:avLst/>
          </a:prstGeom>
          <a:noFill/>
          <a:ln>
            <a:noFill/>
          </a:ln>
        </p:spPr>
      </p:pic>
      <p:pic>
        <p:nvPicPr>
          <p:cNvPr descr="preencoded.png" id="360" name="Google Shape;360;p14"/>
          <p:cNvPicPr preferRelativeResize="0"/>
          <p:nvPr/>
        </p:nvPicPr>
        <p:blipFill rotWithShape="1">
          <a:blip r:embed="rId50">
            <a:alphaModFix/>
          </a:blip>
          <a:srcRect b="0" l="0" r="0" t="0"/>
          <a:stretch/>
        </p:blipFill>
        <p:spPr>
          <a:xfrm>
            <a:off x="14852840" y="4828071"/>
            <a:ext cx="595886" cy="532755"/>
          </a:xfrm>
          <a:prstGeom prst="rect">
            <a:avLst/>
          </a:prstGeom>
          <a:noFill/>
          <a:ln>
            <a:noFill/>
          </a:ln>
        </p:spPr>
      </p:pic>
      <p:pic>
        <p:nvPicPr>
          <p:cNvPr descr="preencoded.png" id="361" name="Google Shape;361;p14"/>
          <p:cNvPicPr preferRelativeResize="0"/>
          <p:nvPr/>
        </p:nvPicPr>
        <p:blipFill rotWithShape="1">
          <a:blip r:embed="rId51">
            <a:alphaModFix/>
          </a:blip>
          <a:srcRect b="0" l="0" r="0" t="0"/>
          <a:stretch/>
        </p:blipFill>
        <p:spPr>
          <a:xfrm>
            <a:off x="14979752" y="4688545"/>
            <a:ext cx="569184" cy="562099"/>
          </a:xfrm>
          <a:prstGeom prst="rect">
            <a:avLst/>
          </a:prstGeom>
          <a:noFill/>
          <a:ln>
            <a:noFill/>
          </a:ln>
        </p:spPr>
      </p:pic>
      <p:pic>
        <p:nvPicPr>
          <p:cNvPr descr="preencoded.png" id="362" name="Google Shape;362;p14"/>
          <p:cNvPicPr preferRelativeResize="0"/>
          <p:nvPr/>
        </p:nvPicPr>
        <p:blipFill rotWithShape="1">
          <a:blip r:embed="rId52">
            <a:alphaModFix/>
          </a:blip>
          <a:srcRect b="0" l="0" r="0" t="0"/>
          <a:stretch/>
        </p:blipFill>
        <p:spPr>
          <a:xfrm>
            <a:off x="15117882" y="4558754"/>
            <a:ext cx="540400" cy="589359"/>
          </a:xfrm>
          <a:prstGeom prst="rect">
            <a:avLst/>
          </a:prstGeom>
          <a:noFill/>
          <a:ln>
            <a:noFill/>
          </a:ln>
        </p:spPr>
      </p:pic>
      <p:pic>
        <p:nvPicPr>
          <p:cNvPr descr="preencoded.png" id="363" name="Google Shape;363;p14"/>
          <p:cNvPicPr preferRelativeResize="0"/>
          <p:nvPr/>
        </p:nvPicPr>
        <p:blipFill rotWithShape="1">
          <a:blip r:embed="rId53">
            <a:alphaModFix/>
          </a:blip>
          <a:srcRect b="0" l="0" r="0" t="0"/>
          <a:stretch/>
        </p:blipFill>
        <p:spPr>
          <a:xfrm>
            <a:off x="15262884" y="4435847"/>
            <a:ext cx="509448" cy="614387"/>
          </a:xfrm>
          <a:prstGeom prst="rect">
            <a:avLst/>
          </a:prstGeom>
          <a:noFill/>
          <a:ln>
            <a:noFill/>
          </a:ln>
        </p:spPr>
      </p:pic>
      <p:pic>
        <p:nvPicPr>
          <p:cNvPr descr="preencoded.png" id="364" name="Google Shape;364;p14"/>
          <p:cNvPicPr preferRelativeResize="0"/>
          <p:nvPr/>
        </p:nvPicPr>
        <p:blipFill rotWithShape="1">
          <a:blip r:embed="rId54">
            <a:alphaModFix/>
          </a:blip>
          <a:srcRect b="0" l="0" r="0" t="0"/>
          <a:stretch/>
        </p:blipFill>
        <p:spPr>
          <a:xfrm>
            <a:off x="15415166" y="4324412"/>
            <a:ext cx="476400" cy="637195"/>
          </a:xfrm>
          <a:prstGeom prst="rect">
            <a:avLst/>
          </a:prstGeom>
          <a:noFill/>
          <a:ln>
            <a:noFill/>
          </a:ln>
        </p:spPr>
      </p:pic>
      <p:pic>
        <p:nvPicPr>
          <p:cNvPr descr="preencoded.png" id="365" name="Google Shape;365;p14"/>
          <p:cNvPicPr preferRelativeResize="0"/>
          <p:nvPr/>
        </p:nvPicPr>
        <p:blipFill rotWithShape="1">
          <a:blip r:embed="rId55">
            <a:alphaModFix/>
          </a:blip>
          <a:srcRect b="0" l="0" r="0" t="0"/>
          <a:stretch/>
        </p:blipFill>
        <p:spPr>
          <a:xfrm>
            <a:off x="15574958" y="4221931"/>
            <a:ext cx="441449" cy="657585"/>
          </a:xfrm>
          <a:prstGeom prst="rect">
            <a:avLst/>
          </a:prstGeom>
          <a:noFill/>
          <a:ln>
            <a:noFill/>
          </a:ln>
        </p:spPr>
      </p:pic>
      <p:pic>
        <p:nvPicPr>
          <p:cNvPr descr="preencoded.png" id="366" name="Google Shape;366;p14"/>
          <p:cNvPicPr preferRelativeResize="0"/>
          <p:nvPr/>
        </p:nvPicPr>
        <p:blipFill rotWithShape="1">
          <a:blip r:embed="rId56">
            <a:alphaModFix/>
          </a:blip>
          <a:srcRect b="0" l="0" r="0" t="0"/>
          <a:stretch/>
        </p:blipFill>
        <p:spPr>
          <a:xfrm>
            <a:off x="15739937" y="4127736"/>
            <a:ext cx="404513" cy="675469"/>
          </a:xfrm>
          <a:prstGeom prst="rect">
            <a:avLst/>
          </a:prstGeom>
          <a:noFill/>
          <a:ln>
            <a:noFill/>
          </a:ln>
        </p:spPr>
      </p:pic>
      <p:pic>
        <p:nvPicPr>
          <p:cNvPr descr="preencoded.png" id="367" name="Google Shape;367;p14"/>
          <p:cNvPicPr preferRelativeResize="0"/>
          <p:nvPr/>
        </p:nvPicPr>
        <p:blipFill rotWithShape="1">
          <a:blip r:embed="rId57">
            <a:alphaModFix/>
          </a:blip>
          <a:srcRect b="0" l="0" r="0" t="0"/>
          <a:stretch/>
        </p:blipFill>
        <p:spPr>
          <a:xfrm>
            <a:off x="15913037" y="4046550"/>
            <a:ext cx="365742" cy="690885"/>
          </a:xfrm>
          <a:prstGeom prst="rect">
            <a:avLst/>
          </a:prstGeom>
          <a:noFill/>
          <a:ln>
            <a:noFill/>
          </a:ln>
        </p:spPr>
      </p:pic>
      <p:pic>
        <p:nvPicPr>
          <p:cNvPr descr="preencoded.png" id="368" name="Google Shape;368;p14"/>
          <p:cNvPicPr preferRelativeResize="0"/>
          <p:nvPr/>
        </p:nvPicPr>
        <p:blipFill rotWithShape="1">
          <a:blip r:embed="rId58">
            <a:alphaModFix/>
          </a:blip>
          <a:srcRect b="0" l="0" r="0" t="0"/>
          <a:stretch/>
        </p:blipFill>
        <p:spPr>
          <a:xfrm>
            <a:off x="16092763" y="3976750"/>
            <a:ext cx="325190" cy="703672"/>
          </a:xfrm>
          <a:prstGeom prst="rect">
            <a:avLst/>
          </a:prstGeom>
          <a:noFill/>
          <a:ln>
            <a:noFill/>
          </a:ln>
        </p:spPr>
      </p:pic>
      <p:pic>
        <p:nvPicPr>
          <p:cNvPr descr="preencoded.png" id="369" name="Google Shape;369;p14"/>
          <p:cNvPicPr preferRelativeResize="0"/>
          <p:nvPr/>
        </p:nvPicPr>
        <p:blipFill rotWithShape="1">
          <a:blip r:embed="rId59">
            <a:alphaModFix/>
          </a:blip>
          <a:srcRect b="0" l="0" r="0" t="0"/>
          <a:stretch/>
        </p:blipFill>
        <p:spPr>
          <a:xfrm>
            <a:off x="16276897" y="3915606"/>
            <a:ext cx="283112" cy="713581"/>
          </a:xfrm>
          <a:prstGeom prst="rect">
            <a:avLst/>
          </a:prstGeom>
          <a:noFill/>
          <a:ln>
            <a:noFill/>
          </a:ln>
        </p:spPr>
      </p:pic>
      <p:pic>
        <p:nvPicPr>
          <p:cNvPr descr="preencoded.png" id="370" name="Google Shape;370;p14"/>
          <p:cNvPicPr preferRelativeResize="0"/>
          <p:nvPr/>
        </p:nvPicPr>
        <p:blipFill rotWithShape="1">
          <a:blip r:embed="rId60">
            <a:alphaModFix/>
          </a:blip>
          <a:srcRect b="0" l="0" r="0" t="0"/>
          <a:stretch/>
        </p:blipFill>
        <p:spPr>
          <a:xfrm>
            <a:off x="16465628" y="3868576"/>
            <a:ext cx="239444" cy="720688"/>
          </a:xfrm>
          <a:prstGeom prst="rect">
            <a:avLst/>
          </a:prstGeom>
          <a:noFill/>
          <a:ln>
            <a:noFill/>
          </a:ln>
        </p:spPr>
      </p:pic>
      <p:pic>
        <p:nvPicPr>
          <p:cNvPr descr="preencoded.png" id="371" name="Google Shape;371;p14"/>
          <p:cNvPicPr preferRelativeResize="0"/>
          <p:nvPr/>
        </p:nvPicPr>
        <p:blipFill rotWithShape="1">
          <a:blip r:embed="rId61">
            <a:alphaModFix/>
          </a:blip>
          <a:srcRect b="0" l="0" r="0" t="0"/>
          <a:stretch/>
        </p:blipFill>
        <p:spPr>
          <a:xfrm>
            <a:off x="16661027" y="3831729"/>
            <a:ext cx="194597" cy="724805"/>
          </a:xfrm>
          <a:prstGeom prst="rect">
            <a:avLst/>
          </a:prstGeom>
          <a:noFill/>
          <a:ln>
            <a:noFill/>
          </a:ln>
        </p:spPr>
      </p:pic>
      <p:pic>
        <p:nvPicPr>
          <p:cNvPr descr="preencoded.png" id="372" name="Google Shape;372;p14"/>
          <p:cNvPicPr preferRelativeResize="0"/>
          <p:nvPr/>
        </p:nvPicPr>
        <p:blipFill rotWithShape="1">
          <a:blip r:embed="rId62">
            <a:alphaModFix/>
          </a:blip>
          <a:srcRect b="0" l="0" r="0" t="0"/>
          <a:stretch/>
        </p:blipFill>
        <p:spPr>
          <a:xfrm>
            <a:off x="16860067" y="3808462"/>
            <a:ext cx="148635" cy="725884"/>
          </a:xfrm>
          <a:prstGeom prst="rect">
            <a:avLst/>
          </a:prstGeom>
          <a:noFill/>
          <a:ln>
            <a:noFill/>
          </a:ln>
        </p:spPr>
      </p:pic>
      <p:pic>
        <p:nvPicPr>
          <p:cNvPr descr="preencoded.png" id="373" name="Google Shape;373;p14"/>
          <p:cNvPicPr preferRelativeResize="0"/>
          <p:nvPr/>
        </p:nvPicPr>
        <p:blipFill rotWithShape="1">
          <a:blip r:embed="rId63">
            <a:alphaModFix/>
          </a:blip>
          <a:srcRect b="0" l="0" r="0" t="0"/>
          <a:stretch/>
        </p:blipFill>
        <p:spPr>
          <a:xfrm>
            <a:off x="17062082" y="3798515"/>
            <a:ext cx="101842" cy="723875"/>
          </a:xfrm>
          <a:prstGeom prst="rect">
            <a:avLst/>
          </a:prstGeom>
          <a:noFill/>
          <a:ln>
            <a:noFill/>
          </a:ln>
        </p:spPr>
      </p:pic>
      <p:pic>
        <p:nvPicPr>
          <p:cNvPr descr="preencoded.png" id="374" name="Google Shape;374;p14"/>
          <p:cNvPicPr preferRelativeResize="0"/>
          <p:nvPr/>
        </p:nvPicPr>
        <p:blipFill rotWithShape="1">
          <a:blip r:embed="rId64">
            <a:alphaModFix/>
          </a:blip>
          <a:srcRect b="0" l="0" r="0" t="0"/>
          <a:stretch/>
        </p:blipFill>
        <p:spPr>
          <a:xfrm>
            <a:off x="17164213" y="9235753"/>
            <a:ext cx="78277" cy="721097"/>
          </a:xfrm>
          <a:prstGeom prst="rect">
            <a:avLst/>
          </a:prstGeom>
          <a:noFill/>
          <a:ln>
            <a:noFill/>
          </a:ln>
        </p:spPr>
      </p:pic>
      <p:pic>
        <p:nvPicPr>
          <p:cNvPr descr="preencoded.png" id="375" name="Google Shape;375;p14"/>
          <p:cNvPicPr preferRelativeResize="0"/>
          <p:nvPr/>
        </p:nvPicPr>
        <p:blipFill rotWithShape="1">
          <a:blip r:embed="rId65">
            <a:alphaModFix/>
          </a:blip>
          <a:srcRect b="0" l="0" r="0" t="0"/>
          <a:stretch/>
        </p:blipFill>
        <p:spPr>
          <a:xfrm>
            <a:off x="16960458" y="9227666"/>
            <a:ext cx="124901" cy="725140"/>
          </a:xfrm>
          <a:prstGeom prst="rect">
            <a:avLst/>
          </a:prstGeom>
          <a:noFill/>
          <a:ln>
            <a:noFill/>
          </a:ln>
        </p:spPr>
      </p:pic>
      <p:pic>
        <p:nvPicPr>
          <p:cNvPr descr="preencoded.png" id="376" name="Google Shape;376;p14"/>
          <p:cNvPicPr preferRelativeResize="0"/>
          <p:nvPr/>
        </p:nvPicPr>
        <p:blipFill rotWithShape="1">
          <a:blip r:embed="rId66">
            <a:alphaModFix/>
          </a:blip>
          <a:srcRect b="0" l="0" r="0" t="0"/>
          <a:stretch/>
        </p:blipFill>
        <p:spPr>
          <a:xfrm>
            <a:off x="16759583" y="9210377"/>
            <a:ext cx="171521" cy="725140"/>
          </a:xfrm>
          <a:prstGeom prst="rect">
            <a:avLst/>
          </a:prstGeom>
          <a:noFill/>
          <a:ln>
            <a:noFill/>
          </a:ln>
        </p:spPr>
      </p:pic>
      <p:pic>
        <p:nvPicPr>
          <p:cNvPr descr="preencoded.png" id="377" name="Google Shape;377;p14"/>
          <p:cNvPicPr preferRelativeResize="0"/>
          <p:nvPr/>
        </p:nvPicPr>
        <p:blipFill rotWithShape="1">
          <a:blip r:embed="rId67">
            <a:alphaModFix/>
          </a:blip>
          <a:srcRect b="0" l="0" r="0" t="0"/>
          <a:stretch/>
        </p:blipFill>
        <p:spPr>
          <a:xfrm>
            <a:off x="16562735" y="9182720"/>
            <a:ext cx="216993" cy="722833"/>
          </a:xfrm>
          <a:prstGeom prst="rect">
            <a:avLst/>
          </a:prstGeom>
          <a:noFill/>
          <a:ln>
            <a:noFill/>
          </a:ln>
        </p:spPr>
      </p:pic>
      <p:pic>
        <p:nvPicPr>
          <p:cNvPr descr="preencoded.png" id="378" name="Google Shape;378;p14"/>
          <p:cNvPicPr preferRelativeResize="0"/>
          <p:nvPr/>
        </p:nvPicPr>
        <p:blipFill rotWithShape="1">
          <a:blip r:embed="rId68">
            <a:alphaModFix/>
          </a:blip>
          <a:srcRect b="0" l="0" r="0" t="0"/>
          <a:stretch/>
        </p:blipFill>
        <p:spPr>
          <a:xfrm>
            <a:off x="16371069" y="9146059"/>
            <a:ext cx="260736" cy="717649"/>
          </a:xfrm>
          <a:prstGeom prst="rect">
            <a:avLst/>
          </a:prstGeom>
          <a:noFill/>
          <a:ln>
            <a:noFill/>
          </a:ln>
        </p:spPr>
      </p:pic>
      <p:pic>
        <p:nvPicPr>
          <p:cNvPr descr="preencoded.png" id="379" name="Google Shape;379;p14"/>
          <p:cNvPicPr preferRelativeResize="0"/>
          <p:nvPr/>
        </p:nvPicPr>
        <p:blipFill rotWithShape="1">
          <a:blip r:embed="rId69">
            <a:alphaModFix/>
          </a:blip>
          <a:srcRect b="0" l="0" r="0" t="0"/>
          <a:stretch/>
        </p:blipFill>
        <p:spPr>
          <a:xfrm>
            <a:off x="16183430" y="9100468"/>
            <a:ext cx="304480" cy="709017"/>
          </a:xfrm>
          <a:prstGeom prst="rect">
            <a:avLst/>
          </a:prstGeom>
          <a:noFill/>
          <a:ln>
            <a:noFill/>
          </a:ln>
        </p:spPr>
      </p:pic>
      <p:pic>
        <p:nvPicPr>
          <p:cNvPr descr="preencoded.png" id="380" name="Google Shape;380;p14"/>
          <p:cNvPicPr preferRelativeResize="0"/>
          <p:nvPr/>
        </p:nvPicPr>
        <p:blipFill rotWithShape="1">
          <a:blip r:embed="rId70">
            <a:alphaModFix/>
          </a:blip>
          <a:srcRect b="0" l="0" r="0" t="0"/>
          <a:stretch/>
        </p:blipFill>
        <p:spPr>
          <a:xfrm>
            <a:off x="16001548" y="9046468"/>
            <a:ext cx="345922" cy="697508"/>
          </a:xfrm>
          <a:prstGeom prst="rect">
            <a:avLst/>
          </a:prstGeom>
          <a:noFill/>
          <a:ln>
            <a:noFill/>
          </a:ln>
        </p:spPr>
      </p:pic>
      <p:pic>
        <p:nvPicPr>
          <p:cNvPr descr="preencoded.png" id="381" name="Google Shape;381;p14"/>
          <p:cNvPicPr preferRelativeResize="0"/>
          <p:nvPr/>
        </p:nvPicPr>
        <p:blipFill rotWithShape="1">
          <a:blip r:embed="rId71">
            <a:alphaModFix/>
          </a:blip>
          <a:srcRect b="0" l="0" r="0" t="0"/>
          <a:stretch/>
        </p:blipFill>
        <p:spPr>
          <a:xfrm>
            <a:off x="15825998" y="8983762"/>
            <a:ext cx="385061" cy="683121"/>
          </a:xfrm>
          <a:prstGeom prst="rect">
            <a:avLst/>
          </a:prstGeom>
          <a:noFill/>
          <a:ln>
            <a:noFill/>
          </a:ln>
        </p:spPr>
      </p:pic>
      <p:pic>
        <p:nvPicPr>
          <p:cNvPr descr="preencoded.png" id="382" name="Google Shape;382;p14"/>
          <p:cNvPicPr preferRelativeResize="0"/>
          <p:nvPr/>
        </p:nvPicPr>
        <p:blipFill rotWithShape="1">
          <a:blip r:embed="rId72">
            <a:alphaModFix/>
          </a:blip>
          <a:srcRect b="0" l="0" r="0" t="0"/>
          <a:stretch/>
        </p:blipFill>
        <p:spPr>
          <a:xfrm>
            <a:off x="15656202" y="8912944"/>
            <a:ext cx="423049" cy="666428"/>
          </a:xfrm>
          <a:prstGeom prst="rect">
            <a:avLst/>
          </a:prstGeom>
          <a:noFill/>
          <a:ln>
            <a:noFill/>
          </a:ln>
        </p:spPr>
      </p:pic>
      <p:pic>
        <p:nvPicPr>
          <p:cNvPr descr="preencoded.png" id="383" name="Google Shape;383;p14"/>
          <p:cNvPicPr preferRelativeResize="0"/>
          <p:nvPr/>
        </p:nvPicPr>
        <p:blipFill rotWithShape="1">
          <a:blip r:embed="rId73">
            <a:alphaModFix/>
          </a:blip>
          <a:srcRect b="0" l="0" r="0" t="0"/>
          <a:stretch/>
        </p:blipFill>
        <p:spPr>
          <a:xfrm>
            <a:off x="15493314" y="8834710"/>
            <a:ext cx="458735" cy="647452"/>
          </a:xfrm>
          <a:prstGeom prst="rect">
            <a:avLst/>
          </a:prstGeom>
          <a:noFill/>
          <a:ln>
            <a:noFill/>
          </a:ln>
        </p:spPr>
      </p:pic>
      <p:pic>
        <p:nvPicPr>
          <p:cNvPr descr="preencoded.png" id="384" name="Google Shape;384;p14"/>
          <p:cNvPicPr preferRelativeResize="0"/>
          <p:nvPr/>
        </p:nvPicPr>
        <p:blipFill rotWithShape="1">
          <a:blip r:embed="rId74">
            <a:alphaModFix/>
          </a:blip>
          <a:srcRect b="0" l="0" r="0" t="0"/>
          <a:stretch/>
        </p:blipFill>
        <p:spPr>
          <a:xfrm>
            <a:off x="15337334" y="8748837"/>
            <a:ext cx="492693" cy="625574"/>
          </a:xfrm>
          <a:prstGeom prst="rect">
            <a:avLst/>
          </a:prstGeom>
          <a:noFill/>
          <a:ln>
            <a:noFill/>
          </a:ln>
        </p:spPr>
      </p:pic>
      <p:pic>
        <p:nvPicPr>
          <p:cNvPr descr="preencoded.png" id="385" name="Google Shape;385;p14"/>
          <p:cNvPicPr preferRelativeResize="0"/>
          <p:nvPr/>
        </p:nvPicPr>
        <p:blipFill rotWithShape="1">
          <a:blip r:embed="rId75">
            <a:alphaModFix/>
          </a:blip>
          <a:srcRect b="0" l="0" r="0" t="0"/>
          <a:stretch/>
        </p:blipFill>
        <p:spPr>
          <a:xfrm>
            <a:off x="15188834" y="8655769"/>
            <a:ext cx="524925" cy="601985"/>
          </a:xfrm>
          <a:prstGeom prst="rect">
            <a:avLst/>
          </a:prstGeom>
          <a:noFill/>
          <a:ln>
            <a:noFill/>
          </a:ln>
        </p:spPr>
      </p:pic>
      <p:pic>
        <p:nvPicPr>
          <p:cNvPr descr="preencoded.png" id="386" name="Google Shape;386;p14"/>
          <p:cNvPicPr preferRelativeResize="0"/>
          <p:nvPr/>
        </p:nvPicPr>
        <p:blipFill rotWithShape="1">
          <a:blip r:embed="rId76">
            <a:alphaModFix/>
          </a:blip>
          <a:srcRect b="0" l="0" r="0" t="0"/>
          <a:stretch/>
        </p:blipFill>
        <p:spPr>
          <a:xfrm>
            <a:off x="15048393" y="8556179"/>
            <a:ext cx="554857" cy="576089"/>
          </a:xfrm>
          <a:prstGeom prst="rect">
            <a:avLst/>
          </a:prstGeom>
          <a:noFill/>
          <a:ln>
            <a:noFill/>
          </a:ln>
        </p:spPr>
      </p:pic>
      <p:pic>
        <p:nvPicPr>
          <p:cNvPr descr="preencoded.png" id="387" name="Google Shape;387;p14"/>
          <p:cNvPicPr preferRelativeResize="0"/>
          <p:nvPr/>
        </p:nvPicPr>
        <p:blipFill rotWithShape="1">
          <a:blip r:embed="rId77">
            <a:alphaModFix/>
          </a:blip>
          <a:srcRect b="0" l="0" r="0" t="0"/>
          <a:stretch/>
        </p:blipFill>
        <p:spPr>
          <a:xfrm>
            <a:off x="14916011" y="8450263"/>
            <a:ext cx="582483" cy="547315"/>
          </a:xfrm>
          <a:prstGeom prst="rect">
            <a:avLst/>
          </a:prstGeom>
          <a:noFill/>
          <a:ln>
            <a:noFill/>
          </a:ln>
        </p:spPr>
      </p:pic>
      <p:pic>
        <p:nvPicPr>
          <p:cNvPr descr="preencoded.png" id="388" name="Google Shape;388;p14"/>
          <p:cNvPicPr preferRelativeResize="0"/>
          <p:nvPr/>
        </p:nvPicPr>
        <p:blipFill rotWithShape="1">
          <a:blip r:embed="rId78">
            <a:alphaModFix/>
          </a:blip>
          <a:srcRect b="0" l="0" r="0" t="0"/>
          <a:stretch/>
        </p:blipFill>
        <p:spPr>
          <a:xfrm>
            <a:off x="14792263" y="8337897"/>
            <a:ext cx="608383" cy="517376"/>
          </a:xfrm>
          <a:prstGeom prst="rect">
            <a:avLst/>
          </a:prstGeom>
          <a:noFill/>
          <a:ln>
            <a:noFill/>
          </a:ln>
        </p:spPr>
      </p:pic>
      <p:pic>
        <p:nvPicPr>
          <p:cNvPr descr="preencoded.png" id="389" name="Google Shape;389;p14"/>
          <p:cNvPicPr preferRelativeResize="0"/>
          <p:nvPr/>
        </p:nvPicPr>
        <p:blipFill rotWithShape="1">
          <a:blip r:embed="rId79">
            <a:alphaModFix/>
          </a:blip>
          <a:srcRect b="0" l="0" r="0" t="0"/>
          <a:stretch/>
        </p:blipFill>
        <p:spPr>
          <a:xfrm>
            <a:off x="14677722" y="8220100"/>
            <a:ext cx="631984" cy="484584"/>
          </a:xfrm>
          <a:prstGeom prst="rect">
            <a:avLst/>
          </a:prstGeom>
          <a:noFill/>
          <a:ln>
            <a:noFill/>
          </a:ln>
        </p:spPr>
      </p:pic>
      <p:pic>
        <p:nvPicPr>
          <p:cNvPr descr="preencoded.png" id="390" name="Google Shape;390;p14"/>
          <p:cNvPicPr preferRelativeResize="0"/>
          <p:nvPr/>
        </p:nvPicPr>
        <p:blipFill rotWithShape="1">
          <a:blip r:embed="rId80">
            <a:alphaModFix/>
          </a:blip>
          <a:srcRect b="0" l="0" r="0" t="0"/>
          <a:stretch/>
        </p:blipFill>
        <p:spPr>
          <a:xfrm>
            <a:off x="17243066" y="3797250"/>
            <a:ext cx="101876" cy="723987"/>
          </a:xfrm>
          <a:prstGeom prst="rect">
            <a:avLst/>
          </a:prstGeom>
          <a:noFill/>
          <a:ln>
            <a:noFill/>
          </a:ln>
        </p:spPr>
      </p:pic>
      <p:pic>
        <p:nvPicPr>
          <p:cNvPr descr="preencoded.png" id="391" name="Google Shape;391;p14"/>
          <p:cNvPicPr preferRelativeResize="0"/>
          <p:nvPr/>
        </p:nvPicPr>
        <p:blipFill rotWithShape="1">
          <a:blip r:embed="rId81">
            <a:alphaModFix/>
          </a:blip>
          <a:srcRect b="0" l="0" r="0" t="0"/>
          <a:stretch/>
        </p:blipFill>
        <p:spPr>
          <a:xfrm>
            <a:off x="17399048" y="3808288"/>
            <a:ext cx="148500" cy="725711"/>
          </a:xfrm>
          <a:prstGeom prst="rect">
            <a:avLst/>
          </a:prstGeom>
          <a:noFill/>
          <a:ln>
            <a:noFill/>
          </a:ln>
        </p:spPr>
      </p:pic>
      <p:pic>
        <p:nvPicPr>
          <p:cNvPr descr="preencoded.png" id="392" name="Google Shape;392;p14"/>
          <p:cNvPicPr preferRelativeResize="0"/>
          <p:nvPr/>
        </p:nvPicPr>
        <p:blipFill rotWithShape="1">
          <a:blip r:embed="rId82">
            <a:alphaModFix/>
          </a:blip>
          <a:srcRect b="0" l="0" r="0" t="0"/>
          <a:stretch/>
        </p:blipFill>
        <p:spPr>
          <a:xfrm>
            <a:off x="17551576" y="3831878"/>
            <a:ext cx="194543" cy="724557"/>
          </a:xfrm>
          <a:prstGeom prst="rect">
            <a:avLst/>
          </a:prstGeom>
          <a:noFill/>
          <a:ln>
            <a:noFill/>
          </a:ln>
        </p:spPr>
      </p:pic>
      <p:pic>
        <p:nvPicPr>
          <p:cNvPr descr="preencoded.png" id="393" name="Google Shape;393;p14"/>
          <p:cNvPicPr preferRelativeResize="0"/>
          <p:nvPr/>
        </p:nvPicPr>
        <p:blipFill rotWithShape="1">
          <a:blip r:embed="rId83">
            <a:alphaModFix/>
          </a:blip>
          <a:srcRect b="0" l="0" r="0" t="0"/>
          <a:stretch/>
        </p:blipFill>
        <p:spPr>
          <a:xfrm>
            <a:off x="17701225" y="3868055"/>
            <a:ext cx="239440" cy="720539"/>
          </a:xfrm>
          <a:prstGeom prst="rect">
            <a:avLst/>
          </a:prstGeom>
          <a:noFill/>
          <a:ln>
            <a:noFill/>
          </a:ln>
        </p:spPr>
      </p:pic>
      <p:pic>
        <p:nvPicPr>
          <p:cNvPr descr="preencoded.png" id="394" name="Google Shape;394;p14"/>
          <p:cNvPicPr preferRelativeResize="0"/>
          <p:nvPr/>
        </p:nvPicPr>
        <p:blipFill rotWithShape="1">
          <a:blip r:embed="rId84">
            <a:alphaModFix/>
          </a:blip>
          <a:srcRect b="0" l="0" r="0" t="0"/>
          <a:stretch/>
        </p:blipFill>
        <p:spPr>
          <a:xfrm>
            <a:off x="17847422" y="3916412"/>
            <a:ext cx="283184" cy="713048"/>
          </a:xfrm>
          <a:prstGeom prst="rect">
            <a:avLst/>
          </a:prstGeom>
          <a:noFill/>
          <a:ln>
            <a:noFill/>
          </a:ln>
        </p:spPr>
      </p:pic>
      <p:pic>
        <p:nvPicPr>
          <p:cNvPr descr="preencoded.png" id="395" name="Google Shape;395;p14"/>
          <p:cNvPicPr preferRelativeResize="0"/>
          <p:nvPr/>
        </p:nvPicPr>
        <p:blipFill rotWithShape="1">
          <a:blip r:embed="rId85">
            <a:alphaModFix/>
          </a:blip>
          <a:srcRect b="0" l="0" r="0" t="0"/>
          <a:stretch/>
        </p:blipFill>
        <p:spPr>
          <a:xfrm>
            <a:off x="17990166" y="3976179"/>
            <a:ext cx="324624" cy="703263"/>
          </a:xfrm>
          <a:prstGeom prst="rect">
            <a:avLst/>
          </a:prstGeom>
          <a:noFill/>
          <a:ln>
            <a:noFill/>
          </a:ln>
        </p:spPr>
      </p:pic>
      <p:pic>
        <p:nvPicPr>
          <p:cNvPr descr="preencoded.png" id="396" name="Google Shape;396;p14"/>
          <p:cNvPicPr preferRelativeResize="0"/>
          <p:nvPr/>
        </p:nvPicPr>
        <p:blipFill rotWithShape="1">
          <a:blip r:embed="rId86">
            <a:alphaModFix/>
          </a:blip>
          <a:srcRect b="0" l="0" r="0" t="0"/>
          <a:stretch/>
        </p:blipFill>
        <p:spPr>
          <a:xfrm>
            <a:off x="18128304" y="4047703"/>
            <a:ext cx="365492" cy="690600"/>
          </a:xfrm>
          <a:prstGeom prst="rect">
            <a:avLst/>
          </a:prstGeom>
          <a:noFill/>
          <a:ln>
            <a:noFill/>
          </a:ln>
        </p:spPr>
      </p:pic>
      <p:pic>
        <p:nvPicPr>
          <p:cNvPr descr="preencoded.png" id="397" name="Google Shape;397;p14"/>
          <p:cNvPicPr preferRelativeResize="0"/>
          <p:nvPr/>
        </p:nvPicPr>
        <p:blipFill rotWithShape="1">
          <a:blip r:embed="rId87">
            <a:alphaModFix/>
          </a:blip>
          <a:srcRect b="0" l="0" r="0" t="0"/>
          <a:stretch/>
        </p:blipFill>
        <p:spPr>
          <a:xfrm>
            <a:off x="18262413" y="4129311"/>
            <a:ext cx="404056" cy="675642"/>
          </a:xfrm>
          <a:prstGeom prst="rect">
            <a:avLst/>
          </a:prstGeom>
          <a:noFill/>
          <a:ln>
            <a:noFill/>
          </a:ln>
        </p:spPr>
      </p:pic>
      <p:pic>
        <p:nvPicPr>
          <p:cNvPr descr="preencoded.png" id="398" name="Google Shape;398;p14"/>
          <p:cNvPicPr preferRelativeResize="0"/>
          <p:nvPr/>
        </p:nvPicPr>
        <p:blipFill rotWithShape="1">
          <a:blip r:embed="rId88">
            <a:alphaModFix/>
          </a:blip>
          <a:srcRect b="0" l="0" r="0" t="0"/>
          <a:stretch/>
        </p:blipFill>
        <p:spPr>
          <a:xfrm>
            <a:off x="18391918" y="4221894"/>
            <a:ext cx="441468" cy="657808"/>
          </a:xfrm>
          <a:prstGeom prst="rect">
            <a:avLst/>
          </a:prstGeom>
          <a:noFill/>
          <a:ln>
            <a:noFill/>
          </a:ln>
        </p:spPr>
      </p:pic>
      <p:pic>
        <p:nvPicPr>
          <p:cNvPr descr="preencoded.png" id="399" name="Google Shape;399;p14"/>
          <p:cNvPicPr preferRelativeResize="0"/>
          <p:nvPr/>
        </p:nvPicPr>
        <p:blipFill rotWithShape="1">
          <a:blip r:embed="rId89">
            <a:alphaModFix/>
          </a:blip>
          <a:srcRect b="0" l="0" r="0" t="0"/>
          <a:stretch/>
        </p:blipFill>
        <p:spPr>
          <a:xfrm>
            <a:off x="18516242" y="4324437"/>
            <a:ext cx="476577" cy="637084"/>
          </a:xfrm>
          <a:prstGeom prst="rect">
            <a:avLst/>
          </a:prstGeom>
          <a:noFill/>
          <a:ln>
            <a:noFill/>
          </a:ln>
        </p:spPr>
      </p:pic>
      <p:pic>
        <p:nvPicPr>
          <p:cNvPr descr="preencoded.png" id="400" name="Google Shape;400;p14"/>
          <p:cNvPicPr preferRelativeResize="0"/>
          <p:nvPr/>
        </p:nvPicPr>
        <p:blipFill rotWithShape="1">
          <a:blip r:embed="rId90">
            <a:alphaModFix/>
          </a:blip>
          <a:srcRect b="0" l="0" r="0" t="0"/>
          <a:stretch/>
        </p:blipFill>
        <p:spPr>
          <a:xfrm>
            <a:off x="18635387" y="4436579"/>
            <a:ext cx="509386" cy="614635"/>
          </a:xfrm>
          <a:prstGeom prst="rect">
            <a:avLst/>
          </a:prstGeom>
          <a:noFill/>
          <a:ln>
            <a:noFill/>
          </a:ln>
        </p:spPr>
      </p:pic>
      <p:pic>
        <p:nvPicPr>
          <p:cNvPr descr="preencoded.png" id="401" name="Google Shape;401;p14"/>
          <p:cNvPicPr preferRelativeResize="0"/>
          <p:nvPr/>
        </p:nvPicPr>
        <p:blipFill rotWithShape="1">
          <a:blip r:embed="rId91">
            <a:alphaModFix/>
          </a:blip>
          <a:srcRect b="0" l="0" r="0" t="0"/>
          <a:stretch/>
        </p:blipFill>
        <p:spPr>
          <a:xfrm>
            <a:off x="18749352" y="4558023"/>
            <a:ext cx="539890" cy="589322"/>
          </a:xfrm>
          <a:prstGeom prst="rect">
            <a:avLst/>
          </a:prstGeom>
          <a:noFill/>
          <a:ln>
            <a:noFill/>
          </a:ln>
        </p:spPr>
      </p:pic>
      <p:pic>
        <p:nvPicPr>
          <p:cNvPr descr="preencoded.png" id="402" name="Google Shape;402;p14"/>
          <p:cNvPicPr preferRelativeResize="0"/>
          <p:nvPr/>
        </p:nvPicPr>
        <p:blipFill rotWithShape="1">
          <a:blip r:embed="rId92">
            <a:alphaModFix/>
          </a:blip>
          <a:srcRect b="0" l="0" r="0" t="0"/>
          <a:stretch/>
        </p:blipFill>
        <p:spPr>
          <a:xfrm>
            <a:off x="18856984" y="4688173"/>
            <a:ext cx="568670" cy="562273"/>
          </a:xfrm>
          <a:prstGeom prst="rect">
            <a:avLst/>
          </a:prstGeom>
          <a:noFill/>
          <a:ln>
            <a:noFill/>
          </a:ln>
        </p:spPr>
      </p:pic>
      <p:pic>
        <p:nvPicPr>
          <p:cNvPr descr="preencoded.png" id="403" name="Google Shape;403;p14"/>
          <p:cNvPicPr preferRelativeResize="0"/>
          <p:nvPr/>
        </p:nvPicPr>
        <p:blipFill rotWithShape="1">
          <a:blip r:embed="rId93">
            <a:alphaModFix/>
          </a:blip>
          <a:srcRect b="0" l="0" r="0" t="0"/>
          <a:stretch/>
        </p:blipFill>
        <p:spPr>
          <a:xfrm>
            <a:off x="18958284" y="4826831"/>
            <a:ext cx="595722" cy="532346"/>
          </a:xfrm>
          <a:prstGeom prst="rect">
            <a:avLst/>
          </a:prstGeom>
          <a:noFill/>
          <a:ln>
            <a:noFill/>
          </a:ln>
        </p:spPr>
      </p:pic>
      <p:pic>
        <p:nvPicPr>
          <p:cNvPr descr="preencoded.png" id="404" name="Google Shape;404;p14"/>
          <p:cNvPicPr preferRelativeResize="0"/>
          <p:nvPr/>
        </p:nvPicPr>
        <p:blipFill rotWithShape="1">
          <a:blip r:embed="rId94">
            <a:alphaModFix/>
          </a:blip>
          <a:srcRect b="0" l="0" r="0" t="0"/>
          <a:stretch/>
        </p:blipFill>
        <p:spPr>
          <a:xfrm>
            <a:off x="19052680" y="4973005"/>
            <a:ext cx="620471" cy="501266"/>
          </a:xfrm>
          <a:prstGeom prst="rect">
            <a:avLst/>
          </a:prstGeom>
          <a:noFill/>
          <a:ln>
            <a:noFill/>
          </a:ln>
        </p:spPr>
      </p:pic>
      <p:pic>
        <p:nvPicPr>
          <p:cNvPr descr="preencoded.png" id="405" name="Google Shape;405;p14"/>
          <p:cNvPicPr preferRelativeResize="0"/>
          <p:nvPr/>
        </p:nvPicPr>
        <p:blipFill rotWithShape="1">
          <a:blip r:embed="rId95">
            <a:alphaModFix/>
          </a:blip>
          <a:srcRect b="0" l="0" r="0" t="0"/>
          <a:stretch/>
        </p:blipFill>
        <p:spPr>
          <a:xfrm>
            <a:off x="19140167" y="5127203"/>
            <a:ext cx="642343" cy="467891"/>
          </a:xfrm>
          <a:prstGeom prst="rect">
            <a:avLst/>
          </a:prstGeom>
          <a:noFill/>
          <a:ln>
            <a:noFill/>
          </a:ln>
        </p:spPr>
      </p:pic>
      <p:pic>
        <p:nvPicPr>
          <p:cNvPr descr="preencoded.png" id="406" name="Google Shape;406;p14"/>
          <p:cNvPicPr preferRelativeResize="0"/>
          <p:nvPr/>
        </p:nvPicPr>
        <p:blipFill rotWithShape="1">
          <a:blip r:embed="rId96">
            <a:alphaModFix/>
          </a:blip>
          <a:srcRect b="0" l="0" r="0" t="0"/>
          <a:stretch/>
        </p:blipFill>
        <p:spPr>
          <a:xfrm>
            <a:off x="19220749" y="5288372"/>
            <a:ext cx="661913" cy="432209"/>
          </a:xfrm>
          <a:prstGeom prst="rect">
            <a:avLst/>
          </a:prstGeom>
          <a:noFill/>
          <a:ln>
            <a:noFill/>
          </a:ln>
        </p:spPr>
      </p:pic>
      <p:pic>
        <p:nvPicPr>
          <p:cNvPr descr="preencoded.png" id="407" name="Google Shape;407;p14"/>
          <p:cNvPicPr preferRelativeResize="0"/>
          <p:nvPr/>
        </p:nvPicPr>
        <p:blipFill rotWithShape="1">
          <a:blip r:embed="rId97">
            <a:alphaModFix/>
          </a:blip>
          <a:srcRect b="0" l="0" r="0" t="0"/>
          <a:stretch/>
        </p:blipFill>
        <p:spPr>
          <a:xfrm>
            <a:off x="19293270" y="5456324"/>
            <a:ext cx="679756" cy="394791"/>
          </a:xfrm>
          <a:prstGeom prst="rect">
            <a:avLst/>
          </a:prstGeom>
          <a:noFill/>
          <a:ln>
            <a:noFill/>
          </a:ln>
        </p:spPr>
      </p:pic>
      <p:pic>
        <p:nvPicPr>
          <p:cNvPr descr="preencoded.png" id="408" name="Google Shape;408;p14"/>
          <p:cNvPicPr preferRelativeResize="0"/>
          <p:nvPr/>
        </p:nvPicPr>
        <p:blipFill rotWithShape="1">
          <a:blip r:embed="rId98">
            <a:alphaModFix/>
          </a:blip>
          <a:srcRect b="0" l="0" r="0" t="0"/>
          <a:stretch/>
        </p:blipFill>
        <p:spPr>
          <a:xfrm>
            <a:off x="19357735" y="5630751"/>
            <a:ext cx="694721" cy="355662"/>
          </a:xfrm>
          <a:prstGeom prst="rect">
            <a:avLst/>
          </a:prstGeom>
          <a:noFill/>
          <a:ln>
            <a:noFill/>
          </a:ln>
        </p:spPr>
      </p:pic>
      <p:pic>
        <p:nvPicPr>
          <p:cNvPr descr="preencoded.png" id="409" name="Google Shape;409;p14"/>
          <p:cNvPicPr preferRelativeResize="0"/>
          <p:nvPr/>
        </p:nvPicPr>
        <p:blipFill rotWithShape="1">
          <a:blip r:embed="rId99">
            <a:alphaModFix/>
          </a:blip>
          <a:srcRect b="0" l="0" r="0" t="0"/>
          <a:stretch/>
        </p:blipFill>
        <p:spPr>
          <a:xfrm>
            <a:off x="19414142" y="5811540"/>
            <a:ext cx="706808" cy="314226"/>
          </a:xfrm>
          <a:prstGeom prst="rect">
            <a:avLst/>
          </a:prstGeom>
          <a:noFill/>
          <a:ln>
            <a:noFill/>
          </a:ln>
        </p:spPr>
      </p:pic>
      <p:pic>
        <p:nvPicPr>
          <p:cNvPr descr="preencoded.png" id="410" name="Google Shape;410;p14"/>
          <p:cNvPicPr preferRelativeResize="0"/>
          <p:nvPr/>
        </p:nvPicPr>
        <p:blipFill rotWithShape="1">
          <a:blip r:embed="rId100">
            <a:alphaModFix/>
          </a:blip>
          <a:srcRect b="0" l="0" r="0" t="0"/>
          <a:stretch/>
        </p:blipFill>
        <p:spPr>
          <a:xfrm>
            <a:off x="19462490" y="5997426"/>
            <a:ext cx="715441" cy="272219"/>
          </a:xfrm>
          <a:prstGeom prst="rect">
            <a:avLst/>
          </a:prstGeom>
          <a:noFill/>
          <a:ln>
            <a:noFill/>
          </a:ln>
        </p:spPr>
      </p:pic>
      <p:pic>
        <p:nvPicPr>
          <p:cNvPr descr="preencoded.png" id="411" name="Google Shape;411;p14"/>
          <p:cNvPicPr preferRelativeResize="0"/>
          <p:nvPr/>
        </p:nvPicPr>
        <p:blipFill rotWithShape="1">
          <a:blip r:embed="rId101">
            <a:alphaModFix/>
          </a:blip>
          <a:srcRect b="0" l="0" r="0" t="0"/>
          <a:stretch/>
        </p:blipFill>
        <p:spPr>
          <a:xfrm>
            <a:off x="19501054" y="6188534"/>
            <a:ext cx="722348" cy="227905"/>
          </a:xfrm>
          <a:prstGeom prst="rect">
            <a:avLst/>
          </a:prstGeom>
          <a:noFill/>
          <a:ln>
            <a:noFill/>
          </a:ln>
        </p:spPr>
      </p:pic>
      <p:pic>
        <p:nvPicPr>
          <p:cNvPr descr="preencoded.png" id="412" name="Google Shape;412;p14"/>
          <p:cNvPicPr preferRelativeResize="0"/>
          <p:nvPr/>
        </p:nvPicPr>
        <p:blipFill rotWithShape="1">
          <a:blip r:embed="rId102">
            <a:alphaModFix/>
          </a:blip>
          <a:srcRect b="0" l="0" r="0" t="0"/>
          <a:stretch/>
        </p:blipFill>
        <p:spPr>
          <a:xfrm>
            <a:off x="19530984" y="6383660"/>
            <a:ext cx="725227" cy="183009"/>
          </a:xfrm>
          <a:prstGeom prst="rect">
            <a:avLst/>
          </a:prstGeom>
          <a:noFill/>
          <a:ln>
            <a:noFill/>
          </a:ln>
        </p:spPr>
      </p:pic>
      <p:pic>
        <p:nvPicPr>
          <p:cNvPr descr="preencoded.png" id="413" name="Google Shape;413;p14"/>
          <p:cNvPicPr preferRelativeResize="0"/>
          <p:nvPr/>
        </p:nvPicPr>
        <p:blipFill rotWithShape="1">
          <a:blip r:embed="rId103">
            <a:alphaModFix/>
          </a:blip>
          <a:srcRect b="0" l="0" r="0" t="0"/>
          <a:stretch/>
        </p:blipFill>
        <p:spPr>
          <a:xfrm>
            <a:off x="19551129" y="6583288"/>
            <a:ext cx="725801" cy="136971"/>
          </a:xfrm>
          <a:prstGeom prst="rect">
            <a:avLst/>
          </a:prstGeom>
          <a:noFill/>
          <a:ln>
            <a:noFill/>
          </a:ln>
        </p:spPr>
      </p:pic>
      <p:pic>
        <p:nvPicPr>
          <p:cNvPr descr="preencoded.png" id="414" name="Google Shape;414;p14"/>
          <p:cNvPicPr preferRelativeResize="0"/>
          <p:nvPr/>
        </p:nvPicPr>
        <p:blipFill rotWithShape="1">
          <a:blip r:embed="rId104">
            <a:alphaModFix/>
          </a:blip>
          <a:srcRect b="0" l="0" r="0" t="0"/>
          <a:stretch/>
        </p:blipFill>
        <p:spPr>
          <a:xfrm>
            <a:off x="19561488" y="6786935"/>
            <a:ext cx="722348" cy="89781"/>
          </a:xfrm>
          <a:prstGeom prst="rect">
            <a:avLst/>
          </a:prstGeom>
          <a:noFill/>
          <a:ln>
            <a:noFill/>
          </a:ln>
        </p:spPr>
      </p:pic>
      <p:pic>
        <p:nvPicPr>
          <p:cNvPr descr="preencoded.png" id="415" name="Google Shape;415;p14"/>
          <p:cNvPicPr preferRelativeResize="0"/>
          <p:nvPr/>
        </p:nvPicPr>
        <p:blipFill rotWithShape="1">
          <a:blip r:embed="rId105">
            <a:alphaModFix/>
          </a:blip>
          <a:srcRect b="0" l="0" r="0" t="0"/>
          <a:stretch/>
        </p:blipFill>
        <p:spPr>
          <a:xfrm>
            <a:off x="19557460" y="6956202"/>
            <a:ext cx="724650" cy="113370"/>
          </a:xfrm>
          <a:prstGeom prst="rect">
            <a:avLst/>
          </a:prstGeom>
          <a:noFill/>
          <a:ln>
            <a:noFill/>
          </a:ln>
        </p:spPr>
      </p:pic>
      <p:pic>
        <p:nvPicPr>
          <p:cNvPr descr="preencoded.png" id="416" name="Google Shape;416;p14"/>
          <p:cNvPicPr preferRelativeResize="0"/>
          <p:nvPr/>
        </p:nvPicPr>
        <p:blipFill rotWithShape="1">
          <a:blip r:embed="rId106">
            <a:alphaModFix/>
          </a:blip>
          <a:srcRect b="0" l="0" r="0" t="0"/>
          <a:stretch/>
        </p:blipFill>
        <p:spPr>
          <a:xfrm>
            <a:off x="19541920" y="7110896"/>
            <a:ext cx="726377" cy="159990"/>
          </a:xfrm>
          <a:prstGeom prst="rect">
            <a:avLst/>
          </a:prstGeom>
          <a:noFill/>
          <a:ln>
            <a:noFill/>
          </a:ln>
        </p:spPr>
      </p:pic>
      <p:pic>
        <p:nvPicPr>
          <p:cNvPr descr="preencoded.png" id="417" name="Google Shape;417;p14"/>
          <p:cNvPicPr preferRelativeResize="0"/>
          <p:nvPr/>
        </p:nvPicPr>
        <p:blipFill rotWithShape="1">
          <a:blip r:embed="rId107">
            <a:alphaModFix/>
          </a:blip>
          <a:srcRect b="0" l="0" r="0" t="0"/>
          <a:stretch/>
        </p:blipFill>
        <p:spPr>
          <a:xfrm>
            <a:off x="19517171" y="7262875"/>
            <a:ext cx="724074" cy="206028"/>
          </a:xfrm>
          <a:prstGeom prst="rect">
            <a:avLst/>
          </a:prstGeom>
          <a:noFill/>
          <a:ln>
            <a:noFill/>
          </a:ln>
        </p:spPr>
      </p:pic>
      <p:pic>
        <p:nvPicPr>
          <p:cNvPr descr="preencoded.png" id="418" name="Google Shape;418;p14"/>
          <p:cNvPicPr preferRelativeResize="0"/>
          <p:nvPr/>
        </p:nvPicPr>
        <p:blipFill rotWithShape="1">
          <a:blip r:embed="rId108">
            <a:alphaModFix/>
          </a:blip>
          <a:srcRect b="0" l="0" r="0" t="0"/>
          <a:stretch/>
        </p:blipFill>
        <p:spPr>
          <a:xfrm>
            <a:off x="19482635" y="7411926"/>
            <a:ext cx="719471" cy="249771"/>
          </a:xfrm>
          <a:prstGeom prst="rect">
            <a:avLst/>
          </a:prstGeom>
          <a:noFill/>
          <a:ln>
            <a:noFill/>
          </a:ln>
        </p:spPr>
      </p:pic>
      <p:pic>
        <p:nvPicPr>
          <p:cNvPr descr="preencoded.png" id="419" name="Google Shape;419;p14"/>
          <p:cNvPicPr preferRelativeResize="0"/>
          <p:nvPr/>
        </p:nvPicPr>
        <p:blipFill rotWithShape="1">
          <a:blip r:embed="rId109">
            <a:alphaModFix/>
          </a:blip>
          <a:srcRect b="0" l="0" r="0" t="0"/>
          <a:stretch/>
        </p:blipFill>
        <p:spPr>
          <a:xfrm>
            <a:off x="19439466" y="7556897"/>
            <a:ext cx="711411" cy="293514"/>
          </a:xfrm>
          <a:prstGeom prst="rect">
            <a:avLst/>
          </a:prstGeom>
          <a:noFill/>
          <a:ln>
            <a:noFill/>
          </a:ln>
        </p:spPr>
      </p:pic>
      <p:pic>
        <p:nvPicPr>
          <p:cNvPr descr="preencoded.png" id="420" name="Google Shape;420;p14"/>
          <p:cNvPicPr preferRelativeResize="0"/>
          <p:nvPr/>
        </p:nvPicPr>
        <p:blipFill rotWithShape="1">
          <a:blip r:embed="rId110">
            <a:alphaModFix/>
          </a:blip>
          <a:srcRect b="0" l="0" r="0" t="0"/>
          <a:stretch/>
        </p:blipFill>
        <p:spPr>
          <a:xfrm>
            <a:off x="19387089" y="7698556"/>
            <a:ext cx="701052" cy="334938"/>
          </a:xfrm>
          <a:prstGeom prst="rect">
            <a:avLst/>
          </a:prstGeom>
          <a:noFill/>
          <a:ln>
            <a:noFill/>
          </a:ln>
        </p:spPr>
      </p:pic>
      <p:pic>
        <p:nvPicPr>
          <p:cNvPr descr="preencoded.png" id="421" name="Google Shape;421;p14"/>
          <p:cNvPicPr preferRelativeResize="0"/>
          <p:nvPr/>
        </p:nvPicPr>
        <p:blipFill rotWithShape="1">
          <a:blip r:embed="rId111">
            <a:alphaModFix/>
          </a:blip>
          <a:srcRect b="0" l="0" r="0" t="0"/>
          <a:stretch/>
        </p:blipFill>
        <p:spPr>
          <a:xfrm>
            <a:off x="19326655" y="7835652"/>
            <a:ext cx="687239" cy="375816"/>
          </a:xfrm>
          <a:prstGeom prst="rect">
            <a:avLst/>
          </a:prstGeom>
          <a:noFill/>
          <a:ln>
            <a:noFill/>
          </a:ln>
        </p:spPr>
      </p:pic>
      <p:pic>
        <p:nvPicPr>
          <p:cNvPr descr="preencoded.png" id="422" name="Google Shape;422;p14"/>
          <p:cNvPicPr preferRelativeResize="0"/>
          <p:nvPr/>
        </p:nvPicPr>
        <p:blipFill rotWithShape="1">
          <a:blip r:embed="rId112">
            <a:alphaModFix/>
          </a:blip>
          <a:srcRect b="0" l="0" r="0" t="0"/>
          <a:stretch/>
        </p:blipFill>
        <p:spPr>
          <a:xfrm>
            <a:off x="19258161" y="7968506"/>
            <a:ext cx="671123" cy="413792"/>
          </a:xfrm>
          <a:prstGeom prst="rect">
            <a:avLst/>
          </a:prstGeom>
          <a:noFill/>
          <a:ln>
            <a:noFill/>
          </a:ln>
        </p:spPr>
      </p:pic>
      <p:pic>
        <p:nvPicPr>
          <p:cNvPr descr="preencoded.png" id="423" name="Google Shape;423;p14"/>
          <p:cNvPicPr preferRelativeResize="0"/>
          <p:nvPr/>
        </p:nvPicPr>
        <p:blipFill rotWithShape="1">
          <a:blip r:embed="rId113">
            <a:alphaModFix/>
          </a:blip>
          <a:srcRect b="0" l="0" r="0" t="0"/>
          <a:stretch/>
        </p:blipFill>
        <p:spPr>
          <a:xfrm>
            <a:off x="19181608" y="8096920"/>
            <a:ext cx="652129" cy="450056"/>
          </a:xfrm>
          <a:prstGeom prst="rect">
            <a:avLst/>
          </a:prstGeom>
          <a:noFill/>
          <a:ln>
            <a:noFill/>
          </a:ln>
        </p:spPr>
      </p:pic>
      <p:pic>
        <p:nvPicPr>
          <p:cNvPr descr="preencoded.png" id="424" name="Google Shape;424;p14"/>
          <p:cNvPicPr preferRelativeResize="0"/>
          <p:nvPr/>
        </p:nvPicPr>
        <p:blipFill rotWithShape="1">
          <a:blip r:embed="rId114">
            <a:alphaModFix/>
          </a:blip>
          <a:srcRect b="0" l="0" r="0" t="0"/>
          <a:stretch/>
        </p:blipFill>
        <p:spPr>
          <a:xfrm>
            <a:off x="19097575" y="8220100"/>
            <a:ext cx="631408" cy="484584"/>
          </a:xfrm>
          <a:prstGeom prst="rect">
            <a:avLst/>
          </a:prstGeom>
          <a:noFill/>
          <a:ln>
            <a:noFill/>
          </a:ln>
        </p:spPr>
      </p:pic>
      <p:pic>
        <p:nvPicPr>
          <p:cNvPr descr="preencoded.png" id="425" name="Google Shape;425;p14"/>
          <p:cNvPicPr preferRelativeResize="0"/>
          <p:nvPr/>
        </p:nvPicPr>
        <p:blipFill rotWithShape="1">
          <a:blip r:embed="rId115">
            <a:alphaModFix/>
          </a:blip>
          <a:srcRect b="0" l="0" r="0" t="0"/>
          <a:stretch/>
        </p:blipFill>
        <p:spPr>
          <a:xfrm>
            <a:off x="19006058" y="8337897"/>
            <a:ext cx="608385" cy="517376"/>
          </a:xfrm>
          <a:prstGeom prst="rect">
            <a:avLst/>
          </a:prstGeom>
          <a:noFill/>
          <a:ln>
            <a:noFill/>
          </a:ln>
        </p:spPr>
      </p:pic>
      <p:pic>
        <p:nvPicPr>
          <p:cNvPr descr="preencoded.png" id="426" name="Google Shape;426;p14"/>
          <p:cNvPicPr preferRelativeResize="0"/>
          <p:nvPr/>
        </p:nvPicPr>
        <p:blipFill rotWithShape="1">
          <a:blip r:embed="rId116">
            <a:alphaModFix/>
          </a:blip>
          <a:srcRect b="0" l="0" r="0" t="0"/>
          <a:stretch/>
        </p:blipFill>
        <p:spPr>
          <a:xfrm>
            <a:off x="18908209" y="8450263"/>
            <a:ext cx="582483" cy="547315"/>
          </a:xfrm>
          <a:prstGeom prst="rect">
            <a:avLst/>
          </a:prstGeom>
          <a:noFill/>
          <a:ln>
            <a:noFill/>
          </a:ln>
        </p:spPr>
      </p:pic>
      <p:pic>
        <p:nvPicPr>
          <p:cNvPr descr="preencoded.png" id="427" name="Google Shape;427;p14"/>
          <p:cNvPicPr preferRelativeResize="0"/>
          <p:nvPr/>
        </p:nvPicPr>
        <p:blipFill rotWithShape="1">
          <a:blip r:embed="rId117">
            <a:alphaModFix/>
          </a:blip>
          <a:srcRect b="0" l="0" r="0" t="0"/>
          <a:stretch/>
        </p:blipFill>
        <p:spPr>
          <a:xfrm>
            <a:off x="18804030" y="8556179"/>
            <a:ext cx="554857" cy="576089"/>
          </a:xfrm>
          <a:prstGeom prst="rect">
            <a:avLst/>
          </a:prstGeom>
          <a:noFill/>
          <a:ln>
            <a:noFill/>
          </a:ln>
        </p:spPr>
      </p:pic>
      <p:pic>
        <p:nvPicPr>
          <p:cNvPr descr="preencoded.png" id="428" name="Google Shape;428;p14"/>
          <p:cNvPicPr preferRelativeResize="0"/>
          <p:nvPr/>
        </p:nvPicPr>
        <p:blipFill rotWithShape="1">
          <a:blip r:embed="rId118">
            <a:alphaModFix/>
          </a:blip>
          <a:srcRect b="0" l="0" r="0" t="0"/>
          <a:stretch/>
        </p:blipFill>
        <p:spPr>
          <a:xfrm>
            <a:off x="18692944" y="8655769"/>
            <a:ext cx="524925" cy="601985"/>
          </a:xfrm>
          <a:prstGeom prst="rect">
            <a:avLst/>
          </a:prstGeom>
          <a:noFill/>
          <a:ln>
            <a:noFill/>
          </a:ln>
        </p:spPr>
      </p:pic>
      <p:pic>
        <p:nvPicPr>
          <p:cNvPr descr="preencoded.png" id="429" name="Google Shape;429;p14"/>
          <p:cNvPicPr preferRelativeResize="0"/>
          <p:nvPr/>
        </p:nvPicPr>
        <p:blipFill rotWithShape="1">
          <a:blip r:embed="rId119">
            <a:alphaModFix/>
          </a:blip>
          <a:srcRect b="0" l="0" r="0" t="0"/>
          <a:stretch/>
        </p:blipFill>
        <p:spPr>
          <a:xfrm>
            <a:off x="18576678" y="8748837"/>
            <a:ext cx="493268" cy="625574"/>
          </a:xfrm>
          <a:prstGeom prst="rect">
            <a:avLst/>
          </a:prstGeom>
          <a:noFill/>
          <a:ln>
            <a:noFill/>
          </a:ln>
        </p:spPr>
      </p:pic>
      <p:pic>
        <p:nvPicPr>
          <p:cNvPr descr="preencoded.png" id="430" name="Google Shape;430;p14"/>
          <p:cNvPicPr preferRelativeResize="0"/>
          <p:nvPr/>
        </p:nvPicPr>
        <p:blipFill rotWithShape="1">
          <a:blip r:embed="rId120">
            <a:alphaModFix/>
          </a:blip>
          <a:srcRect b="0" l="0" r="0" t="0"/>
          <a:stretch/>
        </p:blipFill>
        <p:spPr>
          <a:xfrm>
            <a:off x="18454655" y="8834710"/>
            <a:ext cx="459311" cy="647452"/>
          </a:xfrm>
          <a:prstGeom prst="rect">
            <a:avLst/>
          </a:prstGeom>
          <a:noFill/>
          <a:ln>
            <a:noFill/>
          </a:ln>
        </p:spPr>
      </p:pic>
      <p:pic>
        <p:nvPicPr>
          <p:cNvPr descr="preencoded.png" id="431" name="Google Shape;431;p14"/>
          <p:cNvPicPr preferRelativeResize="0"/>
          <p:nvPr/>
        </p:nvPicPr>
        <p:blipFill rotWithShape="1">
          <a:blip r:embed="rId121">
            <a:alphaModFix/>
          </a:blip>
          <a:srcRect b="0" l="0" r="0" t="0"/>
          <a:stretch/>
        </p:blipFill>
        <p:spPr>
          <a:xfrm>
            <a:off x="18328029" y="8912944"/>
            <a:ext cx="422473" cy="666428"/>
          </a:xfrm>
          <a:prstGeom prst="rect">
            <a:avLst/>
          </a:prstGeom>
          <a:noFill/>
          <a:ln>
            <a:noFill/>
          </a:ln>
        </p:spPr>
      </p:pic>
      <p:pic>
        <p:nvPicPr>
          <p:cNvPr descr="preencoded.png" id="432" name="Google Shape;432;p14"/>
          <p:cNvPicPr preferRelativeResize="0"/>
          <p:nvPr/>
        </p:nvPicPr>
        <p:blipFill rotWithShape="1">
          <a:blip r:embed="rId122">
            <a:alphaModFix/>
          </a:blip>
          <a:srcRect b="0" l="0" r="0" t="0"/>
          <a:stretch/>
        </p:blipFill>
        <p:spPr>
          <a:xfrm>
            <a:off x="18195645" y="8983762"/>
            <a:ext cx="385637" cy="683121"/>
          </a:xfrm>
          <a:prstGeom prst="rect">
            <a:avLst/>
          </a:prstGeom>
          <a:noFill/>
          <a:ln>
            <a:noFill/>
          </a:ln>
        </p:spPr>
      </p:pic>
      <p:pic>
        <p:nvPicPr>
          <p:cNvPr descr="preencoded.png" id="433" name="Google Shape;433;p14"/>
          <p:cNvPicPr preferRelativeResize="0"/>
          <p:nvPr/>
        </p:nvPicPr>
        <p:blipFill rotWithShape="1">
          <a:blip r:embed="rId123">
            <a:alphaModFix/>
          </a:blip>
          <a:srcRect b="0" l="0" r="0" t="0"/>
          <a:stretch/>
        </p:blipFill>
        <p:spPr>
          <a:xfrm>
            <a:off x="18059810" y="9046468"/>
            <a:ext cx="345346" cy="697508"/>
          </a:xfrm>
          <a:prstGeom prst="rect">
            <a:avLst/>
          </a:prstGeom>
          <a:noFill/>
          <a:ln>
            <a:noFill/>
          </a:ln>
        </p:spPr>
      </p:pic>
      <p:pic>
        <p:nvPicPr>
          <p:cNvPr descr="preencoded.png" id="434" name="Google Shape;434;p14"/>
          <p:cNvPicPr preferRelativeResize="0"/>
          <p:nvPr/>
        </p:nvPicPr>
        <p:blipFill rotWithShape="1">
          <a:blip r:embed="rId124">
            <a:alphaModFix/>
          </a:blip>
          <a:srcRect b="0" l="0" r="0" t="0"/>
          <a:stretch/>
        </p:blipFill>
        <p:spPr>
          <a:xfrm>
            <a:off x="17919369" y="9100468"/>
            <a:ext cx="303904" cy="709017"/>
          </a:xfrm>
          <a:prstGeom prst="rect">
            <a:avLst/>
          </a:prstGeom>
          <a:noFill/>
          <a:ln>
            <a:noFill/>
          </a:ln>
        </p:spPr>
      </p:pic>
      <p:pic>
        <p:nvPicPr>
          <p:cNvPr descr="preencoded.png" id="435" name="Google Shape;435;p14"/>
          <p:cNvPicPr preferRelativeResize="0"/>
          <p:nvPr/>
        </p:nvPicPr>
        <p:blipFill rotWithShape="1">
          <a:blip r:embed="rId125">
            <a:alphaModFix/>
          </a:blip>
          <a:srcRect b="0" l="0" r="0" t="0"/>
          <a:stretch/>
        </p:blipFill>
        <p:spPr>
          <a:xfrm>
            <a:off x="17774900" y="9146059"/>
            <a:ext cx="261312" cy="717649"/>
          </a:xfrm>
          <a:prstGeom prst="rect">
            <a:avLst/>
          </a:prstGeom>
          <a:noFill/>
          <a:ln>
            <a:noFill/>
          </a:ln>
        </p:spPr>
      </p:pic>
      <p:pic>
        <p:nvPicPr>
          <p:cNvPr descr="preencoded.png" id="436" name="Google Shape;436;p14"/>
          <p:cNvPicPr preferRelativeResize="0"/>
          <p:nvPr/>
        </p:nvPicPr>
        <p:blipFill rotWithShape="1">
          <a:blip r:embed="rId126">
            <a:alphaModFix/>
          </a:blip>
          <a:srcRect b="0" l="0" r="0" t="0"/>
          <a:stretch/>
        </p:blipFill>
        <p:spPr>
          <a:xfrm>
            <a:off x="17626977" y="9182720"/>
            <a:ext cx="216992" cy="722833"/>
          </a:xfrm>
          <a:prstGeom prst="rect">
            <a:avLst/>
          </a:prstGeom>
          <a:noFill/>
          <a:ln>
            <a:noFill/>
          </a:ln>
        </p:spPr>
      </p:pic>
      <p:pic>
        <p:nvPicPr>
          <p:cNvPr descr="preencoded.png" id="437" name="Google Shape;437;p14"/>
          <p:cNvPicPr preferRelativeResize="0"/>
          <p:nvPr/>
        </p:nvPicPr>
        <p:blipFill rotWithShape="1">
          <a:blip r:embed="rId127">
            <a:alphaModFix/>
          </a:blip>
          <a:srcRect b="0" l="0" r="0" t="0"/>
          <a:stretch/>
        </p:blipFill>
        <p:spPr>
          <a:xfrm>
            <a:off x="17475600" y="9210377"/>
            <a:ext cx="171521" cy="725140"/>
          </a:xfrm>
          <a:prstGeom prst="rect">
            <a:avLst/>
          </a:prstGeom>
          <a:noFill/>
          <a:ln>
            <a:noFill/>
          </a:ln>
        </p:spPr>
      </p:pic>
      <p:pic>
        <p:nvPicPr>
          <p:cNvPr descr="preencoded.png" id="438" name="Google Shape;438;p14"/>
          <p:cNvPicPr preferRelativeResize="0"/>
          <p:nvPr/>
        </p:nvPicPr>
        <p:blipFill rotWithShape="1">
          <a:blip r:embed="rId128">
            <a:alphaModFix/>
          </a:blip>
          <a:srcRect b="0" l="0" r="0" t="0"/>
          <a:stretch/>
        </p:blipFill>
        <p:spPr>
          <a:xfrm>
            <a:off x="17321346" y="9227666"/>
            <a:ext cx="125475" cy="725140"/>
          </a:xfrm>
          <a:prstGeom prst="rect">
            <a:avLst/>
          </a:prstGeom>
          <a:noFill/>
          <a:ln>
            <a:noFill/>
          </a:ln>
        </p:spPr>
      </p:pic>
      <p:pic>
        <p:nvPicPr>
          <p:cNvPr descr="preencoded.png" id="439" name="Google Shape;439;p14"/>
          <p:cNvPicPr preferRelativeResize="0"/>
          <p:nvPr/>
        </p:nvPicPr>
        <p:blipFill rotWithShape="1">
          <a:blip r:embed="rId64">
            <a:alphaModFix/>
          </a:blip>
          <a:srcRect b="0" l="0" r="0" t="0"/>
          <a:stretch/>
        </p:blipFill>
        <p:spPr>
          <a:xfrm>
            <a:off x="17164213" y="9235753"/>
            <a:ext cx="78277" cy="721097"/>
          </a:xfrm>
          <a:prstGeom prst="rect">
            <a:avLst/>
          </a:prstGeom>
          <a:noFill/>
          <a:ln>
            <a:noFill/>
          </a:ln>
        </p:spPr>
      </p:pic>
      <p:pic>
        <p:nvPicPr>
          <p:cNvPr descr="preencoded.png" id="440" name="Google Shape;440;p14"/>
          <p:cNvPicPr preferRelativeResize="0"/>
          <p:nvPr/>
        </p:nvPicPr>
        <p:blipFill rotWithShape="1">
          <a:blip r:embed="rId129">
            <a:alphaModFix/>
          </a:blip>
          <a:srcRect b="0" l="0" r="0" t="0"/>
          <a:stretch/>
        </p:blipFill>
        <p:spPr>
          <a:xfrm>
            <a:off x="15022602" y="4695627"/>
            <a:ext cx="4355962" cy="4355405"/>
          </a:xfrm>
          <a:prstGeom prst="rect">
            <a:avLst/>
          </a:prstGeom>
          <a:noFill/>
          <a:ln>
            <a:noFill/>
          </a:ln>
        </p:spPr>
      </p:pic>
      <p:sp>
        <p:nvSpPr>
          <p:cNvPr id="441" name="Google Shape;441;p14"/>
          <p:cNvSpPr/>
          <p:nvPr/>
        </p:nvSpPr>
        <p:spPr>
          <a:xfrm>
            <a:off x="15550977" y="6184900"/>
            <a:ext cx="3306647"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1200" u="none" cap="none" strike="noStrike">
                <a:solidFill>
                  <a:srgbClr val="FFFFFF"/>
                </a:solidFill>
                <a:latin typeface="Yeseva One"/>
                <a:ea typeface="Yeseva One"/>
                <a:cs typeface="Yeseva One"/>
                <a:sym typeface="Yeseva One"/>
              </a:rPr>
              <a:t>68%</a:t>
            </a:r>
            <a:endParaRPr b="0" i="0" sz="11200" u="none" cap="none" strike="noStrike">
              <a:solidFill>
                <a:schemeClr val="dk1"/>
              </a:solidFill>
              <a:latin typeface="Calibri"/>
              <a:ea typeface="Calibri"/>
              <a:cs typeface="Calibri"/>
              <a:sym typeface="Calibri"/>
            </a:endParaRPr>
          </a:p>
        </p:txBody>
      </p:sp>
      <p:sp>
        <p:nvSpPr>
          <p:cNvPr id="442" name="Google Shape;442;p14"/>
          <p:cNvSpPr/>
          <p:nvPr/>
        </p:nvSpPr>
        <p:spPr>
          <a:xfrm>
            <a:off x="3251606" y="10515600"/>
            <a:ext cx="7874984"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4"/>
          <p:cNvSpPr/>
          <p:nvPr/>
        </p:nvSpPr>
        <p:spPr>
          <a:xfrm>
            <a:off x="3124591" y="105156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000" u="none" cap="none" strike="noStrike">
                <a:solidFill>
                  <a:srgbClr val="FFFFFF"/>
                </a:solidFill>
                <a:latin typeface="Yeseva One"/>
                <a:ea typeface="Yeseva One"/>
                <a:cs typeface="Yeseva One"/>
                <a:sym typeface="Yeseva One"/>
              </a:rPr>
              <a:t>Treasure Found</a:t>
            </a:r>
            <a:endParaRPr b="0" i="0" sz="6000" u="none" cap="none" strike="noStrike">
              <a:solidFill>
                <a:schemeClr val="dk1"/>
              </a:solidFill>
              <a:latin typeface="Calibri"/>
              <a:ea typeface="Calibri"/>
              <a:cs typeface="Calibri"/>
              <a:sym typeface="Calibri"/>
            </a:endParaRPr>
          </a:p>
        </p:txBody>
      </p:sp>
      <p:sp>
        <p:nvSpPr>
          <p:cNvPr id="444" name="Google Shape;444;p14"/>
          <p:cNvSpPr/>
          <p:nvPr/>
        </p:nvSpPr>
        <p:spPr>
          <a:xfrm>
            <a:off x="3183865" y="116967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Montserrat"/>
                <a:ea typeface="Montserrat"/>
                <a:cs typeface="Montserrat"/>
                <a:sym typeface="Montserra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5" name="Google Shape;445;p14"/>
          <p:cNvSpPr/>
          <p:nvPr/>
        </p:nvSpPr>
        <p:spPr>
          <a:xfrm>
            <a:off x="13260457" y="10553700"/>
            <a:ext cx="7874984"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4"/>
          <p:cNvSpPr/>
          <p:nvPr/>
        </p:nvSpPr>
        <p:spPr>
          <a:xfrm>
            <a:off x="13133441" y="105537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000" u="none" cap="none" strike="noStrike">
                <a:solidFill>
                  <a:srgbClr val="FFFFFF"/>
                </a:solidFill>
                <a:latin typeface="Yeseva One"/>
                <a:ea typeface="Yeseva One"/>
                <a:cs typeface="Yeseva One"/>
                <a:sym typeface="Yeseva One"/>
              </a:rPr>
              <a:t>Spell Progress</a:t>
            </a:r>
            <a:endParaRPr b="0" i="0" sz="6000" u="none" cap="none" strike="noStrike">
              <a:solidFill>
                <a:schemeClr val="dk1"/>
              </a:solidFill>
              <a:latin typeface="Calibri"/>
              <a:ea typeface="Calibri"/>
              <a:cs typeface="Calibri"/>
              <a:sym typeface="Calibri"/>
            </a:endParaRPr>
          </a:p>
        </p:txBody>
      </p:sp>
      <p:sp>
        <p:nvSpPr>
          <p:cNvPr id="447" name="Google Shape;447;p14"/>
          <p:cNvSpPr/>
          <p:nvPr/>
        </p:nvSpPr>
        <p:spPr>
          <a:xfrm>
            <a:off x="13192716" y="117348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Montserrat"/>
                <a:ea typeface="Montserrat"/>
                <a:cs typeface="Montserrat"/>
                <a:sym typeface="Montserrat"/>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2" name="Shape 452"/>
        <p:cNvGrpSpPr/>
        <p:nvPr/>
      </p:nvGrpSpPr>
      <p:grpSpPr>
        <a:xfrm>
          <a:off x="0" y="0"/>
          <a:ext cx="0" cy="0"/>
          <a:chOff x="0" y="0"/>
          <a:chExt cx="0" cy="0"/>
        </a:xfrm>
      </p:grpSpPr>
      <p:sp>
        <p:nvSpPr>
          <p:cNvPr id="453" name="Google Shape;453;p15"/>
          <p:cNvSpPr/>
          <p:nvPr/>
        </p:nvSpPr>
        <p:spPr>
          <a:xfrm>
            <a:off x="838305" y="1092200"/>
            <a:ext cx="22697737" cy="11531600"/>
          </a:xfrm>
          <a:prstGeom prst="roundRect">
            <a:avLst>
              <a:gd fmla="val 11022"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4" name="Google Shape;454;p15"/>
          <p:cNvPicPr preferRelativeResize="0"/>
          <p:nvPr/>
        </p:nvPicPr>
        <p:blipFill rotWithShape="1">
          <a:blip r:embed="rId3">
            <a:alphaModFix/>
          </a:blip>
          <a:srcRect b="0" l="0" r="0" t="0"/>
          <a:stretch/>
        </p:blipFill>
        <p:spPr>
          <a:xfrm>
            <a:off x="0" y="0"/>
            <a:ext cx="21986448" cy="11531600"/>
          </a:xfrm>
          <a:prstGeom prst="rect">
            <a:avLst/>
          </a:prstGeom>
          <a:noFill/>
          <a:ln>
            <a:noFill/>
          </a:ln>
        </p:spPr>
      </p:pic>
      <p:pic>
        <p:nvPicPr>
          <p:cNvPr descr="preencoded.png" id="455" name="Google Shape;455;p15"/>
          <p:cNvPicPr preferRelativeResize="0"/>
          <p:nvPr/>
        </p:nvPicPr>
        <p:blipFill rotWithShape="1">
          <a:blip r:embed="rId4">
            <a:alphaModFix/>
          </a:blip>
          <a:srcRect b="0" l="0" r="0" t="0"/>
          <a:stretch/>
        </p:blipFill>
        <p:spPr>
          <a:xfrm>
            <a:off x="17147143" y="0"/>
            <a:ext cx="5715714" cy="11531600"/>
          </a:xfrm>
          <a:prstGeom prst="rect">
            <a:avLst/>
          </a:prstGeom>
          <a:noFill/>
          <a:ln>
            <a:noFill/>
          </a:ln>
        </p:spPr>
      </p:pic>
      <p:sp>
        <p:nvSpPr>
          <p:cNvPr id="456" name="Google Shape;456;p15"/>
          <p:cNvSpPr/>
          <p:nvPr/>
        </p:nvSpPr>
        <p:spPr>
          <a:xfrm>
            <a:off x="15974363" y="2298700"/>
            <a:ext cx="7599783" cy="3750733"/>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1200" u="none" cap="none" strike="noStrike">
                <a:solidFill>
                  <a:srgbClr val="FFFFFF"/>
                </a:solidFill>
                <a:latin typeface="Yeseva One"/>
                <a:ea typeface="Yeseva One"/>
                <a:cs typeface="Yeseva One"/>
                <a:sym typeface="Yeseva One"/>
              </a:rPr>
              <a:t>A Magic Picture</a:t>
            </a:r>
            <a:endParaRPr b="0" i="0" sz="11200" u="none" cap="none" strike="noStrike">
              <a:solidFill>
                <a:schemeClr val="dk1"/>
              </a:solidFill>
              <a:latin typeface="Calibri"/>
              <a:ea typeface="Calibri"/>
              <a:cs typeface="Calibri"/>
              <a:sym typeface="Calibri"/>
            </a:endParaRPr>
          </a:p>
        </p:txBody>
      </p:sp>
      <p:pic>
        <p:nvPicPr>
          <p:cNvPr descr="preencoded.png" id="457" name="Google Shape;457;p15"/>
          <p:cNvPicPr preferRelativeResize="0"/>
          <p:nvPr/>
        </p:nvPicPr>
        <p:blipFill rotWithShape="1">
          <a:blip r:embed="rId5">
            <a:alphaModFix/>
          </a:blip>
          <a:srcRect b="0" l="0" r="0" t="0"/>
          <a:stretch/>
        </p:blipFill>
        <p:spPr>
          <a:xfrm>
            <a:off x="21033829" y="10718800"/>
            <a:ext cx="1625803" cy="1625600"/>
          </a:xfrm>
          <a:prstGeom prst="rect">
            <a:avLst/>
          </a:prstGeom>
          <a:noFill/>
          <a:ln>
            <a:noFill/>
          </a:ln>
        </p:spPr>
      </p:pic>
      <p:pic>
        <p:nvPicPr>
          <p:cNvPr descr="preencoded.png" id="458" name="Google Shape;458;p15"/>
          <p:cNvPicPr preferRelativeResize="0"/>
          <p:nvPr/>
        </p:nvPicPr>
        <p:blipFill rotWithShape="1">
          <a:blip r:embed="rId6">
            <a:alphaModFix/>
          </a:blip>
          <a:srcRect b="0" l="0" r="0" t="0"/>
          <a:stretch/>
        </p:blipFill>
        <p:spPr>
          <a:xfrm>
            <a:off x="21135478" y="10820400"/>
            <a:ext cx="1422655" cy="14222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3" name="Shape 463"/>
        <p:cNvGrpSpPr/>
        <p:nvPr/>
      </p:nvGrpSpPr>
      <p:grpSpPr>
        <a:xfrm>
          <a:off x="0" y="0"/>
          <a:ext cx="0" cy="0"/>
          <a:chOff x="0" y="0"/>
          <a:chExt cx="0" cy="0"/>
        </a:xfrm>
      </p:grpSpPr>
      <p:sp>
        <p:nvSpPr>
          <p:cNvPr id="464" name="Google Shape;464;p16"/>
          <p:cNvSpPr/>
          <p:nvPr/>
        </p:nvSpPr>
        <p:spPr>
          <a:xfrm>
            <a:off x="-1257457" y="1092200"/>
            <a:ext cx="24793499" cy="13335000"/>
          </a:xfrm>
          <a:prstGeom prst="roundRect">
            <a:avLst>
              <a:gd fmla="val 953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6"/>
          <p:cNvSpPr/>
          <p:nvPr/>
        </p:nvSpPr>
        <p:spPr>
          <a:xfrm>
            <a:off x="-1257457" y="-1968500"/>
            <a:ext cx="8167121" cy="16395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6"/>
          <p:cNvSpPr/>
          <p:nvPr/>
        </p:nvSpPr>
        <p:spPr>
          <a:xfrm>
            <a:off x="-1257457" y="5321300"/>
            <a:ext cx="27638654" cy="9105900"/>
          </a:xfrm>
          <a:prstGeom prst="roundRect">
            <a:avLst>
              <a:gd fmla="val 13958"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7" name="Google Shape;467;p16"/>
          <p:cNvPicPr preferRelativeResize="0"/>
          <p:nvPr/>
        </p:nvPicPr>
        <p:blipFill rotWithShape="1">
          <a:blip r:embed="rId3">
            <a:alphaModFix/>
          </a:blip>
          <a:srcRect b="0" l="0" r="0" t="0"/>
          <a:stretch/>
        </p:blipFill>
        <p:spPr>
          <a:xfrm>
            <a:off x="20576572" y="3403600"/>
            <a:ext cx="1625803" cy="1625600"/>
          </a:xfrm>
          <a:prstGeom prst="rect">
            <a:avLst/>
          </a:prstGeom>
          <a:noFill/>
          <a:ln>
            <a:noFill/>
          </a:ln>
        </p:spPr>
      </p:pic>
      <p:pic>
        <p:nvPicPr>
          <p:cNvPr descr="preencoded.png" id="468" name="Google Shape;468;p16"/>
          <p:cNvPicPr preferRelativeResize="0"/>
          <p:nvPr/>
        </p:nvPicPr>
        <p:blipFill rotWithShape="1">
          <a:blip r:embed="rId4">
            <a:alphaModFix/>
          </a:blip>
          <a:srcRect b="0" l="0" r="0" t="0"/>
          <a:stretch/>
        </p:blipFill>
        <p:spPr>
          <a:xfrm>
            <a:off x="20678221" y="3505200"/>
            <a:ext cx="1422655" cy="1422276"/>
          </a:xfrm>
          <a:prstGeom prst="rect">
            <a:avLst/>
          </a:prstGeom>
          <a:noFill/>
          <a:ln>
            <a:noFill/>
          </a:ln>
        </p:spPr>
      </p:pic>
      <p:pic>
        <p:nvPicPr>
          <p:cNvPr descr="preencoded.png" id="469" name="Google Shape;469;p16"/>
          <p:cNvPicPr preferRelativeResize="0"/>
          <p:nvPr/>
        </p:nvPicPr>
        <p:blipFill rotWithShape="1">
          <a:blip r:embed="rId5">
            <a:alphaModFix/>
          </a:blip>
          <a:srcRect b="0" l="0" r="0" t="0"/>
          <a:stretch/>
        </p:blipFill>
        <p:spPr>
          <a:xfrm>
            <a:off x="23231204" y="5016500"/>
            <a:ext cx="609676" cy="609600"/>
          </a:xfrm>
          <a:prstGeom prst="rect">
            <a:avLst/>
          </a:prstGeom>
          <a:noFill/>
          <a:ln>
            <a:noFill/>
          </a:ln>
        </p:spPr>
      </p:pic>
      <p:pic>
        <p:nvPicPr>
          <p:cNvPr descr="preencoded.png" id="470" name="Google Shape;470;p16"/>
          <p:cNvPicPr preferRelativeResize="0"/>
          <p:nvPr/>
        </p:nvPicPr>
        <p:blipFill rotWithShape="1">
          <a:blip r:embed="rId6">
            <a:alphaModFix/>
          </a:blip>
          <a:srcRect b="0" l="0" r="0" t="0"/>
          <a:stretch/>
        </p:blipFill>
        <p:spPr>
          <a:xfrm>
            <a:off x="23267502" y="5052789"/>
            <a:ext cx="537042" cy="536972"/>
          </a:xfrm>
          <a:prstGeom prst="rect">
            <a:avLst/>
          </a:prstGeom>
          <a:noFill/>
          <a:ln>
            <a:noFill/>
          </a:ln>
        </p:spPr>
      </p:pic>
      <p:pic>
        <p:nvPicPr>
          <p:cNvPr descr="preencoded.png" id="471" name="Google Shape;471;p16"/>
          <p:cNvPicPr preferRelativeResize="0"/>
          <p:nvPr/>
        </p:nvPicPr>
        <p:blipFill rotWithShape="1">
          <a:blip r:embed="rId5">
            <a:alphaModFix/>
          </a:blip>
          <a:srcRect b="0" l="0" r="0" t="0"/>
          <a:stretch/>
        </p:blipFill>
        <p:spPr>
          <a:xfrm>
            <a:off x="6604826" y="5016500"/>
            <a:ext cx="609676" cy="609600"/>
          </a:xfrm>
          <a:prstGeom prst="rect">
            <a:avLst/>
          </a:prstGeom>
          <a:noFill/>
          <a:ln>
            <a:noFill/>
          </a:ln>
        </p:spPr>
      </p:pic>
      <p:pic>
        <p:nvPicPr>
          <p:cNvPr descr="preencoded.png" id="472" name="Google Shape;472;p16"/>
          <p:cNvPicPr preferRelativeResize="0"/>
          <p:nvPr/>
        </p:nvPicPr>
        <p:blipFill rotWithShape="1">
          <a:blip r:embed="rId6">
            <a:alphaModFix/>
          </a:blip>
          <a:srcRect b="0" l="0" r="0" t="0"/>
          <a:stretch/>
        </p:blipFill>
        <p:spPr>
          <a:xfrm>
            <a:off x="6641124" y="5052789"/>
            <a:ext cx="537042" cy="536972"/>
          </a:xfrm>
          <a:prstGeom prst="rect">
            <a:avLst/>
          </a:prstGeom>
          <a:noFill/>
          <a:ln>
            <a:noFill/>
          </a:ln>
        </p:spPr>
      </p:pic>
      <p:pic>
        <p:nvPicPr>
          <p:cNvPr descr="preencoded.png" id="473" name="Google Shape;473;p16"/>
          <p:cNvPicPr preferRelativeResize="0"/>
          <p:nvPr/>
        </p:nvPicPr>
        <p:blipFill rotWithShape="1">
          <a:blip r:embed="rId5">
            <a:alphaModFix/>
          </a:blip>
          <a:srcRect b="0" l="0" r="0" t="0"/>
          <a:stretch/>
        </p:blipFill>
        <p:spPr>
          <a:xfrm>
            <a:off x="6604826" y="787400"/>
            <a:ext cx="609676" cy="609600"/>
          </a:xfrm>
          <a:prstGeom prst="rect">
            <a:avLst/>
          </a:prstGeom>
          <a:noFill/>
          <a:ln>
            <a:noFill/>
          </a:ln>
        </p:spPr>
      </p:pic>
      <p:pic>
        <p:nvPicPr>
          <p:cNvPr descr="preencoded.png" id="474" name="Google Shape;474;p16"/>
          <p:cNvPicPr preferRelativeResize="0"/>
          <p:nvPr/>
        </p:nvPicPr>
        <p:blipFill rotWithShape="1">
          <a:blip r:embed="rId6">
            <a:alphaModFix/>
          </a:blip>
          <a:srcRect b="0" l="0" r="0" t="0"/>
          <a:stretch/>
        </p:blipFill>
        <p:spPr>
          <a:xfrm>
            <a:off x="6641124" y="823689"/>
            <a:ext cx="537042" cy="536972"/>
          </a:xfrm>
          <a:prstGeom prst="rect">
            <a:avLst/>
          </a:prstGeom>
          <a:noFill/>
          <a:ln>
            <a:noFill/>
          </a:ln>
        </p:spPr>
      </p:pic>
      <p:sp>
        <p:nvSpPr>
          <p:cNvPr id="475" name="Google Shape;475;p16"/>
          <p:cNvSpPr/>
          <p:nvPr/>
        </p:nvSpPr>
        <p:spPr>
          <a:xfrm>
            <a:off x="7620953" y="1765300"/>
            <a:ext cx="11549977"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Another Magic Picture</a:t>
            </a:r>
            <a:endParaRPr b="0" i="0" sz="11200" u="none" cap="none" strike="noStrike">
              <a:solidFill>
                <a:schemeClr val="dk1"/>
              </a:solidFill>
              <a:latin typeface="Calibri"/>
              <a:ea typeface="Calibri"/>
              <a:cs typeface="Calibri"/>
              <a:sym typeface="Calibri"/>
            </a:endParaRPr>
          </a:p>
        </p:txBody>
      </p:sp>
      <p:pic>
        <p:nvPicPr>
          <p:cNvPr descr="preencoded.png" id="476" name="Google Shape;476;p16"/>
          <p:cNvPicPr preferRelativeResize="0"/>
          <p:nvPr/>
        </p:nvPicPr>
        <p:blipFill rotWithShape="1">
          <a:blip r:embed="rId7">
            <a:alphaModFix/>
          </a:blip>
          <a:srcRect b="0" l="0" r="0" t="0"/>
          <a:stretch/>
        </p:blipFill>
        <p:spPr>
          <a:xfrm>
            <a:off x="914514" y="5740400"/>
            <a:ext cx="21719715" cy="7162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1" name="Shape 481"/>
        <p:cNvGrpSpPr/>
        <p:nvPr/>
      </p:nvGrpSpPr>
      <p:grpSpPr>
        <a:xfrm>
          <a:off x="0" y="0"/>
          <a:ext cx="0" cy="0"/>
          <a:chOff x="0" y="0"/>
          <a:chExt cx="0" cy="0"/>
        </a:xfrm>
      </p:grpSpPr>
      <p:sp>
        <p:nvSpPr>
          <p:cNvPr id="482" name="Google Shape;482;p17"/>
          <p:cNvSpPr/>
          <p:nvPr/>
        </p:nvSpPr>
        <p:spPr>
          <a:xfrm>
            <a:off x="-1257457" y="-1536700"/>
            <a:ext cx="18963470" cy="11823700"/>
          </a:xfrm>
          <a:prstGeom prst="roundRect">
            <a:avLst>
              <a:gd fmla="val 10750"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7"/>
          <p:cNvSpPr/>
          <p:nvPr/>
        </p:nvSpPr>
        <p:spPr>
          <a:xfrm>
            <a:off x="-1257457" y="2755900"/>
            <a:ext cx="27867283" cy="12331700"/>
          </a:xfrm>
          <a:prstGeom prst="roundRect">
            <a:avLst>
              <a:gd fmla="val 10307"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4" name="Google Shape;484;p17"/>
          <p:cNvPicPr preferRelativeResize="0"/>
          <p:nvPr/>
        </p:nvPicPr>
        <p:blipFill rotWithShape="1">
          <a:blip r:embed="rId3">
            <a:alphaModFix/>
          </a:blip>
          <a:srcRect b="0" l="0" r="0" t="0"/>
          <a:stretch/>
        </p:blipFill>
        <p:spPr>
          <a:xfrm>
            <a:off x="17350369" y="2451100"/>
            <a:ext cx="609676" cy="609600"/>
          </a:xfrm>
          <a:prstGeom prst="rect">
            <a:avLst/>
          </a:prstGeom>
          <a:noFill/>
          <a:ln>
            <a:noFill/>
          </a:ln>
        </p:spPr>
      </p:pic>
      <p:pic>
        <p:nvPicPr>
          <p:cNvPr descr="preencoded.png" id="485" name="Google Shape;485;p17"/>
          <p:cNvPicPr preferRelativeResize="0"/>
          <p:nvPr/>
        </p:nvPicPr>
        <p:blipFill rotWithShape="1">
          <a:blip r:embed="rId4">
            <a:alphaModFix/>
          </a:blip>
          <a:srcRect b="0" l="0" r="0" t="0"/>
          <a:stretch/>
        </p:blipFill>
        <p:spPr>
          <a:xfrm>
            <a:off x="17386667" y="2487389"/>
            <a:ext cx="537042" cy="536972"/>
          </a:xfrm>
          <a:prstGeom prst="rect">
            <a:avLst/>
          </a:prstGeom>
          <a:noFill/>
          <a:ln>
            <a:noFill/>
          </a:ln>
        </p:spPr>
      </p:pic>
      <p:pic>
        <p:nvPicPr>
          <p:cNvPr descr="preencoded.png" id="486" name="Google Shape;486;p17"/>
          <p:cNvPicPr preferRelativeResize="0"/>
          <p:nvPr/>
        </p:nvPicPr>
        <p:blipFill rotWithShape="1">
          <a:blip r:embed="rId5">
            <a:alphaModFix/>
          </a:blip>
          <a:srcRect b="0" l="0" r="0" t="0"/>
          <a:stretch/>
        </p:blipFill>
        <p:spPr>
          <a:xfrm>
            <a:off x="15241905" y="11391900"/>
            <a:ext cx="1625803" cy="1625600"/>
          </a:xfrm>
          <a:prstGeom prst="rect">
            <a:avLst/>
          </a:prstGeom>
          <a:noFill/>
          <a:ln>
            <a:noFill/>
          </a:ln>
        </p:spPr>
      </p:pic>
      <p:pic>
        <p:nvPicPr>
          <p:cNvPr descr="preencoded.png" id="487" name="Google Shape;487;p17"/>
          <p:cNvPicPr preferRelativeResize="0"/>
          <p:nvPr/>
        </p:nvPicPr>
        <p:blipFill rotWithShape="1">
          <a:blip r:embed="rId6">
            <a:alphaModFix/>
          </a:blip>
          <a:srcRect b="0" l="0" r="0" t="0"/>
          <a:stretch/>
        </p:blipFill>
        <p:spPr>
          <a:xfrm>
            <a:off x="15343554" y="11493500"/>
            <a:ext cx="1422655" cy="1422276"/>
          </a:xfrm>
          <a:prstGeom prst="rect">
            <a:avLst/>
          </a:prstGeom>
          <a:noFill/>
          <a:ln>
            <a:noFill/>
          </a:ln>
        </p:spPr>
      </p:pic>
      <p:pic>
        <p:nvPicPr>
          <p:cNvPr descr="preencoded.png" id="488" name="Google Shape;488;p17"/>
          <p:cNvPicPr preferRelativeResize="0"/>
          <p:nvPr/>
        </p:nvPicPr>
        <p:blipFill rotWithShape="1">
          <a:blip r:embed="rId5">
            <a:alphaModFix/>
          </a:blip>
          <a:srcRect b="0" l="0" r="0" t="0"/>
          <a:stretch/>
        </p:blipFill>
        <p:spPr>
          <a:xfrm>
            <a:off x="10567721" y="825500"/>
            <a:ext cx="1625803" cy="1625600"/>
          </a:xfrm>
          <a:prstGeom prst="rect">
            <a:avLst/>
          </a:prstGeom>
          <a:noFill/>
          <a:ln>
            <a:noFill/>
          </a:ln>
        </p:spPr>
      </p:pic>
      <p:pic>
        <p:nvPicPr>
          <p:cNvPr descr="preencoded.png" id="489" name="Google Shape;489;p17"/>
          <p:cNvPicPr preferRelativeResize="0"/>
          <p:nvPr/>
        </p:nvPicPr>
        <p:blipFill rotWithShape="1">
          <a:blip r:embed="rId7">
            <a:alphaModFix/>
          </a:blip>
          <a:srcRect b="0" l="0" r="0" t="0"/>
          <a:stretch/>
        </p:blipFill>
        <p:spPr>
          <a:xfrm>
            <a:off x="10664048" y="876300"/>
            <a:ext cx="1478669" cy="1478483"/>
          </a:xfrm>
          <a:prstGeom prst="rect">
            <a:avLst/>
          </a:prstGeom>
          <a:noFill/>
          <a:ln>
            <a:noFill/>
          </a:ln>
        </p:spPr>
      </p:pic>
      <p:sp>
        <p:nvSpPr>
          <p:cNvPr id="490" name="Google Shape;490;p17"/>
          <p:cNvSpPr/>
          <p:nvPr/>
        </p:nvSpPr>
        <p:spPr>
          <a:xfrm>
            <a:off x="10419536" y="4483100"/>
            <a:ext cx="6685269" cy="5389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1200" u="none" cap="none" strike="noStrike">
                <a:solidFill>
                  <a:srgbClr val="FFFFFF"/>
                </a:solidFill>
                <a:latin typeface="Yeseva One"/>
                <a:ea typeface="Yeseva One"/>
                <a:cs typeface="Yeseva One"/>
                <a:sym typeface="Yeseva One"/>
              </a:rPr>
              <a:t>And Two Magic Pictures</a:t>
            </a:r>
            <a:endParaRPr b="0" i="0" sz="11200" u="none" cap="none" strike="noStrike">
              <a:solidFill>
                <a:schemeClr val="dk1"/>
              </a:solidFill>
              <a:latin typeface="Calibri"/>
              <a:ea typeface="Calibri"/>
              <a:cs typeface="Calibri"/>
              <a:sym typeface="Calibri"/>
            </a:endParaRPr>
          </a:p>
        </p:txBody>
      </p:sp>
      <p:pic>
        <p:nvPicPr>
          <p:cNvPr descr="preencoded.png" id="491" name="Google Shape;491;p17"/>
          <p:cNvPicPr preferRelativeResize="0"/>
          <p:nvPr/>
        </p:nvPicPr>
        <p:blipFill rotWithShape="1">
          <a:blip r:embed="rId8">
            <a:alphaModFix/>
          </a:blip>
          <a:srcRect b="0" l="0" r="0" t="0"/>
          <a:stretch/>
        </p:blipFill>
        <p:spPr>
          <a:xfrm>
            <a:off x="1232054" y="1143000"/>
            <a:ext cx="9170546" cy="11430000"/>
          </a:xfrm>
          <a:prstGeom prst="rect">
            <a:avLst/>
          </a:prstGeom>
          <a:noFill/>
          <a:ln>
            <a:noFill/>
          </a:ln>
        </p:spPr>
      </p:pic>
      <p:pic>
        <p:nvPicPr>
          <p:cNvPr descr="preencoded.png" id="492" name="Google Shape;492;p17"/>
          <p:cNvPicPr preferRelativeResize="0"/>
          <p:nvPr/>
        </p:nvPicPr>
        <p:blipFill rotWithShape="1">
          <a:blip r:embed="rId9">
            <a:alphaModFix/>
          </a:blip>
          <a:srcRect b="0" l="0" r="0" t="0"/>
          <a:stretch/>
        </p:blipFill>
        <p:spPr>
          <a:xfrm>
            <a:off x="18264883" y="0"/>
            <a:ext cx="6122165" cy="13716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97" name="Shape 497"/>
        <p:cNvGrpSpPr/>
        <p:nvPr/>
      </p:nvGrpSpPr>
      <p:grpSpPr>
        <a:xfrm>
          <a:off x="0" y="0"/>
          <a:ext cx="0" cy="0"/>
          <a:chOff x="0" y="0"/>
          <a:chExt cx="0" cy="0"/>
        </a:xfrm>
      </p:grpSpPr>
      <p:sp>
        <p:nvSpPr>
          <p:cNvPr id="498" name="Google Shape;498;p18"/>
          <p:cNvSpPr/>
          <p:nvPr/>
        </p:nvSpPr>
        <p:spPr>
          <a:xfrm>
            <a:off x="-3061083" y="-2387600"/>
            <a:ext cx="16410451" cy="14998700"/>
          </a:xfrm>
          <a:prstGeom prst="roundRect">
            <a:avLst>
              <a:gd fmla="val 28227"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8"/>
          <p:cNvSpPr/>
          <p:nvPr/>
        </p:nvSpPr>
        <p:spPr>
          <a:xfrm>
            <a:off x="1079635" y="4267200"/>
            <a:ext cx="25758819" cy="9156700"/>
          </a:xfrm>
          <a:prstGeom prst="roundRect">
            <a:avLst>
              <a:gd fmla="val 1388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0" name="Google Shape;500;p18"/>
          <p:cNvPicPr preferRelativeResize="0"/>
          <p:nvPr/>
        </p:nvPicPr>
        <p:blipFill rotWithShape="1">
          <a:blip r:embed="rId3">
            <a:alphaModFix/>
          </a:blip>
          <a:srcRect b="0" l="0" r="0" t="0"/>
          <a:stretch/>
        </p:blipFill>
        <p:spPr>
          <a:xfrm>
            <a:off x="19103188" y="1460500"/>
            <a:ext cx="1625803" cy="1625600"/>
          </a:xfrm>
          <a:prstGeom prst="rect">
            <a:avLst/>
          </a:prstGeom>
          <a:noFill/>
          <a:ln>
            <a:noFill/>
          </a:ln>
        </p:spPr>
      </p:pic>
      <p:pic>
        <p:nvPicPr>
          <p:cNvPr descr="preencoded.png" id="501" name="Google Shape;501;p18"/>
          <p:cNvPicPr preferRelativeResize="0"/>
          <p:nvPr/>
        </p:nvPicPr>
        <p:blipFill rotWithShape="1">
          <a:blip r:embed="rId4">
            <a:alphaModFix/>
          </a:blip>
          <a:srcRect b="0" l="0" r="0" t="0"/>
          <a:stretch/>
        </p:blipFill>
        <p:spPr>
          <a:xfrm>
            <a:off x="19204837" y="1562100"/>
            <a:ext cx="1422655" cy="1422276"/>
          </a:xfrm>
          <a:prstGeom prst="rect">
            <a:avLst/>
          </a:prstGeom>
          <a:noFill/>
          <a:ln>
            <a:noFill/>
          </a:ln>
        </p:spPr>
      </p:pic>
      <p:pic>
        <p:nvPicPr>
          <p:cNvPr descr="preencoded.png" id="502" name="Google Shape;502;p18"/>
          <p:cNvPicPr preferRelativeResize="0"/>
          <p:nvPr/>
        </p:nvPicPr>
        <p:blipFill rotWithShape="1">
          <a:blip r:embed="rId3">
            <a:alphaModFix/>
          </a:blip>
          <a:srcRect b="0" l="0" r="0" t="0"/>
          <a:stretch/>
        </p:blipFill>
        <p:spPr>
          <a:xfrm>
            <a:off x="12193524" y="11430000"/>
            <a:ext cx="1625803" cy="1625600"/>
          </a:xfrm>
          <a:prstGeom prst="rect">
            <a:avLst/>
          </a:prstGeom>
          <a:noFill/>
          <a:ln>
            <a:noFill/>
          </a:ln>
        </p:spPr>
      </p:pic>
      <p:pic>
        <p:nvPicPr>
          <p:cNvPr descr="preencoded.png" id="503" name="Google Shape;503;p18"/>
          <p:cNvPicPr preferRelativeResize="0"/>
          <p:nvPr/>
        </p:nvPicPr>
        <p:blipFill rotWithShape="1">
          <a:blip r:embed="rId5">
            <a:alphaModFix/>
          </a:blip>
          <a:srcRect b="0" l="0" r="0" t="0"/>
          <a:stretch/>
        </p:blipFill>
        <p:spPr>
          <a:xfrm>
            <a:off x="12289851" y="11480800"/>
            <a:ext cx="1478669" cy="1478483"/>
          </a:xfrm>
          <a:prstGeom prst="rect">
            <a:avLst/>
          </a:prstGeom>
          <a:noFill/>
          <a:ln>
            <a:noFill/>
          </a:ln>
        </p:spPr>
      </p:pic>
      <p:sp>
        <p:nvSpPr>
          <p:cNvPr id="504" name="Google Shape;504;p18"/>
          <p:cNvSpPr/>
          <p:nvPr/>
        </p:nvSpPr>
        <p:spPr>
          <a:xfrm>
            <a:off x="1714714" y="10134600"/>
            <a:ext cx="11715098"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The Unicorns</a:t>
            </a:r>
            <a:endParaRPr b="0" i="0" sz="11200" u="none" cap="none" strike="noStrike">
              <a:solidFill>
                <a:schemeClr val="dk1"/>
              </a:solidFill>
              <a:latin typeface="Calibri"/>
              <a:ea typeface="Calibri"/>
              <a:cs typeface="Calibri"/>
              <a:sym typeface="Calibri"/>
            </a:endParaRPr>
          </a:p>
        </p:txBody>
      </p:sp>
      <p:pic>
        <p:nvPicPr>
          <p:cNvPr descr="preencoded.png" id="505" name="Google Shape;505;p18"/>
          <p:cNvPicPr preferRelativeResize="0"/>
          <p:nvPr/>
        </p:nvPicPr>
        <p:blipFill rotWithShape="1">
          <a:blip r:embed="rId6">
            <a:alphaModFix/>
          </a:blip>
          <a:srcRect b="0" l="0" r="0" t="0"/>
          <a:stretch/>
        </p:blipFill>
        <p:spPr>
          <a:xfrm>
            <a:off x="3327816" y="2616200"/>
            <a:ext cx="10923365" cy="6629400"/>
          </a:xfrm>
          <a:prstGeom prst="rect">
            <a:avLst/>
          </a:prstGeom>
          <a:noFill/>
          <a:ln>
            <a:noFill/>
          </a:ln>
        </p:spPr>
      </p:pic>
      <p:sp>
        <p:nvSpPr>
          <p:cNvPr id="506" name="Google Shape;506;p18"/>
          <p:cNvSpPr/>
          <p:nvPr/>
        </p:nvSpPr>
        <p:spPr>
          <a:xfrm>
            <a:off x="14797349" y="6858000"/>
            <a:ext cx="7887686" cy="415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8"/>
          <p:cNvSpPr/>
          <p:nvPr/>
        </p:nvSpPr>
        <p:spPr>
          <a:xfrm>
            <a:off x="14797349" y="6858000"/>
            <a:ext cx="8141718"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The mythical horses</a:t>
            </a:r>
            <a:endParaRPr b="0" i="0" sz="6000" u="none" cap="none" strike="noStrike">
              <a:solidFill>
                <a:schemeClr val="dk1"/>
              </a:solidFill>
              <a:latin typeface="Calibri"/>
              <a:ea typeface="Calibri"/>
              <a:cs typeface="Calibri"/>
              <a:sym typeface="Calibri"/>
            </a:endParaRPr>
          </a:p>
        </p:txBody>
      </p:sp>
      <p:sp>
        <p:nvSpPr>
          <p:cNvPr id="508" name="Google Shape;508;p18"/>
          <p:cNvSpPr/>
          <p:nvPr/>
        </p:nvSpPr>
        <p:spPr>
          <a:xfrm>
            <a:off x="14797349" y="8039100"/>
            <a:ext cx="8023169" cy="310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These mythical horses are said to have a single horn on their forehead and are often associated with purity, grace, and magic. Some legends suggest that unicorns can only be seen by the pure of heart.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13" name="Shape 513"/>
        <p:cNvGrpSpPr/>
        <p:nvPr/>
      </p:nvGrpSpPr>
      <p:grpSpPr>
        <a:xfrm>
          <a:off x="0" y="0"/>
          <a:ext cx="0" cy="0"/>
          <a:chOff x="0" y="0"/>
          <a:chExt cx="0" cy="0"/>
        </a:xfrm>
      </p:grpSpPr>
      <p:sp>
        <p:nvSpPr>
          <p:cNvPr id="514" name="Google Shape;514;p19"/>
          <p:cNvSpPr/>
          <p:nvPr/>
        </p:nvSpPr>
        <p:spPr>
          <a:xfrm>
            <a:off x="11304413" y="-1460500"/>
            <a:ext cx="15457832" cy="14541500"/>
          </a:xfrm>
          <a:prstGeom prst="roundRect">
            <a:avLst>
              <a:gd fmla="val 874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1219352" y="4572000"/>
            <a:ext cx="27981597" cy="9563100"/>
          </a:xfrm>
          <a:prstGeom prst="roundRect">
            <a:avLst>
              <a:gd fmla="val 1329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6" name="Google Shape;516;p19"/>
          <p:cNvPicPr preferRelativeResize="0"/>
          <p:nvPr/>
        </p:nvPicPr>
        <p:blipFill rotWithShape="1">
          <a:blip r:embed="rId3">
            <a:alphaModFix/>
          </a:blip>
          <a:srcRect b="0" l="0" r="0" t="0"/>
          <a:stretch/>
        </p:blipFill>
        <p:spPr>
          <a:xfrm>
            <a:off x="12066508" y="1397000"/>
            <a:ext cx="10923365" cy="10922000"/>
          </a:xfrm>
          <a:prstGeom prst="rect">
            <a:avLst/>
          </a:prstGeom>
          <a:noFill/>
          <a:ln>
            <a:noFill/>
          </a:ln>
        </p:spPr>
      </p:pic>
      <p:pic>
        <p:nvPicPr>
          <p:cNvPr descr="preencoded.png" id="517" name="Google Shape;517;p19"/>
          <p:cNvPicPr preferRelativeResize="0"/>
          <p:nvPr/>
        </p:nvPicPr>
        <p:blipFill rotWithShape="1">
          <a:blip r:embed="rId4">
            <a:alphaModFix/>
          </a:blip>
          <a:srcRect b="0" l="0" r="0" t="0"/>
          <a:stretch/>
        </p:blipFill>
        <p:spPr>
          <a:xfrm>
            <a:off x="10999575" y="4254500"/>
            <a:ext cx="609676" cy="609600"/>
          </a:xfrm>
          <a:prstGeom prst="rect">
            <a:avLst/>
          </a:prstGeom>
          <a:noFill/>
          <a:ln>
            <a:noFill/>
          </a:ln>
        </p:spPr>
      </p:pic>
      <p:pic>
        <p:nvPicPr>
          <p:cNvPr descr="preencoded.png" id="518" name="Google Shape;518;p19"/>
          <p:cNvPicPr preferRelativeResize="0"/>
          <p:nvPr/>
        </p:nvPicPr>
        <p:blipFill rotWithShape="1">
          <a:blip r:embed="rId5">
            <a:alphaModFix/>
          </a:blip>
          <a:srcRect b="0" l="0" r="0" t="0"/>
          <a:stretch/>
        </p:blipFill>
        <p:spPr>
          <a:xfrm>
            <a:off x="11035873" y="4290789"/>
            <a:ext cx="537042" cy="536972"/>
          </a:xfrm>
          <a:prstGeom prst="rect">
            <a:avLst/>
          </a:prstGeom>
          <a:noFill/>
          <a:ln>
            <a:noFill/>
          </a:ln>
        </p:spPr>
      </p:pic>
      <p:sp>
        <p:nvSpPr>
          <p:cNvPr id="519" name="Google Shape;519;p19"/>
          <p:cNvSpPr/>
          <p:nvPr/>
        </p:nvSpPr>
        <p:spPr>
          <a:xfrm>
            <a:off x="23675759" y="3124200"/>
            <a:ext cx="0" cy="69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0" name="Google Shape;520;p19"/>
          <p:cNvPicPr preferRelativeResize="0"/>
          <p:nvPr/>
        </p:nvPicPr>
        <p:blipFill rotWithShape="1">
          <a:blip r:embed="rId6">
            <a:alphaModFix/>
          </a:blip>
          <a:srcRect b="0" l="0" r="0" t="0"/>
          <a:stretch/>
        </p:blipFill>
        <p:spPr>
          <a:xfrm>
            <a:off x="23682109" y="3124200"/>
            <a:ext cx="25404" cy="10591800"/>
          </a:xfrm>
          <a:prstGeom prst="rect">
            <a:avLst/>
          </a:prstGeom>
          <a:noFill/>
          <a:ln>
            <a:noFill/>
          </a:ln>
        </p:spPr>
      </p:pic>
      <p:sp>
        <p:nvSpPr>
          <p:cNvPr id="521" name="Google Shape;521;p19"/>
          <p:cNvSpPr/>
          <p:nvPr/>
        </p:nvSpPr>
        <p:spPr>
          <a:xfrm>
            <a:off x="1854432" y="4864100"/>
            <a:ext cx="8827603" cy="750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9"/>
          <p:cNvSpPr/>
          <p:nvPr/>
        </p:nvSpPr>
        <p:spPr>
          <a:xfrm>
            <a:off x="1854432" y="4864100"/>
            <a:ext cx="9081635"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A Journey Through the Realm of Magic and Wonder</a:t>
            </a:r>
            <a:endParaRPr b="0" i="0" sz="6000" u="none" cap="none" strike="noStrike">
              <a:solidFill>
                <a:schemeClr val="dk1"/>
              </a:solidFill>
              <a:latin typeface="Calibri"/>
              <a:ea typeface="Calibri"/>
              <a:cs typeface="Calibri"/>
              <a:sym typeface="Calibri"/>
            </a:endParaRPr>
          </a:p>
        </p:txBody>
      </p:sp>
      <p:sp>
        <p:nvSpPr>
          <p:cNvPr id="523" name="Google Shape;523;p19"/>
          <p:cNvSpPr/>
          <p:nvPr/>
        </p:nvSpPr>
        <p:spPr>
          <a:xfrm>
            <a:off x="1854432" y="7797800"/>
            <a:ext cx="8963087" cy="470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Montserrat"/>
              <a:buChar char="•"/>
            </a:pPr>
            <a:r>
              <a:rPr b="0" i="0" lang="en-US" sz="3200" u="none" cap="none" strike="noStrike">
                <a:solidFill>
                  <a:srgbClr val="FFFFFF"/>
                </a:solidFill>
                <a:latin typeface="Montserrat"/>
                <a:ea typeface="Montserrat"/>
                <a:cs typeface="Montserrat"/>
                <a:sym typeface="Montserrat"/>
              </a:rPr>
              <a:t>A world of mystery and enchantment awaits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Montserrat"/>
              <a:buChar char="•"/>
            </a:pPr>
            <a:r>
              <a:rPr b="0" i="0" lang="en-US" sz="3200" u="none" cap="none" strike="noStrike">
                <a:solidFill>
                  <a:srgbClr val="FFFFFF"/>
                </a:solidFill>
                <a:latin typeface="Montserrat"/>
                <a:ea typeface="Montserrat"/>
                <a:cs typeface="Montserrat"/>
                <a:sym typeface="Montserrat"/>
              </a:rPr>
              <a:t>Explore the secrets of the Enchanted Forest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Montserrat"/>
              <a:buChar char="•"/>
            </a:pPr>
            <a:r>
              <a:rPr b="0" i="0" lang="en-US" sz="3200" u="none" cap="none" strike="noStrike">
                <a:solidFill>
                  <a:srgbClr val="FFFFFF"/>
                </a:solidFill>
                <a:latin typeface="Montserrat"/>
                <a:ea typeface="Montserrat"/>
                <a:cs typeface="Montserrat"/>
                <a:sym typeface="Montserrat"/>
              </a:rPr>
              <a:t>Meet the magical beings that call this place home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Montserrat"/>
              <a:buChar char="•"/>
            </a:pPr>
            <a:r>
              <a:rPr b="0" i="0" lang="en-US" sz="3200" u="none" cap="none" strike="noStrike">
                <a:solidFill>
                  <a:srgbClr val="FFFFFF"/>
                </a:solidFill>
                <a:latin typeface="Montserrat"/>
                <a:ea typeface="Montserrat"/>
                <a:cs typeface="Montserrat"/>
                <a:sym typeface="Montserrat"/>
              </a:rPr>
              <a:t>From fairies to unicorns, discover their stories and powers</a:t>
            </a:r>
            <a:endParaRPr b="0" i="0" sz="3200" u="none" cap="none" strike="noStrike">
              <a:solidFill>
                <a:schemeClr val="dk1"/>
              </a:solidFill>
              <a:latin typeface="Calibri"/>
              <a:ea typeface="Calibri"/>
              <a:cs typeface="Calibri"/>
              <a:sym typeface="Calibri"/>
            </a:endParaRPr>
          </a:p>
        </p:txBody>
      </p:sp>
      <p:sp>
        <p:nvSpPr>
          <p:cNvPr id="524" name="Google Shape;524;p19"/>
          <p:cNvSpPr/>
          <p:nvPr/>
        </p:nvSpPr>
        <p:spPr>
          <a:xfrm>
            <a:off x="1854432" y="1016000"/>
            <a:ext cx="11715098"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The Enchanted Forest</a:t>
            </a:r>
            <a:endParaRPr b="0" i="0" sz="11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 name="Shape 34"/>
        <p:cNvGrpSpPr/>
        <p:nvPr/>
      </p:nvGrpSpPr>
      <p:grpSpPr>
        <a:xfrm>
          <a:off x="0" y="0"/>
          <a:ext cx="0" cy="0"/>
          <a:chOff x="0" y="0"/>
          <a:chExt cx="0" cy="0"/>
        </a:xfrm>
      </p:grpSpPr>
      <p:sp>
        <p:nvSpPr>
          <p:cNvPr id="35" name="Google Shape;35;p2"/>
          <p:cNvSpPr/>
          <p:nvPr/>
        </p:nvSpPr>
        <p:spPr>
          <a:xfrm>
            <a:off x="2883260" y="-1028700"/>
            <a:ext cx="26089061" cy="8636000"/>
          </a:xfrm>
          <a:prstGeom prst="roundRect">
            <a:avLst>
              <a:gd fmla="val 44153"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 name="Google Shape;36;p2"/>
          <p:cNvPicPr preferRelativeResize="0"/>
          <p:nvPr/>
        </p:nvPicPr>
        <p:blipFill rotWithShape="1">
          <a:blip r:embed="rId3">
            <a:alphaModFix/>
          </a:blip>
          <a:srcRect b="0" l="0" r="0" t="0"/>
          <a:stretch/>
        </p:blipFill>
        <p:spPr>
          <a:xfrm>
            <a:off x="4572572" y="7200900"/>
            <a:ext cx="15229203" cy="2"/>
          </a:xfrm>
          <a:prstGeom prst="rect">
            <a:avLst/>
          </a:prstGeom>
          <a:noFill/>
          <a:ln>
            <a:noFill/>
          </a:ln>
        </p:spPr>
      </p:pic>
      <p:sp>
        <p:nvSpPr>
          <p:cNvPr id="37" name="Google Shape;37;p2"/>
          <p:cNvSpPr/>
          <p:nvPr/>
        </p:nvSpPr>
        <p:spPr>
          <a:xfrm>
            <a:off x="-2705438" y="3708400"/>
            <a:ext cx="23777372" cy="11671300"/>
          </a:xfrm>
          <a:prstGeom prst="roundRect">
            <a:avLst>
              <a:gd fmla="val 10890"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 name="Google Shape;38;p2"/>
          <p:cNvPicPr preferRelativeResize="0"/>
          <p:nvPr/>
        </p:nvPicPr>
        <p:blipFill rotWithShape="1">
          <a:blip r:embed="rId4">
            <a:alphaModFix/>
          </a:blip>
          <a:srcRect b="0" l="0" r="0" t="0"/>
          <a:stretch/>
        </p:blipFill>
        <p:spPr>
          <a:xfrm>
            <a:off x="889111" y="3454400"/>
            <a:ext cx="508063" cy="508000"/>
          </a:xfrm>
          <a:prstGeom prst="rect">
            <a:avLst/>
          </a:prstGeom>
          <a:noFill/>
          <a:ln>
            <a:noFill/>
          </a:ln>
        </p:spPr>
      </p:pic>
      <p:pic>
        <p:nvPicPr>
          <p:cNvPr descr="preencoded.png" id="39" name="Google Shape;39;p2"/>
          <p:cNvPicPr preferRelativeResize="0"/>
          <p:nvPr/>
        </p:nvPicPr>
        <p:blipFill rotWithShape="1">
          <a:blip r:embed="rId5">
            <a:alphaModFix/>
          </a:blip>
          <a:srcRect b="0" l="0" r="0" t="0"/>
          <a:stretch/>
        </p:blipFill>
        <p:spPr>
          <a:xfrm>
            <a:off x="919360" y="3484645"/>
            <a:ext cx="447535" cy="447480"/>
          </a:xfrm>
          <a:prstGeom prst="rect">
            <a:avLst/>
          </a:prstGeom>
          <a:noFill/>
          <a:ln>
            <a:noFill/>
          </a:ln>
        </p:spPr>
      </p:pic>
      <p:sp>
        <p:nvSpPr>
          <p:cNvPr id="40" name="Google Shape;40;p2"/>
          <p:cNvSpPr/>
          <p:nvPr/>
        </p:nvSpPr>
        <p:spPr>
          <a:xfrm>
            <a:off x="1143143" y="1193800"/>
            <a:ext cx="22113464" cy="113411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 name="Google Shape;41;p2"/>
          <p:cNvPicPr preferRelativeResize="0"/>
          <p:nvPr/>
        </p:nvPicPr>
        <p:blipFill rotWithShape="1">
          <a:blip r:embed="rId6">
            <a:alphaModFix/>
          </a:blip>
          <a:srcRect b="0" l="0" r="0" t="0"/>
          <a:stretch/>
        </p:blipFill>
        <p:spPr>
          <a:xfrm>
            <a:off x="19331816" y="10960100"/>
            <a:ext cx="1143143" cy="1143000"/>
          </a:xfrm>
          <a:prstGeom prst="rect">
            <a:avLst/>
          </a:prstGeom>
          <a:noFill/>
          <a:ln>
            <a:noFill/>
          </a:ln>
        </p:spPr>
      </p:pic>
      <p:pic>
        <p:nvPicPr>
          <p:cNvPr descr="preencoded.png" id="42" name="Google Shape;42;p2"/>
          <p:cNvPicPr preferRelativeResize="0"/>
          <p:nvPr/>
        </p:nvPicPr>
        <p:blipFill rotWithShape="1">
          <a:blip r:embed="rId7">
            <a:alphaModFix/>
          </a:blip>
          <a:srcRect b="0" l="0" r="0" t="0"/>
          <a:stretch/>
        </p:blipFill>
        <p:spPr>
          <a:xfrm>
            <a:off x="19399546" y="10995819"/>
            <a:ext cx="1039690" cy="1039560"/>
          </a:xfrm>
          <a:prstGeom prst="rect">
            <a:avLst/>
          </a:prstGeom>
          <a:noFill/>
          <a:ln>
            <a:noFill/>
          </a:ln>
        </p:spPr>
      </p:pic>
      <p:pic>
        <p:nvPicPr>
          <p:cNvPr descr="preencoded.png" id="43" name="Google Shape;43;p2"/>
          <p:cNvPicPr preferRelativeResize="0"/>
          <p:nvPr/>
        </p:nvPicPr>
        <p:blipFill rotWithShape="1">
          <a:blip r:embed="rId8">
            <a:alphaModFix/>
          </a:blip>
          <a:srcRect b="0" l="0" r="0" t="0"/>
          <a:stretch/>
        </p:blipFill>
        <p:spPr>
          <a:xfrm>
            <a:off x="3124591" y="3937000"/>
            <a:ext cx="1447981" cy="1447800"/>
          </a:xfrm>
          <a:prstGeom prst="rect">
            <a:avLst/>
          </a:prstGeom>
          <a:noFill/>
          <a:ln>
            <a:noFill/>
          </a:ln>
        </p:spPr>
      </p:pic>
      <p:pic>
        <p:nvPicPr>
          <p:cNvPr descr="preencoded.png" id="44" name="Google Shape;44;p2"/>
          <p:cNvPicPr preferRelativeResize="0"/>
          <p:nvPr/>
        </p:nvPicPr>
        <p:blipFill rotWithShape="1">
          <a:blip r:embed="rId9">
            <a:alphaModFix/>
          </a:blip>
          <a:srcRect b="0" l="0" r="0" t="0"/>
          <a:stretch/>
        </p:blipFill>
        <p:spPr>
          <a:xfrm>
            <a:off x="3215122" y="4027487"/>
            <a:ext cx="1267052" cy="1266723"/>
          </a:xfrm>
          <a:prstGeom prst="rect">
            <a:avLst/>
          </a:prstGeom>
          <a:noFill/>
          <a:ln>
            <a:noFill/>
          </a:ln>
        </p:spPr>
      </p:pic>
      <p:pic>
        <p:nvPicPr>
          <p:cNvPr descr="preencoded.png" id="45" name="Google Shape;45;p2"/>
          <p:cNvPicPr preferRelativeResize="0"/>
          <p:nvPr/>
        </p:nvPicPr>
        <p:blipFill rotWithShape="1">
          <a:blip r:embed="rId4">
            <a:alphaModFix/>
          </a:blip>
          <a:srcRect b="0" l="0" r="0" t="0"/>
          <a:stretch/>
        </p:blipFill>
        <p:spPr>
          <a:xfrm>
            <a:off x="20817902" y="7340600"/>
            <a:ext cx="508063" cy="508000"/>
          </a:xfrm>
          <a:prstGeom prst="rect">
            <a:avLst/>
          </a:prstGeom>
          <a:noFill/>
          <a:ln>
            <a:noFill/>
          </a:ln>
        </p:spPr>
      </p:pic>
      <p:pic>
        <p:nvPicPr>
          <p:cNvPr descr="preencoded.png" id="46" name="Google Shape;46;p2"/>
          <p:cNvPicPr preferRelativeResize="0"/>
          <p:nvPr/>
        </p:nvPicPr>
        <p:blipFill rotWithShape="1">
          <a:blip r:embed="rId5">
            <a:alphaModFix/>
          </a:blip>
          <a:srcRect b="0" l="0" r="0" t="0"/>
          <a:stretch/>
        </p:blipFill>
        <p:spPr>
          <a:xfrm>
            <a:off x="20848150" y="7370845"/>
            <a:ext cx="447535" cy="447480"/>
          </a:xfrm>
          <a:prstGeom prst="rect">
            <a:avLst/>
          </a:prstGeom>
          <a:noFill/>
          <a:ln>
            <a:noFill/>
          </a:ln>
        </p:spPr>
      </p:pic>
      <p:pic>
        <p:nvPicPr>
          <p:cNvPr descr="preencoded.png" id="47" name="Google Shape;47;p2"/>
          <p:cNvPicPr preferRelativeResize="0"/>
          <p:nvPr/>
        </p:nvPicPr>
        <p:blipFill rotWithShape="1">
          <a:blip r:embed="rId4">
            <a:alphaModFix/>
          </a:blip>
          <a:srcRect b="0" l="0" r="0" t="0"/>
          <a:stretch/>
        </p:blipFill>
        <p:spPr>
          <a:xfrm>
            <a:off x="20817902" y="12280900"/>
            <a:ext cx="508063" cy="508000"/>
          </a:xfrm>
          <a:prstGeom prst="rect">
            <a:avLst/>
          </a:prstGeom>
          <a:noFill/>
          <a:ln>
            <a:noFill/>
          </a:ln>
        </p:spPr>
      </p:pic>
      <p:pic>
        <p:nvPicPr>
          <p:cNvPr descr="preencoded.png" id="48" name="Google Shape;48;p2"/>
          <p:cNvPicPr preferRelativeResize="0"/>
          <p:nvPr/>
        </p:nvPicPr>
        <p:blipFill rotWithShape="1">
          <a:blip r:embed="rId5">
            <a:alphaModFix/>
          </a:blip>
          <a:srcRect b="0" l="0" r="0" t="0"/>
          <a:stretch/>
        </p:blipFill>
        <p:spPr>
          <a:xfrm>
            <a:off x="20848150" y="12311145"/>
            <a:ext cx="447535" cy="447480"/>
          </a:xfrm>
          <a:prstGeom prst="rect">
            <a:avLst/>
          </a:prstGeom>
          <a:noFill/>
          <a:ln>
            <a:noFill/>
          </a:ln>
        </p:spPr>
      </p:pic>
      <p:pic>
        <p:nvPicPr>
          <p:cNvPr descr="preencoded.png" id="49" name="Google Shape;49;p2"/>
          <p:cNvPicPr preferRelativeResize="0"/>
          <p:nvPr/>
        </p:nvPicPr>
        <p:blipFill rotWithShape="1">
          <a:blip r:embed="rId4">
            <a:alphaModFix/>
          </a:blip>
          <a:srcRect b="0" l="0" r="0" t="0"/>
          <a:stretch/>
        </p:blipFill>
        <p:spPr>
          <a:xfrm>
            <a:off x="23002575" y="7340600"/>
            <a:ext cx="508063" cy="508000"/>
          </a:xfrm>
          <a:prstGeom prst="rect">
            <a:avLst/>
          </a:prstGeom>
          <a:noFill/>
          <a:ln>
            <a:noFill/>
          </a:ln>
        </p:spPr>
      </p:pic>
      <p:pic>
        <p:nvPicPr>
          <p:cNvPr descr="preencoded.png" id="50" name="Google Shape;50;p2"/>
          <p:cNvPicPr preferRelativeResize="0"/>
          <p:nvPr/>
        </p:nvPicPr>
        <p:blipFill rotWithShape="1">
          <a:blip r:embed="rId5">
            <a:alphaModFix/>
          </a:blip>
          <a:srcRect b="0" l="0" r="0" t="0"/>
          <a:stretch/>
        </p:blipFill>
        <p:spPr>
          <a:xfrm>
            <a:off x="23032823" y="7370845"/>
            <a:ext cx="447535" cy="447480"/>
          </a:xfrm>
          <a:prstGeom prst="rect">
            <a:avLst/>
          </a:prstGeom>
          <a:noFill/>
          <a:ln>
            <a:noFill/>
          </a:ln>
        </p:spPr>
      </p:pic>
      <p:sp>
        <p:nvSpPr>
          <p:cNvPr id="51" name="Google Shape;51;p2"/>
          <p:cNvSpPr/>
          <p:nvPr/>
        </p:nvSpPr>
        <p:spPr>
          <a:xfrm>
            <a:off x="5067933" y="5080000"/>
            <a:ext cx="14263883" cy="49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7301296" y="5080000"/>
            <a:ext cx="9797158"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0" u="none" cap="none" strike="noStrike">
                <a:solidFill>
                  <a:srgbClr val="FFFFFF"/>
                </a:solidFill>
                <a:latin typeface="Yeseva One"/>
                <a:ea typeface="Yeseva One"/>
                <a:cs typeface="Yeseva One"/>
                <a:sym typeface="Yeseva One"/>
              </a:rPr>
              <a:t>Welcome</a:t>
            </a:r>
            <a:endParaRPr b="0" i="0" sz="16000" u="none" cap="none" strike="noStrike">
              <a:solidFill>
                <a:schemeClr val="dk1"/>
              </a:solidFill>
              <a:latin typeface="Calibri"/>
              <a:ea typeface="Calibri"/>
              <a:cs typeface="Calibri"/>
              <a:sym typeface="Calibri"/>
            </a:endParaRPr>
          </a:p>
        </p:txBody>
      </p:sp>
      <p:sp>
        <p:nvSpPr>
          <p:cNvPr id="53" name="Google Shape;53;p2"/>
          <p:cNvSpPr/>
          <p:nvPr/>
        </p:nvSpPr>
        <p:spPr>
          <a:xfrm>
            <a:off x="5000192" y="8039100"/>
            <a:ext cx="14399366"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29" name="Shape 529"/>
        <p:cNvGrpSpPr/>
        <p:nvPr/>
      </p:nvGrpSpPr>
      <p:grpSpPr>
        <a:xfrm>
          <a:off x="0" y="0"/>
          <a:ext cx="0" cy="0"/>
          <a:chOff x="0" y="0"/>
          <a:chExt cx="0" cy="0"/>
        </a:xfrm>
      </p:grpSpPr>
      <p:sp>
        <p:nvSpPr>
          <p:cNvPr id="530" name="Google Shape;530;p20"/>
          <p:cNvSpPr/>
          <p:nvPr/>
        </p:nvSpPr>
        <p:spPr>
          <a:xfrm>
            <a:off x="8090911" y="-965200"/>
            <a:ext cx="18671334" cy="8064500"/>
          </a:xfrm>
          <a:prstGeom prst="roundRect">
            <a:avLst>
              <a:gd fmla="val 1576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0"/>
          <p:cNvSpPr/>
          <p:nvPr/>
        </p:nvSpPr>
        <p:spPr>
          <a:xfrm>
            <a:off x="15381622" y="1333500"/>
            <a:ext cx="7913089" cy="11747500"/>
          </a:xfrm>
          <a:prstGeom prst="roundRect">
            <a:avLst>
              <a:gd fmla="val 16062"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2" name="Google Shape;532;p20"/>
          <p:cNvPicPr preferRelativeResize="0"/>
          <p:nvPr/>
        </p:nvPicPr>
        <p:blipFill rotWithShape="1">
          <a:blip r:embed="rId3">
            <a:alphaModFix/>
          </a:blip>
          <a:srcRect b="0" l="0" r="0" t="0"/>
          <a:stretch/>
        </p:blipFill>
        <p:spPr>
          <a:xfrm>
            <a:off x="15076784" y="6794500"/>
            <a:ext cx="609676" cy="609600"/>
          </a:xfrm>
          <a:prstGeom prst="rect">
            <a:avLst/>
          </a:prstGeom>
          <a:noFill/>
          <a:ln>
            <a:noFill/>
          </a:ln>
        </p:spPr>
      </p:pic>
      <p:pic>
        <p:nvPicPr>
          <p:cNvPr descr="preencoded.png" id="533" name="Google Shape;533;p20"/>
          <p:cNvPicPr preferRelativeResize="0"/>
          <p:nvPr/>
        </p:nvPicPr>
        <p:blipFill rotWithShape="1">
          <a:blip r:embed="rId4">
            <a:alphaModFix/>
          </a:blip>
          <a:srcRect b="0" l="0" r="0" t="0"/>
          <a:stretch/>
        </p:blipFill>
        <p:spPr>
          <a:xfrm>
            <a:off x="15113082" y="6830789"/>
            <a:ext cx="537042" cy="536972"/>
          </a:xfrm>
          <a:prstGeom prst="rect">
            <a:avLst/>
          </a:prstGeom>
          <a:noFill/>
          <a:ln>
            <a:noFill/>
          </a:ln>
        </p:spPr>
      </p:pic>
      <p:pic>
        <p:nvPicPr>
          <p:cNvPr descr="preencoded.png" id="534" name="Google Shape;534;p20"/>
          <p:cNvPicPr preferRelativeResize="0"/>
          <p:nvPr/>
        </p:nvPicPr>
        <p:blipFill rotWithShape="1">
          <a:blip r:embed="rId5">
            <a:alphaModFix/>
          </a:blip>
          <a:srcRect b="0" l="0" r="0" t="0"/>
          <a:stretch/>
        </p:blipFill>
        <p:spPr>
          <a:xfrm>
            <a:off x="8446556" y="508000"/>
            <a:ext cx="1625803" cy="1625600"/>
          </a:xfrm>
          <a:prstGeom prst="rect">
            <a:avLst/>
          </a:prstGeom>
          <a:noFill/>
          <a:ln>
            <a:noFill/>
          </a:ln>
        </p:spPr>
      </p:pic>
      <p:pic>
        <p:nvPicPr>
          <p:cNvPr descr="preencoded.png" id="535" name="Google Shape;535;p20"/>
          <p:cNvPicPr preferRelativeResize="0"/>
          <p:nvPr/>
        </p:nvPicPr>
        <p:blipFill rotWithShape="1">
          <a:blip r:embed="rId6">
            <a:alphaModFix/>
          </a:blip>
          <a:srcRect b="0" l="0" r="0" t="0"/>
          <a:stretch/>
        </p:blipFill>
        <p:spPr>
          <a:xfrm>
            <a:off x="8542883" y="558800"/>
            <a:ext cx="1478669" cy="1478483"/>
          </a:xfrm>
          <a:prstGeom prst="rect">
            <a:avLst/>
          </a:prstGeom>
          <a:noFill/>
          <a:ln>
            <a:noFill/>
          </a:ln>
        </p:spPr>
      </p:pic>
      <p:pic>
        <p:nvPicPr>
          <p:cNvPr descr="preencoded.png" id="536" name="Google Shape;536;p20"/>
          <p:cNvPicPr preferRelativeResize="0"/>
          <p:nvPr/>
        </p:nvPicPr>
        <p:blipFill rotWithShape="1">
          <a:blip r:embed="rId5">
            <a:alphaModFix/>
          </a:blip>
          <a:srcRect b="0" l="0" r="0" t="0"/>
          <a:stretch/>
        </p:blipFill>
        <p:spPr>
          <a:xfrm>
            <a:off x="13374772" y="11709400"/>
            <a:ext cx="1625803" cy="1625600"/>
          </a:xfrm>
          <a:prstGeom prst="rect">
            <a:avLst/>
          </a:prstGeom>
          <a:noFill/>
          <a:ln>
            <a:noFill/>
          </a:ln>
        </p:spPr>
      </p:pic>
      <p:pic>
        <p:nvPicPr>
          <p:cNvPr descr="preencoded.png" id="537" name="Google Shape;537;p20"/>
          <p:cNvPicPr preferRelativeResize="0"/>
          <p:nvPr/>
        </p:nvPicPr>
        <p:blipFill rotWithShape="1">
          <a:blip r:embed="rId7">
            <a:alphaModFix/>
          </a:blip>
          <a:srcRect b="0" l="0" r="0" t="0"/>
          <a:stretch/>
        </p:blipFill>
        <p:spPr>
          <a:xfrm>
            <a:off x="13476421" y="11811000"/>
            <a:ext cx="1422655" cy="1422276"/>
          </a:xfrm>
          <a:prstGeom prst="rect">
            <a:avLst/>
          </a:prstGeom>
          <a:noFill/>
          <a:ln>
            <a:noFill/>
          </a:ln>
        </p:spPr>
      </p:pic>
      <p:sp>
        <p:nvSpPr>
          <p:cNvPr id="538" name="Google Shape;538;p20"/>
          <p:cNvSpPr/>
          <p:nvPr/>
        </p:nvSpPr>
        <p:spPr>
          <a:xfrm>
            <a:off x="8395749" y="3543300"/>
            <a:ext cx="660482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
          <p:cNvSpPr/>
          <p:nvPr/>
        </p:nvSpPr>
        <p:spPr>
          <a:xfrm>
            <a:off x="8395749" y="42164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1</a:t>
            </a:r>
            <a:endParaRPr b="0" i="0" sz="11200" u="none" cap="none" strike="noStrike">
              <a:solidFill>
                <a:schemeClr val="dk1"/>
              </a:solidFill>
              <a:latin typeface="Calibri"/>
              <a:ea typeface="Calibri"/>
              <a:cs typeface="Calibri"/>
              <a:sym typeface="Calibri"/>
            </a:endParaRPr>
          </a:p>
        </p:txBody>
      </p:sp>
      <p:sp>
        <p:nvSpPr>
          <p:cNvPr id="540" name="Google Shape;540;p20"/>
          <p:cNvSpPr/>
          <p:nvPr/>
        </p:nvSpPr>
        <p:spPr>
          <a:xfrm>
            <a:off x="9513489" y="3543300"/>
            <a:ext cx="548708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0"/>
          <p:cNvSpPr/>
          <p:nvPr/>
        </p:nvSpPr>
        <p:spPr>
          <a:xfrm>
            <a:off x="9513489" y="3543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Discover the secrets</a:t>
            </a:r>
            <a:endParaRPr b="0" i="0" sz="4800" u="none" cap="none" strike="noStrike">
              <a:solidFill>
                <a:schemeClr val="dk1"/>
              </a:solidFill>
              <a:latin typeface="Calibri"/>
              <a:ea typeface="Calibri"/>
              <a:cs typeface="Calibri"/>
              <a:sym typeface="Calibri"/>
            </a:endParaRPr>
          </a:p>
        </p:txBody>
      </p:sp>
      <p:sp>
        <p:nvSpPr>
          <p:cNvPr id="542" name="Google Shape;542;p20"/>
          <p:cNvSpPr/>
          <p:nvPr/>
        </p:nvSpPr>
        <p:spPr>
          <a:xfrm>
            <a:off x="9513489" y="5041900"/>
            <a:ext cx="5622569"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3" name="Google Shape;543;p20"/>
          <p:cNvSpPr/>
          <p:nvPr/>
        </p:nvSpPr>
        <p:spPr>
          <a:xfrm>
            <a:off x="8395749" y="7734300"/>
            <a:ext cx="6604826" cy="39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8395749" y="89027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3</a:t>
            </a:r>
            <a:endParaRPr b="0" i="0" sz="11200" u="none" cap="none" strike="noStrike">
              <a:solidFill>
                <a:schemeClr val="dk1"/>
              </a:solidFill>
              <a:latin typeface="Calibri"/>
              <a:ea typeface="Calibri"/>
              <a:cs typeface="Calibri"/>
              <a:sym typeface="Calibri"/>
            </a:endParaRPr>
          </a:p>
        </p:txBody>
      </p:sp>
      <p:sp>
        <p:nvSpPr>
          <p:cNvPr id="545" name="Google Shape;545;p20"/>
          <p:cNvSpPr/>
          <p:nvPr/>
        </p:nvSpPr>
        <p:spPr>
          <a:xfrm>
            <a:off x="9513489" y="7734300"/>
            <a:ext cx="5487086" cy="39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0"/>
          <p:cNvSpPr/>
          <p:nvPr/>
        </p:nvSpPr>
        <p:spPr>
          <a:xfrm>
            <a:off x="9513489" y="7734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Meet the creatures</a:t>
            </a:r>
            <a:endParaRPr b="0" i="0" sz="4800" u="none" cap="none" strike="noStrike">
              <a:solidFill>
                <a:schemeClr val="dk1"/>
              </a:solidFill>
              <a:latin typeface="Calibri"/>
              <a:ea typeface="Calibri"/>
              <a:cs typeface="Calibri"/>
              <a:sym typeface="Calibri"/>
            </a:endParaRPr>
          </a:p>
        </p:txBody>
      </p:sp>
      <p:sp>
        <p:nvSpPr>
          <p:cNvPr id="547" name="Google Shape;547;p20"/>
          <p:cNvSpPr/>
          <p:nvPr/>
        </p:nvSpPr>
        <p:spPr>
          <a:xfrm>
            <a:off x="9513489" y="9232900"/>
            <a:ext cx="5622569"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Encounter the mythical creatures that call the forest home, from talking animals to mischievous fairies.</a:t>
            </a:r>
            <a:endParaRPr b="0" i="0" sz="3200" u="none" cap="none" strike="noStrike">
              <a:solidFill>
                <a:schemeClr val="dk1"/>
              </a:solidFill>
              <a:latin typeface="Calibri"/>
              <a:ea typeface="Calibri"/>
              <a:cs typeface="Calibri"/>
              <a:sym typeface="Calibri"/>
            </a:endParaRPr>
          </a:p>
        </p:txBody>
      </p:sp>
      <p:sp>
        <p:nvSpPr>
          <p:cNvPr id="548" name="Google Shape;548;p20"/>
          <p:cNvSpPr/>
          <p:nvPr/>
        </p:nvSpPr>
        <p:spPr>
          <a:xfrm>
            <a:off x="16016702" y="7734300"/>
            <a:ext cx="6604826"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0"/>
          <p:cNvSpPr/>
          <p:nvPr/>
        </p:nvSpPr>
        <p:spPr>
          <a:xfrm>
            <a:off x="16016702" y="865505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4</a:t>
            </a:r>
            <a:endParaRPr b="0" i="0" sz="11200" u="none" cap="none" strike="noStrike">
              <a:solidFill>
                <a:schemeClr val="dk1"/>
              </a:solidFill>
              <a:latin typeface="Calibri"/>
              <a:ea typeface="Calibri"/>
              <a:cs typeface="Calibri"/>
              <a:sym typeface="Calibri"/>
            </a:endParaRPr>
          </a:p>
        </p:txBody>
      </p:sp>
      <p:sp>
        <p:nvSpPr>
          <p:cNvPr id="550" name="Google Shape;550;p20"/>
          <p:cNvSpPr/>
          <p:nvPr/>
        </p:nvSpPr>
        <p:spPr>
          <a:xfrm>
            <a:off x="17134442" y="7734300"/>
            <a:ext cx="5487086"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0"/>
          <p:cNvSpPr/>
          <p:nvPr/>
        </p:nvSpPr>
        <p:spPr>
          <a:xfrm>
            <a:off x="17134442" y="7734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Uncover the magic</a:t>
            </a:r>
            <a:endParaRPr b="0" i="0" sz="4800" u="none" cap="none" strike="noStrike">
              <a:solidFill>
                <a:schemeClr val="dk1"/>
              </a:solidFill>
              <a:latin typeface="Calibri"/>
              <a:ea typeface="Calibri"/>
              <a:cs typeface="Calibri"/>
              <a:sym typeface="Calibri"/>
            </a:endParaRPr>
          </a:p>
        </p:txBody>
      </p:sp>
      <p:sp>
        <p:nvSpPr>
          <p:cNvPr id="552" name="Google Shape;552;p20"/>
          <p:cNvSpPr/>
          <p:nvPr/>
        </p:nvSpPr>
        <p:spPr>
          <a:xfrm>
            <a:off x="17134442" y="9232900"/>
            <a:ext cx="5622569"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3" name="Google Shape;553;p20"/>
          <p:cNvSpPr/>
          <p:nvPr/>
        </p:nvSpPr>
        <p:spPr>
          <a:xfrm>
            <a:off x="16016702" y="3543300"/>
            <a:ext cx="660482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0"/>
          <p:cNvSpPr/>
          <p:nvPr/>
        </p:nvSpPr>
        <p:spPr>
          <a:xfrm>
            <a:off x="16016702" y="42164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2</a:t>
            </a:r>
            <a:endParaRPr b="0" i="0" sz="11200" u="none" cap="none" strike="noStrike">
              <a:solidFill>
                <a:schemeClr val="dk1"/>
              </a:solidFill>
              <a:latin typeface="Calibri"/>
              <a:ea typeface="Calibri"/>
              <a:cs typeface="Calibri"/>
              <a:sym typeface="Calibri"/>
            </a:endParaRPr>
          </a:p>
        </p:txBody>
      </p:sp>
      <p:sp>
        <p:nvSpPr>
          <p:cNvPr id="555" name="Google Shape;555;p20"/>
          <p:cNvSpPr/>
          <p:nvPr/>
        </p:nvSpPr>
        <p:spPr>
          <a:xfrm>
            <a:off x="17134442" y="3543300"/>
            <a:ext cx="548708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0"/>
          <p:cNvSpPr/>
          <p:nvPr/>
        </p:nvSpPr>
        <p:spPr>
          <a:xfrm>
            <a:off x="17134442" y="3543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Find your own path</a:t>
            </a:r>
            <a:endParaRPr b="0" i="0" sz="4800" u="none" cap="none" strike="noStrike">
              <a:solidFill>
                <a:schemeClr val="dk1"/>
              </a:solidFill>
              <a:latin typeface="Calibri"/>
              <a:ea typeface="Calibri"/>
              <a:cs typeface="Calibri"/>
              <a:sym typeface="Calibri"/>
            </a:endParaRPr>
          </a:p>
        </p:txBody>
      </p:sp>
      <p:sp>
        <p:nvSpPr>
          <p:cNvPr id="557" name="Google Shape;557;p20"/>
          <p:cNvSpPr/>
          <p:nvPr/>
        </p:nvSpPr>
        <p:spPr>
          <a:xfrm>
            <a:off x="17134442" y="5041900"/>
            <a:ext cx="5622569"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preencoded.png" id="558" name="Google Shape;558;p20"/>
          <p:cNvPicPr preferRelativeResize="0"/>
          <p:nvPr/>
        </p:nvPicPr>
        <p:blipFill rotWithShape="1">
          <a:blip r:embed="rId8">
            <a:alphaModFix/>
          </a:blip>
          <a:srcRect b="0" l="0" r="0" t="0"/>
          <a:stretch/>
        </p:blipFill>
        <p:spPr>
          <a:xfrm>
            <a:off x="0" y="0"/>
            <a:ext cx="7646356" cy="13716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3" name="Shape 563"/>
        <p:cNvGrpSpPr/>
        <p:nvPr/>
      </p:nvGrpSpPr>
      <p:grpSpPr>
        <a:xfrm>
          <a:off x="0" y="0"/>
          <a:ext cx="0" cy="0"/>
          <a:chOff x="0" y="0"/>
          <a:chExt cx="0" cy="0"/>
        </a:xfrm>
      </p:grpSpPr>
      <p:sp>
        <p:nvSpPr>
          <p:cNvPr id="564" name="Google Shape;564;p21"/>
          <p:cNvSpPr/>
          <p:nvPr/>
        </p:nvSpPr>
        <p:spPr>
          <a:xfrm>
            <a:off x="10377197" y="863600"/>
            <a:ext cx="9856432" cy="11988800"/>
          </a:xfrm>
          <a:prstGeom prst="roundRect">
            <a:avLst>
              <a:gd fmla="val 12895"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1"/>
          <p:cNvSpPr/>
          <p:nvPr/>
        </p:nvSpPr>
        <p:spPr>
          <a:xfrm>
            <a:off x="2171971" y="1905000"/>
            <a:ext cx="21173546" cy="13525500"/>
          </a:xfrm>
          <a:prstGeom prst="roundRect">
            <a:avLst>
              <a:gd fmla="val 3130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1803625" y="-2006600"/>
            <a:ext cx="5499787" cy="128524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7" name="Google Shape;567;p21"/>
          <p:cNvPicPr preferRelativeResize="0"/>
          <p:nvPr/>
        </p:nvPicPr>
        <p:blipFill rotWithShape="1">
          <a:blip r:embed="rId3">
            <a:alphaModFix/>
          </a:blip>
          <a:srcRect b="0" l="0" r="0" t="0"/>
          <a:stretch/>
        </p:blipFill>
        <p:spPr>
          <a:xfrm>
            <a:off x="8090911" y="5283200"/>
            <a:ext cx="2718140" cy="38100"/>
          </a:xfrm>
          <a:prstGeom prst="rect">
            <a:avLst/>
          </a:prstGeom>
          <a:noFill/>
          <a:ln>
            <a:noFill/>
          </a:ln>
        </p:spPr>
      </p:pic>
      <p:pic>
        <p:nvPicPr>
          <p:cNvPr descr="preencoded.png" id="568" name="Google Shape;568;p21"/>
          <p:cNvPicPr preferRelativeResize="0"/>
          <p:nvPr/>
        </p:nvPicPr>
        <p:blipFill rotWithShape="1">
          <a:blip r:embed="rId3">
            <a:alphaModFix/>
          </a:blip>
          <a:srcRect b="0" l="0" r="0" t="0"/>
          <a:stretch/>
        </p:blipFill>
        <p:spPr>
          <a:xfrm>
            <a:off x="8395749" y="9613900"/>
            <a:ext cx="2718140" cy="38100"/>
          </a:xfrm>
          <a:prstGeom prst="rect">
            <a:avLst/>
          </a:prstGeom>
          <a:noFill/>
          <a:ln>
            <a:noFill/>
          </a:ln>
        </p:spPr>
      </p:pic>
      <p:pic>
        <p:nvPicPr>
          <p:cNvPr descr="preencoded.png" id="569" name="Google Shape;569;p21"/>
          <p:cNvPicPr preferRelativeResize="0"/>
          <p:nvPr/>
        </p:nvPicPr>
        <p:blipFill rotWithShape="1">
          <a:blip r:embed="rId4">
            <a:alphaModFix/>
          </a:blip>
          <a:srcRect b="0" l="0" r="0" t="0"/>
          <a:stretch/>
        </p:blipFill>
        <p:spPr>
          <a:xfrm>
            <a:off x="508063" y="622300"/>
            <a:ext cx="1625803" cy="1625600"/>
          </a:xfrm>
          <a:prstGeom prst="rect">
            <a:avLst/>
          </a:prstGeom>
          <a:noFill/>
          <a:ln>
            <a:noFill/>
          </a:ln>
        </p:spPr>
      </p:pic>
      <p:pic>
        <p:nvPicPr>
          <p:cNvPr descr="preencoded.png" id="570" name="Google Shape;570;p21"/>
          <p:cNvPicPr preferRelativeResize="0"/>
          <p:nvPr/>
        </p:nvPicPr>
        <p:blipFill rotWithShape="1">
          <a:blip r:embed="rId5">
            <a:alphaModFix/>
          </a:blip>
          <a:srcRect b="0" l="0" r="0" t="0"/>
          <a:stretch/>
        </p:blipFill>
        <p:spPr>
          <a:xfrm>
            <a:off x="609713" y="723900"/>
            <a:ext cx="1422655" cy="1422276"/>
          </a:xfrm>
          <a:prstGeom prst="rect">
            <a:avLst/>
          </a:prstGeom>
          <a:noFill/>
          <a:ln>
            <a:noFill/>
          </a:ln>
        </p:spPr>
      </p:pic>
      <p:pic>
        <p:nvPicPr>
          <p:cNvPr descr="preencoded.png" id="571" name="Google Shape;571;p21"/>
          <p:cNvPicPr preferRelativeResize="0"/>
          <p:nvPr/>
        </p:nvPicPr>
        <p:blipFill rotWithShape="1">
          <a:blip r:embed="rId6">
            <a:alphaModFix/>
          </a:blip>
          <a:srcRect b="0" l="0" r="0" t="0"/>
          <a:stretch/>
        </p:blipFill>
        <p:spPr>
          <a:xfrm>
            <a:off x="1867133" y="10541000"/>
            <a:ext cx="609676" cy="609600"/>
          </a:xfrm>
          <a:prstGeom prst="rect">
            <a:avLst/>
          </a:prstGeom>
          <a:noFill/>
          <a:ln>
            <a:noFill/>
          </a:ln>
        </p:spPr>
      </p:pic>
      <p:pic>
        <p:nvPicPr>
          <p:cNvPr descr="preencoded.png" id="572" name="Google Shape;572;p21"/>
          <p:cNvPicPr preferRelativeResize="0"/>
          <p:nvPr/>
        </p:nvPicPr>
        <p:blipFill rotWithShape="1">
          <a:blip r:embed="rId7">
            <a:alphaModFix/>
          </a:blip>
          <a:srcRect b="0" l="0" r="0" t="0"/>
          <a:stretch/>
        </p:blipFill>
        <p:spPr>
          <a:xfrm>
            <a:off x="1903432" y="10577289"/>
            <a:ext cx="537042" cy="536972"/>
          </a:xfrm>
          <a:prstGeom prst="rect">
            <a:avLst/>
          </a:prstGeom>
          <a:noFill/>
          <a:ln>
            <a:noFill/>
          </a:ln>
        </p:spPr>
      </p:pic>
      <p:pic>
        <p:nvPicPr>
          <p:cNvPr descr="preencoded.png" id="573" name="Google Shape;573;p21"/>
          <p:cNvPicPr preferRelativeResize="0"/>
          <p:nvPr/>
        </p:nvPicPr>
        <p:blipFill rotWithShape="1">
          <a:blip r:embed="rId6">
            <a:alphaModFix/>
          </a:blip>
          <a:srcRect b="0" l="0" r="0" t="0"/>
          <a:stretch/>
        </p:blipFill>
        <p:spPr>
          <a:xfrm>
            <a:off x="10072359" y="1638300"/>
            <a:ext cx="609676" cy="609600"/>
          </a:xfrm>
          <a:prstGeom prst="rect">
            <a:avLst/>
          </a:prstGeom>
          <a:noFill/>
          <a:ln>
            <a:noFill/>
          </a:ln>
        </p:spPr>
      </p:pic>
      <p:pic>
        <p:nvPicPr>
          <p:cNvPr descr="preencoded.png" id="574" name="Google Shape;574;p21"/>
          <p:cNvPicPr preferRelativeResize="0"/>
          <p:nvPr/>
        </p:nvPicPr>
        <p:blipFill rotWithShape="1">
          <a:blip r:embed="rId7">
            <a:alphaModFix/>
          </a:blip>
          <a:srcRect b="0" l="0" r="0" t="0"/>
          <a:stretch/>
        </p:blipFill>
        <p:spPr>
          <a:xfrm>
            <a:off x="10108657" y="1674589"/>
            <a:ext cx="537042" cy="536972"/>
          </a:xfrm>
          <a:prstGeom prst="rect">
            <a:avLst/>
          </a:prstGeom>
          <a:noFill/>
          <a:ln>
            <a:noFill/>
          </a:ln>
        </p:spPr>
      </p:pic>
      <p:pic>
        <p:nvPicPr>
          <p:cNvPr descr="preencoded.png" id="575" name="Google Shape;575;p21"/>
          <p:cNvPicPr preferRelativeResize="0"/>
          <p:nvPr/>
        </p:nvPicPr>
        <p:blipFill rotWithShape="1">
          <a:blip r:embed="rId4">
            <a:alphaModFix/>
          </a:blip>
          <a:srcRect b="0" l="0" r="0" t="0"/>
          <a:stretch/>
        </p:blipFill>
        <p:spPr>
          <a:xfrm>
            <a:off x="21033829" y="11226800"/>
            <a:ext cx="1625803" cy="1625600"/>
          </a:xfrm>
          <a:prstGeom prst="rect">
            <a:avLst/>
          </a:prstGeom>
          <a:noFill/>
          <a:ln>
            <a:noFill/>
          </a:ln>
        </p:spPr>
      </p:pic>
      <p:pic>
        <p:nvPicPr>
          <p:cNvPr descr="preencoded.png" id="576" name="Google Shape;576;p21"/>
          <p:cNvPicPr preferRelativeResize="0"/>
          <p:nvPr/>
        </p:nvPicPr>
        <p:blipFill rotWithShape="1">
          <a:blip r:embed="rId8">
            <a:alphaModFix/>
          </a:blip>
          <a:srcRect b="0" l="0" r="0" t="0"/>
          <a:stretch/>
        </p:blipFill>
        <p:spPr>
          <a:xfrm>
            <a:off x="21130156" y="11277600"/>
            <a:ext cx="1478670" cy="1478483"/>
          </a:xfrm>
          <a:prstGeom prst="rect">
            <a:avLst/>
          </a:prstGeom>
          <a:noFill/>
          <a:ln>
            <a:noFill/>
          </a:ln>
        </p:spPr>
      </p:pic>
      <p:sp>
        <p:nvSpPr>
          <p:cNvPr id="577" name="Google Shape;577;p21"/>
          <p:cNvSpPr/>
          <p:nvPr/>
        </p:nvSpPr>
        <p:spPr>
          <a:xfrm>
            <a:off x="11444130" y="2247900"/>
            <a:ext cx="11029212"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The Castle of Shadows</a:t>
            </a:r>
            <a:endParaRPr b="0" i="0" sz="11200" u="none" cap="none" strike="noStrike">
              <a:solidFill>
                <a:schemeClr val="dk1"/>
              </a:solidFill>
              <a:latin typeface="Calibri"/>
              <a:ea typeface="Calibri"/>
              <a:cs typeface="Calibri"/>
              <a:sym typeface="Calibri"/>
            </a:endParaRPr>
          </a:p>
        </p:txBody>
      </p:sp>
      <p:sp>
        <p:nvSpPr>
          <p:cNvPr id="578" name="Google Shape;578;p21"/>
          <p:cNvSpPr/>
          <p:nvPr/>
        </p:nvSpPr>
        <p:spPr>
          <a:xfrm>
            <a:off x="11444130" y="5969000"/>
            <a:ext cx="7858049" cy="6053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Castle of Shadows is a mysterious and ominous place, shrouded in mystery and surrounded by darkness.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FFFFFF"/>
                </a:solidFill>
                <a:latin typeface="Montserrat"/>
                <a:ea typeface="Montserrat"/>
                <a:cs typeface="Montserrat"/>
                <a:sym typeface="Montserrat"/>
              </a:rPr>
              <a:t>It is said to be the home of the evil witch, who uses her dark magic to terrorize the surrounding lands.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FFFFFF"/>
                </a:solidFill>
                <a:latin typeface="Montserrat"/>
                <a:ea typeface="Montserrat"/>
                <a:cs typeface="Montserrat"/>
                <a:sym typeface="Montserrat"/>
              </a:rPr>
              <a:t>Despite the danger, many brave adventurers venture into the castle in search of treasure and adventure.</a:t>
            </a:r>
            <a:endParaRPr b="0" i="0" sz="3200" u="none" cap="none" strike="noStrike">
              <a:solidFill>
                <a:schemeClr val="dk1"/>
              </a:solidFill>
              <a:latin typeface="Calibri"/>
              <a:ea typeface="Calibri"/>
              <a:cs typeface="Calibri"/>
              <a:sym typeface="Calibri"/>
            </a:endParaRPr>
          </a:p>
        </p:txBody>
      </p:sp>
      <p:sp>
        <p:nvSpPr>
          <p:cNvPr id="579" name="Google Shape;579;p21"/>
          <p:cNvSpPr/>
          <p:nvPr/>
        </p:nvSpPr>
        <p:spPr>
          <a:xfrm>
            <a:off x="5436279" y="3848100"/>
            <a:ext cx="4509064"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C1C1C1"/>
                </a:solidFill>
                <a:latin typeface="Yeseva One"/>
                <a:ea typeface="Yeseva One"/>
                <a:cs typeface="Yeseva One"/>
                <a:sym typeface="Yeseva One"/>
              </a:rPr>
              <a:t>The Crypt of the Forgotten</a:t>
            </a:r>
            <a:endParaRPr b="0" i="0" sz="6000" u="none" cap="none" strike="noStrike">
              <a:solidFill>
                <a:schemeClr val="dk1"/>
              </a:solidFill>
              <a:latin typeface="Calibri"/>
              <a:ea typeface="Calibri"/>
              <a:cs typeface="Calibri"/>
              <a:sym typeface="Calibri"/>
            </a:endParaRPr>
          </a:p>
        </p:txBody>
      </p:sp>
      <p:sp>
        <p:nvSpPr>
          <p:cNvPr id="580" name="Google Shape;580;p21"/>
          <p:cNvSpPr/>
          <p:nvPr/>
        </p:nvSpPr>
        <p:spPr>
          <a:xfrm>
            <a:off x="4674184" y="8216900"/>
            <a:ext cx="4420152"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C1C1C1"/>
                </a:solidFill>
                <a:latin typeface="Yeseva One"/>
                <a:ea typeface="Yeseva One"/>
                <a:cs typeface="Yeseva One"/>
                <a:sym typeface="Yeseva One"/>
              </a:rPr>
              <a:t>The Dungeon of Despair</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5" name="Shape 585"/>
        <p:cNvGrpSpPr/>
        <p:nvPr/>
      </p:nvGrpSpPr>
      <p:grpSpPr>
        <a:xfrm>
          <a:off x="0" y="0"/>
          <a:ext cx="0" cy="0"/>
          <a:chOff x="0" y="0"/>
          <a:chExt cx="0" cy="0"/>
        </a:xfrm>
      </p:grpSpPr>
      <p:sp>
        <p:nvSpPr>
          <p:cNvPr id="586" name="Google Shape;586;p22"/>
          <p:cNvSpPr/>
          <p:nvPr/>
        </p:nvSpPr>
        <p:spPr>
          <a:xfrm>
            <a:off x="584273" y="6845300"/>
            <a:ext cx="23218502" cy="6578600"/>
          </a:xfrm>
          <a:prstGeom prst="roundRect">
            <a:avLst>
              <a:gd fmla="val 19320"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2"/>
          <p:cNvSpPr/>
          <p:nvPr/>
        </p:nvSpPr>
        <p:spPr>
          <a:xfrm>
            <a:off x="1574997" y="-1371600"/>
            <a:ext cx="7011276" cy="14401800"/>
          </a:xfrm>
          <a:prstGeom prst="roundRect">
            <a:avLst>
              <a:gd fmla="val 18128"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2"/>
          <p:cNvSpPr/>
          <p:nvPr/>
        </p:nvSpPr>
        <p:spPr>
          <a:xfrm>
            <a:off x="15699162" y="2006600"/>
            <a:ext cx="7201800" cy="13830300"/>
          </a:xfrm>
          <a:prstGeom prst="roundRect">
            <a:avLst>
              <a:gd fmla="val 1764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9" name="Google Shape;589;p22"/>
          <p:cNvPicPr preferRelativeResize="0"/>
          <p:nvPr/>
        </p:nvPicPr>
        <p:blipFill rotWithShape="1">
          <a:blip r:embed="rId3">
            <a:alphaModFix/>
          </a:blip>
          <a:srcRect b="0" l="0" r="0" t="0"/>
          <a:stretch/>
        </p:blipFill>
        <p:spPr>
          <a:xfrm>
            <a:off x="8281435" y="6553200"/>
            <a:ext cx="609676" cy="609600"/>
          </a:xfrm>
          <a:prstGeom prst="rect">
            <a:avLst/>
          </a:prstGeom>
          <a:noFill/>
          <a:ln>
            <a:noFill/>
          </a:ln>
        </p:spPr>
      </p:pic>
      <p:pic>
        <p:nvPicPr>
          <p:cNvPr descr="preencoded.png" id="590" name="Google Shape;590;p22"/>
          <p:cNvPicPr preferRelativeResize="0"/>
          <p:nvPr/>
        </p:nvPicPr>
        <p:blipFill rotWithShape="1">
          <a:blip r:embed="rId4">
            <a:alphaModFix/>
          </a:blip>
          <a:srcRect b="0" l="0" r="0" t="0"/>
          <a:stretch/>
        </p:blipFill>
        <p:spPr>
          <a:xfrm>
            <a:off x="8317733" y="6589489"/>
            <a:ext cx="537042" cy="536972"/>
          </a:xfrm>
          <a:prstGeom prst="rect">
            <a:avLst/>
          </a:prstGeom>
          <a:noFill/>
          <a:ln>
            <a:noFill/>
          </a:ln>
        </p:spPr>
      </p:pic>
      <p:pic>
        <p:nvPicPr>
          <p:cNvPr descr="preencoded.png" id="591" name="Google Shape;591;p22"/>
          <p:cNvPicPr preferRelativeResize="0"/>
          <p:nvPr/>
        </p:nvPicPr>
        <p:blipFill rotWithShape="1">
          <a:blip r:embed="rId5">
            <a:alphaModFix/>
          </a:blip>
          <a:srcRect b="0" l="0" r="0" t="0"/>
          <a:stretch/>
        </p:blipFill>
        <p:spPr>
          <a:xfrm>
            <a:off x="2171971" y="304800"/>
            <a:ext cx="1625803" cy="1625600"/>
          </a:xfrm>
          <a:prstGeom prst="rect">
            <a:avLst/>
          </a:prstGeom>
          <a:noFill/>
          <a:ln>
            <a:noFill/>
          </a:ln>
        </p:spPr>
      </p:pic>
      <p:pic>
        <p:nvPicPr>
          <p:cNvPr descr="preencoded.png" id="592" name="Google Shape;592;p22"/>
          <p:cNvPicPr preferRelativeResize="0"/>
          <p:nvPr/>
        </p:nvPicPr>
        <p:blipFill rotWithShape="1">
          <a:blip r:embed="rId6">
            <a:alphaModFix/>
          </a:blip>
          <a:srcRect b="0" l="0" r="0" t="0"/>
          <a:stretch/>
        </p:blipFill>
        <p:spPr>
          <a:xfrm>
            <a:off x="2273621" y="406400"/>
            <a:ext cx="1422655" cy="1422276"/>
          </a:xfrm>
          <a:prstGeom prst="rect">
            <a:avLst/>
          </a:prstGeom>
          <a:noFill/>
          <a:ln>
            <a:noFill/>
          </a:ln>
        </p:spPr>
      </p:pic>
      <p:pic>
        <p:nvPicPr>
          <p:cNvPr descr="preencoded.png" id="593" name="Google Shape;593;p22"/>
          <p:cNvPicPr preferRelativeResize="0"/>
          <p:nvPr/>
        </p:nvPicPr>
        <p:blipFill rotWithShape="1">
          <a:blip r:embed="rId3">
            <a:alphaModFix/>
          </a:blip>
          <a:srcRect b="0" l="0" r="0" t="0"/>
          <a:stretch/>
        </p:blipFill>
        <p:spPr>
          <a:xfrm>
            <a:off x="15381622" y="6553200"/>
            <a:ext cx="609676" cy="609600"/>
          </a:xfrm>
          <a:prstGeom prst="rect">
            <a:avLst/>
          </a:prstGeom>
          <a:noFill/>
          <a:ln>
            <a:noFill/>
          </a:ln>
        </p:spPr>
      </p:pic>
      <p:pic>
        <p:nvPicPr>
          <p:cNvPr descr="preencoded.png" id="594" name="Google Shape;594;p22"/>
          <p:cNvPicPr preferRelativeResize="0"/>
          <p:nvPr/>
        </p:nvPicPr>
        <p:blipFill rotWithShape="1">
          <a:blip r:embed="rId4">
            <a:alphaModFix/>
          </a:blip>
          <a:srcRect b="0" l="0" r="0" t="0"/>
          <a:stretch/>
        </p:blipFill>
        <p:spPr>
          <a:xfrm>
            <a:off x="15417921" y="6589489"/>
            <a:ext cx="537042" cy="536972"/>
          </a:xfrm>
          <a:prstGeom prst="rect">
            <a:avLst/>
          </a:prstGeom>
          <a:noFill/>
          <a:ln>
            <a:noFill/>
          </a:ln>
        </p:spPr>
      </p:pic>
      <p:pic>
        <p:nvPicPr>
          <p:cNvPr descr="preencoded.png" id="595" name="Google Shape;595;p22"/>
          <p:cNvPicPr preferRelativeResize="0"/>
          <p:nvPr/>
        </p:nvPicPr>
        <p:blipFill rotWithShape="1">
          <a:blip r:embed="rId3">
            <a:alphaModFix/>
          </a:blip>
          <a:srcRect b="0" l="0" r="0" t="0"/>
          <a:stretch/>
        </p:blipFill>
        <p:spPr>
          <a:xfrm>
            <a:off x="15381622" y="13106400"/>
            <a:ext cx="609676" cy="609600"/>
          </a:xfrm>
          <a:prstGeom prst="rect">
            <a:avLst/>
          </a:prstGeom>
          <a:noFill/>
          <a:ln>
            <a:noFill/>
          </a:ln>
        </p:spPr>
      </p:pic>
      <p:pic>
        <p:nvPicPr>
          <p:cNvPr descr="preencoded.png" id="596" name="Google Shape;596;p22"/>
          <p:cNvPicPr preferRelativeResize="0"/>
          <p:nvPr/>
        </p:nvPicPr>
        <p:blipFill rotWithShape="1">
          <a:blip r:embed="rId4">
            <a:alphaModFix/>
          </a:blip>
          <a:srcRect b="0" l="0" r="0" t="0"/>
          <a:stretch/>
        </p:blipFill>
        <p:spPr>
          <a:xfrm>
            <a:off x="15417921" y="13142689"/>
            <a:ext cx="537042" cy="536972"/>
          </a:xfrm>
          <a:prstGeom prst="rect">
            <a:avLst/>
          </a:prstGeom>
          <a:noFill/>
          <a:ln>
            <a:noFill/>
          </a:ln>
        </p:spPr>
      </p:pic>
      <p:sp>
        <p:nvSpPr>
          <p:cNvPr id="597" name="Google Shape;597;p22"/>
          <p:cNvSpPr/>
          <p:nvPr/>
        </p:nvSpPr>
        <p:spPr>
          <a:xfrm>
            <a:off x="6596358" y="711200"/>
            <a:ext cx="11181631"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1200" u="none" cap="none" strike="noStrike">
                <a:solidFill>
                  <a:srgbClr val="FFFFFF"/>
                </a:solidFill>
                <a:latin typeface="Yeseva One"/>
                <a:ea typeface="Yeseva One"/>
                <a:cs typeface="Yeseva One"/>
                <a:sym typeface="Yeseva One"/>
              </a:rPr>
              <a:t>Our Team</a:t>
            </a:r>
            <a:endParaRPr b="0" i="0" sz="11200" u="none" cap="none" strike="noStrike">
              <a:solidFill>
                <a:schemeClr val="dk1"/>
              </a:solidFill>
              <a:latin typeface="Calibri"/>
              <a:ea typeface="Calibri"/>
              <a:cs typeface="Calibri"/>
              <a:sym typeface="Calibri"/>
            </a:endParaRPr>
          </a:p>
        </p:txBody>
      </p:sp>
      <p:pic>
        <p:nvPicPr>
          <p:cNvPr descr="preencoded.png" id="598" name="Google Shape;598;p22"/>
          <p:cNvPicPr preferRelativeResize="0"/>
          <p:nvPr/>
        </p:nvPicPr>
        <p:blipFill rotWithShape="1">
          <a:blip r:embed="rId7">
            <a:alphaModFix/>
          </a:blip>
          <a:srcRect b="0" l="0" r="0" t="0"/>
          <a:stretch/>
        </p:blipFill>
        <p:spPr>
          <a:xfrm>
            <a:off x="2032254" y="2628900"/>
            <a:ext cx="6096762" cy="7200900"/>
          </a:xfrm>
          <a:prstGeom prst="rect">
            <a:avLst/>
          </a:prstGeom>
          <a:noFill/>
          <a:ln>
            <a:noFill/>
          </a:ln>
        </p:spPr>
      </p:pic>
      <p:pic>
        <p:nvPicPr>
          <p:cNvPr descr="preencoded.png" id="599" name="Google Shape;599;p22"/>
          <p:cNvPicPr preferRelativeResize="0"/>
          <p:nvPr/>
        </p:nvPicPr>
        <p:blipFill rotWithShape="1">
          <a:blip r:embed="rId8">
            <a:alphaModFix/>
          </a:blip>
          <a:srcRect b="0" l="0" r="0" t="0"/>
          <a:stretch/>
        </p:blipFill>
        <p:spPr>
          <a:xfrm>
            <a:off x="9145143" y="2628900"/>
            <a:ext cx="6096762" cy="7200900"/>
          </a:xfrm>
          <a:prstGeom prst="rect">
            <a:avLst/>
          </a:prstGeom>
          <a:noFill/>
          <a:ln>
            <a:noFill/>
          </a:ln>
        </p:spPr>
      </p:pic>
      <p:pic>
        <p:nvPicPr>
          <p:cNvPr descr="preencoded.png" id="600" name="Google Shape;600;p22"/>
          <p:cNvPicPr preferRelativeResize="0"/>
          <p:nvPr/>
        </p:nvPicPr>
        <p:blipFill rotWithShape="1">
          <a:blip r:embed="rId9">
            <a:alphaModFix/>
          </a:blip>
          <a:srcRect b="0" l="0" r="0" t="0"/>
          <a:stretch/>
        </p:blipFill>
        <p:spPr>
          <a:xfrm>
            <a:off x="16258032" y="2628900"/>
            <a:ext cx="6096762" cy="7200900"/>
          </a:xfrm>
          <a:prstGeom prst="rect">
            <a:avLst/>
          </a:prstGeom>
          <a:noFill/>
          <a:ln>
            <a:noFill/>
          </a:ln>
        </p:spPr>
      </p:pic>
      <p:sp>
        <p:nvSpPr>
          <p:cNvPr id="601" name="Google Shape;601;p22"/>
          <p:cNvSpPr/>
          <p:nvPr/>
        </p:nvSpPr>
        <p:spPr>
          <a:xfrm>
            <a:off x="1956044" y="10325100"/>
            <a:ext cx="53219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2"/>
          <p:cNvSpPr/>
          <p:nvPr/>
        </p:nvSpPr>
        <p:spPr>
          <a:xfrm>
            <a:off x="1956044" y="10325100"/>
            <a:ext cx="557599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Eldruin</a:t>
            </a:r>
            <a:endParaRPr b="0" i="0" sz="6000" u="none" cap="none" strike="noStrike">
              <a:solidFill>
                <a:schemeClr val="dk1"/>
              </a:solidFill>
              <a:latin typeface="Calibri"/>
              <a:ea typeface="Calibri"/>
              <a:cs typeface="Calibri"/>
              <a:sym typeface="Calibri"/>
            </a:endParaRPr>
          </a:p>
        </p:txBody>
      </p:sp>
      <p:sp>
        <p:nvSpPr>
          <p:cNvPr id="603" name="Google Shape;603;p22"/>
          <p:cNvSpPr/>
          <p:nvPr/>
        </p:nvSpPr>
        <p:spPr>
          <a:xfrm>
            <a:off x="1956044" y="11506200"/>
            <a:ext cx="545744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Fire Mage</a:t>
            </a:r>
            <a:endParaRPr b="0" i="0" sz="3200" u="none" cap="none" strike="noStrike">
              <a:solidFill>
                <a:schemeClr val="dk1"/>
              </a:solidFill>
              <a:latin typeface="Calibri"/>
              <a:ea typeface="Calibri"/>
              <a:cs typeface="Calibri"/>
              <a:sym typeface="Calibri"/>
            </a:endParaRPr>
          </a:p>
        </p:txBody>
      </p:sp>
      <p:sp>
        <p:nvSpPr>
          <p:cNvPr id="604" name="Google Shape;604;p22"/>
          <p:cNvSpPr/>
          <p:nvPr/>
        </p:nvSpPr>
        <p:spPr>
          <a:xfrm>
            <a:off x="9145143" y="10185400"/>
            <a:ext cx="5944343"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2"/>
          <p:cNvSpPr/>
          <p:nvPr/>
        </p:nvSpPr>
        <p:spPr>
          <a:xfrm>
            <a:off x="9145143" y="10185400"/>
            <a:ext cx="6198375"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Lunaria</a:t>
            </a:r>
            <a:endParaRPr b="0" i="0" sz="6000" u="none" cap="none" strike="noStrike">
              <a:solidFill>
                <a:schemeClr val="dk1"/>
              </a:solidFill>
              <a:latin typeface="Calibri"/>
              <a:ea typeface="Calibri"/>
              <a:cs typeface="Calibri"/>
              <a:sym typeface="Calibri"/>
            </a:endParaRPr>
          </a:p>
        </p:txBody>
      </p:sp>
      <p:sp>
        <p:nvSpPr>
          <p:cNvPr id="606" name="Google Shape;606;p22"/>
          <p:cNvSpPr/>
          <p:nvPr/>
        </p:nvSpPr>
        <p:spPr>
          <a:xfrm>
            <a:off x="9145143" y="11366500"/>
            <a:ext cx="6079827"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Moon Priestess</a:t>
            </a:r>
            <a:endParaRPr b="0" i="0" sz="3200" u="none" cap="none" strike="noStrike">
              <a:solidFill>
                <a:schemeClr val="dk1"/>
              </a:solidFill>
              <a:latin typeface="Calibri"/>
              <a:ea typeface="Calibri"/>
              <a:cs typeface="Calibri"/>
              <a:sym typeface="Calibri"/>
            </a:endParaRPr>
          </a:p>
        </p:txBody>
      </p:sp>
      <p:sp>
        <p:nvSpPr>
          <p:cNvPr id="607" name="Google Shape;607;p22"/>
          <p:cNvSpPr/>
          <p:nvPr/>
        </p:nvSpPr>
        <p:spPr>
          <a:xfrm>
            <a:off x="16258032" y="10325100"/>
            <a:ext cx="508063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2"/>
          <p:cNvSpPr/>
          <p:nvPr/>
        </p:nvSpPr>
        <p:spPr>
          <a:xfrm>
            <a:off x="16258032" y="10325100"/>
            <a:ext cx="533466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Elementalen</a:t>
            </a:r>
            <a:endParaRPr b="0" i="0" sz="6000" u="none" cap="none" strike="noStrike">
              <a:solidFill>
                <a:schemeClr val="dk1"/>
              </a:solidFill>
              <a:latin typeface="Calibri"/>
              <a:ea typeface="Calibri"/>
              <a:cs typeface="Calibri"/>
              <a:sym typeface="Calibri"/>
            </a:endParaRPr>
          </a:p>
        </p:txBody>
      </p:sp>
      <p:sp>
        <p:nvSpPr>
          <p:cNvPr id="609" name="Google Shape;609;p22"/>
          <p:cNvSpPr/>
          <p:nvPr/>
        </p:nvSpPr>
        <p:spPr>
          <a:xfrm>
            <a:off x="16258032" y="11506200"/>
            <a:ext cx="521611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Guardians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14" name="Shape 614"/>
        <p:cNvGrpSpPr/>
        <p:nvPr/>
      </p:nvGrpSpPr>
      <p:grpSpPr>
        <a:xfrm>
          <a:off x="0" y="0"/>
          <a:ext cx="0" cy="0"/>
          <a:chOff x="0" y="0"/>
          <a:chExt cx="0" cy="0"/>
        </a:xfrm>
      </p:grpSpPr>
      <p:sp>
        <p:nvSpPr>
          <p:cNvPr id="615" name="Google Shape;615;p23"/>
          <p:cNvSpPr/>
          <p:nvPr/>
        </p:nvSpPr>
        <p:spPr>
          <a:xfrm>
            <a:off x="1219352" y="2311400"/>
            <a:ext cx="21948343" cy="9093200"/>
          </a:xfrm>
          <a:prstGeom prst="roundRect">
            <a:avLst>
              <a:gd fmla="val 13978"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3"/>
          <p:cNvSpPr/>
          <p:nvPr/>
        </p:nvSpPr>
        <p:spPr>
          <a:xfrm>
            <a:off x="6909664" y="-6159500"/>
            <a:ext cx="15089486" cy="19278600"/>
          </a:xfrm>
          <a:prstGeom prst="roundRect">
            <a:avLst>
              <a:gd fmla="val 28057"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7" name="Google Shape;617;p23"/>
          <p:cNvPicPr preferRelativeResize="0"/>
          <p:nvPr/>
        </p:nvPicPr>
        <p:blipFill rotWithShape="1">
          <a:blip r:embed="rId3">
            <a:alphaModFix/>
          </a:blip>
          <a:srcRect b="0" l="0" r="0" t="0"/>
          <a:stretch/>
        </p:blipFill>
        <p:spPr>
          <a:xfrm>
            <a:off x="6604826" y="2006600"/>
            <a:ext cx="609676" cy="609600"/>
          </a:xfrm>
          <a:prstGeom prst="rect">
            <a:avLst/>
          </a:prstGeom>
          <a:noFill/>
          <a:ln>
            <a:noFill/>
          </a:ln>
        </p:spPr>
      </p:pic>
      <p:pic>
        <p:nvPicPr>
          <p:cNvPr descr="preencoded.png" id="618" name="Google Shape;618;p23"/>
          <p:cNvPicPr preferRelativeResize="0"/>
          <p:nvPr/>
        </p:nvPicPr>
        <p:blipFill rotWithShape="1">
          <a:blip r:embed="rId4">
            <a:alphaModFix/>
          </a:blip>
          <a:srcRect b="0" l="0" r="0" t="0"/>
          <a:stretch/>
        </p:blipFill>
        <p:spPr>
          <a:xfrm>
            <a:off x="6641124" y="2042889"/>
            <a:ext cx="537042" cy="536972"/>
          </a:xfrm>
          <a:prstGeom prst="rect">
            <a:avLst/>
          </a:prstGeom>
          <a:noFill/>
          <a:ln>
            <a:noFill/>
          </a:ln>
        </p:spPr>
      </p:pic>
      <p:pic>
        <p:nvPicPr>
          <p:cNvPr descr="preencoded.png" id="619" name="Google Shape;619;p23"/>
          <p:cNvPicPr preferRelativeResize="0"/>
          <p:nvPr/>
        </p:nvPicPr>
        <p:blipFill rotWithShape="1">
          <a:blip r:embed="rId5">
            <a:alphaModFix/>
          </a:blip>
          <a:srcRect b="0" l="0" r="0" t="0"/>
          <a:stretch/>
        </p:blipFill>
        <p:spPr>
          <a:xfrm>
            <a:off x="16346943" y="558800"/>
            <a:ext cx="1625803" cy="1625600"/>
          </a:xfrm>
          <a:prstGeom prst="rect">
            <a:avLst/>
          </a:prstGeom>
          <a:noFill/>
          <a:ln>
            <a:noFill/>
          </a:ln>
        </p:spPr>
      </p:pic>
      <p:pic>
        <p:nvPicPr>
          <p:cNvPr descr="preencoded.png" id="620" name="Google Shape;620;p23"/>
          <p:cNvPicPr preferRelativeResize="0"/>
          <p:nvPr/>
        </p:nvPicPr>
        <p:blipFill rotWithShape="1">
          <a:blip r:embed="rId6">
            <a:alphaModFix/>
          </a:blip>
          <a:srcRect b="0" l="0" r="0" t="0"/>
          <a:stretch/>
        </p:blipFill>
        <p:spPr>
          <a:xfrm>
            <a:off x="16448592" y="660400"/>
            <a:ext cx="1422655" cy="1422276"/>
          </a:xfrm>
          <a:prstGeom prst="rect">
            <a:avLst/>
          </a:prstGeom>
          <a:noFill/>
          <a:ln>
            <a:noFill/>
          </a:ln>
        </p:spPr>
      </p:pic>
      <p:pic>
        <p:nvPicPr>
          <p:cNvPr descr="preencoded.png" id="621" name="Google Shape;621;p23"/>
          <p:cNvPicPr preferRelativeResize="0"/>
          <p:nvPr/>
        </p:nvPicPr>
        <p:blipFill rotWithShape="1">
          <a:blip r:embed="rId5">
            <a:alphaModFix/>
          </a:blip>
          <a:srcRect b="0" l="0" r="0" t="0"/>
          <a:stretch/>
        </p:blipFill>
        <p:spPr>
          <a:xfrm>
            <a:off x="19750969" y="4673600"/>
            <a:ext cx="1625803" cy="1625600"/>
          </a:xfrm>
          <a:prstGeom prst="rect">
            <a:avLst/>
          </a:prstGeom>
          <a:noFill/>
          <a:ln>
            <a:noFill/>
          </a:ln>
        </p:spPr>
      </p:pic>
      <p:pic>
        <p:nvPicPr>
          <p:cNvPr descr="preencoded.png" id="622" name="Google Shape;622;p23"/>
          <p:cNvPicPr preferRelativeResize="0"/>
          <p:nvPr/>
        </p:nvPicPr>
        <p:blipFill rotWithShape="1">
          <a:blip r:embed="rId7">
            <a:alphaModFix/>
          </a:blip>
          <a:srcRect b="0" l="0" r="0" t="0"/>
          <a:stretch/>
        </p:blipFill>
        <p:spPr>
          <a:xfrm>
            <a:off x="19847296" y="4724400"/>
            <a:ext cx="1478670" cy="1478483"/>
          </a:xfrm>
          <a:prstGeom prst="rect">
            <a:avLst/>
          </a:prstGeom>
          <a:noFill/>
          <a:ln>
            <a:noFill/>
          </a:ln>
        </p:spPr>
      </p:pic>
      <p:pic>
        <p:nvPicPr>
          <p:cNvPr descr="preencoded.png" id="623" name="Google Shape;623;p23"/>
          <p:cNvPicPr preferRelativeResize="0"/>
          <p:nvPr/>
        </p:nvPicPr>
        <p:blipFill rotWithShape="1">
          <a:blip r:embed="rId8">
            <a:alphaModFix/>
          </a:blip>
          <a:srcRect b="0" l="0" r="0" t="0"/>
          <a:stretch/>
        </p:blipFill>
        <p:spPr>
          <a:xfrm>
            <a:off x="7379622" y="3581400"/>
            <a:ext cx="7493937" cy="6553200"/>
          </a:xfrm>
          <a:prstGeom prst="rect">
            <a:avLst/>
          </a:prstGeom>
          <a:noFill/>
          <a:ln>
            <a:noFill/>
          </a:ln>
        </p:spPr>
      </p:pic>
      <p:sp>
        <p:nvSpPr>
          <p:cNvPr id="624" name="Google Shape;624;p23"/>
          <p:cNvSpPr/>
          <p:nvPr/>
        </p:nvSpPr>
        <p:spPr>
          <a:xfrm>
            <a:off x="1968746" y="3009900"/>
            <a:ext cx="11092720" cy="5389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An Unforgettable Journey</a:t>
            </a:r>
            <a:endParaRPr b="0" i="0" sz="11200" u="none" cap="none" strike="noStrike">
              <a:solidFill>
                <a:schemeClr val="dk1"/>
              </a:solidFill>
              <a:latin typeface="Calibri"/>
              <a:ea typeface="Calibri"/>
              <a:cs typeface="Calibri"/>
              <a:sym typeface="Calibri"/>
            </a:endParaRPr>
          </a:p>
        </p:txBody>
      </p:sp>
      <p:sp>
        <p:nvSpPr>
          <p:cNvPr id="625" name="Google Shape;625;p23"/>
          <p:cNvSpPr/>
          <p:nvPr/>
        </p:nvSpPr>
        <p:spPr>
          <a:xfrm>
            <a:off x="15445130" y="6705600"/>
            <a:ext cx="6045956"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3"/>
          <p:cNvSpPr/>
          <p:nvPr/>
        </p:nvSpPr>
        <p:spPr>
          <a:xfrm>
            <a:off x="15445130" y="6705600"/>
            <a:ext cx="6299987" cy="20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An Adventure Awaits</a:t>
            </a:r>
            <a:endParaRPr b="0" i="0" sz="6000" u="none" cap="none" strike="noStrike">
              <a:solidFill>
                <a:schemeClr val="dk1"/>
              </a:solidFill>
              <a:latin typeface="Calibri"/>
              <a:ea typeface="Calibri"/>
              <a:cs typeface="Calibri"/>
              <a:sym typeface="Calibri"/>
            </a:endParaRPr>
          </a:p>
        </p:txBody>
      </p:sp>
      <p:sp>
        <p:nvSpPr>
          <p:cNvPr id="627" name="Google Shape;627;p23"/>
          <p:cNvSpPr/>
          <p:nvPr/>
        </p:nvSpPr>
        <p:spPr>
          <a:xfrm>
            <a:off x="15445130" y="8763000"/>
            <a:ext cx="6181439"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Enter the mysterious world of the sea serpents, where danger and beauty intertwine.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32" name="Shape 632"/>
        <p:cNvGrpSpPr/>
        <p:nvPr/>
      </p:nvGrpSpPr>
      <p:grpSpPr>
        <a:xfrm>
          <a:off x="0" y="0"/>
          <a:ext cx="0" cy="0"/>
          <a:chOff x="0" y="0"/>
          <a:chExt cx="0" cy="0"/>
        </a:xfrm>
      </p:grpSpPr>
      <p:sp>
        <p:nvSpPr>
          <p:cNvPr id="633" name="Google Shape;633;p24"/>
          <p:cNvSpPr/>
          <p:nvPr/>
        </p:nvSpPr>
        <p:spPr>
          <a:xfrm>
            <a:off x="-5906238" y="3251200"/>
            <a:ext cx="24018702" cy="7226300"/>
          </a:xfrm>
          <a:prstGeom prst="roundRect">
            <a:avLst>
              <a:gd fmla="val 58587"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4"/>
          <p:cNvSpPr/>
          <p:nvPr/>
        </p:nvSpPr>
        <p:spPr>
          <a:xfrm>
            <a:off x="4496362" y="-1409700"/>
            <a:ext cx="21630804" cy="14274800"/>
          </a:xfrm>
          <a:prstGeom prst="roundRect">
            <a:avLst>
              <a:gd fmla="val 8904"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4"/>
          <p:cNvSpPr/>
          <p:nvPr/>
        </p:nvSpPr>
        <p:spPr>
          <a:xfrm>
            <a:off x="6122165" y="2108200"/>
            <a:ext cx="14721140" cy="147320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6" name="Google Shape;636;p24"/>
          <p:cNvPicPr preferRelativeResize="0"/>
          <p:nvPr/>
        </p:nvPicPr>
        <p:blipFill rotWithShape="1">
          <a:blip r:embed="rId3">
            <a:alphaModFix/>
          </a:blip>
          <a:srcRect b="0" l="0" r="0" t="0"/>
          <a:stretch/>
        </p:blipFill>
        <p:spPr>
          <a:xfrm>
            <a:off x="4191524" y="2946400"/>
            <a:ext cx="609676" cy="609600"/>
          </a:xfrm>
          <a:prstGeom prst="rect">
            <a:avLst/>
          </a:prstGeom>
          <a:noFill/>
          <a:ln>
            <a:noFill/>
          </a:ln>
        </p:spPr>
      </p:pic>
      <p:pic>
        <p:nvPicPr>
          <p:cNvPr descr="preencoded.png" id="637" name="Google Shape;637;p24"/>
          <p:cNvPicPr preferRelativeResize="0"/>
          <p:nvPr/>
        </p:nvPicPr>
        <p:blipFill rotWithShape="1">
          <a:blip r:embed="rId4">
            <a:alphaModFix/>
          </a:blip>
          <a:srcRect b="0" l="0" r="0" t="0"/>
          <a:stretch/>
        </p:blipFill>
        <p:spPr>
          <a:xfrm>
            <a:off x="4227822" y="2982689"/>
            <a:ext cx="537042" cy="536972"/>
          </a:xfrm>
          <a:prstGeom prst="rect">
            <a:avLst/>
          </a:prstGeom>
          <a:noFill/>
          <a:ln>
            <a:noFill/>
          </a:ln>
        </p:spPr>
      </p:pic>
      <p:pic>
        <p:nvPicPr>
          <p:cNvPr descr="preencoded.png" id="638" name="Google Shape;638;p24"/>
          <p:cNvPicPr preferRelativeResize="0"/>
          <p:nvPr/>
        </p:nvPicPr>
        <p:blipFill rotWithShape="1">
          <a:blip r:embed="rId3">
            <a:alphaModFix/>
          </a:blip>
          <a:srcRect b="0" l="0" r="0" t="0"/>
          <a:stretch/>
        </p:blipFill>
        <p:spPr>
          <a:xfrm>
            <a:off x="4191524" y="10172700"/>
            <a:ext cx="609676" cy="609600"/>
          </a:xfrm>
          <a:prstGeom prst="rect">
            <a:avLst/>
          </a:prstGeom>
          <a:noFill/>
          <a:ln>
            <a:noFill/>
          </a:ln>
        </p:spPr>
      </p:pic>
      <p:pic>
        <p:nvPicPr>
          <p:cNvPr descr="preencoded.png" id="639" name="Google Shape;639;p24"/>
          <p:cNvPicPr preferRelativeResize="0"/>
          <p:nvPr/>
        </p:nvPicPr>
        <p:blipFill rotWithShape="1">
          <a:blip r:embed="rId4">
            <a:alphaModFix/>
          </a:blip>
          <a:srcRect b="0" l="0" r="0" t="0"/>
          <a:stretch/>
        </p:blipFill>
        <p:spPr>
          <a:xfrm>
            <a:off x="4227822" y="10208989"/>
            <a:ext cx="537042" cy="536972"/>
          </a:xfrm>
          <a:prstGeom prst="rect">
            <a:avLst/>
          </a:prstGeom>
          <a:noFill/>
          <a:ln>
            <a:noFill/>
          </a:ln>
        </p:spPr>
      </p:pic>
      <p:pic>
        <p:nvPicPr>
          <p:cNvPr descr="preencoded.png" id="640" name="Google Shape;640;p24"/>
          <p:cNvPicPr preferRelativeResize="0"/>
          <p:nvPr/>
        </p:nvPicPr>
        <p:blipFill rotWithShape="1">
          <a:blip r:embed="rId3">
            <a:alphaModFix/>
          </a:blip>
          <a:srcRect b="0" l="0" r="0" t="0"/>
          <a:stretch/>
        </p:blipFill>
        <p:spPr>
          <a:xfrm>
            <a:off x="5817327" y="2946400"/>
            <a:ext cx="609676" cy="609600"/>
          </a:xfrm>
          <a:prstGeom prst="rect">
            <a:avLst/>
          </a:prstGeom>
          <a:noFill/>
          <a:ln>
            <a:noFill/>
          </a:ln>
        </p:spPr>
      </p:pic>
      <p:pic>
        <p:nvPicPr>
          <p:cNvPr descr="preencoded.png" id="641" name="Google Shape;641;p24"/>
          <p:cNvPicPr preferRelativeResize="0"/>
          <p:nvPr/>
        </p:nvPicPr>
        <p:blipFill rotWithShape="1">
          <a:blip r:embed="rId4">
            <a:alphaModFix/>
          </a:blip>
          <a:srcRect b="0" l="0" r="0" t="0"/>
          <a:stretch/>
        </p:blipFill>
        <p:spPr>
          <a:xfrm>
            <a:off x="5853625" y="2982689"/>
            <a:ext cx="537042" cy="536972"/>
          </a:xfrm>
          <a:prstGeom prst="rect">
            <a:avLst/>
          </a:prstGeom>
          <a:noFill/>
          <a:ln>
            <a:noFill/>
          </a:ln>
        </p:spPr>
      </p:pic>
      <p:pic>
        <p:nvPicPr>
          <p:cNvPr descr="preencoded.png" id="642" name="Google Shape;642;p24"/>
          <p:cNvPicPr preferRelativeResize="0"/>
          <p:nvPr/>
        </p:nvPicPr>
        <p:blipFill rotWithShape="1">
          <a:blip r:embed="rId3">
            <a:alphaModFix/>
          </a:blip>
          <a:srcRect b="0" l="0" r="0" t="0"/>
          <a:stretch/>
        </p:blipFill>
        <p:spPr>
          <a:xfrm>
            <a:off x="5817327" y="10172700"/>
            <a:ext cx="609676" cy="609600"/>
          </a:xfrm>
          <a:prstGeom prst="rect">
            <a:avLst/>
          </a:prstGeom>
          <a:noFill/>
          <a:ln>
            <a:noFill/>
          </a:ln>
        </p:spPr>
      </p:pic>
      <p:pic>
        <p:nvPicPr>
          <p:cNvPr descr="preencoded.png" id="643" name="Google Shape;643;p24"/>
          <p:cNvPicPr preferRelativeResize="0"/>
          <p:nvPr/>
        </p:nvPicPr>
        <p:blipFill rotWithShape="1">
          <a:blip r:embed="rId4">
            <a:alphaModFix/>
          </a:blip>
          <a:srcRect b="0" l="0" r="0" t="0"/>
          <a:stretch/>
        </p:blipFill>
        <p:spPr>
          <a:xfrm>
            <a:off x="5853625" y="10208989"/>
            <a:ext cx="537042" cy="536972"/>
          </a:xfrm>
          <a:prstGeom prst="rect">
            <a:avLst/>
          </a:prstGeom>
          <a:noFill/>
          <a:ln>
            <a:noFill/>
          </a:ln>
        </p:spPr>
      </p:pic>
      <p:pic>
        <p:nvPicPr>
          <p:cNvPr descr="preencoded.png" id="644" name="Google Shape;644;p24"/>
          <p:cNvPicPr preferRelativeResize="0"/>
          <p:nvPr/>
        </p:nvPicPr>
        <p:blipFill rotWithShape="1">
          <a:blip r:embed="rId3">
            <a:alphaModFix/>
          </a:blip>
          <a:srcRect b="0" l="0" r="0" t="0"/>
          <a:stretch/>
        </p:blipFill>
        <p:spPr>
          <a:xfrm>
            <a:off x="20538467" y="12560300"/>
            <a:ext cx="609676" cy="609600"/>
          </a:xfrm>
          <a:prstGeom prst="rect">
            <a:avLst/>
          </a:prstGeom>
          <a:noFill/>
          <a:ln>
            <a:noFill/>
          </a:ln>
        </p:spPr>
      </p:pic>
      <p:pic>
        <p:nvPicPr>
          <p:cNvPr descr="preencoded.png" id="645" name="Google Shape;645;p24"/>
          <p:cNvPicPr preferRelativeResize="0"/>
          <p:nvPr/>
        </p:nvPicPr>
        <p:blipFill rotWithShape="1">
          <a:blip r:embed="rId4">
            <a:alphaModFix/>
          </a:blip>
          <a:srcRect b="0" l="0" r="0" t="0"/>
          <a:stretch/>
        </p:blipFill>
        <p:spPr>
          <a:xfrm>
            <a:off x="20574765" y="12596589"/>
            <a:ext cx="537042" cy="536972"/>
          </a:xfrm>
          <a:prstGeom prst="rect">
            <a:avLst/>
          </a:prstGeom>
          <a:noFill/>
          <a:ln>
            <a:noFill/>
          </a:ln>
        </p:spPr>
      </p:pic>
      <p:pic>
        <p:nvPicPr>
          <p:cNvPr descr="preencoded.png" id="646" name="Google Shape;646;p24"/>
          <p:cNvPicPr preferRelativeResize="0"/>
          <p:nvPr/>
        </p:nvPicPr>
        <p:blipFill rotWithShape="1">
          <a:blip r:embed="rId5">
            <a:alphaModFix/>
          </a:blip>
          <a:srcRect b="0" l="0" r="0" t="0"/>
          <a:stretch/>
        </p:blipFill>
        <p:spPr>
          <a:xfrm>
            <a:off x="22164270" y="2984500"/>
            <a:ext cx="1625803" cy="1625600"/>
          </a:xfrm>
          <a:prstGeom prst="rect">
            <a:avLst/>
          </a:prstGeom>
          <a:noFill/>
          <a:ln>
            <a:noFill/>
          </a:ln>
        </p:spPr>
      </p:pic>
      <p:pic>
        <p:nvPicPr>
          <p:cNvPr descr="preencoded.png" id="647" name="Google Shape;647;p24"/>
          <p:cNvPicPr preferRelativeResize="0"/>
          <p:nvPr/>
        </p:nvPicPr>
        <p:blipFill rotWithShape="1">
          <a:blip r:embed="rId6">
            <a:alphaModFix/>
          </a:blip>
          <a:srcRect b="0" l="0" r="0" t="0"/>
          <a:stretch/>
        </p:blipFill>
        <p:spPr>
          <a:xfrm>
            <a:off x="22260597" y="3035300"/>
            <a:ext cx="1478670" cy="1478483"/>
          </a:xfrm>
          <a:prstGeom prst="rect">
            <a:avLst/>
          </a:prstGeom>
          <a:noFill/>
          <a:ln>
            <a:noFill/>
          </a:ln>
        </p:spPr>
      </p:pic>
      <p:pic>
        <p:nvPicPr>
          <p:cNvPr descr="preencoded.png" id="648" name="Google Shape;648;p24"/>
          <p:cNvPicPr preferRelativeResize="0"/>
          <p:nvPr/>
        </p:nvPicPr>
        <p:blipFill rotWithShape="1">
          <a:blip r:embed="rId5">
            <a:alphaModFix/>
          </a:blip>
          <a:srcRect b="0" l="0" r="0" t="0"/>
          <a:stretch/>
        </p:blipFill>
        <p:spPr>
          <a:xfrm>
            <a:off x="927216" y="7099300"/>
            <a:ext cx="1625803" cy="1625600"/>
          </a:xfrm>
          <a:prstGeom prst="rect">
            <a:avLst/>
          </a:prstGeom>
          <a:noFill/>
          <a:ln>
            <a:noFill/>
          </a:ln>
        </p:spPr>
      </p:pic>
      <p:pic>
        <p:nvPicPr>
          <p:cNvPr descr="preencoded.png" id="649" name="Google Shape;649;p24"/>
          <p:cNvPicPr preferRelativeResize="0"/>
          <p:nvPr/>
        </p:nvPicPr>
        <p:blipFill rotWithShape="1">
          <a:blip r:embed="rId7">
            <a:alphaModFix/>
          </a:blip>
          <a:srcRect b="0" l="0" r="0" t="0"/>
          <a:stretch/>
        </p:blipFill>
        <p:spPr>
          <a:xfrm>
            <a:off x="1028865" y="7200900"/>
            <a:ext cx="1422655" cy="1422276"/>
          </a:xfrm>
          <a:prstGeom prst="rect">
            <a:avLst/>
          </a:prstGeom>
          <a:noFill/>
          <a:ln>
            <a:noFill/>
          </a:ln>
        </p:spPr>
      </p:pic>
      <p:sp>
        <p:nvSpPr>
          <p:cNvPr id="650" name="Google Shape;650;p24"/>
          <p:cNvSpPr/>
          <p:nvPr/>
        </p:nvSpPr>
        <p:spPr>
          <a:xfrm>
            <a:off x="6782648" y="4838700"/>
            <a:ext cx="9229820" cy="4110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FFFFFF"/>
                </a:solidFill>
                <a:latin typeface="Montserrat"/>
                <a:ea typeface="Montserrat"/>
                <a:cs typeface="Montserrat"/>
                <a:sym typeface="Montserra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51" name="Google Shape;651;p24"/>
          <p:cNvSpPr/>
          <p:nvPr/>
        </p:nvSpPr>
        <p:spPr>
          <a:xfrm>
            <a:off x="6782648" y="10744200"/>
            <a:ext cx="8789499" cy="20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Thank you for choosing EaTemp</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 name="Shape 58"/>
        <p:cNvGrpSpPr/>
        <p:nvPr/>
      </p:nvGrpSpPr>
      <p:grpSpPr>
        <a:xfrm>
          <a:off x="0" y="0"/>
          <a:ext cx="0" cy="0"/>
          <a:chOff x="0" y="0"/>
          <a:chExt cx="0" cy="0"/>
        </a:xfrm>
      </p:grpSpPr>
      <p:pic>
        <p:nvPicPr>
          <p:cNvPr descr="preencoded.png" id="59" name="Google Shape;59;p3"/>
          <p:cNvPicPr preferRelativeResize="0"/>
          <p:nvPr/>
        </p:nvPicPr>
        <p:blipFill rotWithShape="1">
          <a:blip r:embed="rId3">
            <a:alphaModFix/>
          </a:blip>
          <a:srcRect b="0" l="0" r="0" t="0"/>
          <a:stretch/>
        </p:blipFill>
        <p:spPr>
          <a:xfrm>
            <a:off x="0" y="2400300"/>
            <a:ext cx="23878984" cy="11315700"/>
          </a:xfrm>
          <a:prstGeom prst="rect">
            <a:avLst/>
          </a:prstGeom>
          <a:noFill/>
          <a:ln>
            <a:noFill/>
          </a:ln>
        </p:spPr>
      </p:pic>
      <p:sp>
        <p:nvSpPr>
          <p:cNvPr id="60" name="Google Shape;60;p3"/>
          <p:cNvSpPr/>
          <p:nvPr/>
        </p:nvSpPr>
        <p:spPr>
          <a:xfrm>
            <a:off x="10809051" y="0"/>
            <a:ext cx="0"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 name="Google Shape;61;p3"/>
          <p:cNvPicPr preferRelativeResize="0"/>
          <p:nvPr/>
        </p:nvPicPr>
        <p:blipFill rotWithShape="1">
          <a:blip r:embed="rId4">
            <a:alphaModFix/>
          </a:blip>
          <a:srcRect b="0" l="0" r="0" t="0"/>
          <a:stretch/>
        </p:blipFill>
        <p:spPr>
          <a:xfrm>
            <a:off x="10815401" y="0"/>
            <a:ext cx="25404" cy="13716000"/>
          </a:xfrm>
          <a:prstGeom prst="rect">
            <a:avLst/>
          </a:prstGeom>
          <a:noFill/>
          <a:ln>
            <a:noFill/>
          </a:ln>
        </p:spPr>
      </p:pic>
      <p:sp>
        <p:nvSpPr>
          <p:cNvPr id="62" name="Google Shape;62;p3"/>
          <p:cNvSpPr/>
          <p:nvPr/>
        </p:nvSpPr>
        <p:spPr>
          <a:xfrm>
            <a:off x="9081635" y="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 name="Google Shape;63;p3"/>
          <p:cNvPicPr preferRelativeResize="0"/>
          <p:nvPr/>
        </p:nvPicPr>
        <p:blipFill rotWithShape="1">
          <a:blip r:embed="rId5">
            <a:alphaModFix/>
          </a:blip>
          <a:srcRect b="0" l="0" r="0" t="0"/>
          <a:stretch/>
        </p:blipFill>
        <p:spPr>
          <a:xfrm>
            <a:off x="9081635" y="0"/>
            <a:ext cx="15305413" cy="0"/>
          </a:xfrm>
          <a:prstGeom prst="rect">
            <a:avLst/>
          </a:prstGeom>
          <a:noFill/>
          <a:ln>
            <a:noFill/>
          </a:ln>
        </p:spPr>
      </p:pic>
      <p:pic>
        <p:nvPicPr>
          <p:cNvPr descr="preencoded.png" id="64" name="Google Shape;64;p3"/>
          <p:cNvPicPr preferRelativeResize="0"/>
          <p:nvPr/>
        </p:nvPicPr>
        <p:blipFill rotWithShape="1">
          <a:blip r:embed="rId6">
            <a:alphaModFix/>
          </a:blip>
          <a:srcRect b="0" l="0" r="0" t="0"/>
          <a:stretch/>
        </p:blipFill>
        <p:spPr>
          <a:xfrm>
            <a:off x="10555019" y="2146300"/>
            <a:ext cx="508063" cy="508000"/>
          </a:xfrm>
          <a:prstGeom prst="rect">
            <a:avLst/>
          </a:prstGeom>
          <a:noFill/>
          <a:ln>
            <a:noFill/>
          </a:ln>
        </p:spPr>
      </p:pic>
      <p:pic>
        <p:nvPicPr>
          <p:cNvPr descr="preencoded.png" id="65" name="Google Shape;65;p3"/>
          <p:cNvPicPr preferRelativeResize="0"/>
          <p:nvPr/>
        </p:nvPicPr>
        <p:blipFill rotWithShape="1">
          <a:blip r:embed="rId7">
            <a:alphaModFix/>
          </a:blip>
          <a:srcRect b="0" l="0" r="0" t="0"/>
          <a:stretch/>
        </p:blipFill>
        <p:spPr>
          <a:xfrm>
            <a:off x="10585268" y="2176543"/>
            <a:ext cx="447535" cy="447480"/>
          </a:xfrm>
          <a:prstGeom prst="rect">
            <a:avLst/>
          </a:prstGeom>
          <a:noFill/>
          <a:ln>
            <a:noFill/>
          </a:ln>
        </p:spPr>
      </p:pic>
      <p:pic>
        <p:nvPicPr>
          <p:cNvPr descr="preencoded.png" id="66" name="Google Shape;66;p3"/>
          <p:cNvPicPr preferRelativeResize="0"/>
          <p:nvPr/>
        </p:nvPicPr>
        <p:blipFill rotWithShape="1">
          <a:blip r:embed="rId8">
            <a:alphaModFix/>
          </a:blip>
          <a:srcRect b="0" l="0" r="0" t="0"/>
          <a:stretch/>
        </p:blipFill>
        <p:spPr>
          <a:xfrm>
            <a:off x="508063" y="2921000"/>
            <a:ext cx="1447981" cy="1447800"/>
          </a:xfrm>
          <a:prstGeom prst="rect">
            <a:avLst/>
          </a:prstGeom>
          <a:noFill/>
          <a:ln>
            <a:noFill/>
          </a:ln>
        </p:spPr>
      </p:pic>
      <p:pic>
        <p:nvPicPr>
          <p:cNvPr descr="preencoded.png" id="67" name="Google Shape;67;p3"/>
          <p:cNvPicPr preferRelativeResize="0"/>
          <p:nvPr/>
        </p:nvPicPr>
        <p:blipFill rotWithShape="1">
          <a:blip r:embed="rId9">
            <a:alphaModFix/>
          </a:blip>
          <a:srcRect b="0" l="0" r="0" t="0"/>
          <a:stretch/>
        </p:blipFill>
        <p:spPr>
          <a:xfrm>
            <a:off x="598595" y="3011488"/>
            <a:ext cx="1267052" cy="1266723"/>
          </a:xfrm>
          <a:prstGeom prst="rect">
            <a:avLst/>
          </a:prstGeom>
          <a:noFill/>
          <a:ln>
            <a:noFill/>
          </a:ln>
        </p:spPr>
      </p:pic>
      <p:pic>
        <p:nvPicPr>
          <p:cNvPr descr="preencoded.png" id="68" name="Google Shape;68;p3"/>
          <p:cNvPicPr preferRelativeResize="0"/>
          <p:nvPr/>
        </p:nvPicPr>
        <p:blipFill rotWithShape="1">
          <a:blip r:embed="rId10">
            <a:alphaModFix/>
          </a:blip>
          <a:srcRect b="0" l="0" r="0" t="0"/>
          <a:stretch/>
        </p:blipFill>
        <p:spPr>
          <a:xfrm>
            <a:off x="14009851" y="11658600"/>
            <a:ext cx="1143143" cy="1143000"/>
          </a:xfrm>
          <a:prstGeom prst="rect">
            <a:avLst/>
          </a:prstGeom>
          <a:noFill/>
          <a:ln>
            <a:noFill/>
          </a:ln>
        </p:spPr>
      </p:pic>
      <p:pic>
        <p:nvPicPr>
          <p:cNvPr descr="preencoded.png" id="69" name="Google Shape;69;p3"/>
          <p:cNvPicPr preferRelativeResize="0"/>
          <p:nvPr/>
        </p:nvPicPr>
        <p:blipFill rotWithShape="1">
          <a:blip r:embed="rId11">
            <a:alphaModFix/>
          </a:blip>
          <a:srcRect b="0" l="0" r="0" t="0"/>
          <a:stretch/>
        </p:blipFill>
        <p:spPr>
          <a:xfrm>
            <a:off x="14077581" y="11694319"/>
            <a:ext cx="1039690" cy="1039558"/>
          </a:xfrm>
          <a:prstGeom prst="rect">
            <a:avLst/>
          </a:prstGeom>
          <a:noFill/>
          <a:ln>
            <a:noFill/>
          </a:ln>
        </p:spPr>
      </p:pic>
      <p:sp>
        <p:nvSpPr>
          <p:cNvPr id="70" name="Google Shape;70;p3"/>
          <p:cNvSpPr/>
          <p:nvPr/>
        </p:nvSpPr>
        <p:spPr>
          <a:xfrm>
            <a:off x="-194758" y="4508500"/>
            <a:ext cx="10229012" cy="5376333"/>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6000" u="none" cap="none" strike="noStrike">
                <a:solidFill>
                  <a:srgbClr val="FFFFFF"/>
                </a:solidFill>
                <a:latin typeface="Yeseva One"/>
                <a:ea typeface="Yeseva One"/>
                <a:cs typeface="Yeseva One"/>
                <a:sym typeface="Yeseva One"/>
              </a:rPr>
              <a:t>Table of Contents</a:t>
            </a:r>
            <a:endParaRPr b="0" i="0" sz="16000" u="none" cap="none" strike="noStrike">
              <a:solidFill>
                <a:schemeClr val="dk1"/>
              </a:solidFill>
              <a:latin typeface="Calibri"/>
              <a:ea typeface="Calibri"/>
              <a:cs typeface="Calibri"/>
              <a:sym typeface="Calibri"/>
            </a:endParaRPr>
          </a:p>
        </p:txBody>
      </p:sp>
      <p:sp>
        <p:nvSpPr>
          <p:cNvPr id="71" name="Google Shape;71;p3"/>
          <p:cNvSpPr/>
          <p:nvPr/>
        </p:nvSpPr>
        <p:spPr>
          <a:xfrm>
            <a:off x="11342518" y="3505200"/>
            <a:ext cx="5690311"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1342518" y="35814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1</a:t>
            </a:r>
            <a:endParaRPr b="0" i="0" sz="11200" u="none" cap="none" strike="noStrike">
              <a:solidFill>
                <a:schemeClr val="dk1"/>
              </a:solidFill>
              <a:latin typeface="Calibri"/>
              <a:ea typeface="Calibri"/>
              <a:cs typeface="Calibri"/>
              <a:sym typeface="Calibri"/>
            </a:endParaRPr>
          </a:p>
        </p:txBody>
      </p:sp>
      <p:sp>
        <p:nvSpPr>
          <p:cNvPr id="73" name="Google Shape;73;p3"/>
          <p:cNvSpPr/>
          <p:nvPr/>
        </p:nvSpPr>
        <p:spPr>
          <a:xfrm>
            <a:off x="12460257" y="3505200"/>
            <a:ext cx="457257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2460257" y="350520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Introduction</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2460257" y="43053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The Extraordinary Realm</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16905813" y="52070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6905813" y="52070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2</a:t>
            </a:r>
            <a:endParaRPr b="0" i="0" sz="11200" u="none" cap="none" strike="noStrike">
              <a:solidFill>
                <a:schemeClr val="dk1"/>
              </a:solidFill>
              <a:latin typeface="Calibri"/>
              <a:ea typeface="Calibri"/>
              <a:cs typeface="Calibri"/>
              <a:sym typeface="Calibri"/>
            </a:endParaRPr>
          </a:p>
        </p:txBody>
      </p:sp>
      <p:sp>
        <p:nvSpPr>
          <p:cNvPr id="78" name="Google Shape;78;p3"/>
          <p:cNvSpPr/>
          <p:nvPr/>
        </p:nvSpPr>
        <p:spPr>
          <a:xfrm>
            <a:off x="18023553" y="53784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8023553" y="53784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Encounters</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8023553" y="61785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Unicorn Sightings</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11342518" y="60325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1342518" y="60325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3</a:t>
            </a:r>
            <a:endParaRPr b="0" i="0" sz="11200" u="none" cap="none" strike="noStrike">
              <a:solidFill>
                <a:schemeClr val="dk1"/>
              </a:solidFill>
              <a:latin typeface="Calibri"/>
              <a:ea typeface="Calibri"/>
              <a:cs typeface="Calibri"/>
              <a:sym typeface="Calibri"/>
            </a:endParaRPr>
          </a:p>
        </p:txBody>
      </p:sp>
      <p:sp>
        <p:nvSpPr>
          <p:cNvPr id="83" name="Google Shape;83;p3"/>
          <p:cNvSpPr/>
          <p:nvPr/>
        </p:nvSpPr>
        <p:spPr>
          <a:xfrm>
            <a:off x="12460257" y="62039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2460257" y="62039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Wonders</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2460257" y="70040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Wishes Granted</a:t>
            </a:r>
            <a:endParaRPr b="0" i="0" sz="3200" u="none" cap="none" strike="noStrike">
              <a:solidFill>
                <a:schemeClr val="dk1"/>
              </a:solidFill>
              <a:latin typeface="Calibri"/>
              <a:ea typeface="Calibri"/>
              <a:cs typeface="Calibri"/>
              <a:sym typeface="Calibri"/>
            </a:endParaRPr>
          </a:p>
        </p:txBody>
      </p:sp>
      <p:sp>
        <p:nvSpPr>
          <p:cNvPr id="86" name="Google Shape;86;p3"/>
          <p:cNvSpPr/>
          <p:nvPr/>
        </p:nvSpPr>
        <p:spPr>
          <a:xfrm>
            <a:off x="16905813" y="77343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6905813" y="77343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4</a:t>
            </a:r>
            <a:endParaRPr b="0" i="0" sz="11200" u="none" cap="none" strike="noStrike">
              <a:solidFill>
                <a:schemeClr val="dk1"/>
              </a:solidFill>
              <a:latin typeface="Calibri"/>
              <a:ea typeface="Calibri"/>
              <a:cs typeface="Calibri"/>
              <a:sym typeface="Calibri"/>
            </a:endParaRPr>
          </a:p>
        </p:txBody>
      </p:sp>
      <p:sp>
        <p:nvSpPr>
          <p:cNvPr id="88" name="Google Shape;88;p3"/>
          <p:cNvSpPr/>
          <p:nvPr/>
        </p:nvSpPr>
        <p:spPr>
          <a:xfrm>
            <a:off x="18023553" y="79057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8023553" y="79057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Magic</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8023553" y="87058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Spellcasting</a:t>
            </a:r>
            <a:endParaRPr b="0" i="0" sz="3200" u="none" cap="none" strike="noStrike">
              <a:solidFill>
                <a:schemeClr val="dk1"/>
              </a:solidFill>
              <a:latin typeface="Calibri"/>
              <a:ea typeface="Calibri"/>
              <a:cs typeface="Calibri"/>
              <a:sym typeface="Calibri"/>
            </a:endParaRPr>
          </a:p>
        </p:txBody>
      </p:sp>
      <p:sp>
        <p:nvSpPr>
          <p:cNvPr id="91" name="Google Shape;91;p3"/>
          <p:cNvSpPr/>
          <p:nvPr/>
        </p:nvSpPr>
        <p:spPr>
          <a:xfrm>
            <a:off x="11342518" y="85598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11342518" y="85598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5</a:t>
            </a:r>
            <a:endParaRPr b="0" i="0" sz="11200" u="none" cap="none" strike="noStrike">
              <a:solidFill>
                <a:schemeClr val="dk1"/>
              </a:solidFill>
              <a:latin typeface="Calibri"/>
              <a:ea typeface="Calibri"/>
              <a:cs typeface="Calibri"/>
              <a:sym typeface="Calibri"/>
            </a:endParaRPr>
          </a:p>
        </p:txBody>
      </p:sp>
      <p:sp>
        <p:nvSpPr>
          <p:cNvPr id="93" name="Google Shape;93;p3"/>
          <p:cNvSpPr/>
          <p:nvPr/>
        </p:nvSpPr>
        <p:spPr>
          <a:xfrm>
            <a:off x="12460257" y="87312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12460257" y="87312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Adventure</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12460257" y="95313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Happily Ever After</a:t>
            </a:r>
            <a:endParaRPr b="0" i="0" sz="3200" u="none" cap="none" strike="noStrike">
              <a:solidFill>
                <a:schemeClr val="dk1"/>
              </a:solidFill>
              <a:latin typeface="Calibri"/>
              <a:ea typeface="Calibri"/>
              <a:cs typeface="Calibri"/>
              <a:sym typeface="Calibri"/>
            </a:endParaRPr>
          </a:p>
        </p:txBody>
      </p:sp>
      <p:sp>
        <p:nvSpPr>
          <p:cNvPr id="96" name="Google Shape;96;p3"/>
          <p:cNvSpPr/>
          <p:nvPr/>
        </p:nvSpPr>
        <p:spPr>
          <a:xfrm>
            <a:off x="16905813" y="102616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16905813" y="102616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C1C1C1"/>
                </a:solidFill>
                <a:latin typeface="Yeseva One"/>
                <a:ea typeface="Yeseva One"/>
                <a:cs typeface="Yeseva One"/>
                <a:sym typeface="Yeseva One"/>
              </a:rPr>
              <a:t>6</a:t>
            </a:r>
            <a:endParaRPr b="0" i="0" sz="11200" u="none" cap="none" strike="noStrike">
              <a:solidFill>
                <a:schemeClr val="dk1"/>
              </a:solidFill>
              <a:latin typeface="Calibri"/>
              <a:ea typeface="Calibri"/>
              <a:cs typeface="Calibri"/>
              <a:sym typeface="Calibri"/>
            </a:endParaRPr>
          </a:p>
        </p:txBody>
      </p:sp>
      <p:sp>
        <p:nvSpPr>
          <p:cNvPr id="98" name="Google Shape;98;p3"/>
          <p:cNvSpPr/>
          <p:nvPr/>
        </p:nvSpPr>
        <p:spPr>
          <a:xfrm>
            <a:off x="18023553" y="104330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18023553" y="104330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Yeseva One"/>
                <a:ea typeface="Yeseva One"/>
                <a:cs typeface="Yeseva One"/>
                <a:sym typeface="Yeseva One"/>
              </a:rPr>
              <a:t>Conclusion</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18023553" y="112331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C1C1C1"/>
                </a:solidFill>
                <a:latin typeface="Montserrat"/>
                <a:ea typeface="Montserrat"/>
                <a:cs typeface="Montserrat"/>
                <a:sym typeface="Montserrat"/>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5" name="Shape 105"/>
        <p:cNvGrpSpPr/>
        <p:nvPr/>
      </p:nvGrpSpPr>
      <p:grpSpPr>
        <a:xfrm>
          <a:off x="0" y="0"/>
          <a:ext cx="0" cy="0"/>
          <a:chOff x="0" y="0"/>
          <a:chExt cx="0" cy="0"/>
        </a:xfrm>
      </p:grpSpPr>
      <p:pic>
        <p:nvPicPr>
          <p:cNvPr descr="preencoded.png" id="106" name="Google Shape;106;p4"/>
          <p:cNvPicPr preferRelativeResize="0"/>
          <p:nvPr/>
        </p:nvPicPr>
        <p:blipFill rotWithShape="1">
          <a:blip r:embed="rId3">
            <a:alphaModFix/>
          </a:blip>
          <a:srcRect b="0" l="0" r="0" t="0"/>
          <a:stretch/>
        </p:blipFill>
        <p:spPr>
          <a:xfrm>
            <a:off x="0" y="5905500"/>
            <a:ext cx="23726565" cy="7810500"/>
          </a:xfrm>
          <a:prstGeom prst="rect">
            <a:avLst/>
          </a:prstGeom>
          <a:noFill/>
          <a:ln>
            <a:noFill/>
          </a:ln>
        </p:spPr>
      </p:pic>
      <p:pic>
        <p:nvPicPr>
          <p:cNvPr descr="preencoded.png" id="107" name="Google Shape;107;p4"/>
          <p:cNvPicPr preferRelativeResize="0"/>
          <p:nvPr/>
        </p:nvPicPr>
        <p:blipFill rotWithShape="1">
          <a:blip r:embed="rId4">
            <a:alphaModFix/>
          </a:blip>
          <a:srcRect b="0" l="0" r="0" t="0"/>
          <a:stretch/>
        </p:blipFill>
        <p:spPr>
          <a:xfrm>
            <a:off x="16835954" y="0"/>
            <a:ext cx="31755" cy="5905500"/>
          </a:xfrm>
          <a:prstGeom prst="rect">
            <a:avLst/>
          </a:prstGeom>
          <a:noFill/>
          <a:ln>
            <a:noFill/>
          </a:ln>
        </p:spPr>
      </p:pic>
      <p:pic>
        <p:nvPicPr>
          <p:cNvPr descr="preencoded.png" id="108" name="Google Shape;108;p4"/>
          <p:cNvPicPr preferRelativeResize="0"/>
          <p:nvPr/>
        </p:nvPicPr>
        <p:blipFill rotWithShape="1">
          <a:blip r:embed="rId5">
            <a:alphaModFix/>
          </a:blip>
          <a:srcRect b="0" l="0" r="0" t="0"/>
          <a:stretch/>
        </p:blipFill>
        <p:spPr>
          <a:xfrm>
            <a:off x="16626378" y="5689600"/>
            <a:ext cx="447535" cy="447480"/>
          </a:xfrm>
          <a:prstGeom prst="rect">
            <a:avLst/>
          </a:prstGeom>
          <a:noFill/>
          <a:ln>
            <a:noFill/>
          </a:ln>
        </p:spPr>
      </p:pic>
      <p:pic>
        <p:nvPicPr>
          <p:cNvPr descr="preencoded.png" id="109" name="Google Shape;109;p4"/>
          <p:cNvPicPr preferRelativeResize="0"/>
          <p:nvPr/>
        </p:nvPicPr>
        <p:blipFill rotWithShape="1">
          <a:blip r:embed="rId6">
            <a:alphaModFix/>
          </a:blip>
          <a:srcRect b="0" l="0" r="0" t="0"/>
          <a:stretch/>
        </p:blipFill>
        <p:spPr>
          <a:xfrm>
            <a:off x="18480810" y="2527300"/>
            <a:ext cx="1447981" cy="1447800"/>
          </a:xfrm>
          <a:prstGeom prst="rect">
            <a:avLst/>
          </a:prstGeom>
          <a:noFill/>
          <a:ln>
            <a:noFill/>
          </a:ln>
        </p:spPr>
      </p:pic>
      <p:pic>
        <p:nvPicPr>
          <p:cNvPr descr="preencoded.png" id="110" name="Google Shape;110;p4"/>
          <p:cNvPicPr preferRelativeResize="0"/>
          <p:nvPr/>
        </p:nvPicPr>
        <p:blipFill rotWithShape="1">
          <a:blip r:embed="rId7">
            <a:alphaModFix/>
          </a:blip>
          <a:srcRect b="0" l="0" r="0" t="0"/>
          <a:stretch/>
        </p:blipFill>
        <p:spPr>
          <a:xfrm>
            <a:off x="18571341" y="2617788"/>
            <a:ext cx="1267052" cy="1266723"/>
          </a:xfrm>
          <a:prstGeom prst="rect">
            <a:avLst/>
          </a:prstGeom>
          <a:noFill/>
          <a:ln>
            <a:noFill/>
          </a:ln>
        </p:spPr>
      </p:pic>
      <p:pic>
        <p:nvPicPr>
          <p:cNvPr descr="preencoded.png" id="111" name="Google Shape;111;p4"/>
          <p:cNvPicPr preferRelativeResize="0"/>
          <p:nvPr/>
        </p:nvPicPr>
        <p:blipFill rotWithShape="1">
          <a:blip r:embed="rId8">
            <a:alphaModFix/>
          </a:blip>
          <a:srcRect b="0" l="0" r="0" t="0"/>
          <a:stretch/>
        </p:blipFill>
        <p:spPr>
          <a:xfrm>
            <a:off x="1028829" y="11112500"/>
            <a:ext cx="1143143" cy="1143000"/>
          </a:xfrm>
          <a:prstGeom prst="rect">
            <a:avLst/>
          </a:prstGeom>
          <a:noFill/>
          <a:ln>
            <a:noFill/>
          </a:ln>
        </p:spPr>
      </p:pic>
      <p:pic>
        <p:nvPicPr>
          <p:cNvPr descr="preencoded.png" id="112" name="Google Shape;112;p4"/>
          <p:cNvPicPr preferRelativeResize="0"/>
          <p:nvPr/>
        </p:nvPicPr>
        <p:blipFill rotWithShape="1">
          <a:blip r:embed="rId9">
            <a:alphaModFix/>
          </a:blip>
          <a:srcRect b="0" l="0" r="0" t="0"/>
          <a:stretch/>
        </p:blipFill>
        <p:spPr>
          <a:xfrm>
            <a:off x="1096559" y="11148219"/>
            <a:ext cx="1039690" cy="1039558"/>
          </a:xfrm>
          <a:prstGeom prst="rect">
            <a:avLst/>
          </a:prstGeom>
          <a:noFill/>
          <a:ln>
            <a:noFill/>
          </a:ln>
        </p:spPr>
      </p:pic>
      <p:sp>
        <p:nvSpPr>
          <p:cNvPr id="113" name="Google Shape;113;p4"/>
          <p:cNvSpPr/>
          <p:nvPr/>
        </p:nvSpPr>
        <p:spPr>
          <a:xfrm>
            <a:off x="1740117" y="1955800"/>
            <a:ext cx="12743926"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The Realm of the Extraordinary</a:t>
            </a:r>
            <a:endParaRPr b="0" i="0" sz="11200" u="none" cap="none" strike="noStrike">
              <a:solidFill>
                <a:schemeClr val="dk1"/>
              </a:solidFill>
              <a:latin typeface="Calibri"/>
              <a:ea typeface="Calibri"/>
              <a:cs typeface="Calibri"/>
              <a:sym typeface="Calibri"/>
            </a:endParaRPr>
          </a:p>
        </p:txBody>
      </p:sp>
      <p:sp>
        <p:nvSpPr>
          <p:cNvPr id="114" name="Google Shape;114;p4"/>
          <p:cNvSpPr/>
          <p:nvPr/>
        </p:nvSpPr>
        <p:spPr>
          <a:xfrm>
            <a:off x="3531041" y="73025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5" name="Google Shape;115;p4"/>
          <p:cNvSpPr/>
          <p:nvPr/>
        </p:nvSpPr>
        <p:spPr>
          <a:xfrm>
            <a:off x="13273159" y="73025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0" name="Shape 120"/>
        <p:cNvGrpSpPr/>
        <p:nvPr/>
      </p:nvGrpSpPr>
      <p:grpSpPr>
        <a:xfrm>
          <a:off x="0" y="0"/>
          <a:ext cx="0" cy="0"/>
          <a:chOff x="0" y="0"/>
          <a:chExt cx="0" cy="0"/>
        </a:xfrm>
      </p:grpSpPr>
      <p:sp>
        <p:nvSpPr>
          <p:cNvPr id="121" name="Google Shape;121;p5"/>
          <p:cNvSpPr/>
          <p:nvPr/>
        </p:nvSpPr>
        <p:spPr>
          <a:xfrm>
            <a:off x="1143143" y="1193800"/>
            <a:ext cx="22113464" cy="113411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2" name="Google Shape;122;p5"/>
          <p:cNvPicPr preferRelativeResize="0"/>
          <p:nvPr/>
        </p:nvPicPr>
        <p:blipFill rotWithShape="1">
          <a:blip r:embed="rId3">
            <a:alphaModFix/>
          </a:blip>
          <a:srcRect b="0" l="0" r="0" t="0"/>
          <a:stretch/>
        </p:blipFill>
        <p:spPr>
          <a:xfrm>
            <a:off x="0" y="0"/>
            <a:ext cx="11685461" cy="13716000"/>
          </a:xfrm>
          <a:prstGeom prst="rect">
            <a:avLst/>
          </a:prstGeom>
          <a:noFill/>
          <a:ln>
            <a:noFill/>
          </a:ln>
        </p:spPr>
      </p:pic>
      <p:pic>
        <p:nvPicPr>
          <p:cNvPr descr="preencoded.png" id="123" name="Google Shape;123;p5"/>
          <p:cNvPicPr preferRelativeResize="0"/>
          <p:nvPr/>
        </p:nvPicPr>
        <p:blipFill rotWithShape="1">
          <a:blip r:embed="rId4">
            <a:alphaModFix/>
          </a:blip>
          <a:srcRect b="0" l="0" r="0" t="0"/>
          <a:stretch/>
        </p:blipFill>
        <p:spPr>
          <a:xfrm>
            <a:off x="10072359" y="0"/>
            <a:ext cx="3416727" cy="13716000"/>
          </a:xfrm>
          <a:prstGeom prst="rect">
            <a:avLst/>
          </a:prstGeom>
          <a:noFill/>
          <a:ln>
            <a:noFill/>
          </a:ln>
        </p:spPr>
      </p:pic>
      <p:sp>
        <p:nvSpPr>
          <p:cNvPr id="124" name="Google Shape;124;p5"/>
          <p:cNvSpPr/>
          <p:nvPr/>
        </p:nvSpPr>
        <p:spPr>
          <a:xfrm>
            <a:off x="12434854" y="3340100"/>
            <a:ext cx="9805626"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5" name="Google Shape;125;p5"/>
          <p:cNvPicPr preferRelativeResize="0"/>
          <p:nvPr/>
        </p:nvPicPr>
        <p:blipFill rotWithShape="1">
          <a:blip r:embed="rId5">
            <a:alphaModFix/>
          </a:blip>
          <a:srcRect b="0" l="0" r="0" t="0"/>
          <a:stretch/>
        </p:blipFill>
        <p:spPr>
          <a:xfrm>
            <a:off x="12434854" y="4108450"/>
            <a:ext cx="1625803" cy="1625600"/>
          </a:xfrm>
          <a:prstGeom prst="rect">
            <a:avLst/>
          </a:prstGeom>
          <a:noFill/>
          <a:ln>
            <a:noFill/>
          </a:ln>
        </p:spPr>
      </p:pic>
      <p:pic>
        <p:nvPicPr>
          <p:cNvPr descr="preencoded.png" id="126" name="Google Shape;126;p5"/>
          <p:cNvPicPr preferRelativeResize="0"/>
          <p:nvPr/>
        </p:nvPicPr>
        <p:blipFill rotWithShape="1">
          <a:blip r:embed="rId6">
            <a:alphaModFix/>
          </a:blip>
          <a:srcRect b="0" l="0" r="0" t="0"/>
          <a:stretch/>
        </p:blipFill>
        <p:spPr>
          <a:xfrm>
            <a:off x="12649790" y="4216400"/>
            <a:ext cx="1196250" cy="1409700"/>
          </a:xfrm>
          <a:prstGeom prst="rect">
            <a:avLst/>
          </a:prstGeom>
          <a:noFill/>
          <a:ln>
            <a:noFill/>
          </a:ln>
        </p:spPr>
      </p:pic>
      <p:sp>
        <p:nvSpPr>
          <p:cNvPr id="127" name="Google Shape;127;p5"/>
          <p:cNvSpPr/>
          <p:nvPr/>
        </p:nvSpPr>
        <p:spPr>
          <a:xfrm>
            <a:off x="14365495" y="33401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a:off x="14365495" y="3340100"/>
            <a:ext cx="8129016"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Unicorn Sightings</a:t>
            </a:r>
            <a:endParaRPr b="0" i="0" sz="6000" u="none" cap="none" strike="noStrike">
              <a:solidFill>
                <a:schemeClr val="dk1"/>
              </a:solidFill>
              <a:latin typeface="Calibri"/>
              <a:ea typeface="Calibri"/>
              <a:cs typeface="Calibri"/>
              <a:sym typeface="Calibri"/>
            </a:endParaRPr>
          </a:p>
        </p:txBody>
      </p:sp>
      <p:sp>
        <p:nvSpPr>
          <p:cNvPr id="129" name="Google Shape;129;p5"/>
          <p:cNvSpPr/>
          <p:nvPr/>
        </p:nvSpPr>
        <p:spPr>
          <a:xfrm>
            <a:off x="14365495" y="45212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p5"/>
          <p:cNvSpPr/>
          <p:nvPr/>
        </p:nvSpPr>
        <p:spPr>
          <a:xfrm>
            <a:off x="12434854" y="7632700"/>
            <a:ext cx="9805626"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1" name="Google Shape;131;p5"/>
          <p:cNvPicPr preferRelativeResize="0"/>
          <p:nvPr/>
        </p:nvPicPr>
        <p:blipFill rotWithShape="1">
          <a:blip r:embed="rId5">
            <a:alphaModFix/>
          </a:blip>
          <a:srcRect b="0" l="0" r="0" t="0"/>
          <a:stretch/>
        </p:blipFill>
        <p:spPr>
          <a:xfrm>
            <a:off x="12434854" y="8401050"/>
            <a:ext cx="1625803" cy="1625600"/>
          </a:xfrm>
          <a:prstGeom prst="rect">
            <a:avLst/>
          </a:prstGeom>
          <a:noFill/>
          <a:ln>
            <a:noFill/>
          </a:ln>
        </p:spPr>
      </p:pic>
      <p:pic>
        <p:nvPicPr>
          <p:cNvPr descr="preencoded.png" id="132" name="Google Shape;132;p5"/>
          <p:cNvPicPr preferRelativeResize="0"/>
          <p:nvPr/>
        </p:nvPicPr>
        <p:blipFill rotWithShape="1">
          <a:blip r:embed="rId7">
            <a:alphaModFix/>
          </a:blip>
          <a:srcRect b="0" l="0" r="0" t="0"/>
          <a:stretch/>
        </p:blipFill>
        <p:spPr>
          <a:xfrm>
            <a:off x="12689839" y="8502650"/>
            <a:ext cx="1116152" cy="1422561"/>
          </a:xfrm>
          <a:prstGeom prst="rect">
            <a:avLst/>
          </a:prstGeom>
          <a:noFill/>
          <a:ln>
            <a:noFill/>
          </a:ln>
        </p:spPr>
      </p:pic>
      <p:sp>
        <p:nvSpPr>
          <p:cNvPr id="133" name="Google Shape;133;p5"/>
          <p:cNvSpPr/>
          <p:nvPr/>
        </p:nvSpPr>
        <p:spPr>
          <a:xfrm>
            <a:off x="14365495" y="76327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5"/>
          <p:cNvSpPr/>
          <p:nvPr/>
        </p:nvSpPr>
        <p:spPr>
          <a:xfrm>
            <a:off x="14365495" y="7632700"/>
            <a:ext cx="8129016"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000" u="none" cap="none" strike="noStrike">
                <a:solidFill>
                  <a:srgbClr val="FFFFFF"/>
                </a:solidFill>
                <a:latin typeface="Yeseva One"/>
                <a:ea typeface="Yeseva One"/>
                <a:cs typeface="Yeseva One"/>
                <a:sym typeface="Yeseva One"/>
              </a:rPr>
              <a:t>Dragon Taming</a:t>
            </a:r>
            <a:endParaRPr b="0" i="0" sz="6000" u="none" cap="none" strike="noStrike">
              <a:solidFill>
                <a:schemeClr val="dk1"/>
              </a:solidFill>
              <a:latin typeface="Calibri"/>
              <a:ea typeface="Calibri"/>
              <a:cs typeface="Calibri"/>
              <a:sym typeface="Calibri"/>
            </a:endParaRPr>
          </a:p>
        </p:txBody>
      </p:sp>
      <p:sp>
        <p:nvSpPr>
          <p:cNvPr id="135" name="Google Shape;135;p5"/>
          <p:cNvSpPr/>
          <p:nvPr/>
        </p:nvSpPr>
        <p:spPr>
          <a:xfrm>
            <a:off x="14365495" y="88138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0" name="Shape 140"/>
        <p:cNvGrpSpPr/>
        <p:nvPr/>
      </p:nvGrpSpPr>
      <p:grpSpPr>
        <a:xfrm>
          <a:off x="0" y="0"/>
          <a:ext cx="0" cy="0"/>
          <a:chOff x="0" y="0"/>
          <a:chExt cx="0" cy="0"/>
        </a:xfrm>
      </p:grpSpPr>
      <p:sp>
        <p:nvSpPr>
          <p:cNvPr id="141" name="Google Shape;141;p6"/>
          <p:cNvSpPr/>
          <p:nvPr/>
        </p:nvSpPr>
        <p:spPr>
          <a:xfrm>
            <a:off x="-1803625" y="8064500"/>
            <a:ext cx="24590273" cy="7251700"/>
          </a:xfrm>
          <a:prstGeom prst="roundRect">
            <a:avLst>
              <a:gd fmla="val 5258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2" name="Google Shape;142;p6"/>
          <p:cNvPicPr preferRelativeResize="0"/>
          <p:nvPr/>
        </p:nvPicPr>
        <p:blipFill rotWithShape="1">
          <a:blip r:embed="rId3">
            <a:alphaModFix/>
          </a:blip>
          <a:srcRect b="0" l="0" r="0" t="0"/>
          <a:stretch/>
        </p:blipFill>
        <p:spPr>
          <a:xfrm>
            <a:off x="1663908" y="7810500"/>
            <a:ext cx="508063" cy="508000"/>
          </a:xfrm>
          <a:prstGeom prst="rect">
            <a:avLst/>
          </a:prstGeom>
          <a:noFill/>
          <a:ln>
            <a:noFill/>
          </a:ln>
        </p:spPr>
      </p:pic>
      <p:pic>
        <p:nvPicPr>
          <p:cNvPr descr="preencoded.png" id="143" name="Google Shape;143;p6"/>
          <p:cNvPicPr preferRelativeResize="0"/>
          <p:nvPr/>
        </p:nvPicPr>
        <p:blipFill rotWithShape="1">
          <a:blip r:embed="rId4">
            <a:alphaModFix/>
          </a:blip>
          <a:srcRect b="0" l="0" r="0" t="0"/>
          <a:stretch/>
        </p:blipFill>
        <p:spPr>
          <a:xfrm>
            <a:off x="1694156" y="7840743"/>
            <a:ext cx="447535" cy="447477"/>
          </a:xfrm>
          <a:prstGeom prst="rect">
            <a:avLst/>
          </a:prstGeom>
          <a:noFill/>
          <a:ln>
            <a:noFill/>
          </a:ln>
        </p:spPr>
      </p:pic>
      <p:sp>
        <p:nvSpPr>
          <p:cNvPr id="144" name="Google Shape;144;p6"/>
          <p:cNvSpPr/>
          <p:nvPr/>
        </p:nvSpPr>
        <p:spPr>
          <a:xfrm>
            <a:off x="1917940" y="1333500"/>
            <a:ext cx="24475959" cy="134620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5" name="Google Shape;145;p6"/>
          <p:cNvPicPr preferRelativeResize="0"/>
          <p:nvPr/>
        </p:nvPicPr>
        <p:blipFill rotWithShape="1">
          <a:blip r:embed="rId5">
            <a:alphaModFix/>
          </a:blip>
          <a:srcRect b="0" l="0" r="0" t="0"/>
          <a:stretch/>
        </p:blipFill>
        <p:spPr>
          <a:xfrm>
            <a:off x="3658057" y="1854200"/>
            <a:ext cx="1447981" cy="1447800"/>
          </a:xfrm>
          <a:prstGeom prst="rect">
            <a:avLst/>
          </a:prstGeom>
          <a:noFill/>
          <a:ln>
            <a:noFill/>
          </a:ln>
        </p:spPr>
      </p:pic>
      <p:pic>
        <p:nvPicPr>
          <p:cNvPr descr="preencoded.png" id="146" name="Google Shape;146;p6"/>
          <p:cNvPicPr preferRelativeResize="0"/>
          <p:nvPr/>
        </p:nvPicPr>
        <p:blipFill rotWithShape="1">
          <a:blip r:embed="rId6">
            <a:alphaModFix/>
          </a:blip>
          <a:srcRect b="0" l="0" r="0" t="0"/>
          <a:stretch/>
        </p:blipFill>
        <p:spPr>
          <a:xfrm>
            <a:off x="3748589" y="1944688"/>
            <a:ext cx="1267052" cy="1266720"/>
          </a:xfrm>
          <a:prstGeom prst="rect">
            <a:avLst/>
          </a:prstGeom>
          <a:noFill/>
          <a:ln>
            <a:noFill/>
          </a:ln>
        </p:spPr>
      </p:pic>
      <p:pic>
        <p:nvPicPr>
          <p:cNvPr descr="preencoded.png" id="147" name="Google Shape;147;p6"/>
          <p:cNvPicPr preferRelativeResize="0"/>
          <p:nvPr/>
        </p:nvPicPr>
        <p:blipFill rotWithShape="1">
          <a:blip r:embed="rId7">
            <a:alphaModFix/>
          </a:blip>
          <a:srcRect b="0" l="0" r="0" t="0"/>
          <a:stretch/>
        </p:blipFill>
        <p:spPr>
          <a:xfrm>
            <a:off x="22456407" y="7493000"/>
            <a:ext cx="1143143" cy="1143000"/>
          </a:xfrm>
          <a:prstGeom prst="rect">
            <a:avLst/>
          </a:prstGeom>
          <a:noFill/>
          <a:ln>
            <a:noFill/>
          </a:ln>
        </p:spPr>
      </p:pic>
      <p:pic>
        <p:nvPicPr>
          <p:cNvPr descr="preencoded.png" id="148" name="Google Shape;148;p6"/>
          <p:cNvPicPr preferRelativeResize="0"/>
          <p:nvPr/>
        </p:nvPicPr>
        <p:blipFill rotWithShape="1">
          <a:blip r:embed="rId8">
            <a:alphaModFix/>
          </a:blip>
          <a:srcRect b="0" l="0" r="0" t="0"/>
          <a:stretch/>
        </p:blipFill>
        <p:spPr>
          <a:xfrm>
            <a:off x="22524137" y="7528719"/>
            <a:ext cx="1039690" cy="1039558"/>
          </a:xfrm>
          <a:prstGeom prst="rect">
            <a:avLst/>
          </a:prstGeom>
          <a:noFill/>
          <a:ln>
            <a:noFill/>
          </a:ln>
        </p:spPr>
      </p:pic>
      <p:sp>
        <p:nvSpPr>
          <p:cNvPr id="149" name="Google Shape;149;p6"/>
          <p:cNvSpPr/>
          <p:nvPr/>
        </p:nvSpPr>
        <p:spPr>
          <a:xfrm>
            <a:off x="3442130" y="1866900"/>
            <a:ext cx="7874984" cy="1033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3442130" y="1866900"/>
            <a:ext cx="7874984" cy="459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1" name="Google Shape;151;p6"/>
          <p:cNvPicPr preferRelativeResize="0"/>
          <p:nvPr/>
        </p:nvPicPr>
        <p:blipFill rotWithShape="1">
          <a:blip r:embed="rId9">
            <a:alphaModFix/>
          </a:blip>
          <a:srcRect b="0" l="0" r="0" t="0"/>
          <a:stretch/>
        </p:blipFill>
        <p:spPr>
          <a:xfrm>
            <a:off x="6566721" y="1866900"/>
            <a:ext cx="1625803" cy="1625600"/>
          </a:xfrm>
          <a:prstGeom prst="rect">
            <a:avLst/>
          </a:prstGeom>
          <a:noFill/>
          <a:ln>
            <a:noFill/>
          </a:ln>
        </p:spPr>
      </p:pic>
      <p:pic>
        <p:nvPicPr>
          <p:cNvPr descr="preencoded.png" id="152" name="Google Shape;152;p6"/>
          <p:cNvPicPr preferRelativeResize="0"/>
          <p:nvPr/>
        </p:nvPicPr>
        <p:blipFill rotWithShape="1">
          <a:blip r:embed="rId10">
            <a:alphaModFix/>
          </a:blip>
          <a:srcRect b="0" l="0" r="0" t="0"/>
          <a:stretch/>
        </p:blipFill>
        <p:spPr>
          <a:xfrm>
            <a:off x="6781657" y="1974850"/>
            <a:ext cx="1196250" cy="1409700"/>
          </a:xfrm>
          <a:prstGeom prst="rect">
            <a:avLst/>
          </a:prstGeom>
          <a:noFill/>
          <a:ln>
            <a:noFill/>
          </a:ln>
        </p:spPr>
      </p:pic>
      <p:sp>
        <p:nvSpPr>
          <p:cNvPr id="153" name="Google Shape;153;p6"/>
          <p:cNvSpPr/>
          <p:nvPr/>
        </p:nvSpPr>
        <p:spPr>
          <a:xfrm>
            <a:off x="3442130" y="3797300"/>
            <a:ext cx="787498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3315114" y="37973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000" u="none" cap="none" strike="noStrike">
                <a:solidFill>
                  <a:srgbClr val="FFFFFF"/>
                </a:solidFill>
                <a:latin typeface="Yeseva One"/>
                <a:ea typeface="Yeseva One"/>
                <a:cs typeface="Yeseva One"/>
                <a:sym typeface="Yeseva One"/>
              </a:rPr>
              <a:t>Unicorn Sightings</a:t>
            </a:r>
            <a:endParaRPr b="0" i="0" sz="6000" u="none" cap="none" strike="noStrike">
              <a:solidFill>
                <a:schemeClr val="dk1"/>
              </a:solidFill>
              <a:latin typeface="Calibri"/>
              <a:ea typeface="Calibri"/>
              <a:cs typeface="Calibri"/>
              <a:sym typeface="Calibri"/>
            </a:endParaRPr>
          </a:p>
        </p:txBody>
      </p:sp>
      <p:sp>
        <p:nvSpPr>
          <p:cNvPr id="155" name="Google Shape;155;p6"/>
          <p:cNvSpPr/>
          <p:nvPr/>
        </p:nvSpPr>
        <p:spPr>
          <a:xfrm>
            <a:off x="3374388" y="4978400"/>
            <a:ext cx="8010468"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Montserrat"/>
                <a:ea typeface="Montserrat"/>
                <a:cs typeface="Montserrat"/>
                <a:sym typeface="Montserra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56" name="Google Shape;156;p6"/>
          <p:cNvPicPr preferRelativeResize="0"/>
          <p:nvPr/>
        </p:nvPicPr>
        <p:blipFill rotWithShape="1">
          <a:blip r:embed="rId11">
            <a:alphaModFix/>
          </a:blip>
          <a:srcRect b="0" l="0" r="0" t="0"/>
          <a:stretch/>
        </p:blipFill>
        <p:spPr>
          <a:xfrm>
            <a:off x="3442130" y="6972300"/>
            <a:ext cx="7874984" cy="5232400"/>
          </a:xfrm>
          <a:prstGeom prst="rect">
            <a:avLst/>
          </a:prstGeom>
          <a:noFill/>
          <a:ln>
            <a:noFill/>
          </a:ln>
        </p:spPr>
      </p:pic>
      <p:sp>
        <p:nvSpPr>
          <p:cNvPr id="157" name="Google Shape;157;p6"/>
          <p:cNvSpPr/>
          <p:nvPr/>
        </p:nvSpPr>
        <p:spPr>
          <a:xfrm>
            <a:off x="13387473" y="1676400"/>
            <a:ext cx="7874984" cy="1033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13387473" y="1676400"/>
            <a:ext cx="7874984" cy="459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9" name="Google Shape;159;p6"/>
          <p:cNvPicPr preferRelativeResize="0"/>
          <p:nvPr/>
        </p:nvPicPr>
        <p:blipFill rotWithShape="1">
          <a:blip r:embed="rId9">
            <a:alphaModFix/>
          </a:blip>
          <a:srcRect b="0" l="0" r="0" t="0"/>
          <a:stretch/>
        </p:blipFill>
        <p:spPr>
          <a:xfrm>
            <a:off x="16512064" y="1676400"/>
            <a:ext cx="1625803" cy="1625600"/>
          </a:xfrm>
          <a:prstGeom prst="rect">
            <a:avLst/>
          </a:prstGeom>
          <a:noFill/>
          <a:ln>
            <a:noFill/>
          </a:ln>
        </p:spPr>
      </p:pic>
      <p:pic>
        <p:nvPicPr>
          <p:cNvPr descr="preencoded.png" id="160" name="Google Shape;160;p6"/>
          <p:cNvPicPr preferRelativeResize="0"/>
          <p:nvPr/>
        </p:nvPicPr>
        <p:blipFill rotWithShape="1">
          <a:blip r:embed="rId12">
            <a:alphaModFix/>
          </a:blip>
          <a:srcRect b="0" l="0" r="0" t="0"/>
          <a:stretch/>
        </p:blipFill>
        <p:spPr>
          <a:xfrm>
            <a:off x="16767048" y="1778000"/>
            <a:ext cx="1116152" cy="1422561"/>
          </a:xfrm>
          <a:prstGeom prst="rect">
            <a:avLst/>
          </a:prstGeom>
          <a:noFill/>
          <a:ln>
            <a:noFill/>
          </a:ln>
        </p:spPr>
      </p:pic>
      <p:sp>
        <p:nvSpPr>
          <p:cNvPr id="161" name="Google Shape;161;p6"/>
          <p:cNvSpPr/>
          <p:nvPr/>
        </p:nvSpPr>
        <p:spPr>
          <a:xfrm>
            <a:off x="13387473" y="3606800"/>
            <a:ext cx="787498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13260457" y="36068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000" u="none" cap="none" strike="noStrike">
                <a:solidFill>
                  <a:srgbClr val="FFFFFF"/>
                </a:solidFill>
                <a:latin typeface="Yeseva One"/>
                <a:ea typeface="Yeseva One"/>
                <a:cs typeface="Yeseva One"/>
                <a:sym typeface="Yeseva One"/>
              </a:rPr>
              <a:t>Dragon Taming</a:t>
            </a:r>
            <a:endParaRPr b="0" i="0" sz="6000" u="none" cap="none" strike="noStrike">
              <a:solidFill>
                <a:schemeClr val="dk1"/>
              </a:solidFill>
              <a:latin typeface="Calibri"/>
              <a:ea typeface="Calibri"/>
              <a:cs typeface="Calibri"/>
              <a:sym typeface="Calibri"/>
            </a:endParaRPr>
          </a:p>
        </p:txBody>
      </p:sp>
      <p:sp>
        <p:nvSpPr>
          <p:cNvPr id="163" name="Google Shape;163;p6"/>
          <p:cNvSpPr/>
          <p:nvPr/>
        </p:nvSpPr>
        <p:spPr>
          <a:xfrm>
            <a:off x="13319731" y="4787900"/>
            <a:ext cx="8010468"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Montserrat"/>
                <a:ea typeface="Montserrat"/>
                <a:cs typeface="Montserrat"/>
                <a:sym typeface="Montserrat"/>
              </a:rPr>
              <a:t>A closer look at the art of taming dragons and the brave adventurers who dare to take on these  creatures.</a:t>
            </a:r>
            <a:endParaRPr b="0" i="0" sz="3200" u="none" cap="none" strike="noStrike">
              <a:solidFill>
                <a:schemeClr val="dk1"/>
              </a:solidFill>
              <a:latin typeface="Calibri"/>
              <a:ea typeface="Calibri"/>
              <a:cs typeface="Calibri"/>
              <a:sym typeface="Calibri"/>
            </a:endParaRPr>
          </a:p>
        </p:txBody>
      </p:sp>
      <p:pic>
        <p:nvPicPr>
          <p:cNvPr descr="preencoded.png" id="164" name="Google Shape;164;p6"/>
          <p:cNvPicPr preferRelativeResize="0"/>
          <p:nvPr/>
        </p:nvPicPr>
        <p:blipFill rotWithShape="1">
          <a:blip r:embed="rId13">
            <a:alphaModFix/>
          </a:blip>
          <a:srcRect b="0" l="0" r="0" t="0"/>
          <a:stretch/>
        </p:blipFill>
        <p:spPr>
          <a:xfrm>
            <a:off x="13387473" y="6781800"/>
            <a:ext cx="7874984" cy="5232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9" name="Shape 169"/>
        <p:cNvGrpSpPr/>
        <p:nvPr/>
      </p:nvGrpSpPr>
      <p:grpSpPr>
        <a:xfrm>
          <a:off x="0" y="0"/>
          <a:ext cx="0" cy="0"/>
          <a:chOff x="0" y="0"/>
          <a:chExt cx="0" cy="0"/>
        </a:xfrm>
      </p:grpSpPr>
      <p:pic>
        <p:nvPicPr>
          <p:cNvPr descr="preencoded.png" id="170" name="Google Shape;170;p7"/>
          <p:cNvPicPr preferRelativeResize="0"/>
          <p:nvPr/>
        </p:nvPicPr>
        <p:blipFill rotWithShape="1">
          <a:blip r:embed="rId3">
            <a:alphaModFix/>
          </a:blip>
          <a:srcRect b="0" l="0" r="0" t="0"/>
          <a:stretch/>
        </p:blipFill>
        <p:spPr>
          <a:xfrm>
            <a:off x="0" y="0"/>
            <a:ext cx="5321965" cy="5689600"/>
          </a:xfrm>
          <a:prstGeom prst="rect">
            <a:avLst/>
          </a:prstGeom>
          <a:noFill/>
          <a:ln>
            <a:noFill/>
          </a:ln>
        </p:spPr>
      </p:pic>
      <p:pic>
        <p:nvPicPr>
          <p:cNvPr descr="preencoded.png" id="171" name="Google Shape;171;p7"/>
          <p:cNvPicPr preferRelativeResize="0"/>
          <p:nvPr/>
        </p:nvPicPr>
        <p:blipFill rotWithShape="1">
          <a:blip r:embed="rId4">
            <a:alphaModFix/>
          </a:blip>
          <a:srcRect b="0" l="0" r="0" t="0"/>
          <a:stretch/>
        </p:blipFill>
        <p:spPr>
          <a:xfrm>
            <a:off x="22291285" y="2336800"/>
            <a:ext cx="31755" cy="11379200"/>
          </a:xfrm>
          <a:prstGeom prst="rect">
            <a:avLst/>
          </a:prstGeom>
          <a:noFill/>
          <a:ln>
            <a:noFill/>
          </a:ln>
        </p:spPr>
      </p:pic>
      <p:sp>
        <p:nvSpPr>
          <p:cNvPr id="172" name="Google Shape;172;p7"/>
          <p:cNvSpPr/>
          <p:nvPr/>
        </p:nvSpPr>
        <p:spPr>
          <a:xfrm>
            <a:off x="2476810" y="2286000"/>
            <a:ext cx="19602783" cy="103039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Fantasy is the gateway to the impossible, the land where the ordinary becomes extraordinary, and the impossible becomes possible. </a:t>
            </a:r>
            <a:endParaRPr b="0" i="0" sz="11200" u="none" cap="none" strike="noStrike">
              <a:solidFill>
                <a:schemeClr val="dk1"/>
              </a:solidFill>
              <a:latin typeface="Calibri"/>
              <a:ea typeface="Calibri"/>
              <a:cs typeface="Calibri"/>
              <a:sym typeface="Calibri"/>
            </a:endParaRPr>
          </a:p>
        </p:txBody>
      </p:sp>
      <p:sp>
        <p:nvSpPr>
          <p:cNvPr id="173" name="Google Shape;173;p7"/>
          <p:cNvSpPr/>
          <p:nvPr/>
        </p:nvSpPr>
        <p:spPr>
          <a:xfrm>
            <a:off x="17655207" y="12560300"/>
            <a:ext cx="403487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Dream Weaver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8" name="Shape 178"/>
        <p:cNvGrpSpPr/>
        <p:nvPr/>
      </p:nvGrpSpPr>
      <p:grpSpPr>
        <a:xfrm>
          <a:off x="0" y="0"/>
          <a:ext cx="0" cy="0"/>
          <a:chOff x="0" y="0"/>
          <a:chExt cx="0" cy="0"/>
        </a:xfrm>
      </p:grpSpPr>
      <p:sp>
        <p:nvSpPr>
          <p:cNvPr id="179" name="Google Shape;179;p8"/>
          <p:cNvSpPr/>
          <p:nvPr/>
        </p:nvSpPr>
        <p:spPr>
          <a:xfrm>
            <a:off x="1143143" y="-1244600"/>
            <a:ext cx="22113464" cy="11938000"/>
          </a:xfrm>
          <a:prstGeom prst="roundRect">
            <a:avLst>
              <a:gd fmla="val 10647"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3505638" y="1016000"/>
            <a:ext cx="15152994" cy="11252200"/>
          </a:xfrm>
          <a:prstGeom prst="roundRect">
            <a:avLst>
              <a:gd fmla="val 11296"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1" name="Google Shape;181;p8"/>
          <p:cNvPicPr preferRelativeResize="0"/>
          <p:nvPr/>
        </p:nvPicPr>
        <p:blipFill rotWithShape="1">
          <a:blip r:embed="rId3">
            <a:alphaModFix/>
          </a:blip>
          <a:srcRect b="0" l="0" r="0" t="0"/>
          <a:stretch/>
        </p:blipFill>
        <p:spPr>
          <a:xfrm>
            <a:off x="22456407" y="11595100"/>
            <a:ext cx="1625803" cy="1625600"/>
          </a:xfrm>
          <a:prstGeom prst="rect">
            <a:avLst/>
          </a:prstGeom>
          <a:noFill/>
          <a:ln>
            <a:noFill/>
          </a:ln>
        </p:spPr>
      </p:pic>
      <p:pic>
        <p:nvPicPr>
          <p:cNvPr descr="preencoded.png" id="182" name="Google Shape;182;p8"/>
          <p:cNvPicPr preferRelativeResize="0"/>
          <p:nvPr/>
        </p:nvPicPr>
        <p:blipFill rotWithShape="1">
          <a:blip r:embed="rId4">
            <a:alphaModFix/>
          </a:blip>
          <a:srcRect b="0" l="0" r="0" t="0"/>
          <a:stretch/>
        </p:blipFill>
        <p:spPr>
          <a:xfrm>
            <a:off x="22558056" y="11696700"/>
            <a:ext cx="1422655" cy="1422288"/>
          </a:xfrm>
          <a:prstGeom prst="rect">
            <a:avLst/>
          </a:prstGeom>
          <a:noFill/>
          <a:ln>
            <a:noFill/>
          </a:ln>
        </p:spPr>
      </p:pic>
      <p:pic>
        <p:nvPicPr>
          <p:cNvPr descr="preencoded.png" id="183" name="Google Shape;183;p8"/>
          <p:cNvPicPr preferRelativeResize="0"/>
          <p:nvPr/>
        </p:nvPicPr>
        <p:blipFill rotWithShape="1">
          <a:blip r:embed="rId3">
            <a:alphaModFix/>
          </a:blip>
          <a:srcRect b="0" l="0" r="0" t="0"/>
          <a:stretch/>
        </p:blipFill>
        <p:spPr>
          <a:xfrm>
            <a:off x="8446556" y="1587500"/>
            <a:ext cx="1625803" cy="1625600"/>
          </a:xfrm>
          <a:prstGeom prst="rect">
            <a:avLst/>
          </a:prstGeom>
          <a:noFill/>
          <a:ln>
            <a:noFill/>
          </a:ln>
        </p:spPr>
      </p:pic>
      <p:pic>
        <p:nvPicPr>
          <p:cNvPr descr="preencoded.png" id="184" name="Google Shape;184;p8"/>
          <p:cNvPicPr preferRelativeResize="0"/>
          <p:nvPr/>
        </p:nvPicPr>
        <p:blipFill rotWithShape="1">
          <a:blip r:embed="rId5">
            <a:alphaModFix/>
          </a:blip>
          <a:srcRect b="0" l="0" r="0" t="0"/>
          <a:stretch/>
        </p:blipFill>
        <p:spPr>
          <a:xfrm>
            <a:off x="8542883" y="1638300"/>
            <a:ext cx="1478669" cy="1478483"/>
          </a:xfrm>
          <a:prstGeom prst="rect">
            <a:avLst/>
          </a:prstGeom>
          <a:noFill/>
          <a:ln>
            <a:noFill/>
          </a:ln>
        </p:spPr>
      </p:pic>
      <p:pic>
        <p:nvPicPr>
          <p:cNvPr descr="preencoded.png" id="185" name="Google Shape;185;p8"/>
          <p:cNvPicPr preferRelativeResize="0"/>
          <p:nvPr/>
        </p:nvPicPr>
        <p:blipFill rotWithShape="1">
          <a:blip r:embed="rId6">
            <a:alphaModFix/>
          </a:blip>
          <a:srcRect b="0" l="0" r="0" t="0"/>
          <a:stretch/>
        </p:blipFill>
        <p:spPr>
          <a:xfrm>
            <a:off x="800200" y="673100"/>
            <a:ext cx="711289" cy="711200"/>
          </a:xfrm>
          <a:prstGeom prst="rect">
            <a:avLst/>
          </a:prstGeom>
          <a:noFill/>
          <a:ln>
            <a:noFill/>
          </a:ln>
        </p:spPr>
      </p:pic>
      <p:pic>
        <p:nvPicPr>
          <p:cNvPr descr="preencoded.png" id="186" name="Google Shape;186;p8"/>
          <p:cNvPicPr preferRelativeResize="0"/>
          <p:nvPr/>
        </p:nvPicPr>
        <p:blipFill rotWithShape="1">
          <a:blip r:embed="rId7">
            <a:alphaModFix/>
          </a:blip>
          <a:srcRect b="0" l="0" r="0" t="0"/>
          <a:stretch/>
        </p:blipFill>
        <p:spPr>
          <a:xfrm>
            <a:off x="842548" y="715442"/>
            <a:ext cx="626549" cy="626467"/>
          </a:xfrm>
          <a:prstGeom prst="rect">
            <a:avLst/>
          </a:prstGeom>
          <a:noFill/>
          <a:ln>
            <a:noFill/>
          </a:ln>
        </p:spPr>
      </p:pic>
      <p:sp>
        <p:nvSpPr>
          <p:cNvPr id="187" name="Google Shape;187;p8"/>
          <p:cNvSpPr/>
          <p:nvPr/>
        </p:nvSpPr>
        <p:spPr>
          <a:xfrm>
            <a:off x="2171971" y="2108200"/>
            <a:ext cx="10648164" cy="5389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1200" u="none" cap="none" strike="noStrike">
                <a:solidFill>
                  <a:srgbClr val="FFFFFF"/>
                </a:solidFill>
                <a:latin typeface="Yeseva One"/>
                <a:ea typeface="Yeseva One"/>
                <a:cs typeface="Yeseva One"/>
                <a:sym typeface="Yeseva One"/>
              </a:rPr>
              <a:t>Taming Dragons and Unicorns</a:t>
            </a:r>
            <a:endParaRPr b="0" i="0" sz="11200" u="none" cap="none" strike="noStrike">
              <a:solidFill>
                <a:schemeClr val="dk1"/>
              </a:solidFill>
              <a:latin typeface="Calibri"/>
              <a:ea typeface="Calibri"/>
              <a:cs typeface="Calibri"/>
              <a:sym typeface="Calibri"/>
            </a:endParaRPr>
          </a:p>
        </p:txBody>
      </p:sp>
      <p:sp>
        <p:nvSpPr>
          <p:cNvPr id="188" name="Google Shape;188;p8"/>
          <p:cNvSpPr/>
          <p:nvPr/>
        </p:nvSpPr>
        <p:spPr>
          <a:xfrm>
            <a:off x="13095337" y="1828800"/>
            <a:ext cx="8340709" cy="5380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b="0" i="0" sz="3200" u="none" cap="none" strike="noStrike">
              <a:solidFill>
                <a:schemeClr val="dk1"/>
              </a:solidFill>
              <a:latin typeface="Calibri"/>
              <a:ea typeface="Calibri"/>
              <a:cs typeface="Calibri"/>
              <a:sym typeface="Calibri"/>
            </a:endParaRPr>
          </a:p>
        </p:txBody>
      </p:sp>
      <p:pic>
        <p:nvPicPr>
          <p:cNvPr descr="preencoded.png" id="189" name="Google Shape;189;p8"/>
          <p:cNvPicPr preferRelativeResize="0"/>
          <p:nvPr/>
        </p:nvPicPr>
        <p:blipFill rotWithShape="1">
          <a:blip r:embed="rId8">
            <a:alphaModFix/>
          </a:blip>
          <a:srcRect b="0" l="0" r="0" t="0"/>
          <a:stretch/>
        </p:blipFill>
        <p:spPr>
          <a:xfrm>
            <a:off x="2171971" y="7937500"/>
            <a:ext cx="20043105" cy="467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4" name="Shape 194"/>
        <p:cNvGrpSpPr/>
        <p:nvPr/>
      </p:nvGrpSpPr>
      <p:grpSpPr>
        <a:xfrm>
          <a:off x="0" y="0"/>
          <a:ext cx="0" cy="0"/>
          <a:chOff x="0" y="0"/>
          <a:chExt cx="0" cy="0"/>
        </a:xfrm>
      </p:grpSpPr>
      <p:sp>
        <p:nvSpPr>
          <p:cNvPr id="195" name="Google Shape;195;p9"/>
          <p:cNvSpPr/>
          <p:nvPr/>
        </p:nvSpPr>
        <p:spPr>
          <a:xfrm>
            <a:off x="1143143" y="1562100"/>
            <a:ext cx="22113464" cy="14490700"/>
          </a:xfrm>
          <a:prstGeom prst="roundRect">
            <a:avLst>
              <a:gd fmla="val 877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rot="10800000">
            <a:off x="10421653" y="-1689100"/>
            <a:ext cx="15191099" cy="15646400"/>
          </a:xfrm>
          <a:prstGeom prst="roundRect">
            <a:avLst>
              <a:gd fmla="val 2786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7" name="Google Shape;197;p9"/>
          <p:cNvPicPr preferRelativeResize="0"/>
          <p:nvPr/>
        </p:nvPicPr>
        <p:blipFill rotWithShape="1">
          <a:blip r:embed="rId3">
            <a:alphaModFix/>
          </a:blip>
          <a:srcRect b="0" l="0" r="0" t="0"/>
          <a:stretch/>
        </p:blipFill>
        <p:spPr>
          <a:xfrm>
            <a:off x="11329816" y="1244600"/>
            <a:ext cx="626549" cy="626467"/>
          </a:xfrm>
          <a:prstGeom prst="rect">
            <a:avLst/>
          </a:prstGeom>
          <a:noFill/>
          <a:ln>
            <a:noFill/>
          </a:ln>
        </p:spPr>
      </p:pic>
      <p:pic>
        <p:nvPicPr>
          <p:cNvPr descr="preencoded.png" id="198" name="Google Shape;198;p9"/>
          <p:cNvPicPr preferRelativeResize="0"/>
          <p:nvPr/>
        </p:nvPicPr>
        <p:blipFill rotWithShape="1">
          <a:blip r:embed="rId3">
            <a:alphaModFix/>
          </a:blip>
          <a:srcRect b="0" l="0" r="0" t="0"/>
          <a:stretch/>
        </p:blipFill>
        <p:spPr>
          <a:xfrm>
            <a:off x="22939067" y="12268200"/>
            <a:ext cx="626549" cy="626467"/>
          </a:xfrm>
          <a:prstGeom prst="rect">
            <a:avLst/>
          </a:prstGeom>
          <a:noFill/>
          <a:ln>
            <a:noFill/>
          </a:ln>
        </p:spPr>
      </p:pic>
      <p:pic>
        <p:nvPicPr>
          <p:cNvPr descr="preencoded.png" id="199" name="Google Shape;199;p9"/>
          <p:cNvPicPr preferRelativeResize="0"/>
          <p:nvPr/>
        </p:nvPicPr>
        <p:blipFill rotWithShape="1">
          <a:blip r:embed="rId4">
            <a:alphaModFix/>
          </a:blip>
          <a:srcRect b="0" l="0" r="0" t="0"/>
          <a:stretch/>
        </p:blipFill>
        <p:spPr>
          <a:xfrm>
            <a:off x="851006" y="749300"/>
            <a:ext cx="1625803" cy="1625600"/>
          </a:xfrm>
          <a:prstGeom prst="rect">
            <a:avLst/>
          </a:prstGeom>
          <a:noFill/>
          <a:ln>
            <a:noFill/>
          </a:ln>
        </p:spPr>
      </p:pic>
      <p:pic>
        <p:nvPicPr>
          <p:cNvPr descr="preencoded.png" id="200" name="Google Shape;200;p9"/>
          <p:cNvPicPr preferRelativeResize="0"/>
          <p:nvPr/>
        </p:nvPicPr>
        <p:blipFill rotWithShape="1">
          <a:blip r:embed="rId5">
            <a:alphaModFix/>
          </a:blip>
          <a:srcRect b="0" l="0" r="0" t="0"/>
          <a:stretch/>
        </p:blipFill>
        <p:spPr>
          <a:xfrm>
            <a:off x="952655" y="850900"/>
            <a:ext cx="1422655" cy="1422288"/>
          </a:xfrm>
          <a:prstGeom prst="rect">
            <a:avLst/>
          </a:prstGeom>
          <a:noFill/>
          <a:ln>
            <a:noFill/>
          </a:ln>
        </p:spPr>
      </p:pic>
      <p:pic>
        <p:nvPicPr>
          <p:cNvPr descr="preencoded.png" id="201" name="Google Shape;201;p9"/>
          <p:cNvPicPr preferRelativeResize="0"/>
          <p:nvPr/>
        </p:nvPicPr>
        <p:blipFill rotWithShape="1">
          <a:blip r:embed="rId4">
            <a:alphaModFix/>
          </a:blip>
          <a:srcRect b="0" l="0" r="0" t="0"/>
          <a:stretch/>
        </p:blipFill>
        <p:spPr>
          <a:xfrm>
            <a:off x="20373346" y="10147300"/>
            <a:ext cx="1625803" cy="1625600"/>
          </a:xfrm>
          <a:prstGeom prst="rect">
            <a:avLst/>
          </a:prstGeom>
          <a:noFill/>
          <a:ln>
            <a:noFill/>
          </a:ln>
        </p:spPr>
      </p:pic>
      <p:pic>
        <p:nvPicPr>
          <p:cNvPr descr="preencoded.png" id="202" name="Google Shape;202;p9"/>
          <p:cNvPicPr preferRelativeResize="0"/>
          <p:nvPr/>
        </p:nvPicPr>
        <p:blipFill rotWithShape="1">
          <a:blip r:embed="rId6">
            <a:alphaModFix/>
          </a:blip>
          <a:srcRect b="0" l="0" r="0" t="0"/>
          <a:stretch/>
        </p:blipFill>
        <p:spPr>
          <a:xfrm>
            <a:off x="20469673" y="10198100"/>
            <a:ext cx="1478670" cy="1478483"/>
          </a:xfrm>
          <a:prstGeom prst="rect">
            <a:avLst/>
          </a:prstGeom>
          <a:noFill/>
          <a:ln>
            <a:noFill/>
          </a:ln>
        </p:spPr>
      </p:pic>
      <p:sp>
        <p:nvSpPr>
          <p:cNvPr id="203" name="Google Shape;203;p9"/>
          <p:cNvSpPr/>
          <p:nvPr/>
        </p:nvSpPr>
        <p:spPr>
          <a:xfrm>
            <a:off x="13235054" y="4152900"/>
            <a:ext cx="7718331" cy="563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b="0" i="0" sz="3200" u="none" cap="none" strike="noStrike">
              <a:solidFill>
                <a:schemeClr val="dk1"/>
              </a:solidFill>
              <a:latin typeface="Calibri"/>
              <a:ea typeface="Calibri"/>
              <a:cs typeface="Calibri"/>
              <a:sym typeface="Calibri"/>
            </a:endParaRPr>
          </a:p>
        </p:txBody>
      </p:sp>
      <p:pic>
        <p:nvPicPr>
          <p:cNvPr descr="preencoded.png" id="204" name="Google Shape;204;p9"/>
          <p:cNvPicPr preferRelativeResize="0"/>
          <p:nvPr/>
        </p:nvPicPr>
        <p:blipFill rotWithShape="1">
          <a:blip r:embed="rId7">
            <a:alphaModFix/>
          </a:blip>
          <a:srcRect b="0" l="0" r="0" t="0"/>
          <a:stretch/>
        </p:blipFill>
        <p:spPr>
          <a:xfrm>
            <a:off x="2171971" y="2705100"/>
            <a:ext cx="10173972" cy="9067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2023-07-01T07:12:00Z</dcterms:created>
  <dc:creator>PptxGenJS</dc:creator>
</cp:coreProperties>
</file>