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1"/>
  </p:sldMasterIdLst>
  <p:notesMasterIdLst>
    <p:notesMasterId r:id="rId8"/>
  </p:notesMasterIdLst>
  <p:sldIdLst>
    <p:sldId id="256" r:id="rId2"/>
    <p:sldId id="258" r:id="rId3"/>
    <p:sldId id="259" r:id="rId4"/>
    <p:sldId id="260" r:id="rId5"/>
    <p:sldId id="262" r:id="rId6"/>
    <p:sldId id="26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64" d="100"/>
          <a:sy n="64" d="100"/>
        </p:scale>
        <p:origin x="97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DE0C79-DD00-4D8C-ACF3-669C5485C4BB}" type="datetimeFigureOut">
              <a:rPr lang="en-IN" smtClean="0"/>
              <a:t>06-07-2024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6E070C-6D1B-4785-8191-7E9E88CD246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520423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1 - </a:t>
            </a:r>
            <a:r>
              <a:rPr lang="ta-IN" dirty="0"/>
              <a:t>பலமும் அல்ல‌ பராக்கிரமம் அல்ல</a:t>
            </a:r>
          </a:p>
          <a:p>
            <a:r>
              <a:rPr lang="en-US" dirty="0"/>
              <a:t>Slide 2 - </a:t>
            </a:r>
            <a:r>
              <a:rPr lang="ta-IN" dirty="0"/>
              <a:t>உலர்ந்த எலும்புகள்</a:t>
            </a:r>
          </a:p>
          <a:p>
            <a:r>
              <a:rPr lang="en-US" dirty="0"/>
              <a:t>Slide 3 - </a:t>
            </a:r>
            <a:r>
              <a:rPr lang="ta-IN" dirty="0"/>
              <a:t>ஊற்றிடுமே உம் வல்லமையை</a:t>
            </a:r>
          </a:p>
          <a:p>
            <a:r>
              <a:rPr lang="en-US" dirty="0"/>
              <a:t>Slide 4 - </a:t>
            </a:r>
            <a:r>
              <a:rPr lang="ta-IN" dirty="0"/>
              <a:t>உலகமெல்லாம் இனி கலக்கப்படும்</a:t>
            </a:r>
          </a:p>
          <a:p>
            <a:r>
              <a:rPr lang="en-US" dirty="0"/>
              <a:t>Slide 5 - </a:t>
            </a:r>
            <a:r>
              <a:rPr lang="ta-IN" dirty="0"/>
              <a:t>கட்டுகளெல்லாம் நொடியில்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478475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1 - </a:t>
            </a:r>
            <a:r>
              <a:rPr lang="ta-IN" dirty="0"/>
              <a:t>பலமும் அல்ல‌ பராக்கிரமம் அல்ல</a:t>
            </a:r>
          </a:p>
          <a:p>
            <a:r>
              <a:rPr lang="en-US" dirty="0"/>
              <a:t>Slide 2 - </a:t>
            </a:r>
            <a:r>
              <a:rPr lang="ta-IN" dirty="0"/>
              <a:t>உலர்ந்த எலும்புகள்</a:t>
            </a:r>
          </a:p>
          <a:p>
            <a:r>
              <a:rPr lang="en-US" dirty="0"/>
              <a:t>Slide 3 - </a:t>
            </a:r>
            <a:r>
              <a:rPr lang="ta-IN" dirty="0"/>
              <a:t>ஊற்றிடுமே உம் வல்லமையை</a:t>
            </a:r>
          </a:p>
          <a:p>
            <a:r>
              <a:rPr lang="en-US" dirty="0"/>
              <a:t>Slide 4 - </a:t>
            </a:r>
            <a:r>
              <a:rPr lang="ta-IN" dirty="0"/>
              <a:t>உலகமெல்லாம் இனி கலக்கப்படும்</a:t>
            </a:r>
          </a:p>
          <a:p>
            <a:r>
              <a:rPr lang="en-US" dirty="0"/>
              <a:t>Slide 5 - </a:t>
            </a:r>
            <a:r>
              <a:rPr lang="ta-IN" dirty="0"/>
              <a:t>கட்டுகளெல்லாம் நொடியில்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498342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1 - </a:t>
            </a:r>
            <a:r>
              <a:rPr lang="ta-IN" dirty="0"/>
              <a:t>பலமும் அல்ல‌ பராக்கிரமம் அல்ல</a:t>
            </a:r>
          </a:p>
          <a:p>
            <a:r>
              <a:rPr lang="en-US" dirty="0"/>
              <a:t>Slide 2 - </a:t>
            </a:r>
            <a:r>
              <a:rPr lang="ta-IN" dirty="0"/>
              <a:t>உலர்ந்த எலும்புகள்</a:t>
            </a:r>
          </a:p>
          <a:p>
            <a:r>
              <a:rPr lang="en-US" dirty="0"/>
              <a:t>Slide 3 - </a:t>
            </a:r>
            <a:r>
              <a:rPr lang="ta-IN" dirty="0"/>
              <a:t>ஊற்றிடுமே உம் வல்லமையை</a:t>
            </a:r>
          </a:p>
          <a:p>
            <a:r>
              <a:rPr lang="en-US" dirty="0"/>
              <a:t>Slide 4 - </a:t>
            </a:r>
            <a:r>
              <a:rPr lang="ta-IN" dirty="0"/>
              <a:t>உலகமெல்லாம் இனி கலக்கப்படும்</a:t>
            </a:r>
          </a:p>
          <a:p>
            <a:r>
              <a:rPr lang="en-US" dirty="0"/>
              <a:t>Slide 5 - </a:t>
            </a:r>
            <a:r>
              <a:rPr lang="ta-IN" dirty="0"/>
              <a:t>கட்டுகளெல்லாம் நொடியில்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408630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1 - </a:t>
            </a:r>
            <a:r>
              <a:rPr lang="ta-IN" dirty="0"/>
              <a:t>பலமும் அல்ல‌ பராக்கிரமம் அல்ல</a:t>
            </a:r>
          </a:p>
          <a:p>
            <a:r>
              <a:rPr lang="en-US" dirty="0"/>
              <a:t>Slide 2 - </a:t>
            </a:r>
            <a:r>
              <a:rPr lang="ta-IN" dirty="0"/>
              <a:t>உலர்ந்த எலும்புகள்</a:t>
            </a:r>
          </a:p>
          <a:p>
            <a:r>
              <a:rPr lang="en-US" dirty="0"/>
              <a:t>Slide 3 - </a:t>
            </a:r>
            <a:r>
              <a:rPr lang="ta-IN" dirty="0"/>
              <a:t>ஊற்றிடுமே உம் வல்லமையை</a:t>
            </a:r>
          </a:p>
          <a:p>
            <a:r>
              <a:rPr lang="en-US" dirty="0"/>
              <a:t>Slide 4 - </a:t>
            </a:r>
            <a:r>
              <a:rPr lang="ta-IN" dirty="0"/>
              <a:t>உலகமெல்லாம் இனி கலக்கப்படும்</a:t>
            </a:r>
          </a:p>
          <a:p>
            <a:r>
              <a:rPr lang="en-US" dirty="0"/>
              <a:t>Slide 5 - </a:t>
            </a:r>
            <a:r>
              <a:rPr lang="ta-IN" dirty="0"/>
              <a:t>கட்டுகளெல்லாம் நொடியில்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983533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1 - </a:t>
            </a:r>
            <a:r>
              <a:rPr lang="ta-IN" dirty="0"/>
              <a:t>பலமும் அல்ல‌ பராக்கிரமம் அல்ல</a:t>
            </a:r>
          </a:p>
          <a:p>
            <a:r>
              <a:rPr lang="en-US" dirty="0"/>
              <a:t>Slide 2 - </a:t>
            </a:r>
            <a:r>
              <a:rPr lang="ta-IN" dirty="0"/>
              <a:t>உலர்ந்த எலும்புகள்</a:t>
            </a:r>
          </a:p>
          <a:p>
            <a:r>
              <a:rPr lang="en-US" dirty="0"/>
              <a:t>Slide 3 - </a:t>
            </a:r>
            <a:r>
              <a:rPr lang="ta-IN" dirty="0"/>
              <a:t>ஊற்றிடுமே உம் வல்லமையை</a:t>
            </a:r>
          </a:p>
          <a:p>
            <a:r>
              <a:rPr lang="en-US" dirty="0"/>
              <a:t>Slide 4 - </a:t>
            </a:r>
            <a:r>
              <a:rPr lang="ta-IN" dirty="0"/>
              <a:t>உலகமெல்லாம் இனி கலக்கப்படும்</a:t>
            </a:r>
          </a:p>
          <a:p>
            <a:r>
              <a:rPr lang="en-US" dirty="0"/>
              <a:t>Slide 5 - </a:t>
            </a:r>
            <a:r>
              <a:rPr lang="ta-IN" dirty="0"/>
              <a:t>கட்டுகளெல்லாம் நொடியில்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639583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yr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B119A276-6B59-4534-A942-C6F5E05A4C9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599364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9DC3B68-C941-4FA0-A624-6C44B4B582E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" y="4062821"/>
            <a:ext cx="12191999" cy="5222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Church name goes here…</a:t>
            </a:r>
          </a:p>
          <a:p>
            <a:pPr lvl="1"/>
            <a:endParaRPr lang="en-IN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40B6324-6036-4B7D-B710-D36C0D77CC9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913313" y="653370"/>
            <a:ext cx="2365375" cy="23637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Logo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0516003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9DC3B68-C941-4FA0-A624-6C44B4B582E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" y="4062821"/>
            <a:ext cx="12191999" cy="5222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Church name goes here…</a:t>
            </a:r>
          </a:p>
          <a:p>
            <a:pPr lvl="1"/>
            <a:endParaRPr lang="en-IN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40B6324-6036-4B7D-B710-D36C0D77CC9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913313" y="653463"/>
            <a:ext cx="2365375" cy="23637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Logo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872064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61493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E434683-7039-57E0-12AF-37B5EA1F344B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02992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60" r:id="rId2"/>
    <p:sldLayoutId id="2147483661" r:id="rId3"/>
    <p:sldLayoutId id="2147483659" r:id="rId4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EDEE55E-946D-4283-B676-EF7F03A0FE6C}"/>
              </a:ext>
            </a:extLst>
          </p:cNvPr>
          <p:cNvSpPr txBox="1"/>
          <p:nvPr/>
        </p:nvSpPr>
        <p:spPr>
          <a:xfrm>
            <a:off x="145773" y="6351103"/>
            <a:ext cx="3101009" cy="477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IN" dirty="0"/>
          </a:p>
        </p:txBody>
      </p:sp>
      <p:pic>
        <p:nvPicPr>
          <p:cNvPr id="3" name="Picture Placeholder 2">
            <a:extLst>
              <a:ext uri="{FF2B5EF4-FFF2-40B4-BE49-F238E27FC236}">
                <a16:creationId xmlns:a16="http://schemas.microsoft.com/office/drawing/2014/main" id="{0401942F-DD7E-85D0-0DD8-35512F41B57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8358368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Placeholder 2">
            <a:extLst>
              <a:ext uri="{FF2B5EF4-FFF2-40B4-BE49-F238E27FC236}">
                <a16:creationId xmlns:a16="http://schemas.microsoft.com/office/drawing/2014/main" id="{5B075A50-4137-5EF1-0071-068DBC72AD6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1055186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6C57CEF1-C7C1-3C74-399B-63DC419F2C20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827608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3190705C-36A1-A10A-11E3-09E415891132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2209577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1C47ACE1-E429-4837-5AFB-B497DA33F782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8817481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CA538D3-8287-4482-95E2-EB18A9784E5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6CE7BA09-3778-40CC-932A-0958B8D7EC5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22701909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150</Words>
  <Application>Microsoft Office PowerPoint</Application>
  <PresentationFormat>Widescreen</PresentationFormat>
  <Paragraphs>30</Paragraphs>
  <Slides>6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2024-03-12T00:49:17Z</dcterms:created>
  <dcterms:modified xsi:type="dcterms:W3CDTF">2024-07-06T13:28:08Z</dcterms:modified>
</cp:coreProperties>
</file>