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156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tags" Target="../tags/tag11.xml"/><Relationship Id="rId3" Type="http://schemas.openxmlformats.org/officeDocument/2006/relationships/tags" Target="../tags/tag6.xml"/><Relationship Id="rId7" Type="http://schemas.openxmlformats.org/officeDocument/2006/relationships/tags" Target="../tags/tag10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tags" Target="../tags/tag9.xml"/><Relationship Id="rId11" Type="http://schemas.openxmlformats.org/officeDocument/2006/relationships/image" Target="../media/image2.emf"/><Relationship Id="rId5" Type="http://schemas.openxmlformats.org/officeDocument/2006/relationships/tags" Target="../tags/tag8.xml"/><Relationship Id="rId10" Type="http://schemas.openxmlformats.org/officeDocument/2006/relationships/oleObject" Target="../embeddings/oleObject3.bin"/><Relationship Id="rId4" Type="http://schemas.openxmlformats.org/officeDocument/2006/relationships/tags" Target="../tags/tag7.xml"/><Relationship Id="rId9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821E9B-D69F-A6AB-E5B0-263796F4442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hink-cell data - do not delete" hidden="1">
            <a:extLst>
              <a:ext uri="{FF2B5EF4-FFF2-40B4-BE49-F238E27FC236}">
                <a16:creationId xmlns:a16="http://schemas.microsoft.com/office/drawing/2014/main" id="{65886FDF-BFC3-1CA2-870E-F789E489BFB7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425" imgH="426" progId="TCLayout.ActiveDocument.1">
                  <p:embed/>
                </p:oleObj>
              </mc:Choice>
              <mc:Fallback>
                <p:oleObj name="think-cell Slide" r:id="rId10" imgW="425" imgH="426" progId="TCLayout.ActiveDocument.1">
                  <p:embed/>
                  <p:pic>
                    <p:nvPicPr>
                      <p:cNvPr id="2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5886FDF-BFC3-1CA2-870E-F789E489BFB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9D331917-3BA5-72F1-DE42-50336A665C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027CEAF9-96E7-240A-6423-7A969159583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7 header layout</a:t>
            </a:r>
          </a:p>
        </p:txBody>
      </p:sp>
      <p:sp>
        <p:nvSpPr>
          <p:cNvPr id="5" name="Shape1_20180316_070157">
            <a:extLst>
              <a:ext uri="{FF2B5EF4-FFF2-40B4-BE49-F238E27FC236}">
                <a16:creationId xmlns:a16="http://schemas.microsoft.com/office/drawing/2014/main" id="{D1E7DEE6-77E4-2430-24DF-373E3A2F0180}"/>
              </a:ext>
            </a:extLst>
          </p:cNvPr>
          <p:cNvSpPr/>
          <p:nvPr/>
        </p:nvSpPr>
        <p:spPr>
          <a:xfrm>
            <a:off x="4184047" y="1742942"/>
            <a:ext cx="3862876" cy="3862876"/>
          </a:xfrm>
          <a:prstGeom prst="star7">
            <a:avLst>
              <a:gd name="adj" fmla="val 27815"/>
              <a:gd name="hf" fmla="val 102572"/>
              <a:gd name="vf" fmla="val 105210"/>
            </a:avLst>
          </a:prstGeom>
          <a:solidFill>
            <a:schemeClr val="bg1">
              <a:lumMod val="85000"/>
            </a:schemeClr>
          </a:solidFill>
          <a:ln>
            <a:noFill/>
          </a:ln>
          <a:effectLst>
            <a:outerShdw blurRad="63500" sx="102000" sy="102000" algn="ctr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Inhaltsplatzhalter 4">
            <a:extLst>
              <a:ext uri="{FF2B5EF4-FFF2-40B4-BE49-F238E27FC236}">
                <a16:creationId xmlns:a16="http://schemas.microsoft.com/office/drawing/2014/main" id="{13629520-123D-A796-A1EF-4B2145C45D58}"/>
              </a:ext>
            </a:extLst>
          </p:cNvPr>
          <p:cNvSpPr txBox="1">
            <a:spLocks/>
          </p:cNvSpPr>
          <p:nvPr/>
        </p:nvSpPr>
        <p:spPr>
          <a:xfrm flipH="1">
            <a:off x="348343" y="3837569"/>
            <a:ext cx="2958615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6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7" name="Inhaltsplatzhalter 4">
            <a:extLst>
              <a:ext uri="{FF2B5EF4-FFF2-40B4-BE49-F238E27FC236}">
                <a16:creationId xmlns:a16="http://schemas.microsoft.com/office/drawing/2014/main" id="{4C45C266-8CFD-096A-4FF8-D355C04E77E0}"/>
              </a:ext>
            </a:extLst>
          </p:cNvPr>
          <p:cNvSpPr txBox="1">
            <a:spLocks/>
          </p:cNvSpPr>
          <p:nvPr/>
        </p:nvSpPr>
        <p:spPr>
          <a:xfrm flipH="1">
            <a:off x="8909675" y="3924826"/>
            <a:ext cx="2919469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3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3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8" name="Inhaltsplatzhalter 4">
            <a:extLst>
              <a:ext uri="{FF2B5EF4-FFF2-40B4-BE49-F238E27FC236}">
                <a16:creationId xmlns:a16="http://schemas.microsoft.com/office/drawing/2014/main" id="{16632572-2E41-C1E2-8AA1-735F8F385E2C}"/>
              </a:ext>
            </a:extLst>
          </p:cNvPr>
          <p:cNvSpPr txBox="1">
            <a:spLocks/>
          </p:cNvSpPr>
          <p:nvPr/>
        </p:nvSpPr>
        <p:spPr>
          <a:xfrm>
            <a:off x="1843313" y="5624786"/>
            <a:ext cx="2900625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5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3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9" name="Inhaltsplatzhalter 4">
            <a:extLst>
              <a:ext uri="{FF2B5EF4-FFF2-40B4-BE49-F238E27FC236}">
                <a16:creationId xmlns:a16="http://schemas.microsoft.com/office/drawing/2014/main" id="{715C8C3B-49DA-9A22-EA3D-E341B6ADB3FB}"/>
              </a:ext>
            </a:extLst>
          </p:cNvPr>
          <p:cNvSpPr txBox="1">
            <a:spLocks/>
          </p:cNvSpPr>
          <p:nvPr/>
        </p:nvSpPr>
        <p:spPr>
          <a:xfrm>
            <a:off x="7576456" y="5622996"/>
            <a:ext cx="2975226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4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10BD9611-58E0-2C9B-AB3C-711017DEF81A}"/>
              </a:ext>
            </a:extLst>
          </p:cNvPr>
          <p:cNvGrpSpPr/>
          <p:nvPr/>
        </p:nvGrpSpPr>
        <p:grpSpPr>
          <a:xfrm>
            <a:off x="3439113" y="3922095"/>
            <a:ext cx="636681" cy="636683"/>
            <a:chOff x="8083683" y="3356038"/>
            <a:chExt cx="636681" cy="636683"/>
          </a:xfrm>
        </p:grpSpPr>
        <p:sp>
          <p:nvSpPr>
            <p:cNvPr id="11" name="Shape8_20180316_070157">
              <a:extLst>
                <a:ext uri="{FF2B5EF4-FFF2-40B4-BE49-F238E27FC236}">
                  <a16:creationId xmlns:a16="http://schemas.microsoft.com/office/drawing/2014/main" id="{66CCE5A7-5820-8D55-CA3D-128BC672129C}"/>
                </a:ext>
              </a:extLst>
            </p:cNvPr>
            <p:cNvSpPr/>
            <p:nvPr/>
          </p:nvSpPr>
          <p:spPr>
            <a:xfrm>
              <a:off x="8083683" y="3356038"/>
              <a:ext cx="636681" cy="636683"/>
            </a:xfrm>
            <a:prstGeom prst="ellipse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grpSp>
          <p:nvGrpSpPr>
            <p:cNvPr id="12" name="Shape0_20180316_070220">
              <a:extLst>
                <a:ext uri="{FF2B5EF4-FFF2-40B4-BE49-F238E27FC236}">
                  <a16:creationId xmlns:a16="http://schemas.microsoft.com/office/drawing/2014/main" id="{9714049A-3577-2580-6C25-BE263C6994EE}"/>
                </a:ext>
              </a:extLst>
            </p:cNvPr>
            <p:cNvGrpSpPr>
              <a:grpSpLocks noChangeAspect="1"/>
            </p:cNvGrpSpPr>
            <p:nvPr>
              <p:custDataLst>
                <p:tags r:id="rId8"/>
              </p:custDataLst>
            </p:nvPr>
          </p:nvGrpSpPr>
          <p:grpSpPr>
            <a:xfrm>
              <a:off x="8237892" y="3507753"/>
              <a:ext cx="333252" cy="333252"/>
              <a:chOff x="5712408" y="975680"/>
              <a:chExt cx="671729" cy="639391"/>
            </a:xfrm>
            <a:solidFill>
              <a:schemeClr val="bg1"/>
            </a:solidFill>
          </p:grpSpPr>
          <p:sp>
            <p:nvSpPr>
              <p:cNvPr id="13" name="Freeform 26">
                <a:extLst>
                  <a:ext uri="{FF2B5EF4-FFF2-40B4-BE49-F238E27FC236}">
                    <a16:creationId xmlns:a16="http://schemas.microsoft.com/office/drawing/2014/main" id="{DAA0093C-230E-D4C5-DFBE-DF880D41E9AA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12408" y="975680"/>
                <a:ext cx="671729" cy="639391"/>
              </a:xfrm>
              <a:custGeom>
                <a:avLst/>
                <a:gdLst>
                  <a:gd name="T0" fmla="*/ 117 w 128"/>
                  <a:gd name="T1" fmla="*/ 0 h 122"/>
                  <a:gd name="T2" fmla="*/ 11 w 128"/>
                  <a:gd name="T3" fmla="*/ 0 h 122"/>
                  <a:gd name="T4" fmla="*/ 0 w 128"/>
                  <a:gd name="T5" fmla="*/ 11 h 122"/>
                  <a:gd name="T6" fmla="*/ 0 w 128"/>
                  <a:gd name="T7" fmla="*/ 93 h 122"/>
                  <a:gd name="T8" fmla="*/ 11 w 128"/>
                  <a:gd name="T9" fmla="*/ 104 h 122"/>
                  <a:gd name="T10" fmla="*/ 43 w 128"/>
                  <a:gd name="T11" fmla="*/ 104 h 122"/>
                  <a:gd name="T12" fmla="*/ 38 w 128"/>
                  <a:gd name="T13" fmla="*/ 110 h 122"/>
                  <a:gd name="T14" fmla="*/ 35 w 128"/>
                  <a:gd name="T15" fmla="*/ 113 h 122"/>
                  <a:gd name="T16" fmla="*/ 34 w 128"/>
                  <a:gd name="T17" fmla="*/ 118 h 122"/>
                  <a:gd name="T18" fmla="*/ 42 w 128"/>
                  <a:gd name="T19" fmla="*/ 122 h 122"/>
                  <a:gd name="T20" fmla="*/ 86 w 128"/>
                  <a:gd name="T21" fmla="*/ 122 h 122"/>
                  <a:gd name="T22" fmla="*/ 94 w 128"/>
                  <a:gd name="T23" fmla="*/ 118 h 122"/>
                  <a:gd name="T24" fmla="*/ 94 w 128"/>
                  <a:gd name="T25" fmla="*/ 113 h 122"/>
                  <a:gd name="T26" fmla="*/ 91 w 128"/>
                  <a:gd name="T27" fmla="*/ 110 h 122"/>
                  <a:gd name="T28" fmla="*/ 85 w 128"/>
                  <a:gd name="T29" fmla="*/ 104 h 122"/>
                  <a:gd name="T30" fmla="*/ 117 w 128"/>
                  <a:gd name="T31" fmla="*/ 104 h 122"/>
                  <a:gd name="T32" fmla="*/ 128 w 128"/>
                  <a:gd name="T33" fmla="*/ 93 h 122"/>
                  <a:gd name="T34" fmla="*/ 128 w 128"/>
                  <a:gd name="T35" fmla="*/ 11 h 122"/>
                  <a:gd name="T36" fmla="*/ 117 w 128"/>
                  <a:gd name="T37" fmla="*/ 0 h 122"/>
                  <a:gd name="T38" fmla="*/ 88 w 128"/>
                  <a:gd name="T39" fmla="*/ 113 h 122"/>
                  <a:gd name="T40" fmla="*/ 90 w 128"/>
                  <a:gd name="T41" fmla="*/ 116 h 122"/>
                  <a:gd name="T42" fmla="*/ 90 w 128"/>
                  <a:gd name="T43" fmla="*/ 116 h 122"/>
                  <a:gd name="T44" fmla="*/ 86 w 128"/>
                  <a:gd name="T45" fmla="*/ 118 h 122"/>
                  <a:gd name="T46" fmla="*/ 42 w 128"/>
                  <a:gd name="T47" fmla="*/ 118 h 122"/>
                  <a:gd name="T48" fmla="*/ 38 w 128"/>
                  <a:gd name="T49" fmla="*/ 116 h 122"/>
                  <a:gd name="T50" fmla="*/ 38 w 128"/>
                  <a:gd name="T51" fmla="*/ 116 h 122"/>
                  <a:gd name="T52" fmla="*/ 38 w 128"/>
                  <a:gd name="T53" fmla="*/ 116 h 122"/>
                  <a:gd name="T54" fmla="*/ 40 w 128"/>
                  <a:gd name="T55" fmla="*/ 113 h 122"/>
                  <a:gd name="T56" fmla="*/ 48 w 128"/>
                  <a:gd name="T57" fmla="*/ 104 h 122"/>
                  <a:gd name="T58" fmla="*/ 80 w 128"/>
                  <a:gd name="T59" fmla="*/ 104 h 122"/>
                  <a:gd name="T60" fmla="*/ 88 w 128"/>
                  <a:gd name="T61" fmla="*/ 113 h 122"/>
                  <a:gd name="T62" fmla="*/ 120 w 128"/>
                  <a:gd name="T63" fmla="*/ 93 h 122"/>
                  <a:gd name="T64" fmla="*/ 117 w 128"/>
                  <a:gd name="T65" fmla="*/ 96 h 122"/>
                  <a:gd name="T66" fmla="*/ 11 w 128"/>
                  <a:gd name="T67" fmla="*/ 96 h 122"/>
                  <a:gd name="T68" fmla="*/ 8 w 128"/>
                  <a:gd name="T69" fmla="*/ 93 h 122"/>
                  <a:gd name="T70" fmla="*/ 8 w 128"/>
                  <a:gd name="T71" fmla="*/ 11 h 122"/>
                  <a:gd name="T72" fmla="*/ 11 w 128"/>
                  <a:gd name="T73" fmla="*/ 8 h 122"/>
                  <a:gd name="T74" fmla="*/ 117 w 128"/>
                  <a:gd name="T75" fmla="*/ 8 h 122"/>
                  <a:gd name="T76" fmla="*/ 120 w 128"/>
                  <a:gd name="T77" fmla="*/ 11 h 122"/>
                  <a:gd name="T78" fmla="*/ 120 w 128"/>
                  <a:gd name="T79" fmla="*/ 9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28" h="122">
                    <a:moveTo>
                      <a:pt x="117" y="0"/>
                    </a:move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99"/>
                      <a:pt x="5" y="104"/>
                      <a:pt x="11" y="104"/>
                    </a:cubicBezTo>
                    <a:cubicBezTo>
                      <a:pt x="43" y="104"/>
                      <a:pt x="43" y="104"/>
                      <a:pt x="43" y="104"/>
                    </a:cubicBezTo>
                    <a:cubicBezTo>
                      <a:pt x="42" y="106"/>
                      <a:pt x="39" y="109"/>
                      <a:pt x="38" y="110"/>
                    </a:cubicBezTo>
                    <a:cubicBezTo>
                      <a:pt x="36" y="111"/>
                      <a:pt x="35" y="112"/>
                      <a:pt x="35" y="113"/>
                    </a:cubicBezTo>
                    <a:cubicBezTo>
                      <a:pt x="34" y="114"/>
                      <a:pt x="33" y="116"/>
                      <a:pt x="34" y="118"/>
                    </a:cubicBezTo>
                    <a:cubicBezTo>
                      <a:pt x="35" y="120"/>
                      <a:pt x="37" y="122"/>
                      <a:pt x="42" y="122"/>
                    </a:cubicBezTo>
                    <a:cubicBezTo>
                      <a:pt x="86" y="122"/>
                      <a:pt x="86" y="122"/>
                      <a:pt x="86" y="122"/>
                    </a:cubicBezTo>
                    <a:cubicBezTo>
                      <a:pt x="91" y="122"/>
                      <a:pt x="93" y="120"/>
                      <a:pt x="94" y="118"/>
                    </a:cubicBezTo>
                    <a:cubicBezTo>
                      <a:pt x="95" y="116"/>
                      <a:pt x="95" y="114"/>
                      <a:pt x="94" y="113"/>
                    </a:cubicBezTo>
                    <a:cubicBezTo>
                      <a:pt x="93" y="112"/>
                      <a:pt x="92" y="111"/>
                      <a:pt x="91" y="110"/>
                    </a:cubicBezTo>
                    <a:cubicBezTo>
                      <a:pt x="89" y="109"/>
                      <a:pt x="87" y="106"/>
                      <a:pt x="85" y="104"/>
                    </a:cubicBezTo>
                    <a:cubicBezTo>
                      <a:pt x="117" y="104"/>
                      <a:pt x="117" y="104"/>
                      <a:pt x="117" y="104"/>
                    </a:cubicBezTo>
                    <a:cubicBezTo>
                      <a:pt x="123" y="104"/>
                      <a:pt x="128" y="99"/>
                      <a:pt x="128" y="93"/>
                    </a:cubicBezTo>
                    <a:cubicBezTo>
                      <a:pt x="128" y="11"/>
                      <a:pt x="128" y="11"/>
                      <a:pt x="128" y="11"/>
                    </a:cubicBezTo>
                    <a:cubicBezTo>
                      <a:pt x="128" y="5"/>
                      <a:pt x="123" y="0"/>
                      <a:pt x="117" y="0"/>
                    </a:cubicBezTo>
                    <a:close/>
                    <a:moveTo>
                      <a:pt x="88" y="113"/>
                    </a:moveTo>
                    <a:cubicBezTo>
                      <a:pt x="89" y="114"/>
                      <a:pt x="90" y="115"/>
                      <a:pt x="90" y="116"/>
                    </a:cubicBezTo>
                    <a:cubicBezTo>
                      <a:pt x="90" y="116"/>
                      <a:pt x="91" y="116"/>
                      <a:pt x="90" y="116"/>
                    </a:cubicBezTo>
                    <a:cubicBezTo>
                      <a:pt x="90" y="117"/>
                      <a:pt x="88" y="118"/>
                      <a:pt x="86" y="118"/>
                    </a:cubicBezTo>
                    <a:cubicBezTo>
                      <a:pt x="42" y="118"/>
                      <a:pt x="42" y="118"/>
                      <a:pt x="42" y="118"/>
                    </a:cubicBezTo>
                    <a:cubicBezTo>
                      <a:pt x="40" y="118"/>
                      <a:pt x="38" y="117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5"/>
                      <a:pt x="39" y="114"/>
                      <a:pt x="40" y="113"/>
                    </a:cubicBezTo>
                    <a:cubicBezTo>
                      <a:pt x="44" y="109"/>
                      <a:pt x="47" y="106"/>
                      <a:pt x="48" y="104"/>
                    </a:cubicBezTo>
                    <a:cubicBezTo>
                      <a:pt x="80" y="104"/>
                      <a:pt x="80" y="104"/>
                      <a:pt x="80" y="104"/>
                    </a:cubicBezTo>
                    <a:cubicBezTo>
                      <a:pt x="82" y="106"/>
                      <a:pt x="84" y="109"/>
                      <a:pt x="88" y="113"/>
                    </a:cubicBezTo>
                    <a:close/>
                    <a:moveTo>
                      <a:pt x="120" y="93"/>
                    </a:moveTo>
                    <a:cubicBezTo>
                      <a:pt x="120" y="95"/>
                      <a:pt x="119" y="96"/>
                      <a:pt x="117" y="96"/>
                    </a:cubicBezTo>
                    <a:cubicBezTo>
                      <a:pt x="11" y="96"/>
                      <a:pt x="11" y="96"/>
                      <a:pt x="11" y="96"/>
                    </a:cubicBezTo>
                    <a:cubicBezTo>
                      <a:pt x="9" y="96"/>
                      <a:pt x="8" y="95"/>
                      <a:pt x="8" y="93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9"/>
                      <a:pt x="9" y="8"/>
                      <a:pt x="11" y="8"/>
                    </a:cubicBezTo>
                    <a:cubicBezTo>
                      <a:pt x="117" y="8"/>
                      <a:pt x="117" y="8"/>
                      <a:pt x="117" y="8"/>
                    </a:cubicBezTo>
                    <a:cubicBezTo>
                      <a:pt x="119" y="8"/>
                      <a:pt x="120" y="9"/>
                      <a:pt x="120" y="11"/>
                    </a:cubicBezTo>
                    <a:lnTo>
                      <a:pt x="120" y="9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14" name="Freeform 27">
                <a:extLst>
                  <a:ext uri="{FF2B5EF4-FFF2-40B4-BE49-F238E27FC236}">
                    <a16:creationId xmlns:a16="http://schemas.microsoft.com/office/drawing/2014/main" id="{62AD491D-FE59-6098-1C6B-B5E5C001F91D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96917" y="1058042"/>
                <a:ext cx="502713" cy="338119"/>
              </a:xfrm>
              <a:custGeom>
                <a:avLst/>
                <a:gdLst>
                  <a:gd name="T0" fmla="*/ 89 w 96"/>
                  <a:gd name="T1" fmla="*/ 0 h 64"/>
                  <a:gd name="T2" fmla="*/ 7 w 96"/>
                  <a:gd name="T3" fmla="*/ 0 h 64"/>
                  <a:gd name="T4" fmla="*/ 0 w 96"/>
                  <a:gd name="T5" fmla="*/ 7 h 64"/>
                  <a:gd name="T6" fmla="*/ 0 w 96"/>
                  <a:gd name="T7" fmla="*/ 57 h 64"/>
                  <a:gd name="T8" fmla="*/ 7 w 96"/>
                  <a:gd name="T9" fmla="*/ 64 h 64"/>
                  <a:gd name="T10" fmla="*/ 89 w 96"/>
                  <a:gd name="T11" fmla="*/ 64 h 64"/>
                  <a:gd name="T12" fmla="*/ 96 w 96"/>
                  <a:gd name="T13" fmla="*/ 57 h 64"/>
                  <a:gd name="T14" fmla="*/ 96 w 96"/>
                  <a:gd name="T15" fmla="*/ 7 h 64"/>
                  <a:gd name="T16" fmla="*/ 89 w 96"/>
                  <a:gd name="T17" fmla="*/ 0 h 64"/>
                  <a:gd name="T18" fmla="*/ 92 w 96"/>
                  <a:gd name="T19" fmla="*/ 57 h 64"/>
                  <a:gd name="T20" fmla="*/ 89 w 96"/>
                  <a:gd name="T21" fmla="*/ 60 h 64"/>
                  <a:gd name="T22" fmla="*/ 7 w 96"/>
                  <a:gd name="T23" fmla="*/ 60 h 64"/>
                  <a:gd name="T24" fmla="*/ 4 w 96"/>
                  <a:gd name="T25" fmla="*/ 57 h 64"/>
                  <a:gd name="T26" fmla="*/ 4 w 96"/>
                  <a:gd name="T27" fmla="*/ 7 h 64"/>
                  <a:gd name="T28" fmla="*/ 7 w 96"/>
                  <a:gd name="T29" fmla="*/ 4 h 64"/>
                  <a:gd name="T30" fmla="*/ 89 w 96"/>
                  <a:gd name="T31" fmla="*/ 4 h 64"/>
                  <a:gd name="T32" fmla="*/ 92 w 96"/>
                  <a:gd name="T33" fmla="*/ 7 h 64"/>
                  <a:gd name="T34" fmla="*/ 92 w 96"/>
                  <a:gd name="T35" fmla="*/ 57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6" h="64">
                    <a:moveTo>
                      <a:pt x="89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0" y="61"/>
                      <a:pt x="3" y="64"/>
                      <a:pt x="7" y="64"/>
                    </a:cubicBezTo>
                    <a:cubicBezTo>
                      <a:pt x="89" y="64"/>
                      <a:pt x="89" y="64"/>
                      <a:pt x="89" y="64"/>
                    </a:cubicBezTo>
                    <a:cubicBezTo>
                      <a:pt x="93" y="64"/>
                      <a:pt x="96" y="61"/>
                      <a:pt x="96" y="57"/>
                    </a:cubicBezTo>
                    <a:cubicBezTo>
                      <a:pt x="96" y="7"/>
                      <a:pt x="96" y="7"/>
                      <a:pt x="96" y="7"/>
                    </a:cubicBezTo>
                    <a:cubicBezTo>
                      <a:pt x="96" y="3"/>
                      <a:pt x="93" y="0"/>
                      <a:pt x="89" y="0"/>
                    </a:cubicBezTo>
                    <a:close/>
                    <a:moveTo>
                      <a:pt x="92" y="57"/>
                    </a:moveTo>
                    <a:cubicBezTo>
                      <a:pt x="92" y="59"/>
                      <a:pt x="91" y="60"/>
                      <a:pt x="89" y="60"/>
                    </a:cubicBezTo>
                    <a:cubicBezTo>
                      <a:pt x="7" y="60"/>
                      <a:pt x="7" y="60"/>
                      <a:pt x="7" y="60"/>
                    </a:cubicBezTo>
                    <a:cubicBezTo>
                      <a:pt x="5" y="60"/>
                      <a:pt x="4" y="59"/>
                      <a:pt x="4" y="5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5"/>
                      <a:pt x="5" y="4"/>
                      <a:pt x="7" y="4"/>
                    </a:cubicBezTo>
                    <a:cubicBezTo>
                      <a:pt x="89" y="4"/>
                      <a:pt x="89" y="4"/>
                      <a:pt x="89" y="4"/>
                    </a:cubicBezTo>
                    <a:cubicBezTo>
                      <a:pt x="91" y="4"/>
                      <a:pt x="92" y="5"/>
                      <a:pt x="92" y="7"/>
                    </a:cubicBezTo>
                    <a:lnTo>
                      <a:pt x="92" y="5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15" name="Freeform 28">
                <a:extLst>
                  <a:ext uri="{FF2B5EF4-FFF2-40B4-BE49-F238E27FC236}">
                    <a16:creationId xmlns:a16="http://schemas.microsoft.com/office/drawing/2014/main" id="{0F8E977A-2D0B-49D9-839A-C26EA8748B4E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17937" y="1404831"/>
                <a:ext cx="62840" cy="65023"/>
              </a:xfrm>
              <a:custGeom>
                <a:avLst/>
                <a:gdLst>
                  <a:gd name="T0" fmla="*/ 6 w 12"/>
                  <a:gd name="T1" fmla="*/ 0 h 12"/>
                  <a:gd name="T2" fmla="*/ 0 w 12"/>
                  <a:gd name="T3" fmla="*/ 6 h 12"/>
                  <a:gd name="T4" fmla="*/ 6 w 12"/>
                  <a:gd name="T5" fmla="*/ 12 h 12"/>
                  <a:gd name="T6" fmla="*/ 12 w 12"/>
                  <a:gd name="T7" fmla="*/ 6 h 12"/>
                  <a:gd name="T8" fmla="*/ 6 w 12"/>
                  <a:gd name="T9" fmla="*/ 0 h 12"/>
                  <a:gd name="T10" fmla="*/ 6 w 12"/>
                  <a:gd name="T11" fmla="*/ 8 h 12"/>
                  <a:gd name="T12" fmla="*/ 4 w 12"/>
                  <a:gd name="T13" fmla="*/ 6 h 12"/>
                  <a:gd name="T14" fmla="*/ 6 w 12"/>
                  <a:gd name="T15" fmla="*/ 4 h 12"/>
                  <a:gd name="T16" fmla="*/ 8 w 12"/>
                  <a:gd name="T17" fmla="*/ 6 h 12"/>
                  <a:gd name="T18" fmla="*/ 6 w 12"/>
                  <a:gd name="T19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" h="12">
                    <a:moveTo>
                      <a:pt x="6" y="0"/>
                    </a:moveTo>
                    <a:cubicBezTo>
                      <a:pt x="3" y="0"/>
                      <a:pt x="0" y="3"/>
                      <a:pt x="0" y="6"/>
                    </a:cubicBezTo>
                    <a:cubicBezTo>
                      <a:pt x="0" y="9"/>
                      <a:pt x="3" y="12"/>
                      <a:pt x="6" y="12"/>
                    </a:cubicBezTo>
                    <a:cubicBezTo>
                      <a:pt x="9" y="12"/>
                      <a:pt x="12" y="9"/>
                      <a:pt x="12" y="6"/>
                    </a:cubicBezTo>
                    <a:cubicBezTo>
                      <a:pt x="12" y="3"/>
                      <a:pt x="9" y="0"/>
                      <a:pt x="6" y="0"/>
                    </a:cubicBezTo>
                    <a:close/>
                    <a:moveTo>
                      <a:pt x="6" y="8"/>
                    </a:moveTo>
                    <a:cubicBezTo>
                      <a:pt x="5" y="8"/>
                      <a:pt x="4" y="7"/>
                      <a:pt x="4" y="6"/>
                    </a:cubicBezTo>
                    <a:cubicBezTo>
                      <a:pt x="4" y="5"/>
                      <a:pt x="5" y="4"/>
                      <a:pt x="6" y="4"/>
                    </a:cubicBezTo>
                    <a:cubicBezTo>
                      <a:pt x="7" y="4"/>
                      <a:pt x="8" y="5"/>
                      <a:pt x="8" y="6"/>
                    </a:cubicBezTo>
                    <a:cubicBezTo>
                      <a:pt x="8" y="7"/>
                      <a:pt x="7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16" name="Freeform 29">
                <a:extLst>
                  <a:ext uri="{FF2B5EF4-FFF2-40B4-BE49-F238E27FC236}">
                    <a16:creationId xmlns:a16="http://schemas.microsoft.com/office/drawing/2014/main" id="{42A9EEE0-880A-265E-B444-4DB99388A76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33429" y="1190255"/>
                <a:ext cx="84509" cy="88864"/>
              </a:xfrm>
              <a:custGeom>
                <a:avLst/>
                <a:gdLst>
                  <a:gd name="T0" fmla="*/ 0 w 39"/>
                  <a:gd name="T1" fmla="*/ 24 h 41"/>
                  <a:gd name="T2" fmla="*/ 39 w 39"/>
                  <a:gd name="T3" fmla="*/ 41 h 41"/>
                  <a:gd name="T4" fmla="*/ 39 w 39"/>
                  <a:gd name="T5" fmla="*/ 32 h 41"/>
                  <a:gd name="T6" fmla="*/ 12 w 39"/>
                  <a:gd name="T7" fmla="*/ 19 h 41"/>
                  <a:gd name="T8" fmla="*/ 39 w 39"/>
                  <a:gd name="T9" fmla="*/ 10 h 41"/>
                  <a:gd name="T10" fmla="*/ 39 w 39"/>
                  <a:gd name="T11" fmla="*/ 0 h 41"/>
                  <a:gd name="T12" fmla="*/ 0 w 39"/>
                  <a:gd name="T13" fmla="*/ 17 h 41"/>
                  <a:gd name="T14" fmla="*/ 0 w 39"/>
                  <a:gd name="T15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41">
                    <a:moveTo>
                      <a:pt x="0" y="24"/>
                    </a:moveTo>
                    <a:lnTo>
                      <a:pt x="39" y="41"/>
                    </a:lnTo>
                    <a:lnTo>
                      <a:pt x="39" y="32"/>
                    </a:lnTo>
                    <a:lnTo>
                      <a:pt x="12" y="19"/>
                    </a:lnTo>
                    <a:lnTo>
                      <a:pt x="39" y="10"/>
                    </a:lnTo>
                    <a:lnTo>
                      <a:pt x="39" y="0"/>
                    </a:lnTo>
                    <a:lnTo>
                      <a:pt x="0" y="17"/>
                    </a:lnTo>
                    <a:lnTo>
                      <a:pt x="0" y="2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17" name="Freeform 30">
                <a:extLst>
                  <a:ext uri="{FF2B5EF4-FFF2-40B4-BE49-F238E27FC236}">
                    <a16:creationId xmlns:a16="http://schemas.microsoft.com/office/drawing/2014/main" id="{9C58B985-74BB-D114-7958-E1BB7CF79C98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26605" y="1175084"/>
                <a:ext cx="43337" cy="119208"/>
              </a:xfrm>
              <a:custGeom>
                <a:avLst/>
                <a:gdLst>
                  <a:gd name="T0" fmla="*/ 7 w 8"/>
                  <a:gd name="T1" fmla="*/ 0 h 23"/>
                  <a:gd name="T2" fmla="*/ 5 w 8"/>
                  <a:gd name="T3" fmla="*/ 0 h 23"/>
                  <a:gd name="T4" fmla="*/ 5 w 8"/>
                  <a:gd name="T5" fmla="*/ 2 h 23"/>
                  <a:gd name="T6" fmla="*/ 0 w 8"/>
                  <a:gd name="T7" fmla="*/ 20 h 23"/>
                  <a:gd name="T8" fmla="*/ 0 w 8"/>
                  <a:gd name="T9" fmla="*/ 22 h 23"/>
                  <a:gd name="T10" fmla="*/ 2 w 8"/>
                  <a:gd name="T11" fmla="*/ 23 h 23"/>
                  <a:gd name="T12" fmla="*/ 3 w 8"/>
                  <a:gd name="T13" fmla="*/ 23 h 23"/>
                  <a:gd name="T14" fmla="*/ 3 w 8"/>
                  <a:gd name="T15" fmla="*/ 22 h 23"/>
                  <a:gd name="T16" fmla="*/ 4 w 8"/>
                  <a:gd name="T17" fmla="*/ 21 h 23"/>
                  <a:gd name="T18" fmla="*/ 8 w 8"/>
                  <a:gd name="T19" fmla="*/ 3 h 23"/>
                  <a:gd name="T20" fmla="*/ 8 w 8"/>
                  <a:gd name="T21" fmla="*/ 1 h 23"/>
                  <a:gd name="T22" fmla="*/ 8 w 8"/>
                  <a:gd name="T23" fmla="*/ 0 h 23"/>
                  <a:gd name="T24" fmla="*/ 7 w 8"/>
                  <a:gd name="T2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" h="23">
                    <a:moveTo>
                      <a:pt x="7" y="0"/>
                    </a:moveTo>
                    <a:cubicBezTo>
                      <a:pt x="6" y="0"/>
                      <a:pt x="6" y="0"/>
                      <a:pt x="5" y="0"/>
                    </a:cubicBezTo>
                    <a:cubicBezTo>
                      <a:pt x="5" y="0"/>
                      <a:pt x="5" y="1"/>
                      <a:pt x="5" y="2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1"/>
                      <a:pt x="0" y="22"/>
                      <a:pt x="0" y="22"/>
                    </a:cubicBezTo>
                    <a:cubicBezTo>
                      <a:pt x="0" y="23"/>
                      <a:pt x="1" y="23"/>
                      <a:pt x="2" y="23"/>
                    </a:cubicBezTo>
                    <a:cubicBezTo>
                      <a:pt x="2" y="23"/>
                      <a:pt x="2" y="23"/>
                      <a:pt x="3" y="23"/>
                    </a:cubicBezTo>
                    <a:cubicBezTo>
                      <a:pt x="3" y="23"/>
                      <a:pt x="3" y="22"/>
                      <a:pt x="3" y="22"/>
                    </a:cubicBezTo>
                    <a:cubicBezTo>
                      <a:pt x="3" y="22"/>
                      <a:pt x="3" y="21"/>
                      <a:pt x="4" y="21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2"/>
                      <a:pt x="8" y="1"/>
                      <a:pt x="8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7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18" name="Freeform 31">
                <a:extLst>
                  <a:ext uri="{FF2B5EF4-FFF2-40B4-BE49-F238E27FC236}">
                    <a16:creationId xmlns:a16="http://schemas.microsoft.com/office/drawing/2014/main" id="{93984DE8-B808-62F2-05B3-CC7FFF2F464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80776" y="1190255"/>
                <a:ext cx="82341" cy="88864"/>
              </a:xfrm>
              <a:custGeom>
                <a:avLst/>
                <a:gdLst>
                  <a:gd name="T0" fmla="*/ 0 w 38"/>
                  <a:gd name="T1" fmla="*/ 10 h 41"/>
                  <a:gd name="T2" fmla="*/ 26 w 38"/>
                  <a:gd name="T3" fmla="*/ 19 h 41"/>
                  <a:gd name="T4" fmla="*/ 0 w 38"/>
                  <a:gd name="T5" fmla="*/ 32 h 41"/>
                  <a:gd name="T6" fmla="*/ 0 w 38"/>
                  <a:gd name="T7" fmla="*/ 41 h 41"/>
                  <a:gd name="T8" fmla="*/ 38 w 38"/>
                  <a:gd name="T9" fmla="*/ 24 h 41"/>
                  <a:gd name="T10" fmla="*/ 38 w 38"/>
                  <a:gd name="T11" fmla="*/ 17 h 41"/>
                  <a:gd name="T12" fmla="*/ 0 w 38"/>
                  <a:gd name="T13" fmla="*/ 0 h 41"/>
                  <a:gd name="T14" fmla="*/ 0 w 38"/>
                  <a:gd name="T15" fmla="*/ 1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41">
                    <a:moveTo>
                      <a:pt x="0" y="10"/>
                    </a:moveTo>
                    <a:lnTo>
                      <a:pt x="26" y="19"/>
                    </a:lnTo>
                    <a:lnTo>
                      <a:pt x="0" y="32"/>
                    </a:lnTo>
                    <a:lnTo>
                      <a:pt x="0" y="41"/>
                    </a:lnTo>
                    <a:lnTo>
                      <a:pt x="38" y="24"/>
                    </a:lnTo>
                    <a:lnTo>
                      <a:pt x="38" y="17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</p:grpSp>
      </p:grpSp>
      <p:grpSp>
        <p:nvGrpSpPr>
          <p:cNvPr id="19" name="Group 18">
            <a:extLst>
              <a:ext uri="{FF2B5EF4-FFF2-40B4-BE49-F238E27FC236}">
                <a16:creationId xmlns:a16="http://schemas.microsoft.com/office/drawing/2014/main" id="{8D9580C0-6C57-DE06-4A32-BF81E7193EC7}"/>
              </a:ext>
            </a:extLst>
          </p:cNvPr>
          <p:cNvGrpSpPr/>
          <p:nvPr/>
        </p:nvGrpSpPr>
        <p:grpSpPr>
          <a:xfrm>
            <a:off x="8158569" y="3980217"/>
            <a:ext cx="636681" cy="636683"/>
            <a:chOff x="5807255" y="5605817"/>
            <a:chExt cx="636681" cy="636683"/>
          </a:xfrm>
        </p:grpSpPr>
        <p:sp>
          <p:nvSpPr>
            <p:cNvPr id="20" name="Shape1_20180316_070220">
              <a:extLst>
                <a:ext uri="{FF2B5EF4-FFF2-40B4-BE49-F238E27FC236}">
                  <a16:creationId xmlns:a16="http://schemas.microsoft.com/office/drawing/2014/main" id="{36F0737B-EA0A-135B-258F-7D532F0EEE20}"/>
                </a:ext>
              </a:extLst>
            </p:cNvPr>
            <p:cNvSpPr/>
            <p:nvPr/>
          </p:nvSpPr>
          <p:spPr>
            <a:xfrm>
              <a:off x="5807255" y="5605817"/>
              <a:ext cx="636681" cy="636683"/>
            </a:xfrm>
            <a:prstGeom prst="ellipse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21" name="Shape2_20180316_070220">
              <a:extLst>
                <a:ext uri="{FF2B5EF4-FFF2-40B4-BE49-F238E27FC236}">
                  <a16:creationId xmlns:a16="http://schemas.microsoft.com/office/drawing/2014/main" id="{32E233D5-E05C-8331-35DF-0C8876162C4D}"/>
                </a:ext>
              </a:extLst>
            </p:cNvPr>
            <p:cNvSpPr>
              <a:spLocks noChangeAspect="1" noEditPoints="1"/>
            </p:cNvSpPr>
            <p:nvPr>
              <p:custDataLst>
                <p:tags r:id="rId7"/>
              </p:custDataLst>
            </p:nvPr>
          </p:nvSpPr>
          <p:spPr bwMode="auto">
            <a:xfrm>
              <a:off x="5958969" y="5764089"/>
              <a:ext cx="333252" cy="333252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</p:grpSp>
      <p:grpSp>
        <p:nvGrpSpPr>
          <p:cNvPr id="22" name="Group 21">
            <a:extLst>
              <a:ext uri="{FF2B5EF4-FFF2-40B4-BE49-F238E27FC236}">
                <a16:creationId xmlns:a16="http://schemas.microsoft.com/office/drawing/2014/main" id="{999575B8-46C9-B4E3-F704-C7D5939A9DEC}"/>
              </a:ext>
            </a:extLst>
          </p:cNvPr>
          <p:cNvGrpSpPr/>
          <p:nvPr/>
        </p:nvGrpSpPr>
        <p:grpSpPr>
          <a:xfrm>
            <a:off x="6771959" y="5678387"/>
            <a:ext cx="636681" cy="636683"/>
            <a:chOff x="3462701" y="3356038"/>
            <a:chExt cx="636681" cy="636683"/>
          </a:xfrm>
        </p:grpSpPr>
        <p:sp>
          <p:nvSpPr>
            <p:cNvPr id="23" name="Shape4_20180316_070157">
              <a:extLst>
                <a:ext uri="{FF2B5EF4-FFF2-40B4-BE49-F238E27FC236}">
                  <a16:creationId xmlns:a16="http://schemas.microsoft.com/office/drawing/2014/main" id="{9D804E89-C0C5-D5C6-20B7-8B81B247706C}"/>
                </a:ext>
              </a:extLst>
            </p:cNvPr>
            <p:cNvSpPr/>
            <p:nvPr/>
          </p:nvSpPr>
          <p:spPr>
            <a:xfrm>
              <a:off x="3462701" y="3356038"/>
              <a:ext cx="636681" cy="636683"/>
            </a:xfrm>
            <a:prstGeom prst="ellipse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24" name="Shape3_20180316_070220">
              <a:extLst>
                <a:ext uri="{FF2B5EF4-FFF2-40B4-BE49-F238E27FC236}">
                  <a16:creationId xmlns:a16="http://schemas.microsoft.com/office/drawing/2014/main" id="{358E7CD5-386E-1858-31C5-66DEA0E3A7BC}"/>
                </a:ext>
              </a:extLst>
            </p:cNvPr>
            <p:cNvSpPr>
              <a:spLocks noChangeAspect="1" noEditPoints="1"/>
            </p:cNvSpPr>
            <p:nvPr>
              <p:custDataLst>
                <p:tags r:id="rId6"/>
              </p:custDataLst>
            </p:nvPr>
          </p:nvSpPr>
          <p:spPr bwMode="auto">
            <a:xfrm>
              <a:off x="3616909" y="3507339"/>
              <a:ext cx="333252" cy="334081"/>
            </a:xfrm>
            <a:custGeom>
              <a:avLst/>
              <a:gdLst>
                <a:gd name="T0" fmla="*/ 1698 w 2448"/>
                <a:gd name="T1" fmla="*/ 97 h 2446"/>
                <a:gd name="T2" fmla="*/ 748 w 2448"/>
                <a:gd name="T3" fmla="*/ 97 h 2446"/>
                <a:gd name="T4" fmla="*/ 0 w 2448"/>
                <a:gd name="T5" fmla="*/ 1222 h 2446"/>
                <a:gd name="T6" fmla="*/ 748 w 2448"/>
                <a:gd name="T7" fmla="*/ 2349 h 2446"/>
                <a:gd name="T8" fmla="*/ 1698 w 2448"/>
                <a:gd name="T9" fmla="*/ 2349 h 2446"/>
                <a:gd name="T10" fmla="*/ 2448 w 2448"/>
                <a:gd name="T11" fmla="*/ 1222 h 2446"/>
                <a:gd name="T12" fmla="*/ 816 w 2448"/>
                <a:gd name="T13" fmla="*/ 227 h 2446"/>
                <a:gd name="T14" fmla="*/ 264 w 2448"/>
                <a:gd name="T15" fmla="*/ 737 h 2446"/>
                <a:gd name="T16" fmla="*/ 149 w 2448"/>
                <a:gd name="T17" fmla="*/ 1222 h 2446"/>
                <a:gd name="T18" fmla="*/ 554 w 2448"/>
                <a:gd name="T19" fmla="*/ 884 h 2446"/>
                <a:gd name="T20" fmla="*/ 554 w 2448"/>
                <a:gd name="T21" fmla="*/ 1556 h 2446"/>
                <a:gd name="T22" fmla="*/ 149 w 2448"/>
                <a:gd name="T23" fmla="*/ 1222 h 2446"/>
                <a:gd name="T24" fmla="*/ 584 w 2448"/>
                <a:gd name="T25" fmla="*/ 1704 h 2446"/>
                <a:gd name="T26" fmla="*/ 264 w 2448"/>
                <a:gd name="T27" fmla="*/ 1704 h 2446"/>
                <a:gd name="T28" fmla="*/ 906 w 2448"/>
                <a:gd name="T29" fmla="*/ 2092 h 2446"/>
                <a:gd name="T30" fmla="*/ 1148 w 2448"/>
                <a:gd name="T31" fmla="*/ 1704 h 2446"/>
                <a:gd name="T32" fmla="*/ 1148 w 2448"/>
                <a:gd name="T33" fmla="*/ 1556 h 2446"/>
                <a:gd name="T34" fmla="*/ 677 w 2448"/>
                <a:gd name="T35" fmla="*/ 1222 h 2446"/>
                <a:gd name="T36" fmla="*/ 1148 w 2448"/>
                <a:gd name="T37" fmla="*/ 884 h 2446"/>
                <a:gd name="T38" fmla="*/ 1148 w 2448"/>
                <a:gd name="T39" fmla="*/ 737 h 2446"/>
                <a:gd name="T40" fmla="*/ 909 w 2448"/>
                <a:gd name="T41" fmla="*/ 353 h 2446"/>
                <a:gd name="T42" fmla="*/ 1148 w 2448"/>
                <a:gd name="T43" fmla="*/ 737 h 2446"/>
                <a:gd name="T44" fmla="*/ 1864 w 2448"/>
                <a:gd name="T45" fmla="*/ 737 h 2446"/>
                <a:gd name="T46" fmla="*/ 2184 w 2448"/>
                <a:gd name="T47" fmla="*/ 737 h 2446"/>
                <a:gd name="T48" fmla="*/ 1539 w 2448"/>
                <a:gd name="T49" fmla="*/ 353 h 2446"/>
                <a:gd name="T50" fmla="*/ 1300 w 2448"/>
                <a:gd name="T51" fmla="*/ 737 h 2446"/>
                <a:gd name="T52" fmla="*/ 1300 w 2448"/>
                <a:gd name="T53" fmla="*/ 884 h 2446"/>
                <a:gd name="T54" fmla="*/ 1771 w 2448"/>
                <a:gd name="T55" fmla="*/ 1222 h 2446"/>
                <a:gd name="T56" fmla="*/ 1300 w 2448"/>
                <a:gd name="T57" fmla="*/ 1556 h 2446"/>
                <a:gd name="T58" fmla="*/ 1300 w 2448"/>
                <a:gd name="T59" fmla="*/ 2286 h 2446"/>
                <a:gd name="T60" fmla="*/ 1711 w 2448"/>
                <a:gd name="T61" fmla="*/ 1704 h 2446"/>
                <a:gd name="T62" fmla="*/ 1300 w 2448"/>
                <a:gd name="T63" fmla="*/ 2286 h 2446"/>
                <a:gd name="T64" fmla="*/ 1864 w 2448"/>
                <a:gd name="T65" fmla="*/ 1704 h 2446"/>
                <a:gd name="T66" fmla="*/ 1632 w 2448"/>
                <a:gd name="T67" fmla="*/ 2219 h 2446"/>
                <a:gd name="T68" fmla="*/ 1894 w 2448"/>
                <a:gd name="T69" fmla="*/ 1556 h 2446"/>
                <a:gd name="T70" fmla="*/ 1894 w 2448"/>
                <a:gd name="T71" fmla="*/ 884 h 2446"/>
                <a:gd name="T72" fmla="*/ 2299 w 2448"/>
                <a:gd name="T73" fmla="*/ 1222 h 244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</a:cxnLst>
              <a:rect l="0" t="0" r="r" b="b"/>
              <a:pathLst>
                <a:path w="2448" h="2446">
                  <a:moveTo>
                    <a:pt x="2350" y="747"/>
                  </a:moveTo>
                  <a:cubicBezTo>
                    <a:pt x="2221" y="446"/>
                    <a:pt x="2002" y="227"/>
                    <a:pt x="1698" y="97"/>
                  </a:cubicBezTo>
                  <a:cubicBezTo>
                    <a:pt x="1547" y="33"/>
                    <a:pt x="1389" y="0"/>
                    <a:pt x="1223" y="0"/>
                  </a:cubicBezTo>
                  <a:cubicBezTo>
                    <a:pt x="1057" y="0"/>
                    <a:pt x="900" y="32"/>
                    <a:pt x="748" y="97"/>
                  </a:cubicBezTo>
                  <a:cubicBezTo>
                    <a:pt x="447" y="226"/>
                    <a:pt x="226" y="445"/>
                    <a:pt x="96" y="747"/>
                  </a:cubicBezTo>
                  <a:cubicBezTo>
                    <a:pt x="32" y="898"/>
                    <a:pt x="0" y="1056"/>
                    <a:pt x="0" y="1222"/>
                  </a:cubicBezTo>
                  <a:cubicBezTo>
                    <a:pt x="0" y="1388"/>
                    <a:pt x="32" y="1547"/>
                    <a:pt x="96" y="1698"/>
                  </a:cubicBezTo>
                  <a:cubicBezTo>
                    <a:pt x="226" y="2000"/>
                    <a:pt x="447" y="2220"/>
                    <a:pt x="748" y="2349"/>
                  </a:cubicBezTo>
                  <a:cubicBezTo>
                    <a:pt x="900" y="2414"/>
                    <a:pt x="1057" y="2446"/>
                    <a:pt x="1223" y="2446"/>
                  </a:cubicBezTo>
                  <a:cubicBezTo>
                    <a:pt x="1389" y="2446"/>
                    <a:pt x="1547" y="2413"/>
                    <a:pt x="1698" y="2349"/>
                  </a:cubicBezTo>
                  <a:cubicBezTo>
                    <a:pt x="2002" y="2219"/>
                    <a:pt x="2221" y="1999"/>
                    <a:pt x="2350" y="1698"/>
                  </a:cubicBezTo>
                  <a:cubicBezTo>
                    <a:pt x="2415" y="1547"/>
                    <a:pt x="2448" y="1388"/>
                    <a:pt x="2448" y="1222"/>
                  </a:cubicBezTo>
                  <a:cubicBezTo>
                    <a:pt x="2448" y="1056"/>
                    <a:pt x="2415" y="898"/>
                    <a:pt x="2350" y="747"/>
                  </a:cubicBezTo>
                  <a:close/>
                  <a:moveTo>
                    <a:pt x="816" y="227"/>
                  </a:moveTo>
                  <a:cubicBezTo>
                    <a:pt x="711" y="361"/>
                    <a:pt x="633" y="531"/>
                    <a:pt x="584" y="737"/>
                  </a:cubicBezTo>
                  <a:cubicBezTo>
                    <a:pt x="264" y="737"/>
                    <a:pt x="264" y="737"/>
                    <a:pt x="264" y="737"/>
                  </a:cubicBezTo>
                  <a:cubicBezTo>
                    <a:pt x="381" y="508"/>
                    <a:pt x="580" y="325"/>
                    <a:pt x="816" y="227"/>
                  </a:cubicBezTo>
                  <a:close/>
                  <a:moveTo>
                    <a:pt x="149" y="1222"/>
                  </a:moveTo>
                  <a:cubicBezTo>
                    <a:pt x="149" y="1105"/>
                    <a:pt x="167" y="993"/>
                    <a:pt x="203" y="884"/>
                  </a:cubicBezTo>
                  <a:cubicBezTo>
                    <a:pt x="554" y="884"/>
                    <a:pt x="554" y="884"/>
                    <a:pt x="554" y="884"/>
                  </a:cubicBezTo>
                  <a:cubicBezTo>
                    <a:pt x="537" y="998"/>
                    <a:pt x="529" y="1111"/>
                    <a:pt x="529" y="1222"/>
                  </a:cubicBezTo>
                  <a:cubicBezTo>
                    <a:pt x="529" y="1331"/>
                    <a:pt x="537" y="1443"/>
                    <a:pt x="554" y="1556"/>
                  </a:cubicBezTo>
                  <a:cubicBezTo>
                    <a:pt x="201" y="1556"/>
                    <a:pt x="201" y="1556"/>
                    <a:pt x="201" y="1556"/>
                  </a:cubicBezTo>
                  <a:cubicBezTo>
                    <a:pt x="166" y="1448"/>
                    <a:pt x="149" y="1335"/>
                    <a:pt x="149" y="1222"/>
                  </a:cubicBezTo>
                  <a:close/>
                  <a:moveTo>
                    <a:pt x="264" y="1704"/>
                  </a:moveTo>
                  <a:cubicBezTo>
                    <a:pt x="584" y="1704"/>
                    <a:pt x="584" y="1704"/>
                    <a:pt x="584" y="1704"/>
                  </a:cubicBezTo>
                  <a:cubicBezTo>
                    <a:pt x="633" y="1914"/>
                    <a:pt x="711" y="2086"/>
                    <a:pt x="816" y="2219"/>
                  </a:cubicBezTo>
                  <a:cubicBezTo>
                    <a:pt x="576" y="2118"/>
                    <a:pt x="377" y="1935"/>
                    <a:pt x="264" y="1704"/>
                  </a:cubicBezTo>
                  <a:close/>
                  <a:moveTo>
                    <a:pt x="1148" y="2286"/>
                  </a:moveTo>
                  <a:cubicBezTo>
                    <a:pt x="1061" y="2260"/>
                    <a:pt x="980" y="2196"/>
                    <a:pt x="906" y="2092"/>
                  </a:cubicBezTo>
                  <a:cubicBezTo>
                    <a:pt x="833" y="1987"/>
                    <a:pt x="776" y="1857"/>
                    <a:pt x="737" y="1704"/>
                  </a:cubicBezTo>
                  <a:cubicBezTo>
                    <a:pt x="1148" y="1704"/>
                    <a:pt x="1148" y="1704"/>
                    <a:pt x="1148" y="1704"/>
                  </a:cubicBezTo>
                  <a:lnTo>
                    <a:pt x="1148" y="2286"/>
                  </a:lnTo>
                  <a:close/>
                  <a:moveTo>
                    <a:pt x="1148" y="1556"/>
                  </a:moveTo>
                  <a:cubicBezTo>
                    <a:pt x="704" y="1556"/>
                    <a:pt x="704" y="1556"/>
                    <a:pt x="704" y="1556"/>
                  </a:cubicBezTo>
                  <a:cubicBezTo>
                    <a:pt x="687" y="1437"/>
                    <a:pt x="677" y="1326"/>
                    <a:pt x="677" y="1222"/>
                  </a:cubicBezTo>
                  <a:cubicBezTo>
                    <a:pt x="677" y="1109"/>
                    <a:pt x="687" y="997"/>
                    <a:pt x="707" y="884"/>
                  </a:cubicBezTo>
                  <a:cubicBezTo>
                    <a:pt x="1148" y="884"/>
                    <a:pt x="1148" y="884"/>
                    <a:pt x="1148" y="884"/>
                  </a:cubicBezTo>
                  <a:cubicBezTo>
                    <a:pt x="1148" y="1556"/>
                    <a:pt x="1148" y="1556"/>
                    <a:pt x="1148" y="1556"/>
                  </a:cubicBezTo>
                  <a:close/>
                  <a:moveTo>
                    <a:pt x="1148" y="737"/>
                  </a:moveTo>
                  <a:cubicBezTo>
                    <a:pt x="737" y="737"/>
                    <a:pt x="737" y="737"/>
                    <a:pt x="737" y="737"/>
                  </a:cubicBezTo>
                  <a:cubicBezTo>
                    <a:pt x="779" y="585"/>
                    <a:pt x="836" y="456"/>
                    <a:pt x="909" y="353"/>
                  </a:cubicBezTo>
                  <a:cubicBezTo>
                    <a:pt x="983" y="249"/>
                    <a:pt x="1061" y="184"/>
                    <a:pt x="1148" y="160"/>
                  </a:cubicBezTo>
                  <a:cubicBezTo>
                    <a:pt x="1148" y="737"/>
                    <a:pt x="1148" y="737"/>
                    <a:pt x="1148" y="737"/>
                  </a:cubicBezTo>
                  <a:close/>
                  <a:moveTo>
                    <a:pt x="2184" y="737"/>
                  </a:moveTo>
                  <a:cubicBezTo>
                    <a:pt x="1864" y="737"/>
                    <a:pt x="1864" y="737"/>
                    <a:pt x="1864" y="737"/>
                  </a:cubicBezTo>
                  <a:cubicBezTo>
                    <a:pt x="1815" y="531"/>
                    <a:pt x="1737" y="361"/>
                    <a:pt x="1632" y="227"/>
                  </a:cubicBezTo>
                  <a:cubicBezTo>
                    <a:pt x="1868" y="325"/>
                    <a:pt x="2067" y="508"/>
                    <a:pt x="2184" y="737"/>
                  </a:cubicBezTo>
                  <a:close/>
                  <a:moveTo>
                    <a:pt x="1300" y="160"/>
                  </a:moveTo>
                  <a:cubicBezTo>
                    <a:pt x="1387" y="184"/>
                    <a:pt x="1465" y="249"/>
                    <a:pt x="1539" y="353"/>
                  </a:cubicBezTo>
                  <a:cubicBezTo>
                    <a:pt x="1613" y="456"/>
                    <a:pt x="1669" y="585"/>
                    <a:pt x="1711" y="737"/>
                  </a:cubicBezTo>
                  <a:cubicBezTo>
                    <a:pt x="1300" y="737"/>
                    <a:pt x="1300" y="737"/>
                    <a:pt x="1300" y="737"/>
                  </a:cubicBezTo>
                  <a:lnTo>
                    <a:pt x="1300" y="160"/>
                  </a:lnTo>
                  <a:close/>
                  <a:moveTo>
                    <a:pt x="1300" y="884"/>
                  </a:moveTo>
                  <a:cubicBezTo>
                    <a:pt x="1741" y="884"/>
                    <a:pt x="1741" y="884"/>
                    <a:pt x="1741" y="884"/>
                  </a:cubicBezTo>
                  <a:cubicBezTo>
                    <a:pt x="1761" y="997"/>
                    <a:pt x="1771" y="1109"/>
                    <a:pt x="1771" y="1222"/>
                  </a:cubicBezTo>
                  <a:cubicBezTo>
                    <a:pt x="1771" y="1326"/>
                    <a:pt x="1761" y="1437"/>
                    <a:pt x="1744" y="1556"/>
                  </a:cubicBezTo>
                  <a:cubicBezTo>
                    <a:pt x="1300" y="1556"/>
                    <a:pt x="1300" y="1556"/>
                    <a:pt x="1300" y="1556"/>
                  </a:cubicBezTo>
                  <a:lnTo>
                    <a:pt x="1300" y="884"/>
                  </a:lnTo>
                  <a:close/>
                  <a:moveTo>
                    <a:pt x="1300" y="2286"/>
                  </a:moveTo>
                  <a:cubicBezTo>
                    <a:pt x="1300" y="1704"/>
                    <a:pt x="1300" y="1704"/>
                    <a:pt x="1300" y="1704"/>
                  </a:cubicBezTo>
                  <a:cubicBezTo>
                    <a:pt x="1711" y="1704"/>
                    <a:pt x="1711" y="1704"/>
                    <a:pt x="1711" y="1704"/>
                  </a:cubicBezTo>
                  <a:cubicBezTo>
                    <a:pt x="1670" y="1857"/>
                    <a:pt x="1613" y="1987"/>
                    <a:pt x="1541" y="2092"/>
                  </a:cubicBezTo>
                  <a:cubicBezTo>
                    <a:pt x="1467" y="2197"/>
                    <a:pt x="1388" y="2262"/>
                    <a:pt x="1300" y="2286"/>
                  </a:cubicBezTo>
                  <a:close/>
                  <a:moveTo>
                    <a:pt x="1632" y="2219"/>
                  </a:moveTo>
                  <a:cubicBezTo>
                    <a:pt x="1737" y="2086"/>
                    <a:pt x="1815" y="1914"/>
                    <a:pt x="1864" y="1704"/>
                  </a:cubicBezTo>
                  <a:cubicBezTo>
                    <a:pt x="2184" y="1704"/>
                    <a:pt x="2184" y="1704"/>
                    <a:pt x="2184" y="1704"/>
                  </a:cubicBezTo>
                  <a:cubicBezTo>
                    <a:pt x="2071" y="1935"/>
                    <a:pt x="1872" y="2118"/>
                    <a:pt x="1632" y="2219"/>
                  </a:cubicBezTo>
                  <a:close/>
                  <a:moveTo>
                    <a:pt x="2247" y="1556"/>
                  </a:moveTo>
                  <a:cubicBezTo>
                    <a:pt x="1894" y="1556"/>
                    <a:pt x="1894" y="1556"/>
                    <a:pt x="1894" y="1556"/>
                  </a:cubicBezTo>
                  <a:cubicBezTo>
                    <a:pt x="1911" y="1443"/>
                    <a:pt x="1919" y="1331"/>
                    <a:pt x="1919" y="1222"/>
                  </a:cubicBezTo>
                  <a:cubicBezTo>
                    <a:pt x="1919" y="1111"/>
                    <a:pt x="1911" y="998"/>
                    <a:pt x="1894" y="884"/>
                  </a:cubicBezTo>
                  <a:cubicBezTo>
                    <a:pt x="2245" y="884"/>
                    <a:pt x="2245" y="884"/>
                    <a:pt x="2245" y="884"/>
                  </a:cubicBezTo>
                  <a:cubicBezTo>
                    <a:pt x="2281" y="993"/>
                    <a:pt x="2299" y="1105"/>
                    <a:pt x="2299" y="1222"/>
                  </a:cubicBezTo>
                  <a:cubicBezTo>
                    <a:pt x="2299" y="1335"/>
                    <a:pt x="2282" y="1448"/>
                    <a:pt x="2247" y="1556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grpSp>
        <p:nvGrpSpPr>
          <p:cNvPr id="25" name="Group 24">
            <a:extLst>
              <a:ext uri="{FF2B5EF4-FFF2-40B4-BE49-F238E27FC236}">
                <a16:creationId xmlns:a16="http://schemas.microsoft.com/office/drawing/2014/main" id="{05E44018-65DD-6013-54C6-A9F0DD4036D2}"/>
              </a:ext>
            </a:extLst>
          </p:cNvPr>
          <p:cNvGrpSpPr/>
          <p:nvPr/>
        </p:nvGrpSpPr>
        <p:grpSpPr>
          <a:xfrm>
            <a:off x="4878342" y="5678387"/>
            <a:ext cx="636681" cy="636683"/>
            <a:chOff x="5807255" y="1106259"/>
            <a:chExt cx="636681" cy="636683"/>
          </a:xfrm>
        </p:grpSpPr>
        <p:sp>
          <p:nvSpPr>
            <p:cNvPr id="26" name="Shape6_20180316_070157">
              <a:extLst>
                <a:ext uri="{FF2B5EF4-FFF2-40B4-BE49-F238E27FC236}">
                  <a16:creationId xmlns:a16="http://schemas.microsoft.com/office/drawing/2014/main" id="{8DDB0940-67D8-10B6-6544-180A33A60C30}"/>
                </a:ext>
              </a:extLst>
            </p:cNvPr>
            <p:cNvSpPr/>
            <p:nvPr/>
          </p:nvSpPr>
          <p:spPr>
            <a:xfrm>
              <a:off x="5807255" y="1106259"/>
              <a:ext cx="636681" cy="636683"/>
            </a:xfrm>
            <a:prstGeom prst="ellipse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grpSp>
          <p:nvGrpSpPr>
            <p:cNvPr id="27" name="Shape4_20180316_070220">
              <a:extLst>
                <a:ext uri="{FF2B5EF4-FFF2-40B4-BE49-F238E27FC236}">
                  <a16:creationId xmlns:a16="http://schemas.microsoft.com/office/drawing/2014/main" id="{4599DEAF-C88A-6422-7A7D-0CA96E7F449C}"/>
                </a:ext>
              </a:extLst>
            </p:cNvPr>
            <p:cNvGrpSpPr>
              <a:grpSpLocks noChangeAspect="1"/>
            </p:cNvGrpSpPr>
            <p:nvPr>
              <p:custDataLst>
                <p:tags r:id="rId5"/>
              </p:custDataLst>
            </p:nvPr>
          </p:nvGrpSpPr>
          <p:grpSpPr>
            <a:xfrm>
              <a:off x="5958969" y="1274710"/>
              <a:ext cx="333252" cy="333252"/>
              <a:chOff x="-4769427" y="-314325"/>
              <a:chExt cx="4660901" cy="4576762"/>
            </a:xfrm>
            <a:solidFill>
              <a:schemeClr val="bg1"/>
            </a:solidFill>
          </p:grpSpPr>
          <p:sp>
            <p:nvSpPr>
              <p:cNvPr id="28" name="Freeform 23">
                <a:extLst>
                  <a:ext uri="{FF2B5EF4-FFF2-40B4-BE49-F238E27FC236}">
                    <a16:creationId xmlns:a16="http://schemas.microsoft.com/office/drawing/2014/main" id="{4F5D9973-D300-DBDA-36DE-82D8FD78962C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-4509077" y="-314325"/>
                <a:ext cx="4138613" cy="3956050"/>
              </a:xfrm>
              <a:custGeom>
                <a:avLst/>
                <a:gdLst>
                  <a:gd name="T0" fmla="*/ 2128 w 2188"/>
                  <a:gd name="T1" fmla="*/ 946 h 2085"/>
                  <a:gd name="T2" fmla="*/ 2169 w 2188"/>
                  <a:gd name="T3" fmla="*/ 781 h 2085"/>
                  <a:gd name="T4" fmla="*/ 2038 w 2188"/>
                  <a:gd name="T5" fmla="*/ 671 h 2085"/>
                  <a:gd name="T6" fmla="*/ 1503 w 2188"/>
                  <a:gd name="T7" fmla="*/ 593 h 2085"/>
                  <a:gd name="T8" fmla="*/ 1478 w 2188"/>
                  <a:gd name="T9" fmla="*/ 576 h 2085"/>
                  <a:gd name="T10" fmla="*/ 1239 w 2188"/>
                  <a:gd name="T11" fmla="*/ 90 h 2085"/>
                  <a:gd name="T12" fmla="*/ 1094 w 2188"/>
                  <a:gd name="T13" fmla="*/ 0 h 2085"/>
                  <a:gd name="T14" fmla="*/ 949 w 2188"/>
                  <a:gd name="T15" fmla="*/ 90 h 2085"/>
                  <a:gd name="T16" fmla="*/ 710 w 2188"/>
                  <a:gd name="T17" fmla="*/ 576 h 2085"/>
                  <a:gd name="T18" fmla="*/ 685 w 2188"/>
                  <a:gd name="T19" fmla="*/ 593 h 2085"/>
                  <a:gd name="T20" fmla="*/ 150 w 2188"/>
                  <a:gd name="T21" fmla="*/ 671 h 2085"/>
                  <a:gd name="T22" fmla="*/ 19 w 2188"/>
                  <a:gd name="T23" fmla="*/ 781 h 2085"/>
                  <a:gd name="T24" fmla="*/ 60 w 2188"/>
                  <a:gd name="T25" fmla="*/ 946 h 2085"/>
                  <a:gd name="T26" fmla="*/ 448 w 2188"/>
                  <a:gd name="T27" fmla="*/ 1324 h 2085"/>
                  <a:gd name="T28" fmla="*/ 457 w 2188"/>
                  <a:gd name="T29" fmla="*/ 1353 h 2085"/>
                  <a:gd name="T30" fmla="*/ 366 w 2188"/>
                  <a:gd name="T31" fmla="*/ 1886 h 2085"/>
                  <a:gd name="T32" fmla="*/ 430 w 2188"/>
                  <a:gd name="T33" fmla="*/ 2044 h 2085"/>
                  <a:gd name="T34" fmla="*/ 600 w 2188"/>
                  <a:gd name="T35" fmla="*/ 2056 h 2085"/>
                  <a:gd name="T36" fmla="*/ 1079 w 2188"/>
                  <a:gd name="T37" fmla="*/ 1805 h 2085"/>
                  <a:gd name="T38" fmla="*/ 1109 w 2188"/>
                  <a:gd name="T39" fmla="*/ 1805 h 2085"/>
                  <a:gd name="T40" fmla="*/ 1588 w 2188"/>
                  <a:gd name="T41" fmla="*/ 2056 h 2085"/>
                  <a:gd name="T42" fmla="*/ 1663 w 2188"/>
                  <a:gd name="T43" fmla="*/ 2075 h 2085"/>
                  <a:gd name="T44" fmla="*/ 1758 w 2188"/>
                  <a:gd name="T45" fmla="*/ 2044 h 2085"/>
                  <a:gd name="T46" fmla="*/ 1822 w 2188"/>
                  <a:gd name="T47" fmla="*/ 1886 h 2085"/>
                  <a:gd name="T48" fmla="*/ 1731 w 2188"/>
                  <a:gd name="T49" fmla="*/ 1353 h 2085"/>
                  <a:gd name="T50" fmla="*/ 1740 w 2188"/>
                  <a:gd name="T51" fmla="*/ 1324 h 2085"/>
                  <a:gd name="T52" fmla="*/ 2128 w 2188"/>
                  <a:gd name="T53" fmla="*/ 946 h 2085"/>
                  <a:gd name="T54" fmla="*/ 1604 w 2188"/>
                  <a:gd name="T55" fmla="*/ 1375 h 2085"/>
                  <a:gd name="T56" fmla="*/ 1695 w 2188"/>
                  <a:gd name="T57" fmla="*/ 1908 h 2085"/>
                  <a:gd name="T58" fmla="*/ 1682 w 2188"/>
                  <a:gd name="T59" fmla="*/ 1940 h 2085"/>
                  <a:gd name="T60" fmla="*/ 1648 w 2188"/>
                  <a:gd name="T61" fmla="*/ 1942 h 2085"/>
                  <a:gd name="T62" fmla="*/ 1169 w 2188"/>
                  <a:gd name="T63" fmla="*/ 1690 h 2085"/>
                  <a:gd name="T64" fmla="*/ 1094 w 2188"/>
                  <a:gd name="T65" fmla="*/ 1672 h 2085"/>
                  <a:gd name="T66" fmla="*/ 1019 w 2188"/>
                  <a:gd name="T67" fmla="*/ 1690 h 2085"/>
                  <a:gd name="T68" fmla="*/ 540 w 2188"/>
                  <a:gd name="T69" fmla="*/ 1942 h 2085"/>
                  <a:gd name="T70" fmla="*/ 506 w 2188"/>
                  <a:gd name="T71" fmla="*/ 1940 h 2085"/>
                  <a:gd name="T72" fmla="*/ 493 w 2188"/>
                  <a:gd name="T73" fmla="*/ 1908 h 2085"/>
                  <a:gd name="T74" fmla="*/ 584 w 2188"/>
                  <a:gd name="T75" fmla="*/ 1375 h 2085"/>
                  <a:gd name="T76" fmla="*/ 538 w 2188"/>
                  <a:gd name="T77" fmla="*/ 1232 h 2085"/>
                  <a:gd name="T78" fmla="*/ 150 w 2188"/>
                  <a:gd name="T79" fmla="*/ 854 h 2085"/>
                  <a:gd name="T80" fmla="*/ 142 w 2188"/>
                  <a:gd name="T81" fmla="*/ 821 h 2085"/>
                  <a:gd name="T82" fmla="*/ 168 w 2188"/>
                  <a:gd name="T83" fmla="*/ 799 h 2085"/>
                  <a:gd name="T84" fmla="*/ 704 w 2188"/>
                  <a:gd name="T85" fmla="*/ 721 h 2085"/>
                  <a:gd name="T86" fmla="*/ 826 w 2188"/>
                  <a:gd name="T87" fmla="*/ 633 h 2085"/>
                  <a:gd name="T88" fmla="*/ 1065 w 2188"/>
                  <a:gd name="T89" fmla="*/ 147 h 2085"/>
                  <a:gd name="T90" fmla="*/ 1094 w 2188"/>
                  <a:gd name="T91" fmla="*/ 129 h 2085"/>
                  <a:gd name="T92" fmla="*/ 1123 w 2188"/>
                  <a:gd name="T93" fmla="*/ 147 h 2085"/>
                  <a:gd name="T94" fmla="*/ 1123 w 2188"/>
                  <a:gd name="T95" fmla="*/ 147 h 2085"/>
                  <a:gd name="T96" fmla="*/ 1363 w 2188"/>
                  <a:gd name="T97" fmla="*/ 633 h 2085"/>
                  <a:gd name="T98" fmla="*/ 1484 w 2188"/>
                  <a:gd name="T99" fmla="*/ 721 h 2085"/>
                  <a:gd name="T100" fmla="*/ 2020 w 2188"/>
                  <a:gd name="T101" fmla="*/ 799 h 2085"/>
                  <a:gd name="T102" fmla="*/ 2046 w 2188"/>
                  <a:gd name="T103" fmla="*/ 821 h 2085"/>
                  <a:gd name="T104" fmla="*/ 2038 w 2188"/>
                  <a:gd name="T105" fmla="*/ 854 h 2085"/>
                  <a:gd name="T106" fmla="*/ 1650 w 2188"/>
                  <a:gd name="T107" fmla="*/ 1232 h 2085"/>
                  <a:gd name="T108" fmla="*/ 1604 w 2188"/>
                  <a:gd name="T109" fmla="*/ 1375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</a:cxnLst>
                <a:rect l="0" t="0" r="r" b="b"/>
                <a:pathLst>
                  <a:path w="2188" h="2085">
                    <a:moveTo>
                      <a:pt x="2128" y="946"/>
                    </a:moveTo>
                    <a:cubicBezTo>
                      <a:pt x="2172" y="903"/>
                      <a:pt x="2188" y="840"/>
                      <a:pt x="2169" y="781"/>
                    </a:cubicBezTo>
                    <a:cubicBezTo>
                      <a:pt x="2149" y="722"/>
                      <a:pt x="2100" y="680"/>
                      <a:pt x="2038" y="671"/>
                    </a:cubicBezTo>
                    <a:cubicBezTo>
                      <a:pt x="1503" y="593"/>
                      <a:pt x="1503" y="593"/>
                      <a:pt x="1503" y="593"/>
                    </a:cubicBezTo>
                    <a:cubicBezTo>
                      <a:pt x="1492" y="592"/>
                      <a:pt x="1483" y="585"/>
                      <a:pt x="1478" y="576"/>
                    </a:cubicBezTo>
                    <a:cubicBezTo>
                      <a:pt x="1239" y="90"/>
                      <a:pt x="1239" y="90"/>
                      <a:pt x="1239" y="90"/>
                    </a:cubicBezTo>
                    <a:cubicBezTo>
                      <a:pt x="1211" y="35"/>
                      <a:pt x="1156" y="0"/>
                      <a:pt x="1094" y="0"/>
                    </a:cubicBezTo>
                    <a:cubicBezTo>
                      <a:pt x="1032" y="0"/>
                      <a:pt x="977" y="35"/>
                      <a:pt x="949" y="90"/>
                    </a:cubicBezTo>
                    <a:cubicBezTo>
                      <a:pt x="710" y="576"/>
                      <a:pt x="710" y="576"/>
                      <a:pt x="710" y="576"/>
                    </a:cubicBezTo>
                    <a:cubicBezTo>
                      <a:pt x="705" y="585"/>
                      <a:pt x="696" y="592"/>
                      <a:pt x="685" y="593"/>
                    </a:cubicBezTo>
                    <a:cubicBezTo>
                      <a:pt x="150" y="671"/>
                      <a:pt x="150" y="671"/>
                      <a:pt x="150" y="671"/>
                    </a:cubicBezTo>
                    <a:cubicBezTo>
                      <a:pt x="88" y="680"/>
                      <a:pt x="39" y="722"/>
                      <a:pt x="19" y="781"/>
                    </a:cubicBezTo>
                    <a:cubicBezTo>
                      <a:pt x="0" y="840"/>
                      <a:pt x="16" y="903"/>
                      <a:pt x="60" y="946"/>
                    </a:cubicBezTo>
                    <a:cubicBezTo>
                      <a:pt x="448" y="1324"/>
                      <a:pt x="448" y="1324"/>
                      <a:pt x="448" y="1324"/>
                    </a:cubicBezTo>
                    <a:cubicBezTo>
                      <a:pt x="455" y="1332"/>
                      <a:pt x="459" y="1342"/>
                      <a:pt x="457" y="1353"/>
                    </a:cubicBezTo>
                    <a:cubicBezTo>
                      <a:pt x="366" y="1886"/>
                      <a:pt x="366" y="1886"/>
                      <a:pt x="366" y="1886"/>
                    </a:cubicBezTo>
                    <a:cubicBezTo>
                      <a:pt x="355" y="1947"/>
                      <a:pt x="380" y="2008"/>
                      <a:pt x="430" y="2044"/>
                    </a:cubicBezTo>
                    <a:cubicBezTo>
                      <a:pt x="480" y="2081"/>
                      <a:pt x="545" y="2085"/>
                      <a:pt x="600" y="2056"/>
                    </a:cubicBezTo>
                    <a:cubicBezTo>
                      <a:pt x="1079" y="1805"/>
                      <a:pt x="1079" y="1805"/>
                      <a:pt x="1079" y="1805"/>
                    </a:cubicBezTo>
                    <a:cubicBezTo>
                      <a:pt x="1088" y="1800"/>
                      <a:pt x="1100" y="1800"/>
                      <a:pt x="1109" y="1805"/>
                    </a:cubicBezTo>
                    <a:cubicBezTo>
                      <a:pt x="1588" y="2056"/>
                      <a:pt x="1588" y="2056"/>
                      <a:pt x="1588" y="2056"/>
                    </a:cubicBezTo>
                    <a:cubicBezTo>
                      <a:pt x="1612" y="2069"/>
                      <a:pt x="1638" y="2075"/>
                      <a:pt x="1663" y="2075"/>
                    </a:cubicBezTo>
                    <a:cubicBezTo>
                      <a:pt x="1697" y="2075"/>
                      <a:pt x="1730" y="2065"/>
                      <a:pt x="1758" y="2044"/>
                    </a:cubicBezTo>
                    <a:cubicBezTo>
                      <a:pt x="1808" y="2008"/>
                      <a:pt x="1833" y="1947"/>
                      <a:pt x="1822" y="1886"/>
                    </a:cubicBezTo>
                    <a:cubicBezTo>
                      <a:pt x="1731" y="1353"/>
                      <a:pt x="1731" y="1353"/>
                      <a:pt x="1731" y="1353"/>
                    </a:cubicBezTo>
                    <a:cubicBezTo>
                      <a:pt x="1729" y="1342"/>
                      <a:pt x="1733" y="1332"/>
                      <a:pt x="1740" y="1324"/>
                    </a:cubicBezTo>
                    <a:lnTo>
                      <a:pt x="2128" y="946"/>
                    </a:lnTo>
                    <a:close/>
                    <a:moveTo>
                      <a:pt x="1604" y="1375"/>
                    </a:moveTo>
                    <a:cubicBezTo>
                      <a:pt x="1695" y="1908"/>
                      <a:pt x="1695" y="1908"/>
                      <a:pt x="1695" y="1908"/>
                    </a:cubicBezTo>
                    <a:cubicBezTo>
                      <a:pt x="1698" y="1926"/>
                      <a:pt x="1687" y="1936"/>
                      <a:pt x="1682" y="1940"/>
                    </a:cubicBezTo>
                    <a:cubicBezTo>
                      <a:pt x="1677" y="1943"/>
                      <a:pt x="1664" y="1951"/>
                      <a:pt x="1648" y="1942"/>
                    </a:cubicBezTo>
                    <a:cubicBezTo>
                      <a:pt x="1169" y="1690"/>
                      <a:pt x="1169" y="1690"/>
                      <a:pt x="1169" y="1690"/>
                    </a:cubicBezTo>
                    <a:cubicBezTo>
                      <a:pt x="1146" y="1678"/>
                      <a:pt x="1120" y="1672"/>
                      <a:pt x="1094" y="1672"/>
                    </a:cubicBezTo>
                    <a:cubicBezTo>
                      <a:pt x="1068" y="1672"/>
                      <a:pt x="1042" y="1678"/>
                      <a:pt x="1019" y="1690"/>
                    </a:cubicBezTo>
                    <a:cubicBezTo>
                      <a:pt x="540" y="1942"/>
                      <a:pt x="540" y="1942"/>
                      <a:pt x="540" y="1942"/>
                    </a:cubicBezTo>
                    <a:cubicBezTo>
                      <a:pt x="524" y="1951"/>
                      <a:pt x="511" y="1943"/>
                      <a:pt x="506" y="1940"/>
                    </a:cubicBezTo>
                    <a:cubicBezTo>
                      <a:pt x="501" y="1936"/>
                      <a:pt x="490" y="1926"/>
                      <a:pt x="493" y="1908"/>
                    </a:cubicBezTo>
                    <a:cubicBezTo>
                      <a:pt x="584" y="1375"/>
                      <a:pt x="584" y="1375"/>
                      <a:pt x="584" y="1375"/>
                    </a:cubicBezTo>
                    <a:cubicBezTo>
                      <a:pt x="593" y="1322"/>
                      <a:pt x="576" y="1269"/>
                      <a:pt x="538" y="1232"/>
                    </a:cubicBezTo>
                    <a:cubicBezTo>
                      <a:pt x="150" y="854"/>
                      <a:pt x="150" y="854"/>
                      <a:pt x="150" y="854"/>
                    </a:cubicBezTo>
                    <a:cubicBezTo>
                      <a:pt x="137" y="841"/>
                      <a:pt x="140" y="827"/>
                      <a:pt x="142" y="821"/>
                    </a:cubicBezTo>
                    <a:cubicBezTo>
                      <a:pt x="144" y="815"/>
                      <a:pt x="150" y="801"/>
                      <a:pt x="168" y="799"/>
                    </a:cubicBezTo>
                    <a:cubicBezTo>
                      <a:pt x="704" y="721"/>
                      <a:pt x="704" y="721"/>
                      <a:pt x="704" y="721"/>
                    </a:cubicBezTo>
                    <a:cubicBezTo>
                      <a:pt x="757" y="713"/>
                      <a:pt x="802" y="680"/>
                      <a:pt x="826" y="633"/>
                    </a:cubicBezTo>
                    <a:cubicBezTo>
                      <a:pt x="1065" y="147"/>
                      <a:pt x="1065" y="147"/>
                      <a:pt x="1065" y="147"/>
                    </a:cubicBezTo>
                    <a:cubicBezTo>
                      <a:pt x="1073" y="131"/>
                      <a:pt x="1088" y="129"/>
                      <a:pt x="1094" y="129"/>
                    </a:cubicBezTo>
                    <a:cubicBezTo>
                      <a:pt x="1100" y="129"/>
                      <a:pt x="1115" y="131"/>
                      <a:pt x="1123" y="147"/>
                    </a:cubicBezTo>
                    <a:cubicBezTo>
                      <a:pt x="1123" y="147"/>
                      <a:pt x="1123" y="147"/>
                      <a:pt x="1123" y="147"/>
                    </a:cubicBezTo>
                    <a:cubicBezTo>
                      <a:pt x="1363" y="633"/>
                      <a:pt x="1363" y="633"/>
                      <a:pt x="1363" y="633"/>
                    </a:cubicBezTo>
                    <a:cubicBezTo>
                      <a:pt x="1386" y="680"/>
                      <a:pt x="1431" y="713"/>
                      <a:pt x="1484" y="721"/>
                    </a:cubicBezTo>
                    <a:cubicBezTo>
                      <a:pt x="2020" y="799"/>
                      <a:pt x="2020" y="799"/>
                      <a:pt x="2020" y="799"/>
                    </a:cubicBezTo>
                    <a:cubicBezTo>
                      <a:pt x="2038" y="801"/>
                      <a:pt x="2044" y="815"/>
                      <a:pt x="2046" y="821"/>
                    </a:cubicBezTo>
                    <a:cubicBezTo>
                      <a:pt x="2048" y="827"/>
                      <a:pt x="2051" y="841"/>
                      <a:pt x="2038" y="854"/>
                    </a:cubicBezTo>
                    <a:cubicBezTo>
                      <a:pt x="1650" y="1232"/>
                      <a:pt x="1650" y="1232"/>
                      <a:pt x="1650" y="1232"/>
                    </a:cubicBezTo>
                    <a:cubicBezTo>
                      <a:pt x="1612" y="1269"/>
                      <a:pt x="1595" y="1322"/>
                      <a:pt x="1604" y="1375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29" name="Freeform 24">
                <a:extLst>
                  <a:ext uri="{FF2B5EF4-FFF2-40B4-BE49-F238E27FC236}">
                    <a16:creationId xmlns:a16="http://schemas.microsoft.com/office/drawing/2014/main" id="{C04D32C7-0F0F-F157-FFA9-C20FD4EF96F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1351539" y="-182563"/>
                <a:ext cx="406400" cy="439738"/>
              </a:xfrm>
              <a:custGeom>
                <a:avLst/>
                <a:gdLst>
                  <a:gd name="T0" fmla="*/ 179 w 215"/>
                  <a:gd name="T1" fmla="*/ 21 h 232"/>
                  <a:gd name="T2" fmla="*/ 89 w 215"/>
                  <a:gd name="T3" fmla="*/ 35 h 232"/>
                  <a:gd name="T4" fmla="*/ 21 w 215"/>
                  <a:gd name="T5" fmla="*/ 130 h 232"/>
                  <a:gd name="T6" fmla="*/ 35 w 215"/>
                  <a:gd name="T7" fmla="*/ 220 h 232"/>
                  <a:gd name="T8" fmla="*/ 73 w 215"/>
                  <a:gd name="T9" fmla="*/ 232 h 232"/>
                  <a:gd name="T10" fmla="*/ 125 w 215"/>
                  <a:gd name="T11" fmla="*/ 206 h 232"/>
                  <a:gd name="T12" fmla="*/ 194 w 215"/>
                  <a:gd name="T13" fmla="*/ 111 h 232"/>
                  <a:gd name="T14" fmla="*/ 179 w 215"/>
                  <a:gd name="T15" fmla="*/ 21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5" h="232">
                    <a:moveTo>
                      <a:pt x="179" y="21"/>
                    </a:moveTo>
                    <a:cubicBezTo>
                      <a:pt x="151" y="0"/>
                      <a:pt x="110" y="7"/>
                      <a:pt x="89" y="35"/>
                    </a:cubicBezTo>
                    <a:cubicBezTo>
                      <a:pt x="21" y="130"/>
                      <a:pt x="21" y="130"/>
                      <a:pt x="21" y="130"/>
                    </a:cubicBezTo>
                    <a:cubicBezTo>
                      <a:pt x="0" y="159"/>
                      <a:pt x="6" y="199"/>
                      <a:pt x="35" y="220"/>
                    </a:cubicBezTo>
                    <a:cubicBezTo>
                      <a:pt x="46" y="228"/>
                      <a:pt x="60" y="232"/>
                      <a:pt x="73" y="232"/>
                    </a:cubicBezTo>
                    <a:cubicBezTo>
                      <a:pt x="93" y="232"/>
                      <a:pt x="113" y="223"/>
                      <a:pt x="125" y="206"/>
                    </a:cubicBezTo>
                    <a:cubicBezTo>
                      <a:pt x="194" y="111"/>
                      <a:pt x="194" y="111"/>
                      <a:pt x="194" y="111"/>
                    </a:cubicBezTo>
                    <a:cubicBezTo>
                      <a:pt x="215" y="83"/>
                      <a:pt x="208" y="42"/>
                      <a:pt x="179" y="21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0" name="Freeform 25">
                <a:extLst>
                  <a:ext uri="{FF2B5EF4-FFF2-40B4-BE49-F238E27FC236}">
                    <a16:creationId xmlns:a16="http://schemas.microsoft.com/office/drawing/2014/main" id="{016DD869-8E48-6395-1C27-D47D5D4E447D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3934402" y="-182563"/>
                <a:ext cx="407988" cy="439738"/>
              </a:xfrm>
              <a:custGeom>
                <a:avLst/>
                <a:gdLst>
                  <a:gd name="T0" fmla="*/ 194 w 215"/>
                  <a:gd name="T1" fmla="*/ 129 h 232"/>
                  <a:gd name="T2" fmla="*/ 126 w 215"/>
                  <a:gd name="T3" fmla="*/ 35 h 232"/>
                  <a:gd name="T4" fmla="*/ 35 w 215"/>
                  <a:gd name="T5" fmla="*/ 21 h 232"/>
                  <a:gd name="T6" fmla="*/ 21 w 215"/>
                  <a:gd name="T7" fmla="*/ 111 h 232"/>
                  <a:gd name="T8" fmla="*/ 90 w 215"/>
                  <a:gd name="T9" fmla="*/ 205 h 232"/>
                  <a:gd name="T10" fmla="*/ 142 w 215"/>
                  <a:gd name="T11" fmla="*/ 232 h 232"/>
                  <a:gd name="T12" fmla="*/ 180 w 215"/>
                  <a:gd name="T13" fmla="*/ 220 h 232"/>
                  <a:gd name="T14" fmla="*/ 194 w 215"/>
                  <a:gd name="T15" fmla="*/ 129 h 23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15" h="232">
                    <a:moveTo>
                      <a:pt x="194" y="129"/>
                    </a:moveTo>
                    <a:cubicBezTo>
                      <a:pt x="126" y="35"/>
                      <a:pt x="126" y="35"/>
                      <a:pt x="126" y="35"/>
                    </a:cubicBezTo>
                    <a:cubicBezTo>
                      <a:pt x="105" y="6"/>
                      <a:pt x="64" y="0"/>
                      <a:pt x="35" y="21"/>
                    </a:cubicBezTo>
                    <a:cubicBezTo>
                      <a:pt x="6" y="42"/>
                      <a:pt x="0" y="82"/>
                      <a:pt x="21" y="111"/>
                    </a:cubicBezTo>
                    <a:cubicBezTo>
                      <a:pt x="90" y="205"/>
                      <a:pt x="90" y="205"/>
                      <a:pt x="90" y="205"/>
                    </a:cubicBezTo>
                    <a:cubicBezTo>
                      <a:pt x="102" y="223"/>
                      <a:pt x="122" y="232"/>
                      <a:pt x="142" y="232"/>
                    </a:cubicBezTo>
                    <a:cubicBezTo>
                      <a:pt x="155" y="232"/>
                      <a:pt x="168" y="228"/>
                      <a:pt x="180" y="220"/>
                    </a:cubicBezTo>
                    <a:cubicBezTo>
                      <a:pt x="209" y="199"/>
                      <a:pt x="215" y="158"/>
                      <a:pt x="194" y="129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1" name="Freeform 26">
                <a:extLst>
                  <a:ext uri="{FF2B5EF4-FFF2-40B4-BE49-F238E27FC236}">
                    <a16:creationId xmlns:a16="http://schemas.microsoft.com/office/drawing/2014/main" id="{C6D45D0A-9CBF-4AB8-AC37-0DE56372CEF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4769427" y="2336800"/>
                <a:ext cx="484188" cy="328613"/>
              </a:xfrm>
              <a:custGeom>
                <a:avLst/>
                <a:gdLst>
                  <a:gd name="T0" fmla="*/ 245 w 256"/>
                  <a:gd name="T1" fmla="*/ 52 h 173"/>
                  <a:gd name="T2" fmla="*/ 164 w 256"/>
                  <a:gd name="T3" fmla="*/ 11 h 173"/>
                  <a:gd name="T4" fmla="*/ 53 w 256"/>
                  <a:gd name="T5" fmla="*/ 47 h 173"/>
                  <a:gd name="T6" fmla="*/ 11 w 256"/>
                  <a:gd name="T7" fmla="*/ 128 h 173"/>
                  <a:gd name="T8" fmla="*/ 73 w 256"/>
                  <a:gd name="T9" fmla="*/ 173 h 173"/>
                  <a:gd name="T10" fmla="*/ 93 w 256"/>
                  <a:gd name="T11" fmla="*/ 169 h 173"/>
                  <a:gd name="T12" fmla="*/ 203 w 256"/>
                  <a:gd name="T13" fmla="*/ 133 h 173"/>
                  <a:gd name="T14" fmla="*/ 245 w 256"/>
                  <a:gd name="T15" fmla="*/ 52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6" h="173">
                    <a:moveTo>
                      <a:pt x="245" y="52"/>
                    </a:moveTo>
                    <a:cubicBezTo>
                      <a:pt x="234" y="18"/>
                      <a:pt x="197" y="0"/>
                      <a:pt x="164" y="11"/>
                    </a:cubicBezTo>
                    <a:cubicBezTo>
                      <a:pt x="53" y="47"/>
                      <a:pt x="53" y="47"/>
                      <a:pt x="53" y="47"/>
                    </a:cubicBezTo>
                    <a:cubicBezTo>
                      <a:pt x="19" y="58"/>
                      <a:pt x="0" y="94"/>
                      <a:pt x="11" y="128"/>
                    </a:cubicBezTo>
                    <a:cubicBezTo>
                      <a:pt x="20" y="155"/>
                      <a:pt x="45" y="173"/>
                      <a:pt x="73" y="173"/>
                    </a:cubicBezTo>
                    <a:cubicBezTo>
                      <a:pt x="79" y="173"/>
                      <a:pt x="86" y="172"/>
                      <a:pt x="93" y="169"/>
                    </a:cubicBezTo>
                    <a:cubicBezTo>
                      <a:pt x="203" y="133"/>
                      <a:pt x="203" y="133"/>
                      <a:pt x="203" y="133"/>
                    </a:cubicBezTo>
                    <a:cubicBezTo>
                      <a:pt x="237" y="122"/>
                      <a:pt x="256" y="86"/>
                      <a:pt x="245" y="52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2" name="Freeform 27">
                <a:extLst>
                  <a:ext uri="{FF2B5EF4-FFF2-40B4-BE49-F238E27FC236}">
                    <a16:creationId xmlns:a16="http://schemas.microsoft.com/office/drawing/2014/main" id="{3AA755AD-1C2F-8301-30E7-5663F84B2B42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2562802" y="3795712"/>
                <a:ext cx="246063" cy="466725"/>
              </a:xfrm>
              <a:custGeom>
                <a:avLst/>
                <a:gdLst>
                  <a:gd name="T0" fmla="*/ 65 w 130"/>
                  <a:gd name="T1" fmla="*/ 0 h 246"/>
                  <a:gd name="T2" fmla="*/ 0 w 130"/>
                  <a:gd name="T3" fmla="*/ 65 h 246"/>
                  <a:gd name="T4" fmla="*/ 0 w 130"/>
                  <a:gd name="T5" fmla="*/ 181 h 246"/>
                  <a:gd name="T6" fmla="*/ 65 w 130"/>
                  <a:gd name="T7" fmla="*/ 246 h 246"/>
                  <a:gd name="T8" fmla="*/ 130 w 130"/>
                  <a:gd name="T9" fmla="*/ 181 h 246"/>
                  <a:gd name="T10" fmla="*/ 130 w 130"/>
                  <a:gd name="T11" fmla="*/ 65 h 246"/>
                  <a:gd name="T12" fmla="*/ 65 w 130"/>
                  <a:gd name="T13" fmla="*/ 0 h 24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</a:cxnLst>
                <a:rect l="0" t="0" r="r" b="b"/>
                <a:pathLst>
                  <a:path w="130" h="246">
                    <a:moveTo>
                      <a:pt x="65" y="0"/>
                    </a:moveTo>
                    <a:cubicBezTo>
                      <a:pt x="29" y="0"/>
                      <a:pt x="0" y="29"/>
                      <a:pt x="0" y="65"/>
                    </a:cubicBezTo>
                    <a:cubicBezTo>
                      <a:pt x="0" y="181"/>
                      <a:pt x="0" y="181"/>
                      <a:pt x="0" y="181"/>
                    </a:cubicBezTo>
                    <a:cubicBezTo>
                      <a:pt x="0" y="217"/>
                      <a:pt x="29" y="246"/>
                      <a:pt x="65" y="246"/>
                    </a:cubicBezTo>
                    <a:cubicBezTo>
                      <a:pt x="101" y="246"/>
                      <a:pt x="130" y="217"/>
                      <a:pt x="130" y="181"/>
                    </a:cubicBezTo>
                    <a:cubicBezTo>
                      <a:pt x="130" y="65"/>
                      <a:pt x="130" y="65"/>
                      <a:pt x="130" y="65"/>
                    </a:cubicBezTo>
                    <a:cubicBezTo>
                      <a:pt x="130" y="29"/>
                      <a:pt x="101" y="0"/>
                      <a:pt x="65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sp>
            <p:nvSpPr>
              <p:cNvPr id="33" name="Freeform 28">
                <a:extLst>
                  <a:ext uri="{FF2B5EF4-FFF2-40B4-BE49-F238E27FC236}">
                    <a16:creationId xmlns:a16="http://schemas.microsoft.com/office/drawing/2014/main" id="{0AC1FE74-F06D-D091-C384-BA4444BDF65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-592714" y="2336800"/>
                <a:ext cx="484188" cy="328613"/>
              </a:xfrm>
              <a:custGeom>
                <a:avLst/>
                <a:gdLst>
                  <a:gd name="T0" fmla="*/ 203 w 256"/>
                  <a:gd name="T1" fmla="*/ 47 h 173"/>
                  <a:gd name="T2" fmla="*/ 92 w 256"/>
                  <a:gd name="T3" fmla="*/ 11 h 173"/>
                  <a:gd name="T4" fmla="*/ 11 w 256"/>
                  <a:gd name="T5" fmla="*/ 52 h 173"/>
                  <a:gd name="T6" fmla="*/ 53 w 256"/>
                  <a:gd name="T7" fmla="*/ 133 h 173"/>
                  <a:gd name="T8" fmla="*/ 163 w 256"/>
                  <a:gd name="T9" fmla="*/ 170 h 173"/>
                  <a:gd name="T10" fmla="*/ 183 w 256"/>
                  <a:gd name="T11" fmla="*/ 173 h 173"/>
                  <a:gd name="T12" fmla="*/ 245 w 256"/>
                  <a:gd name="T13" fmla="*/ 128 h 173"/>
                  <a:gd name="T14" fmla="*/ 203 w 256"/>
                  <a:gd name="T15" fmla="*/ 47 h 17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256" h="173">
                    <a:moveTo>
                      <a:pt x="203" y="47"/>
                    </a:moveTo>
                    <a:cubicBezTo>
                      <a:pt x="92" y="11"/>
                      <a:pt x="92" y="11"/>
                      <a:pt x="92" y="11"/>
                    </a:cubicBezTo>
                    <a:cubicBezTo>
                      <a:pt x="59" y="0"/>
                      <a:pt x="22" y="18"/>
                      <a:pt x="11" y="52"/>
                    </a:cubicBezTo>
                    <a:cubicBezTo>
                      <a:pt x="0" y="86"/>
                      <a:pt x="19" y="122"/>
                      <a:pt x="53" y="133"/>
                    </a:cubicBezTo>
                    <a:cubicBezTo>
                      <a:pt x="163" y="170"/>
                      <a:pt x="163" y="170"/>
                      <a:pt x="163" y="170"/>
                    </a:cubicBezTo>
                    <a:cubicBezTo>
                      <a:pt x="170" y="172"/>
                      <a:pt x="177" y="173"/>
                      <a:pt x="183" y="173"/>
                    </a:cubicBezTo>
                    <a:cubicBezTo>
                      <a:pt x="211" y="173"/>
                      <a:pt x="236" y="155"/>
                      <a:pt x="245" y="128"/>
                    </a:cubicBezTo>
                    <a:cubicBezTo>
                      <a:pt x="256" y="94"/>
                      <a:pt x="237" y="58"/>
                      <a:pt x="203" y="47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</p:grpSp>
      </p:grpSp>
      <p:grpSp>
        <p:nvGrpSpPr>
          <p:cNvPr id="34" name="Group 33">
            <a:extLst>
              <a:ext uri="{FF2B5EF4-FFF2-40B4-BE49-F238E27FC236}">
                <a16:creationId xmlns:a16="http://schemas.microsoft.com/office/drawing/2014/main" id="{4D384050-0C36-61C8-B76A-0F4217C7FB76}"/>
              </a:ext>
            </a:extLst>
          </p:cNvPr>
          <p:cNvGrpSpPr/>
          <p:nvPr/>
        </p:nvGrpSpPr>
        <p:grpSpPr>
          <a:xfrm>
            <a:off x="3830998" y="2136838"/>
            <a:ext cx="636681" cy="636683"/>
            <a:chOff x="8083683" y="3356038"/>
            <a:chExt cx="636681" cy="636683"/>
          </a:xfrm>
        </p:grpSpPr>
        <p:sp>
          <p:nvSpPr>
            <p:cNvPr id="35" name="Shape8_20180316_070157">
              <a:extLst>
                <a:ext uri="{FF2B5EF4-FFF2-40B4-BE49-F238E27FC236}">
                  <a16:creationId xmlns:a16="http://schemas.microsoft.com/office/drawing/2014/main" id="{799CC08F-8F6A-99AA-6B87-FB8AF8E6A65C}"/>
                </a:ext>
              </a:extLst>
            </p:cNvPr>
            <p:cNvSpPr/>
            <p:nvPr/>
          </p:nvSpPr>
          <p:spPr>
            <a:xfrm>
              <a:off x="8083683" y="3356038"/>
              <a:ext cx="636681" cy="636683"/>
            </a:xfrm>
            <a:prstGeom prst="ellipse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grpSp>
          <p:nvGrpSpPr>
            <p:cNvPr id="36" name="Shape0_20180316_070220">
              <a:extLst>
                <a:ext uri="{FF2B5EF4-FFF2-40B4-BE49-F238E27FC236}">
                  <a16:creationId xmlns:a16="http://schemas.microsoft.com/office/drawing/2014/main" id="{9ED287E3-5FCF-F6E0-6350-BE73D57384C4}"/>
                </a:ext>
              </a:extLst>
            </p:cNvPr>
            <p:cNvGrpSpPr>
              <a:grpSpLocks noChangeAspect="1"/>
            </p:cNvGrpSpPr>
            <p:nvPr>
              <p:custDataLst>
                <p:tags r:id="rId4"/>
              </p:custDataLst>
            </p:nvPr>
          </p:nvGrpSpPr>
          <p:grpSpPr>
            <a:xfrm>
              <a:off x="8237892" y="3507753"/>
              <a:ext cx="333252" cy="333252"/>
              <a:chOff x="5712408" y="975680"/>
              <a:chExt cx="671729" cy="639391"/>
            </a:xfrm>
            <a:solidFill>
              <a:schemeClr val="bg1"/>
            </a:solidFill>
          </p:grpSpPr>
          <p:sp>
            <p:nvSpPr>
              <p:cNvPr id="37" name="Freeform 26">
                <a:extLst>
                  <a:ext uri="{FF2B5EF4-FFF2-40B4-BE49-F238E27FC236}">
                    <a16:creationId xmlns:a16="http://schemas.microsoft.com/office/drawing/2014/main" id="{728E2750-4737-E6C2-012F-3B8FB2D7C026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12408" y="975680"/>
                <a:ext cx="671729" cy="639391"/>
              </a:xfrm>
              <a:custGeom>
                <a:avLst/>
                <a:gdLst>
                  <a:gd name="T0" fmla="*/ 117 w 128"/>
                  <a:gd name="T1" fmla="*/ 0 h 122"/>
                  <a:gd name="T2" fmla="*/ 11 w 128"/>
                  <a:gd name="T3" fmla="*/ 0 h 122"/>
                  <a:gd name="T4" fmla="*/ 0 w 128"/>
                  <a:gd name="T5" fmla="*/ 11 h 122"/>
                  <a:gd name="T6" fmla="*/ 0 w 128"/>
                  <a:gd name="T7" fmla="*/ 93 h 122"/>
                  <a:gd name="T8" fmla="*/ 11 w 128"/>
                  <a:gd name="T9" fmla="*/ 104 h 122"/>
                  <a:gd name="T10" fmla="*/ 43 w 128"/>
                  <a:gd name="T11" fmla="*/ 104 h 122"/>
                  <a:gd name="T12" fmla="*/ 38 w 128"/>
                  <a:gd name="T13" fmla="*/ 110 h 122"/>
                  <a:gd name="T14" fmla="*/ 35 w 128"/>
                  <a:gd name="T15" fmla="*/ 113 h 122"/>
                  <a:gd name="T16" fmla="*/ 34 w 128"/>
                  <a:gd name="T17" fmla="*/ 118 h 122"/>
                  <a:gd name="T18" fmla="*/ 42 w 128"/>
                  <a:gd name="T19" fmla="*/ 122 h 122"/>
                  <a:gd name="T20" fmla="*/ 86 w 128"/>
                  <a:gd name="T21" fmla="*/ 122 h 122"/>
                  <a:gd name="T22" fmla="*/ 94 w 128"/>
                  <a:gd name="T23" fmla="*/ 118 h 122"/>
                  <a:gd name="T24" fmla="*/ 94 w 128"/>
                  <a:gd name="T25" fmla="*/ 113 h 122"/>
                  <a:gd name="T26" fmla="*/ 91 w 128"/>
                  <a:gd name="T27" fmla="*/ 110 h 122"/>
                  <a:gd name="T28" fmla="*/ 85 w 128"/>
                  <a:gd name="T29" fmla="*/ 104 h 122"/>
                  <a:gd name="T30" fmla="*/ 117 w 128"/>
                  <a:gd name="T31" fmla="*/ 104 h 122"/>
                  <a:gd name="T32" fmla="*/ 128 w 128"/>
                  <a:gd name="T33" fmla="*/ 93 h 122"/>
                  <a:gd name="T34" fmla="*/ 128 w 128"/>
                  <a:gd name="T35" fmla="*/ 11 h 122"/>
                  <a:gd name="T36" fmla="*/ 117 w 128"/>
                  <a:gd name="T37" fmla="*/ 0 h 122"/>
                  <a:gd name="T38" fmla="*/ 88 w 128"/>
                  <a:gd name="T39" fmla="*/ 113 h 122"/>
                  <a:gd name="T40" fmla="*/ 90 w 128"/>
                  <a:gd name="T41" fmla="*/ 116 h 122"/>
                  <a:gd name="T42" fmla="*/ 90 w 128"/>
                  <a:gd name="T43" fmla="*/ 116 h 122"/>
                  <a:gd name="T44" fmla="*/ 86 w 128"/>
                  <a:gd name="T45" fmla="*/ 118 h 122"/>
                  <a:gd name="T46" fmla="*/ 42 w 128"/>
                  <a:gd name="T47" fmla="*/ 118 h 122"/>
                  <a:gd name="T48" fmla="*/ 38 w 128"/>
                  <a:gd name="T49" fmla="*/ 116 h 122"/>
                  <a:gd name="T50" fmla="*/ 38 w 128"/>
                  <a:gd name="T51" fmla="*/ 116 h 122"/>
                  <a:gd name="T52" fmla="*/ 38 w 128"/>
                  <a:gd name="T53" fmla="*/ 116 h 122"/>
                  <a:gd name="T54" fmla="*/ 40 w 128"/>
                  <a:gd name="T55" fmla="*/ 113 h 122"/>
                  <a:gd name="T56" fmla="*/ 48 w 128"/>
                  <a:gd name="T57" fmla="*/ 104 h 122"/>
                  <a:gd name="T58" fmla="*/ 80 w 128"/>
                  <a:gd name="T59" fmla="*/ 104 h 122"/>
                  <a:gd name="T60" fmla="*/ 88 w 128"/>
                  <a:gd name="T61" fmla="*/ 113 h 122"/>
                  <a:gd name="T62" fmla="*/ 120 w 128"/>
                  <a:gd name="T63" fmla="*/ 93 h 122"/>
                  <a:gd name="T64" fmla="*/ 117 w 128"/>
                  <a:gd name="T65" fmla="*/ 96 h 122"/>
                  <a:gd name="T66" fmla="*/ 11 w 128"/>
                  <a:gd name="T67" fmla="*/ 96 h 122"/>
                  <a:gd name="T68" fmla="*/ 8 w 128"/>
                  <a:gd name="T69" fmla="*/ 93 h 122"/>
                  <a:gd name="T70" fmla="*/ 8 w 128"/>
                  <a:gd name="T71" fmla="*/ 11 h 122"/>
                  <a:gd name="T72" fmla="*/ 11 w 128"/>
                  <a:gd name="T73" fmla="*/ 8 h 122"/>
                  <a:gd name="T74" fmla="*/ 117 w 128"/>
                  <a:gd name="T75" fmla="*/ 8 h 122"/>
                  <a:gd name="T76" fmla="*/ 120 w 128"/>
                  <a:gd name="T77" fmla="*/ 11 h 122"/>
                  <a:gd name="T78" fmla="*/ 120 w 128"/>
                  <a:gd name="T79" fmla="*/ 93 h 12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</a:cxnLst>
                <a:rect l="0" t="0" r="r" b="b"/>
                <a:pathLst>
                  <a:path w="128" h="122">
                    <a:moveTo>
                      <a:pt x="117" y="0"/>
                    </a:moveTo>
                    <a:cubicBezTo>
                      <a:pt x="11" y="0"/>
                      <a:pt x="11" y="0"/>
                      <a:pt x="11" y="0"/>
                    </a:cubicBezTo>
                    <a:cubicBezTo>
                      <a:pt x="5" y="0"/>
                      <a:pt x="0" y="5"/>
                      <a:pt x="0" y="11"/>
                    </a:cubicBezTo>
                    <a:cubicBezTo>
                      <a:pt x="0" y="93"/>
                      <a:pt x="0" y="93"/>
                      <a:pt x="0" y="93"/>
                    </a:cubicBezTo>
                    <a:cubicBezTo>
                      <a:pt x="0" y="99"/>
                      <a:pt x="5" y="104"/>
                      <a:pt x="11" y="104"/>
                    </a:cubicBezTo>
                    <a:cubicBezTo>
                      <a:pt x="43" y="104"/>
                      <a:pt x="43" y="104"/>
                      <a:pt x="43" y="104"/>
                    </a:cubicBezTo>
                    <a:cubicBezTo>
                      <a:pt x="42" y="106"/>
                      <a:pt x="39" y="109"/>
                      <a:pt x="38" y="110"/>
                    </a:cubicBezTo>
                    <a:cubicBezTo>
                      <a:pt x="36" y="111"/>
                      <a:pt x="35" y="112"/>
                      <a:pt x="35" y="113"/>
                    </a:cubicBezTo>
                    <a:cubicBezTo>
                      <a:pt x="34" y="114"/>
                      <a:pt x="33" y="116"/>
                      <a:pt x="34" y="118"/>
                    </a:cubicBezTo>
                    <a:cubicBezTo>
                      <a:pt x="35" y="120"/>
                      <a:pt x="37" y="122"/>
                      <a:pt x="42" y="122"/>
                    </a:cubicBezTo>
                    <a:cubicBezTo>
                      <a:pt x="86" y="122"/>
                      <a:pt x="86" y="122"/>
                      <a:pt x="86" y="122"/>
                    </a:cubicBezTo>
                    <a:cubicBezTo>
                      <a:pt x="91" y="122"/>
                      <a:pt x="93" y="120"/>
                      <a:pt x="94" y="118"/>
                    </a:cubicBezTo>
                    <a:cubicBezTo>
                      <a:pt x="95" y="116"/>
                      <a:pt x="95" y="114"/>
                      <a:pt x="94" y="113"/>
                    </a:cubicBezTo>
                    <a:cubicBezTo>
                      <a:pt x="93" y="112"/>
                      <a:pt x="92" y="111"/>
                      <a:pt x="91" y="110"/>
                    </a:cubicBezTo>
                    <a:cubicBezTo>
                      <a:pt x="89" y="109"/>
                      <a:pt x="87" y="106"/>
                      <a:pt x="85" y="104"/>
                    </a:cubicBezTo>
                    <a:cubicBezTo>
                      <a:pt x="117" y="104"/>
                      <a:pt x="117" y="104"/>
                      <a:pt x="117" y="104"/>
                    </a:cubicBezTo>
                    <a:cubicBezTo>
                      <a:pt x="123" y="104"/>
                      <a:pt x="128" y="99"/>
                      <a:pt x="128" y="93"/>
                    </a:cubicBezTo>
                    <a:cubicBezTo>
                      <a:pt x="128" y="11"/>
                      <a:pt x="128" y="11"/>
                      <a:pt x="128" y="11"/>
                    </a:cubicBezTo>
                    <a:cubicBezTo>
                      <a:pt x="128" y="5"/>
                      <a:pt x="123" y="0"/>
                      <a:pt x="117" y="0"/>
                    </a:cubicBezTo>
                    <a:close/>
                    <a:moveTo>
                      <a:pt x="88" y="113"/>
                    </a:moveTo>
                    <a:cubicBezTo>
                      <a:pt x="89" y="114"/>
                      <a:pt x="90" y="115"/>
                      <a:pt x="90" y="116"/>
                    </a:cubicBezTo>
                    <a:cubicBezTo>
                      <a:pt x="90" y="116"/>
                      <a:pt x="91" y="116"/>
                      <a:pt x="90" y="116"/>
                    </a:cubicBezTo>
                    <a:cubicBezTo>
                      <a:pt x="90" y="117"/>
                      <a:pt x="88" y="118"/>
                      <a:pt x="86" y="118"/>
                    </a:cubicBezTo>
                    <a:cubicBezTo>
                      <a:pt x="42" y="118"/>
                      <a:pt x="42" y="118"/>
                      <a:pt x="42" y="118"/>
                    </a:cubicBezTo>
                    <a:cubicBezTo>
                      <a:pt x="40" y="118"/>
                      <a:pt x="38" y="117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6"/>
                      <a:pt x="38" y="116"/>
                      <a:pt x="38" y="116"/>
                    </a:cubicBezTo>
                    <a:cubicBezTo>
                      <a:pt x="38" y="115"/>
                      <a:pt x="39" y="114"/>
                      <a:pt x="40" y="113"/>
                    </a:cubicBezTo>
                    <a:cubicBezTo>
                      <a:pt x="44" y="109"/>
                      <a:pt x="47" y="106"/>
                      <a:pt x="48" y="104"/>
                    </a:cubicBezTo>
                    <a:cubicBezTo>
                      <a:pt x="80" y="104"/>
                      <a:pt x="80" y="104"/>
                      <a:pt x="80" y="104"/>
                    </a:cubicBezTo>
                    <a:cubicBezTo>
                      <a:pt x="82" y="106"/>
                      <a:pt x="84" y="109"/>
                      <a:pt x="88" y="113"/>
                    </a:cubicBezTo>
                    <a:close/>
                    <a:moveTo>
                      <a:pt x="120" y="93"/>
                    </a:moveTo>
                    <a:cubicBezTo>
                      <a:pt x="120" y="95"/>
                      <a:pt x="119" y="96"/>
                      <a:pt x="117" y="96"/>
                    </a:cubicBezTo>
                    <a:cubicBezTo>
                      <a:pt x="11" y="96"/>
                      <a:pt x="11" y="96"/>
                      <a:pt x="11" y="96"/>
                    </a:cubicBezTo>
                    <a:cubicBezTo>
                      <a:pt x="9" y="96"/>
                      <a:pt x="8" y="95"/>
                      <a:pt x="8" y="93"/>
                    </a:cubicBezTo>
                    <a:cubicBezTo>
                      <a:pt x="8" y="11"/>
                      <a:pt x="8" y="11"/>
                      <a:pt x="8" y="11"/>
                    </a:cubicBezTo>
                    <a:cubicBezTo>
                      <a:pt x="8" y="9"/>
                      <a:pt x="9" y="8"/>
                      <a:pt x="11" y="8"/>
                    </a:cubicBezTo>
                    <a:cubicBezTo>
                      <a:pt x="117" y="8"/>
                      <a:pt x="117" y="8"/>
                      <a:pt x="117" y="8"/>
                    </a:cubicBezTo>
                    <a:cubicBezTo>
                      <a:pt x="119" y="8"/>
                      <a:pt x="120" y="9"/>
                      <a:pt x="120" y="11"/>
                    </a:cubicBezTo>
                    <a:lnTo>
                      <a:pt x="120" y="93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38" name="Freeform 27">
                <a:extLst>
                  <a:ext uri="{FF2B5EF4-FFF2-40B4-BE49-F238E27FC236}">
                    <a16:creationId xmlns:a16="http://schemas.microsoft.com/office/drawing/2014/main" id="{D0E80363-9F4A-3A65-B97A-0ADD01A8CAA7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5796917" y="1058042"/>
                <a:ext cx="502713" cy="338119"/>
              </a:xfrm>
              <a:custGeom>
                <a:avLst/>
                <a:gdLst>
                  <a:gd name="T0" fmla="*/ 89 w 96"/>
                  <a:gd name="T1" fmla="*/ 0 h 64"/>
                  <a:gd name="T2" fmla="*/ 7 w 96"/>
                  <a:gd name="T3" fmla="*/ 0 h 64"/>
                  <a:gd name="T4" fmla="*/ 0 w 96"/>
                  <a:gd name="T5" fmla="*/ 7 h 64"/>
                  <a:gd name="T6" fmla="*/ 0 w 96"/>
                  <a:gd name="T7" fmla="*/ 57 h 64"/>
                  <a:gd name="T8" fmla="*/ 7 w 96"/>
                  <a:gd name="T9" fmla="*/ 64 h 64"/>
                  <a:gd name="T10" fmla="*/ 89 w 96"/>
                  <a:gd name="T11" fmla="*/ 64 h 64"/>
                  <a:gd name="T12" fmla="*/ 96 w 96"/>
                  <a:gd name="T13" fmla="*/ 57 h 64"/>
                  <a:gd name="T14" fmla="*/ 96 w 96"/>
                  <a:gd name="T15" fmla="*/ 7 h 64"/>
                  <a:gd name="T16" fmla="*/ 89 w 96"/>
                  <a:gd name="T17" fmla="*/ 0 h 64"/>
                  <a:gd name="T18" fmla="*/ 92 w 96"/>
                  <a:gd name="T19" fmla="*/ 57 h 64"/>
                  <a:gd name="T20" fmla="*/ 89 w 96"/>
                  <a:gd name="T21" fmla="*/ 60 h 64"/>
                  <a:gd name="T22" fmla="*/ 7 w 96"/>
                  <a:gd name="T23" fmla="*/ 60 h 64"/>
                  <a:gd name="T24" fmla="*/ 4 w 96"/>
                  <a:gd name="T25" fmla="*/ 57 h 64"/>
                  <a:gd name="T26" fmla="*/ 4 w 96"/>
                  <a:gd name="T27" fmla="*/ 7 h 64"/>
                  <a:gd name="T28" fmla="*/ 7 w 96"/>
                  <a:gd name="T29" fmla="*/ 4 h 64"/>
                  <a:gd name="T30" fmla="*/ 89 w 96"/>
                  <a:gd name="T31" fmla="*/ 4 h 64"/>
                  <a:gd name="T32" fmla="*/ 92 w 96"/>
                  <a:gd name="T33" fmla="*/ 7 h 64"/>
                  <a:gd name="T34" fmla="*/ 92 w 96"/>
                  <a:gd name="T35" fmla="*/ 57 h 6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</a:cxnLst>
                <a:rect l="0" t="0" r="r" b="b"/>
                <a:pathLst>
                  <a:path w="96" h="64">
                    <a:moveTo>
                      <a:pt x="89" y="0"/>
                    </a:moveTo>
                    <a:cubicBezTo>
                      <a:pt x="7" y="0"/>
                      <a:pt x="7" y="0"/>
                      <a:pt x="7" y="0"/>
                    </a:cubicBezTo>
                    <a:cubicBezTo>
                      <a:pt x="3" y="0"/>
                      <a:pt x="0" y="3"/>
                      <a:pt x="0" y="7"/>
                    </a:cubicBezTo>
                    <a:cubicBezTo>
                      <a:pt x="0" y="57"/>
                      <a:pt x="0" y="57"/>
                      <a:pt x="0" y="57"/>
                    </a:cubicBezTo>
                    <a:cubicBezTo>
                      <a:pt x="0" y="61"/>
                      <a:pt x="3" y="64"/>
                      <a:pt x="7" y="64"/>
                    </a:cubicBezTo>
                    <a:cubicBezTo>
                      <a:pt x="89" y="64"/>
                      <a:pt x="89" y="64"/>
                      <a:pt x="89" y="64"/>
                    </a:cubicBezTo>
                    <a:cubicBezTo>
                      <a:pt x="93" y="64"/>
                      <a:pt x="96" y="61"/>
                      <a:pt x="96" y="57"/>
                    </a:cubicBezTo>
                    <a:cubicBezTo>
                      <a:pt x="96" y="7"/>
                      <a:pt x="96" y="7"/>
                      <a:pt x="96" y="7"/>
                    </a:cubicBezTo>
                    <a:cubicBezTo>
                      <a:pt x="96" y="3"/>
                      <a:pt x="93" y="0"/>
                      <a:pt x="89" y="0"/>
                    </a:cubicBezTo>
                    <a:close/>
                    <a:moveTo>
                      <a:pt x="92" y="57"/>
                    </a:moveTo>
                    <a:cubicBezTo>
                      <a:pt x="92" y="59"/>
                      <a:pt x="91" y="60"/>
                      <a:pt x="89" y="60"/>
                    </a:cubicBezTo>
                    <a:cubicBezTo>
                      <a:pt x="7" y="60"/>
                      <a:pt x="7" y="60"/>
                      <a:pt x="7" y="60"/>
                    </a:cubicBezTo>
                    <a:cubicBezTo>
                      <a:pt x="5" y="60"/>
                      <a:pt x="4" y="59"/>
                      <a:pt x="4" y="57"/>
                    </a:cubicBezTo>
                    <a:cubicBezTo>
                      <a:pt x="4" y="7"/>
                      <a:pt x="4" y="7"/>
                      <a:pt x="4" y="7"/>
                    </a:cubicBezTo>
                    <a:cubicBezTo>
                      <a:pt x="4" y="5"/>
                      <a:pt x="5" y="4"/>
                      <a:pt x="7" y="4"/>
                    </a:cubicBezTo>
                    <a:cubicBezTo>
                      <a:pt x="89" y="4"/>
                      <a:pt x="89" y="4"/>
                      <a:pt x="89" y="4"/>
                    </a:cubicBezTo>
                    <a:cubicBezTo>
                      <a:pt x="91" y="4"/>
                      <a:pt x="92" y="5"/>
                      <a:pt x="92" y="7"/>
                    </a:cubicBezTo>
                    <a:lnTo>
                      <a:pt x="92" y="57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39" name="Freeform 28">
                <a:extLst>
                  <a:ext uri="{FF2B5EF4-FFF2-40B4-BE49-F238E27FC236}">
                    <a16:creationId xmlns:a16="http://schemas.microsoft.com/office/drawing/2014/main" id="{475E6557-79B3-EEDD-89EE-F9B9DD68DD13}"/>
                  </a:ext>
                </a:extLst>
              </p:cNvPr>
              <p:cNvSpPr>
                <a:spLocks noEditPoints="1"/>
              </p:cNvSpPr>
              <p:nvPr/>
            </p:nvSpPr>
            <p:spPr bwMode="auto">
              <a:xfrm>
                <a:off x="6017937" y="1404831"/>
                <a:ext cx="62840" cy="65023"/>
              </a:xfrm>
              <a:custGeom>
                <a:avLst/>
                <a:gdLst>
                  <a:gd name="T0" fmla="*/ 6 w 12"/>
                  <a:gd name="T1" fmla="*/ 0 h 12"/>
                  <a:gd name="T2" fmla="*/ 0 w 12"/>
                  <a:gd name="T3" fmla="*/ 6 h 12"/>
                  <a:gd name="T4" fmla="*/ 6 w 12"/>
                  <a:gd name="T5" fmla="*/ 12 h 12"/>
                  <a:gd name="T6" fmla="*/ 12 w 12"/>
                  <a:gd name="T7" fmla="*/ 6 h 12"/>
                  <a:gd name="T8" fmla="*/ 6 w 12"/>
                  <a:gd name="T9" fmla="*/ 0 h 12"/>
                  <a:gd name="T10" fmla="*/ 6 w 12"/>
                  <a:gd name="T11" fmla="*/ 8 h 12"/>
                  <a:gd name="T12" fmla="*/ 4 w 12"/>
                  <a:gd name="T13" fmla="*/ 6 h 12"/>
                  <a:gd name="T14" fmla="*/ 6 w 12"/>
                  <a:gd name="T15" fmla="*/ 4 h 12"/>
                  <a:gd name="T16" fmla="*/ 8 w 12"/>
                  <a:gd name="T17" fmla="*/ 6 h 12"/>
                  <a:gd name="T18" fmla="*/ 6 w 12"/>
                  <a:gd name="T19" fmla="*/ 8 h 1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</a:cxnLst>
                <a:rect l="0" t="0" r="r" b="b"/>
                <a:pathLst>
                  <a:path w="12" h="12">
                    <a:moveTo>
                      <a:pt x="6" y="0"/>
                    </a:moveTo>
                    <a:cubicBezTo>
                      <a:pt x="3" y="0"/>
                      <a:pt x="0" y="3"/>
                      <a:pt x="0" y="6"/>
                    </a:cubicBezTo>
                    <a:cubicBezTo>
                      <a:pt x="0" y="9"/>
                      <a:pt x="3" y="12"/>
                      <a:pt x="6" y="12"/>
                    </a:cubicBezTo>
                    <a:cubicBezTo>
                      <a:pt x="9" y="12"/>
                      <a:pt x="12" y="9"/>
                      <a:pt x="12" y="6"/>
                    </a:cubicBezTo>
                    <a:cubicBezTo>
                      <a:pt x="12" y="3"/>
                      <a:pt x="9" y="0"/>
                      <a:pt x="6" y="0"/>
                    </a:cubicBezTo>
                    <a:close/>
                    <a:moveTo>
                      <a:pt x="6" y="8"/>
                    </a:moveTo>
                    <a:cubicBezTo>
                      <a:pt x="5" y="8"/>
                      <a:pt x="4" y="7"/>
                      <a:pt x="4" y="6"/>
                    </a:cubicBezTo>
                    <a:cubicBezTo>
                      <a:pt x="4" y="5"/>
                      <a:pt x="5" y="4"/>
                      <a:pt x="6" y="4"/>
                    </a:cubicBezTo>
                    <a:cubicBezTo>
                      <a:pt x="7" y="4"/>
                      <a:pt x="8" y="5"/>
                      <a:pt x="8" y="6"/>
                    </a:cubicBezTo>
                    <a:cubicBezTo>
                      <a:pt x="8" y="7"/>
                      <a:pt x="7" y="8"/>
                      <a:pt x="6" y="8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40" name="Freeform 29">
                <a:extLst>
                  <a:ext uri="{FF2B5EF4-FFF2-40B4-BE49-F238E27FC236}">
                    <a16:creationId xmlns:a16="http://schemas.microsoft.com/office/drawing/2014/main" id="{62372720-83B3-FBEC-2969-0A8D4C12AD9E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5933429" y="1190255"/>
                <a:ext cx="84509" cy="88864"/>
              </a:xfrm>
              <a:custGeom>
                <a:avLst/>
                <a:gdLst>
                  <a:gd name="T0" fmla="*/ 0 w 39"/>
                  <a:gd name="T1" fmla="*/ 24 h 41"/>
                  <a:gd name="T2" fmla="*/ 39 w 39"/>
                  <a:gd name="T3" fmla="*/ 41 h 41"/>
                  <a:gd name="T4" fmla="*/ 39 w 39"/>
                  <a:gd name="T5" fmla="*/ 32 h 41"/>
                  <a:gd name="T6" fmla="*/ 12 w 39"/>
                  <a:gd name="T7" fmla="*/ 19 h 41"/>
                  <a:gd name="T8" fmla="*/ 39 w 39"/>
                  <a:gd name="T9" fmla="*/ 10 h 41"/>
                  <a:gd name="T10" fmla="*/ 39 w 39"/>
                  <a:gd name="T11" fmla="*/ 0 h 41"/>
                  <a:gd name="T12" fmla="*/ 0 w 39"/>
                  <a:gd name="T13" fmla="*/ 17 h 41"/>
                  <a:gd name="T14" fmla="*/ 0 w 39"/>
                  <a:gd name="T15" fmla="*/ 24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9" h="41">
                    <a:moveTo>
                      <a:pt x="0" y="24"/>
                    </a:moveTo>
                    <a:lnTo>
                      <a:pt x="39" y="41"/>
                    </a:lnTo>
                    <a:lnTo>
                      <a:pt x="39" y="32"/>
                    </a:lnTo>
                    <a:lnTo>
                      <a:pt x="12" y="19"/>
                    </a:lnTo>
                    <a:lnTo>
                      <a:pt x="39" y="10"/>
                    </a:lnTo>
                    <a:lnTo>
                      <a:pt x="39" y="0"/>
                    </a:lnTo>
                    <a:lnTo>
                      <a:pt x="0" y="17"/>
                    </a:lnTo>
                    <a:lnTo>
                      <a:pt x="0" y="24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41" name="Freeform 30">
                <a:extLst>
                  <a:ext uri="{FF2B5EF4-FFF2-40B4-BE49-F238E27FC236}">
                    <a16:creationId xmlns:a16="http://schemas.microsoft.com/office/drawing/2014/main" id="{D441891E-C2B3-69DA-5CDD-93AB994834D5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26605" y="1175084"/>
                <a:ext cx="43337" cy="119208"/>
              </a:xfrm>
              <a:custGeom>
                <a:avLst/>
                <a:gdLst>
                  <a:gd name="T0" fmla="*/ 7 w 8"/>
                  <a:gd name="T1" fmla="*/ 0 h 23"/>
                  <a:gd name="T2" fmla="*/ 5 w 8"/>
                  <a:gd name="T3" fmla="*/ 0 h 23"/>
                  <a:gd name="T4" fmla="*/ 5 w 8"/>
                  <a:gd name="T5" fmla="*/ 2 h 23"/>
                  <a:gd name="T6" fmla="*/ 0 w 8"/>
                  <a:gd name="T7" fmla="*/ 20 h 23"/>
                  <a:gd name="T8" fmla="*/ 0 w 8"/>
                  <a:gd name="T9" fmla="*/ 22 h 23"/>
                  <a:gd name="T10" fmla="*/ 2 w 8"/>
                  <a:gd name="T11" fmla="*/ 23 h 23"/>
                  <a:gd name="T12" fmla="*/ 3 w 8"/>
                  <a:gd name="T13" fmla="*/ 23 h 23"/>
                  <a:gd name="T14" fmla="*/ 3 w 8"/>
                  <a:gd name="T15" fmla="*/ 22 h 23"/>
                  <a:gd name="T16" fmla="*/ 4 w 8"/>
                  <a:gd name="T17" fmla="*/ 21 h 23"/>
                  <a:gd name="T18" fmla="*/ 8 w 8"/>
                  <a:gd name="T19" fmla="*/ 3 h 23"/>
                  <a:gd name="T20" fmla="*/ 8 w 8"/>
                  <a:gd name="T21" fmla="*/ 1 h 23"/>
                  <a:gd name="T22" fmla="*/ 8 w 8"/>
                  <a:gd name="T23" fmla="*/ 0 h 23"/>
                  <a:gd name="T24" fmla="*/ 7 w 8"/>
                  <a:gd name="T25" fmla="*/ 0 h 2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8" h="23">
                    <a:moveTo>
                      <a:pt x="7" y="0"/>
                    </a:moveTo>
                    <a:cubicBezTo>
                      <a:pt x="6" y="0"/>
                      <a:pt x="6" y="0"/>
                      <a:pt x="5" y="0"/>
                    </a:cubicBezTo>
                    <a:cubicBezTo>
                      <a:pt x="5" y="0"/>
                      <a:pt x="5" y="1"/>
                      <a:pt x="5" y="2"/>
                    </a:cubicBezTo>
                    <a:cubicBezTo>
                      <a:pt x="0" y="20"/>
                      <a:pt x="0" y="20"/>
                      <a:pt x="0" y="20"/>
                    </a:cubicBezTo>
                    <a:cubicBezTo>
                      <a:pt x="0" y="21"/>
                      <a:pt x="0" y="22"/>
                      <a:pt x="0" y="22"/>
                    </a:cubicBezTo>
                    <a:cubicBezTo>
                      <a:pt x="0" y="23"/>
                      <a:pt x="1" y="23"/>
                      <a:pt x="2" y="23"/>
                    </a:cubicBezTo>
                    <a:cubicBezTo>
                      <a:pt x="2" y="23"/>
                      <a:pt x="2" y="23"/>
                      <a:pt x="3" y="23"/>
                    </a:cubicBezTo>
                    <a:cubicBezTo>
                      <a:pt x="3" y="23"/>
                      <a:pt x="3" y="22"/>
                      <a:pt x="3" y="22"/>
                    </a:cubicBezTo>
                    <a:cubicBezTo>
                      <a:pt x="3" y="22"/>
                      <a:pt x="3" y="21"/>
                      <a:pt x="4" y="21"/>
                    </a:cubicBezTo>
                    <a:cubicBezTo>
                      <a:pt x="8" y="3"/>
                      <a:pt x="8" y="3"/>
                      <a:pt x="8" y="3"/>
                    </a:cubicBezTo>
                    <a:cubicBezTo>
                      <a:pt x="8" y="2"/>
                      <a:pt x="8" y="1"/>
                      <a:pt x="8" y="1"/>
                    </a:cubicBezTo>
                    <a:cubicBezTo>
                      <a:pt x="8" y="0"/>
                      <a:pt x="8" y="0"/>
                      <a:pt x="8" y="0"/>
                    </a:cubicBezTo>
                    <a:cubicBezTo>
                      <a:pt x="8" y="0"/>
                      <a:pt x="7" y="0"/>
                      <a:pt x="7" y="0"/>
                    </a:cubicBez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  <p:sp>
            <p:nvSpPr>
              <p:cNvPr id="42" name="Freeform 31">
                <a:extLst>
                  <a:ext uri="{FF2B5EF4-FFF2-40B4-BE49-F238E27FC236}">
                    <a16:creationId xmlns:a16="http://schemas.microsoft.com/office/drawing/2014/main" id="{40BB8937-921F-DCB1-124B-02A75F6CB751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6080776" y="1190255"/>
                <a:ext cx="82341" cy="88864"/>
              </a:xfrm>
              <a:custGeom>
                <a:avLst/>
                <a:gdLst>
                  <a:gd name="T0" fmla="*/ 0 w 38"/>
                  <a:gd name="T1" fmla="*/ 10 h 41"/>
                  <a:gd name="T2" fmla="*/ 26 w 38"/>
                  <a:gd name="T3" fmla="*/ 19 h 41"/>
                  <a:gd name="T4" fmla="*/ 0 w 38"/>
                  <a:gd name="T5" fmla="*/ 32 h 41"/>
                  <a:gd name="T6" fmla="*/ 0 w 38"/>
                  <a:gd name="T7" fmla="*/ 41 h 41"/>
                  <a:gd name="T8" fmla="*/ 38 w 38"/>
                  <a:gd name="T9" fmla="*/ 24 h 41"/>
                  <a:gd name="T10" fmla="*/ 38 w 38"/>
                  <a:gd name="T11" fmla="*/ 17 h 41"/>
                  <a:gd name="T12" fmla="*/ 0 w 38"/>
                  <a:gd name="T13" fmla="*/ 0 h 41"/>
                  <a:gd name="T14" fmla="*/ 0 w 38"/>
                  <a:gd name="T15" fmla="*/ 10 h 4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</a:cxnLst>
                <a:rect l="0" t="0" r="r" b="b"/>
                <a:pathLst>
                  <a:path w="38" h="41">
                    <a:moveTo>
                      <a:pt x="0" y="10"/>
                    </a:moveTo>
                    <a:lnTo>
                      <a:pt x="26" y="19"/>
                    </a:lnTo>
                    <a:lnTo>
                      <a:pt x="0" y="32"/>
                    </a:lnTo>
                    <a:lnTo>
                      <a:pt x="0" y="41"/>
                    </a:lnTo>
                    <a:lnTo>
                      <a:pt x="38" y="24"/>
                    </a:lnTo>
                    <a:lnTo>
                      <a:pt x="38" y="17"/>
                    </a:lnTo>
                    <a:lnTo>
                      <a:pt x="0" y="0"/>
                    </a:lnTo>
                    <a:lnTo>
                      <a:pt x="0" y="10"/>
                    </a:lnTo>
                    <a:close/>
                  </a:path>
                </a:pathLst>
              </a:custGeom>
              <a:grpFill/>
              <a:ln>
                <a:noFill/>
              </a:ln>
              <a:extLst>
                <a:ext uri="{91240B29-F687-4f45-9708-019B960494DF}">
                  <a14:hiddenLine xmlns=""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45720" tIns="22860" rIns="45720" bIns="22860" numCol="1" anchor="t" anchorCtr="0" compatLnSpc="1">
                <a:prstTxWarp prst="textNoShape">
                  <a:avLst/>
                </a:prstTxWarp>
              </a:bodyPr>
              <a:lstStyle/>
              <a:p>
                <a:endParaRPr lang="id-ID" sz="840" dirty="0">
                  <a:solidFill>
                    <a:schemeClr val="bg1"/>
                  </a:solidFill>
                  <a:latin typeface="Lato Light"/>
                </a:endParaRPr>
              </a:p>
            </p:txBody>
          </p:sp>
        </p:grpSp>
      </p:grpSp>
      <p:sp>
        <p:nvSpPr>
          <p:cNvPr id="43" name="Inhaltsplatzhalter 4">
            <a:extLst>
              <a:ext uri="{FF2B5EF4-FFF2-40B4-BE49-F238E27FC236}">
                <a16:creationId xmlns:a16="http://schemas.microsoft.com/office/drawing/2014/main" id="{D1C3F562-88CB-E852-5C0C-C38657D57B2A}"/>
              </a:ext>
            </a:extLst>
          </p:cNvPr>
          <p:cNvSpPr txBox="1">
            <a:spLocks/>
          </p:cNvSpPr>
          <p:nvPr/>
        </p:nvSpPr>
        <p:spPr>
          <a:xfrm flipH="1">
            <a:off x="636533" y="2110371"/>
            <a:ext cx="3050097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2"/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sp>
        <p:nvSpPr>
          <p:cNvPr id="44" name="Inhaltsplatzhalter 4">
            <a:extLst>
              <a:ext uri="{FF2B5EF4-FFF2-40B4-BE49-F238E27FC236}">
                <a16:creationId xmlns:a16="http://schemas.microsoft.com/office/drawing/2014/main" id="{351F0BC1-0F9A-0847-BA6B-6C6A01C20B1A}"/>
              </a:ext>
            </a:extLst>
          </p:cNvPr>
          <p:cNvSpPr txBox="1">
            <a:spLocks/>
          </p:cNvSpPr>
          <p:nvPr/>
        </p:nvSpPr>
        <p:spPr>
          <a:xfrm flipH="1">
            <a:off x="8532303" y="1965226"/>
            <a:ext cx="3050097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2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grpSp>
        <p:nvGrpSpPr>
          <p:cNvPr id="45" name="Group 44">
            <a:extLst>
              <a:ext uri="{FF2B5EF4-FFF2-40B4-BE49-F238E27FC236}">
                <a16:creationId xmlns:a16="http://schemas.microsoft.com/office/drawing/2014/main" id="{C4A0376B-2984-B27B-FB0A-0EFD7C8501A6}"/>
              </a:ext>
            </a:extLst>
          </p:cNvPr>
          <p:cNvGrpSpPr/>
          <p:nvPr/>
        </p:nvGrpSpPr>
        <p:grpSpPr>
          <a:xfrm>
            <a:off x="7752170" y="2093231"/>
            <a:ext cx="636681" cy="636683"/>
            <a:chOff x="8115028" y="2398031"/>
            <a:chExt cx="636681" cy="636683"/>
          </a:xfrm>
        </p:grpSpPr>
        <p:sp>
          <p:nvSpPr>
            <p:cNvPr id="46" name="Shape6_20180316_070157">
              <a:extLst>
                <a:ext uri="{FF2B5EF4-FFF2-40B4-BE49-F238E27FC236}">
                  <a16:creationId xmlns:a16="http://schemas.microsoft.com/office/drawing/2014/main" id="{E2B13216-FD24-CB36-6575-0D521D3DA37C}"/>
                </a:ext>
              </a:extLst>
            </p:cNvPr>
            <p:cNvSpPr/>
            <p:nvPr/>
          </p:nvSpPr>
          <p:spPr>
            <a:xfrm>
              <a:off x="8115028" y="2398031"/>
              <a:ext cx="636681" cy="636683"/>
            </a:xfrm>
            <a:prstGeom prst="ellipse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47" name="Shape2_20180316_070220">
              <a:extLst>
                <a:ext uri="{FF2B5EF4-FFF2-40B4-BE49-F238E27FC236}">
                  <a16:creationId xmlns:a16="http://schemas.microsoft.com/office/drawing/2014/main" id="{402A7083-00FB-C7C3-9822-D6CFE24922A5}"/>
                </a:ext>
              </a:extLst>
            </p:cNvPr>
            <p:cNvSpPr>
              <a:spLocks noChangeAspect="1" noEditPoints="1"/>
            </p:cNvSpPr>
            <p:nvPr>
              <p:custDataLst>
                <p:tags r:id="rId3"/>
              </p:custDataLst>
            </p:nvPr>
          </p:nvSpPr>
          <p:spPr bwMode="auto">
            <a:xfrm>
              <a:off x="8266742" y="2549746"/>
              <a:ext cx="333252" cy="333252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</p:grpSp>
      <p:sp>
        <p:nvSpPr>
          <p:cNvPr id="48" name="Inhaltsplatzhalter 4">
            <a:extLst>
              <a:ext uri="{FF2B5EF4-FFF2-40B4-BE49-F238E27FC236}">
                <a16:creationId xmlns:a16="http://schemas.microsoft.com/office/drawing/2014/main" id="{7056AACF-81A2-5538-1366-6C6330B402FB}"/>
              </a:ext>
            </a:extLst>
          </p:cNvPr>
          <p:cNvSpPr txBox="1">
            <a:spLocks/>
          </p:cNvSpPr>
          <p:nvPr/>
        </p:nvSpPr>
        <p:spPr>
          <a:xfrm flipH="1">
            <a:off x="6601903" y="876655"/>
            <a:ext cx="3050097" cy="732991"/>
          </a:xfrm>
          <a:prstGeom prst="rect">
            <a:avLst/>
          </a:prstGeom>
        </p:spPr>
        <p:txBody>
          <a:bodyPr wrap="square" lIns="0" tIns="0" rIns="0" bIns="0" anchor="ctr">
            <a:noAutofit/>
          </a:bodyPr>
          <a:lstStyle>
            <a:lvl1pPr marL="272967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Wingdings" panose="05000000000000000000" pitchFamily="2" charset="2"/>
              <a:buChar char="§"/>
              <a:defRPr sz="23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1pPr>
            <a:lvl2pPr marL="807798" indent="-272967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20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2pPr>
            <a:lvl3pPr marL="1080764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9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3pPr>
            <a:lvl4pPr marL="1436256" indent="-177748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4pPr>
            <a:lvl5pPr marL="1793335" indent="-179335" algn="l" defTabSz="914127" rtl="0" eaLnBrk="1" latinLnBrk="0" hangingPunct="1">
              <a:lnSpc>
                <a:spcPct val="90000"/>
              </a:lnSpc>
              <a:spcBef>
                <a:spcPts val="0"/>
              </a:spcBef>
              <a:spcAft>
                <a:spcPts val="1000"/>
              </a:spcAft>
              <a:buFont typeface="Symbol" panose="05050102010706020507" pitchFamily="18" charset="2"/>
              <a:buChar char="-"/>
              <a:defRPr sz="1600" kern="1200">
                <a:solidFill>
                  <a:schemeClr val="bg1"/>
                </a:solidFill>
                <a:latin typeface="Calibri Light" panose="020F0302020204030204" pitchFamily="34" charset="0"/>
                <a:ea typeface="+mn-ea"/>
                <a:cs typeface="+mn-cs"/>
              </a:defRPr>
            </a:lvl5pPr>
            <a:lvl6pPr marL="2513847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0910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7972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5034" indent="-228532" algn="l" defTabSz="914127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00000"/>
              </a:lnSpc>
              <a:spcAft>
                <a:spcPts val="1200"/>
              </a:spcAft>
              <a:buNone/>
            </a:pPr>
            <a:r>
              <a:rPr lang="en-US" sz="1600" b="1" dirty="0">
                <a:solidFill>
                  <a:schemeClr val="accent1"/>
                </a:solidFill>
                <a:latin typeface="+mj-lt"/>
              </a:rPr>
              <a:t>TITLE GOES HERE</a:t>
            </a:r>
            <a:br>
              <a:rPr lang="en-US" sz="1400" b="1" dirty="0">
                <a:solidFill>
                  <a:schemeClr val="accent1">
                    <a:lumMod val="75000"/>
                  </a:schemeClr>
                </a:solidFill>
                <a:latin typeface="+mj-lt"/>
              </a:rPr>
            </a:br>
            <a:r>
              <a:rPr lang="en-US" sz="1100" dirty="0">
                <a:solidFill>
                  <a:schemeClr val="tx1"/>
                </a:solidFill>
                <a:latin typeface="+mn-lt"/>
              </a:rPr>
              <a:t>This is a sample text. You simply add your own text and description here. This text is fully editable. </a:t>
            </a:r>
          </a:p>
        </p:txBody>
      </p:sp>
      <p:grpSp>
        <p:nvGrpSpPr>
          <p:cNvPr id="49" name="Group 48">
            <a:extLst>
              <a:ext uri="{FF2B5EF4-FFF2-40B4-BE49-F238E27FC236}">
                <a16:creationId xmlns:a16="http://schemas.microsoft.com/office/drawing/2014/main" id="{75FDFFF7-9CD0-90BE-9D48-2C9B25E7ABE2}"/>
              </a:ext>
            </a:extLst>
          </p:cNvPr>
          <p:cNvGrpSpPr/>
          <p:nvPr/>
        </p:nvGrpSpPr>
        <p:grpSpPr>
          <a:xfrm>
            <a:off x="5821770" y="1004660"/>
            <a:ext cx="636681" cy="636683"/>
            <a:chOff x="8115028" y="2398031"/>
            <a:chExt cx="636681" cy="636683"/>
          </a:xfrm>
        </p:grpSpPr>
        <p:sp>
          <p:nvSpPr>
            <p:cNvPr id="50" name="Shape6_20180316_070157">
              <a:extLst>
                <a:ext uri="{FF2B5EF4-FFF2-40B4-BE49-F238E27FC236}">
                  <a16:creationId xmlns:a16="http://schemas.microsoft.com/office/drawing/2014/main" id="{F5442EA5-8A9A-EE2B-E5F2-554EB7B9D412}"/>
                </a:ext>
              </a:extLst>
            </p:cNvPr>
            <p:cNvSpPr/>
            <p:nvPr/>
          </p:nvSpPr>
          <p:spPr>
            <a:xfrm>
              <a:off x="8115028" y="2398031"/>
              <a:ext cx="636681" cy="636683"/>
            </a:xfrm>
            <a:prstGeom prst="ellipse">
              <a:avLst/>
            </a:pr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 sz="2800" dirty="0"/>
            </a:p>
          </p:txBody>
        </p:sp>
        <p:sp>
          <p:nvSpPr>
            <p:cNvPr id="51" name="Shape2_20180316_070220">
              <a:extLst>
                <a:ext uri="{FF2B5EF4-FFF2-40B4-BE49-F238E27FC236}">
                  <a16:creationId xmlns:a16="http://schemas.microsoft.com/office/drawing/2014/main" id="{4773BEBE-2873-EFB5-C82D-C84F26340558}"/>
                </a:ext>
              </a:extLst>
            </p:cNvPr>
            <p:cNvSpPr>
              <a:spLocks noChangeAspect="1" noEditPoints="1"/>
            </p:cNvSpPr>
            <p:nvPr>
              <p:custDataLst>
                <p:tags r:id="rId2"/>
              </p:custDataLst>
            </p:nvPr>
          </p:nvSpPr>
          <p:spPr bwMode="auto">
            <a:xfrm>
              <a:off x="8266742" y="2549746"/>
              <a:ext cx="333252" cy="333252"/>
            </a:xfrm>
            <a:custGeom>
              <a:avLst/>
              <a:gdLst>
                <a:gd name="T0" fmla="*/ 232 w 256"/>
                <a:gd name="T1" fmla="*/ 84 h 227"/>
                <a:gd name="T2" fmla="*/ 172 w 256"/>
                <a:gd name="T3" fmla="*/ 44 h 227"/>
                <a:gd name="T4" fmla="*/ 120 w 256"/>
                <a:gd name="T5" fmla="*/ 48 h 227"/>
                <a:gd name="T6" fmla="*/ 64 w 256"/>
                <a:gd name="T7" fmla="*/ 107 h 227"/>
                <a:gd name="T8" fmla="*/ 0 w 256"/>
                <a:gd name="T9" fmla="*/ 131 h 227"/>
                <a:gd name="T10" fmla="*/ 32 w 256"/>
                <a:gd name="T11" fmla="*/ 227 h 227"/>
                <a:gd name="T12" fmla="*/ 87 w 256"/>
                <a:gd name="T13" fmla="*/ 212 h 227"/>
                <a:gd name="T14" fmla="*/ 103 w 256"/>
                <a:gd name="T15" fmla="*/ 219 h 227"/>
                <a:gd name="T16" fmla="*/ 232 w 256"/>
                <a:gd name="T17" fmla="*/ 197 h 227"/>
                <a:gd name="T18" fmla="*/ 240 w 256"/>
                <a:gd name="T19" fmla="*/ 169 h 227"/>
                <a:gd name="T20" fmla="*/ 248 w 256"/>
                <a:gd name="T21" fmla="*/ 140 h 227"/>
                <a:gd name="T22" fmla="*/ 256 w 256"/>
                <a:gd name="T23" fmla="*/ 108 h 227"/>
                <a:gd name="T24" fmla="*/ 32 w 256"/>
                <a:gd name="T25" fmla="*/ 211 h 227"/>
                <a:gd name="T26" fmla="*/ 16 w 256"/>
                <a:gd name="T27" fmla="*/ 131 h 227"/>
                <a:gd name="T28" fmla="*/ 64 w 256"/>
                <a:gd name="T29" fmla="*/ 123 h 227"/>
                <a:gd name="T30" fmla="*/ 72 w 256"/>
                <a:gd name="T31" fmla="*/ 198 h 227"/>
                <a:gd name="T32" fmla="*/ 72 w 256"/>
                <a:gd name="T33" fmla="*/ 203 h 227"/>
                <a:gd name="T34" fmla="*/ 210 w 256"/>
                <a:gd name="T35" fmla="*/ 203 h 227"/>
                <a:gd name="T36" fmla="*/ 88 w 256"/>
                <a:gd name="T37" fmla="*/ 194 h 227"/>
                <a:gd name="T38" fmla="*/ 86 w 256"/>
                <a:gd name="T39" fmla="*/ 121 h 227"/>
                <a:gd name="T40" fmla="*/ 140 w 256"/>
                <a:gd name="T41" fmla="*/ 16 h 227"/>
                <a:gd name="T42" fmla="*/ 152 w 256"/>
                <a:gd name="T43" fmla="*/ 90 h 227"/>
                <a:gd name="T44" fmla="*/ 160 w 256"/>
                <a:gd name="T45" fmla="*/ 100 h 227"/>
                <a:gd name="T46" fmla="*/ 240 w 256"/>
                <a:gd name="T47" fmla="*/ 108 h 227"/>
                <a:gd name="T48" fmla="*/ 223 w 256"/>
                <a:gd name="T49" fmla="*/ 116 h 227"/>
                <a:gd name="T50" fmla="*/ 223 w 256"/>
                <a:gd name="T51" fmla="*/ 132 h 227"/>
                <a:gd name="T52" fmla="*/ 224 w 256"/>
                <a:gd name="T53" fmla="*/ 132 h 227"/>
                <a:gd name="T54" fmla="*/ 224 w 256"/>
                <a:gd name="T55" fmla="*/ 148 h 227"/>
                <a:gd name="T56" fmla="*/ 218 w 256"/>
                <a:gd name="T57" fmla="*/ 147 h 227"/>
                <a:gd name="T58" fmla="*/ 215 w 256"/>
                <a:gd name="T59" fmla="*/ 148 h 227"/>
                <a:gd name="T60" fmla="*/ 215 w 256"/>
                <a:gd name="T61" fmla="*/ 164 h 227"/>
                <a:gd name="T62" fmla="*/ 224 w 256"/>
                <a:gd name="T63" fmla="*/ 169 h 227"/>
                <a:gd name="T64" fmla="*/ 210 w 256"/>
                <a:gd name="T65" fmla="*/ 175 h 227"/>
                <a:gd name="T66" fmla="*/ 210 w 256"/>
                <a:gd name="T67" fmla="*/ 175 h 227"/>
                <a:gd name="T68" fmla="*/ 210 w 256"/>
                <a:gd name="T69" fmla="*/ 191 h 227"/>
                <a:gd name="T70" fmla="*/ 210 w 256"/>
                <a:gd name="T71" fmla="*/ 203 h 2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</a:cxnLst>
              <a:rect l="0" t="0" r="r" b="b"/>
              <a:pathLst>
                <a:path w="256" h="227">
                  <a:moveTo>
                    <a:pt x="256" y="108"/>
                  </a:moveTo>
                  <a:cubicBezTo>
                    <a:pt x="256" y="94"/>
                    <a:pt x="245" y="84"/>
                    <a:pt x="232" y="84"/>
                  </a:cubicBezTo>
                  <a:cubicBezTo>
                    <a:pt x="169" y="84"/>
                    <a:pt x="169" y="84"/>
                    <a:pt x="169" y="84"/>
                  </a:cubicBezTo>
                  <a:cubicBezTo>
                    <a:pt x="171" y="74"/>
                    <a:pt x="172" y="59"/>
                    <a:pt x="172" y="44"/>
                  </a:cubicBezTo>
                  <a:cubicBezTo>
                    <a:pt x="172" y="13"/>
                    <a:pt x="156" y="0"/>
                    <a:pt x="140" y="0"/>
                  </a:cubicBezTo>
                  <a:cubicBezTo>
                    <a:pt x="120" y="0"/>
                    <a:pt x="120" y="21"/>
                    <a:pt x="120" y="48"/>
                  </a:cubicBezTo>
                  <a:cubicBezTo>
                    <a:pt x="120" y="67"/>
                    <a:pt x="90" y="97"/>
                    <a:pt x="75" y="110"/>
                  </a:cubicBezTo>
                  <a:cubicBezTo>
                    <a:pt x="71" y="108"/>
                    <a:pt x="68" y="107"/>
                    <a:pt x="64" y="107"/>
                  </a:cubicBezTo>
                  <a:cubicBezTo>
                    <a:pt x="24" y="107"/>
                    <a:pt x="24" y="107"/>
                    <a:pt x="24" y="107"/>
                  </a:cubicBezTo>
                  <a:cubicBezTo>
                    <a:pt x="11" y="107"/>
                    <a:pt x="0" y="118"/>
                    <a:pt x="0" y="131"/>
                  </a:cubicBezTo>
                  <a:cubicBezTo>
                    <a:pt x="8" y="203"/>
                    <a:pt x="8" y="203"/>
                    <a:pt x="8" y="203"/>
                  </a:cubicBezTo>
                  <a:cubicBezTo>
                    <a:pt x="10" y="216"/>
                    <a:pt x="19" y="227"/>
                    <a:pt x="32" y="227"/>
                  </a:cubicBezTo>
                  <a:cubicBezTo>
                    <a:pt x="64" y="227"/>
                    <a:pt x="64" y="227"/>
                    <a:pt x="64" y="227"/>
                  </a:cubicBezTo>
                  <a:cubicBezTo>
                    <a:pt x="74" y="227"/>
                    <a:pt x="83" y="221"/>
                    <a:pt x="87" y="212"/>
                  </a:cubicBezTo>
                  <a:cubicBezTo>
                    <a:pt x="100" y="219"/>
                    <a:pt x="100" y="219"/>
                    <a:pt x="100" y="219"/>
                  </a:cubicBezTo>
                  <a:cubicBezTo>
                    <a:pt x="101" y="219"/>
                    <a:pt x="102" y="219"/>
                    <a:pt x="103" y="219"/>
                  </a:cubicBezTo>
                  <a:cubicBezTo>
                    <a:pt x="210" y="219"/>
                    <a:pt x="210" y="219"/>
                    <a:pt x="210" y="219"/>
                  </a:cubicBezTo>
                  <a:cubicBezTo>
                    <a:pt x="222" y="219"/>
                    <a:pt x="232" y="210"/>
                    <a:pt x="232" y="197"/>
                  </a:cubicBezTo>
                  <a:cubicBezTo>
                    <a:pt x="232" y="194"/>
                    <a:pt x="231" y="191"/>
                    <a:pt x="230" y="188"/>
                  </a:cubicBezTo>
                  <a:cubicBezTo>
                    <a:pt x="236" y="184"/>
                    <a:pt x="240" y="177"/>
                    <a:pt x="240" y="169"/>
                  </a:cubicBezTo>
                  <a:cubicBezTo>
                    <a:pt x="240" y="166"/>
                    <a:pt x="239" y="162"/>
                    <a:pt x="238" y="159"/>
                  </a:cubicBezTo>
                  <a:cubicBezTo>
                    <a:pt x="244" y="155"/>
                    <a:pt x="248" y="148"/>
                    <a:pt x="248" y="140"/>
                  </a:cubicBezTo>
                  <a:cubicBezTo>
                    <a:pt x="248" y="135"/>
                    <a:pt x="247" y="131"/>
                    <a:pt x="245" y="128"/>
                  </a:cubicBezTo>
                  <a:cubicBezTo>
                    <a:pt x="252" y="123"/>
                    <a:pt x="256" y="116"/>
                    <a:pt x="256" y="108"/>
                  </a:cubicBezTo>
                  <a:close/>
                  <a:moveTo>
                    <a:pt x="64" y="211"/>
                  </a:moveTo>
                  <a:cubicBezTo>
                    <a:pt x="32" y="211"/>
                    <a:pt x="32" y="211"/>
                    <a:pt x="32" y="211"/>
                  </a:cubicBezTo>
                  <a:cubicBezTo>
                    <a:pt x="28" y="211"/>
                    <a:pt x="25" y="206"/>
                    <a:pt x="24" y="202"/>
                  </a:cubicBezTo>
                  <a:cubicBezTo>
                    <a:pt x="16" y="131"/>
                    <a:pt x="16" y="131"/>
                    <a:pt x="16" y="131"/>
                  </a:cubicBezTo>
                  <a:cubicBezTo>
                    <a:pt x="17" y="127"/>
                    <a:pt x="20" y="123"/>
                    <a:pt x="24" y="123"/>
                  </a:cubicBezTo>
                  <a:cubicBezTo>
                    <a:pt x="64" y="123"/>
                    <a:pt x="64" y="123"/>
                    <a:pt x="64" y="123"/>
                  </a:cubicBezTo>
                  <a:cubicBezTo>
                    <a:pt x="69" y="123"/>
                    <a:pt x="72" y="127"/>
                    <a:pt x="72" y="131"/>
                  </a:cubicBezTo>
                  <a:cubicBezTo>
                    <a:pt x="72" y="198"/>
                    <a:pt x="72" y="198"/>
                    <a:pt x="72" y="198"/>
                  </a:cubicBezTo>
                  <a:cubicBezTo>
                    <a:pt x="72" y="199"/>
                    <a:pt x="72" y="200"/>
                    <a:pt x="72" y="201"/>
                  </a:cubicBezTo>
                  <a:cubicBezTo>
                    <a:pt x="72" y="203"/>
                    <a:pt x="72" y="203"/>
                    <a:pt x="72" y="203"/>
                  </a:cubicBezTo>
                  <a:cubicBezTo>
                    <a:pt x="72" y="208"/>
                    <a:pt x="69" y="211"/>
                    <a:pt x="64" y="211"/>
                  </a:cubicBezTo>
                  <a:close/>
                  <a:moveTo>
                    <a:pt x="210" y="203"/>
                  </a:moveTo>
                  <a:cubicBezTo>
                    <a:pt x="105" y="203"/>
                    <a:pt x="105" y="203"/>
                    <a:pt x="105" y="203"/>
                  </a:cubicBezTo>
                  <a:cubicBezTo>
                    <a:pt x="88" y="194"/>
                    <a:pt x="88" y="194"/>
                    <a:pt x="88" y="194"/>
                  </a:cubicBezTo>
                  <a:cubicBezTo>
                    <a:pt x="88" y="131"/>
                    <a:pt x="88" y="131"/>
                    <a:pt x="88" y="131"/>
                  </a:cubicBezTo>
                  <a:cubicBezTo>
                    <a:pt x="88" y="128"/>
                    <a:pt x="87" y="124"/>
                    <a:pt x="86" y="121"/>
                  </a:cubicBezTo>
                  <a:cubicBezTo>
                    <a:pt x="100" y="109"/>
                    <a:pt x="136" y="75"/>
                    <a:pt x="136" y="48"/>
                  </a:cubicBezTo>
                  <a:cubicBezTo>
                    <a:pt x="136" y="31"/>
                    <a:pt x="136" y="16"/>
                    <a:pt x="140" y="16"/>
                  </a:cubicBezTo>
                  <a:cubicBezTo>
                    <a:pt x="148" y="16"/>
                    <a:pt x="156" y="25"/>
                    <a:pt x="156" y="44"/>
                  </a:cubicBezTo>
                  <a:cubicBezTo>
                    <a:pt x="156" y="67"/>
                    <a:pt x="152" y="90"/>
                    <a:pt x="152" y="90"/>
                  </a:cubicBezTo>
                  <a:cubicBezTo>
                    <a:pt x="152" y="93"/>
                    <a:pt x="153" y="95"/>
                    <a:pt x="154" y="97"/>
                  </a:cubicBezTo>
                  <a:cubicBezTo>
                    <a:pt x="156" y="98"/>
                    <a:pt x="158" y="100"/>
                    <a:pt x="160" y="100"/>
                  </a:cubicBezTo>
                  <a:cubicBezTo>
                    <a:pt x="232" y="100"/>
                    <a:pt x="232" y="100"/>
                    <a:pt x="232" y="100"/>
                  </a:cubicBezTo>
                  <a:cubicBezTo>
                    <a:pt x="237" y="100"/>
                    <a:pt x="240" y="103"/>
                    <a:pt x="240" y="108"/>
                  </a:cubicBezTo>
                  <a:cubicBezTo>
                    <a:pt x="240" y="112"/>
                    <a:pt x="237" y="116"/>
                    <a:pt x="232" y="116"/>
                  </a:cubicBezTo>
                  <a:cubicBezTo>
                    <a:pt x="223" y="116"/>
                    <a:pt x="223" y="116"/>
                    <a:pt x="223" y="116"/>
                  </a:cubicBezTo>
                  <a:cubicBezTo>
                    <a:pt x="219" y="116"/>
                    <a:pt x="215" y="119"/>
                    <a:pt x="215" y="124"/>
                  </a:cubicBezTo>
                  <a:cubicBezTo>
                    <a:pt x="215" y="128"/>
                    <a:pt x="219" y="132"/>
                    <a:pt x="223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4" y="132"/>
                    <a:pt x="224" y="132"/>
                    <a:pt x="224" y="132"/>
                  </a:cubicBezTo>
                  <a:cubicBezTo>
                    <a:pt x="229" y="132"/>
                    <a:pt x="232" y="135"/>
                    <a:pt x="232" y="140"/>
                  </a:cubicBezTo>
                  <a:cubicBezTo>
                    <a:pt x="232" y="144"/>
                    <a:pt x="229" y="148"/>
                    <a:pt x="224" y="148"/>
                  </a:cubicBezTo>
                  <a:cubicBezTo>
                    <a:pt x="219" y="148"/>
                    <a:pt x="219" y="148"/>
                    <a:pt x="219" y="148"/>
                  </a:cubicBezTo>
                  <a:cubicBezTo>
                    <a:pt x="219" y="148"/>
                    <a:pt x="218" y="147"/>
                    <a:pt x="218" y="147"/>
                  </a:cubicBezTo>
                  <a:cubicBezTo>
                    <a:pt x="218" y="147"/>
                    <a:pt x="218" y="148"/>
                    <a:pt x="218" y="148"/>
                  </a:cubicBezTo>
                  <a:cubicBezTo>
                    <a:pt x="215" y="148"/>
                    <a:pt x="215" y="148"/>
                    <a:pt x="215" y="148"/>
                  </a:cubicBezTo>
                  <a:cubicBezTo>
                    <a:pt x="211" y="148"/>
                    <a:pt x="207" y="151"/>
                    <a:pt x="207" y="156"/>
                  </a:cubicBezTo>
                  <a:cubicBezTo>
                    <a:pt x="207" y="160"/>
                    <a:pt x="211" y="164"/>
                    <a:pt x="215" y="164"/>
                  </a:cubicBezTo>
                  <a:cubicBezTo>
                    <a:pt x="218" y="164"/>
                    <a:pt x="218" y="164"/>
                    <a:pt x="218" y="164"/>
                  </a:cubicBezTo>
                  <a:cubicBezTo>
                    <a:pt x="222" y="164"/>
                    <a:pt x="224" y="166"/>
                    <a:pt x="224" y="169"/>
                  </a:cubicBezTo>
                  <a:cubicBezTo>
                    <a:pt x="224" y="173"/>
                    <a:pt x="221" y="175"/>
                    <a:pt x="218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10" y="175"/>
                    <a:pt x="210" y="175"/>
                    <a:pt x="210" y="175"/>
                  </a:cubicBezTo>
                  <a:cubicBezTo>
                    <a:pt x="206" y="175"/>
                    <a:pt x="202" y="179"/>
                    <a:pt x="202" y="183"/>
                  </a:cubicBezTo>
                  <a:cubicBezTo>
                    <a:pt x="202" y="188"/>
                    <a:pt x="206" y="191"/>
                    <a:pt x="210" y="191"/>
                  </a:cubicBezTo>
                  <a:cubicBezTo>
                    <a:pt x="213" y="191"/>
                    <a:pt x="216" y="194"/>
                    <a:pt x="216" y="197"/>
                  </a:cubicBezTo>
                  <a:cubicBezTo>
                    <a:pt x="216" y="201"/>
                    <a:pt x="213" y="203"/>
                    <a:pt x="210" y="203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txBody>
            <a:bodyPr vert="horz" wrap="square" lIns="45720" tIns="22860" rIns="45720" bIns="22860" numCol="1" anchor="t" anchorCtr="0" compatLnSpc="1">
              <a:prstTxWarp prst="textNoShape">
                <a:avLst/>
              </a:prstTxWarp>
            </a:bodyPr>
            <a:lstStyle/>
            <a:p>
              <a:endParaRPr lang="en-US" sz="840"/>
            </a:p>
          </p:txBody>
        </p:sp>
      </p:grpSp>
    </p:spTree>
    <p:extLst>
      <p:ext uri="{BB962C8B-B14F-4D97-AF65-F5344CB8AC3E}">
        <p14:creationId xmlns:p14="http://schemas.microsoft.com/office/powerpoint/2010/main" val="141640148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YPE" val="ZenIcon3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8584</TotalTime>
  <Words>186</Words>
  <Application>Microsoft Office PowerPoint</Application>
  <PresentationFormat>Widescreen</PresentationFormat>
  <Paragraphs>9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Courier New</vt:lpstr>
      <vt:lpstr>Crimson Pro</vt:lpstr>
      <vt:lpstr>Lato Light</vt:lpstr>
      <vt:lpstr>Wingdings</vt:lpstr>
      <vt:lpstr>Office Theme</vt:lpstr>
      <vt:lpstr>think-cell Slide</vt:lpstr>
      <vt:lpstr>7 header layout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455</cp:revision>
  <dcterms:created xsi:type="dcterms:W3CDTF">2021-03-31T02:49:57Z</dcterms:created>
  <dcterms:modified xsi:type="dcterms:W3CDTF">2025-10-15T08:27:28Z</dcterms:modified>
  <cp:category/>
</cp:coreProperties>
</file>