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86D3-FE95-484A-C9FF-69293920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76ACE28-B0F2-02CA-879F-A2A9044705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6ACE28-B0F2-02CA-879F-A2A9044705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hape1_20220317_110454">
            <a:extLst>
              <a:ext uri="{FF2B5EF4-FFF2-40B4-BE49-F238E27FC236}">
                <a16:creationId xmlns:a16="http://schemas.microsoft.com/office/drawing/2014/main" id="{B966359E-CB25-7E94-D57B-E2785E0E2E43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89BA6FB-8392-3C6C-3659-F5AC1F7F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C7B5803-1DA9-1108-DAE9-BCA46D8A74A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" name="Shape0_20210625_174740">
            <a:extLst>
              <a:ext uri="{FF2B5EF4-FFF2-40B4-BE49-F238E27FC236}">
                <a16:creationId xmlns:a16="http://schemas.microsoft.com/office/drawing/2014/main" id="{E3B51786-B49A-F413-E2F7-F03ABD77EC10}"/>
              </a:ext>
            </a:extLst>
          </p:cNvPr>
          <p:cNvCxnSpPr>
            <a:cxnSpLocks/>
          </p:cNvCxnSpPr>
          <p:nvPr/>
        </p:nvCxnSpPr>
        <p:spPr>
          <a:xfrm>
            <a:off x="3324578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317_110454">
            <a:extLst>
              <a:ext uri="{FF2B5EF4-FFF2-40B4-BE49-F238E27FC236}">
                <a16:creationId xmlns:a16="http://schemas.microsoft.com/office/drawing/2014/main" id="{D1A175D8-6807-C69D-9A84-A71393CCA496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55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FE916FE-F324-FD28-9ED0-D238E93F3ECC}"/>
              </a:ext>
            </a:extLst>
          </p:cNvPr>
          <p:cNvSpPr/>
          <p:nvPr/>
        </p:nvSpPr>
        <p:spPr>
          <a:xfrm>
            <a:off x="670295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9" name="Shape0_20220512_134702">
            <a:extLst>
              <a:ext uri="{FF2B5EF4-FFF2-40B4-BE49-F238E27FC236}">
                <a16:creationId xmlns:a16="http://schemas.microsoft.com/office/drawing/2014/main" id="{80435193-4252-18D9-23B6-D341346AB291}"/>
              </a:ext>
            </a:extLst>
          </p:cNvPr>
          <p:cNvSpPr/>
          <p:nvPr/>
        </p:nvSpPr>
        <p:spPr>
          <a:xfrm>
            <a:off x="673022" y="1156607"/>
            <a:ext cx="2574799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8CE85C-8C76-AF01-116F-1FEF5DA6B2E4}"/>
              </a:ext>
            </a:extLst>
          </p:cNvPr>
          <p:cNvSpPr/>
          <p:nvPr/>
        </p:nvSpPr>
        <p:spPr>
          <a:xfrm>
            <a:off x="3443050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23BBF2FA-E877-2D06-F424-26FA9A64677E}"/>
              </a:ext>
            </a:extLst>
          </p:cNvPr>
          <p:cNvSpPr/>
          <p:nvPr/>
        </p:nvSpPr>
        <p:spPr>
          <a:xfrm>
            <a:off x="344577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D043E9-32CD-EFFC-B3AA-D08349810C01}"/>
              </a:ext>
            </a:extLst>
          </p:cNvPr>
          <p:cNvSpPr/>
          <p:nvPr/>
        </p:nvSpPr>
        <p:spPr>
          <a:xfrm>
            <a:off x="6192200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1_20220512_134702">
            <a:extLst>
              <a:ext uri="{FF2B5EF4-FFF2-40B4-BE49-F238E27FC236}">
                <a16:creationId xmlns:a16="http://schemas.microsoft.com/office/drawing/2014/main" id="{7898A7C1-04E7-1355-1F47-72C8D7B22AEC}"/>
              </a:ext>
            </a:extLst>
          </p:cNvPr>
          <p:cNvSpPr/>
          <p:nvPr/>
        </p:nvSpPr>
        <p:spPr>
          <a:xfrm>
            <a:off x="619492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4" name="Shape0_20210625_174740">
            <a:extLst>
              <a:ext uri="{FF2B5EF4-FFF2-40B4-BE49-F238E27FC236}">
                <a16:creationId xmlns:a16="http://schemas.microsoft.com/office/drawing/2014/main" id="{8ECB7299-6F2B-E94F-60F2-F128E2F21141}"/>
              </a:ext>
            </a:extLst>
          </p:cNvPr>
          <p:cNvCxnSpPr>
            <a:cxnSpLocks/>
          </p:cNvCxnSpPr>
          <p:nvPr/>
        </p:nvCxnSpPr>
        <p:spPr>
          <a:xfrm>
            <a:off x="6096000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BA3B2C3-2689-903A-6720-3AAF77CBB813}"/>
              </a:ext>
            </a:extLst>
          </p:cNvPr>
          <p:cNvSpPr txBox="1">
            <a:spLocks/>
          </p:cNvSpPr>
          <p:nvPr/>
        </p:nvSpPr>
        <p:spPr>
          <a:xfrm>
            <a:off x="340457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D1FCBB-5F78-6F76-6153-9BD9B5B14D05}"/>
              </a:ext>
            </a:extLst>
          </p:cNvPr>
          <p:cNvSpPr>
            <a:spLocks/>
          </p:cNvSpPr>
          <p:nvPr/>
        </p:nvSpPr>
        <p:spPr>
          <a:xfrm>
            <a:off x="340457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513442B-B8A8-8762-5784-467FD72F084E}"/>
              </a:ext>
            </a:extLst>
          </p:cNvPr>
          <p:cNvSpPr txBox="1">
            <a:spLocks/>
          </p:cNvSpPr>
          <p:nvPr/>
        </p:nvSpPr>
        <p:spPr>
          <a:xfrm>
            <a:off x="615372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9A2276-A9F7-3C59-8F15-F6DEB09EEE54}"/>
              </a:ext>
            </a:extLst>
          </p:cNvPr>
          <p:cNvSpPr>
            <a:spLocks/>
          </p:cNvSpPr>
          <p:nvPr/>
        </p:nvSpPr>
        <p:spPr>
          <a:xfrm>
            <a:off x="615372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B78CCC-D7F3-2DAE-B47C-401DF789F2FB}"/>
              </a:ext>
            </a:extLst>
          </p:cNvPr>
          <p:cNvSpPr txBox="1">
            <a:spLocks/>
          </p:cNvSpPr>
          <p:nvPr/>
        </p:nvSpPr>
        <p:spPr>
          <a:xfrm>
            <a:off x="640569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F5F805-8E73-216E-20CF-A091F5F2AADF}"/>
              </a:ext>
            </a:extLst>
          </p:cNvPr>
          <p:cNvSpPr>
            <a:spLocks/>
          </p:cNvSpPr>
          <p:nvPr/>
        </p:nvSpPr>
        <p:spPr>
          <a:xfrm>
            <a:off x="640569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2F8C61-6266-35F9-398F-C1494C94B6ED}"/>
              </a:ext>
            </a:extLst>
          </p:cNvPr>
          <p:cNvSpPr/>
          <p:nvPr/>
        </p:nvSpPr>
        <p:spPr>
          <a:xfrm>
            <a:off x="8963622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24" name="Shape1_20220512_134702">
            <a:extLst>
              <a:ext uri="{FF2B5EF4-FFF2-40B4-BE49-F238E27FC236}">
                <a16:creationId xmlns:a16="http://schemas.microsoft.com/office/drawing/2014/main" id="{316A60F6-33E2-00F2-FF19-FEB1C1AB5923}"/>
              </a:ext>
            </a:extLst>
          </p:cNvPr>
          <p:cNvSpPr/>
          <p:nvPr/>
        </p:nvSpPr>
        <p:spPr>
          <a:xfrm>
            <a:off x="8966345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5" name="Shape0_20210625_174740">
            <a:extLst>
              <a:ext uri="{FF2B5EF4-FFF2-40B4-BE49-F238E27FC236}">
                <a16:creationId xmlns:a16="http://schemas.microsoft.com/office/drawing/2014/main" id="{26BF24E1-2878-F3D9-6C80-58DF848693A7}"/>
              </a:ext>
            </a:extLst>
          </p:cNvPr>
          <p:cNvCxnSpPr>
            <a:cxnSpLocks/>
          </p:cNvCxnSpPr>
          <p:nvPr/>
        </p:nvCxnSpPr>
        <p:spPr>
          <a:xfrm>
            <a:off x="8867422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DF61028-87B9-A09B-0FDF-C1A6900ED392}"/>
              </a:ext>
            </a:extLst>
          </p:cNvPr>
          <p:cNvSpPr txBox="1">
            <a:spLocks/>
          </p:cNvSpPr>
          <p:nvPr/>
        </p:nvSpPr>
        <p:spPr>
          <a:xfrm>
            <a:off x="8895462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B93CB1-642C-C4E8-838C-780B2A2748FA}"/>
              </a:ext>
            </a:extLst>
          </p:cNvPr>
          <p:cNvSpPr>
            <a:spLocks/>
          </p:cNvSpPr>
          <p:nvPr/>
        </p:nvSpPr>
        <p:spPr>
          <a:xfrm>
            <a:off x="8895462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55397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8602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575</cp:revision>
  <dcterms:created xsi:type="dcterms:W3CDTF">2021-03-31T02:49:57Z</dcterms:created>
  <dcterms:modified xsi:type="dcterms:W3CDTF">2025-10-15T08:47:04Z</dcterms:modified>
  <cp:category/>
</cp:coreProperties>
</file>