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13716000" cx="24387025"/>
  <p:notesSz cx="13716000" cy="24387025"/>
  <p:embeddedFontLst>
    <p:embeddedFont>
      <p:font typeface="Poppins"/>
      <p:regular r:id="rId25"/>
      <p:bold r:id="rId26"/>
      <p:italic r:id="rId27"/>
      <p:boldItalic r:id="rId28"/>
    </p:embeddedFont>
    <p:embeddedFont>
      <p:font typeface="Inter"/>
      <p:regular r:id="rId29"/>
      <p:bold r:id="rId30"/>
    </p:embeddedFont>
    <p:embeddedFont>
      <p:font typeface="Pacifico"/>
      <p:regular r:id="rId31"/>
    </p:embeddedFont>
    <p:embeddedFont>
      <p:font typeface="Poppins SemiBold"/>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jCVqP0GIHflaEyj/OOcHMD8trY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Inter-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acifico-regular.fntdata"/><Relationship Id="rId30" Type="http://schemas.openxmlformats.org/officeDocument/2006/relationships/font" Target="fonts/Inter-bold.fntdata"/><Relationship Id="rId11" Type="http://schemas.openxmlformats.org/officeDocument/2006/relationships/slide" Target="slides/slide7.xml"/><Relationship Id="rId33" Type="http://schemas.openxmlformats.org/officeDocument/2006/relationships/font" Target="fonts/PoppinsSemiBold-bold.fntdata"/><Relationship Id="rId10" Type="http://schemas.openxmlformats.org/officeDocument/2006/relationships/slide" Target="slides/slide6.xml"/><Relationship Id="rId32" Type="http://schemas.openxmlformats.org/officeDocument/2006/relationships/font" Target="fonts/PoppinsSemiBold-regular.fntdata"/><Relationship Id="rId13" Type="http://schemas.openxmlformats.org/officeDocument/2006/relationships/slide" Target="slides/slide9.xml"/><Relationship Id="rId35" Type="http://schemas.openxmlformats.org/officeDocument/2006/relationships/font" Target="fonts/PoppinsSemiBold-boldItalic.fntdata"/><Relationship Id="rId12" Type="http://schemas.openxmlformats.org/officeDocument/2006/relationships/slide" Target="slides/slide8.xml"/><Relationship Id="rId34" Type="http://schemas.openxmlformats.org/officeDocument/2006/relationships/font" Target="fonts/PoppinsSemiBold-italic.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 name="Google Shape;5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3.png"/><Relationship Id="rId13" Type="http://schemas.openxmlformats.org/officeDocument/2006/relationships/image" Target="../media/image8.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6.png"/><Relationship Id="rId15" Type="http://schemas.openxmlformats.org/officeDocument/2006/relationships/image" Target="../media/image13.png"/><Relationship Id="rId14" Type="http://schemas.openxmlformats.org/officeDocument/2006/relationships/image" Target="../media/image158.png"/><Relationship Id="rId5" Type="http://schemas.openxmlformats.org/officeDocument/2006/relationships/image" Target="../media/image14.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77.png"/><Relationship Id="rId10" Type="http://schemas.openxmlformats.org/officeDocument/2006/relationships/image" Target="../media/image73.png"/><Relationship Id="rId13" Type="http://schemas.openxmlformats.org/officeDocument/2006/relationships/image" Target="../media/image12.png"/><Relationship Id="rId12"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1.png"/><Relationship Id="rId4" Type="http://schemas.openxmlformats.org/officeDocument/2006/relationships/image" Target="../media/image62.png"/><Relationship Id="rId9" Type="http://schemas.openxmlformats.org/officeDocument/2006/relationships/image" Target="../media/image21.png"/><Relationship Id="rId15" Type="http://schemas.openxmlformats.org/officeDocument/2006/relationships/image" Target="../media/image123.png"/><Relationship Id="rId14" Type="http://schemas.openxmlformats.org/officeDocument/2006/relationships/image" Target="../media/image127.png"/><Relationship Id="rId16" Type="http://schemas.openxmlformats.org/officeDocument/2006/relationships/image" Target="../media/image131.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70.png"/></Relationships>
</file>

<file path=ppt/slides/_rels/slide11.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6.png"/><Relationship Id="rId13" Type="http://schemas.openxmlformats.org/officeDocument/2006/relationships/image" Target="../media/image28.pn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41.png"/><Relationship Id="rId9" Type="http://schemas.openxmlformats.org/officeDocument/2006/relationships/image" Target="../media/image29.png"/><Relationship Id="rId15" Type="http://schemas.openxmlformats.org/officeDocument/2006/relationships/image" Target="../media/image143.png"/><Relationship Id="rId14" Type="http://schemas.openxmlformats.org/officeDocument/2006/relationships/image" Target="../media/image12.png"/><Relationship Id="rId17" Type="http://schemas.openxmlformats.org/officeDocument/2006/relationships/image" Target="../media/image147.png"/><Relationship Id="rId16" Type="http://schemas.openxmlformats.org/officeDocument/2006/relationships/image" Target="../media/image145.png"/><Relationship Id="rId5" Type="http://schemas.openxmlformats.org/officeDocument/2006/relationships/image" Target="../media/image27.png"/><Relationship Id="rId6" Type="http://schemas.openxmlformats.org/officeDocument/2006/relationships/image" Target="../media/image78.png"/><Relationship Id="rId7" Type="http://schemas.openxmlformats.org/officeDocument/2006/relationships/image" Target="../media/image25.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20" Type="http://schemas.openxmlformats.org/officeDocument/2006/relationships/image" Target="../media/image167.png"/><Relationship Id="rId11" Type="http://schemas.openxmlformats.org/officeDocument/2006/relationships/image" Target="../media/image154.png"/><Relationship Id="rId10" Type="http://schemas.openxmlformats.org/officeDocument/2006/relationships/image" Target="../media/image156.png"/><Relationship Id="rId13" Type="http://schemas.openxmlformats.org/officeDocument/2006/relationships/image" Target="../media/image157.png"/><Relationship Id="rId12" Type="http://schemas.openxmlformats.org/officeDocument/2006/relationships/image" Target="../media/image153.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4.png"/><Relationship Id="rId4" Type="http://schemas.openxmlformats.org/officeDocument/2006/relationships/image" Target="../media/image148.png"/><Relationship Id="rId9" Type="http://schemas.openxmlformats.org/officeDocument/2006/relationships/image" Target="../media/image152.png"/><Relationship Id="rId15" Type="http://schemas.openxmlformats.org/officeDocument/2006/relationships/image" Target="../media/image171.png"/><Relationship Id="rId14" Type="http://schemas.openxmlformats.org/officeDocument/2006/relationships/image" Target="../media/image155.png"/><Relationship Id="rId17" Type="http://schemas.openxmlformats.org/officeDocument/2006/relationships/image" Target="../media/image159.png"/><Relationship Id="rId16" Type="http://schemas.openxmlformats.org/officeDocument/2006/relationships/image" Target="../media/image168.png"/><Relationship Id="rId5" Type="http://schemas.openxmlformats.org/officeDocument/2006/relationships/image" Target="../media/image149.png"/><Relationship Id="rId19" Type="http://schemas.openxmlformats.org/officeDocument/2006/relationships/image" Target="../media/image161.png"/><Relationship Id="rId6" Type="http://schemas.openxmlformats.org/officeDocument/2006/relationships/image" Target="../media/image146.png"/><Relationship Id="rId18" Type="http://schemas.openxmlformats.org/officeDocument/2006/relationships/image" Target="../media/image160.png"/><Relationship Id="rId7" Type="http://schemas.openxmlformats.org/officeDocument/2006/relationships/image" Target="../media/image150.png"/><Relationship Id="rId8" Type="http://schemas.openxmlformats.org/officeDocument/2006/relationships/image" Target="../media/image151.png"/></Relationships>
</file>

<file path=ppt/slides/_rels/slide13.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2.png"/><Relationship Id="rId13" Type="http://schemas.openxmlformats.org/officeDocument/2006/relationships/image" Target="../media/image7.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175.png"/><Relationship Id="rId15" Type="http://schemas.openxmlformats.org/officeDocument/2006/relationships/image" Target="../media/image209.png"/><Relationship Id="rId14" Type="http://schemas.openxmlformats.org/officeDocument/2006/relationships/image" Target="../media/image12.png"/><Relationship Id="rId16" Type="http://schemas.openxmlformats.org/officeDocument/2006/relationships/image" Target="../media/image198.png"/><Relationship Id="rId5" Type="http://schemas.openxmlformats.org/officeDocument/2006/relationships/image" Target="../media/image14.png"/><Relationship Id="rId6" Type="http://schemas.openxmlformats.org/officeDocument/2006/relationships/image" Target="../media/image163.png"/><Relationship Id="rId7" Type="http://schemas.openxmlformats.org/officeDocument/2006/relationships/image" Target="../media/image1.png"/><Relationship Id="rId8" Type="http://schemas.openxmlformats.org/officeDocument/2006/relationships/image" Target="../media/image4.png"/></Relationships>
</file>

<file path=ppt/slides/_rels/slide14.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1.png"/><Relationship Id="rId13" Type="http://schemas.openxmlformats.org/officeDocument/2006/relationships/image" Target="../media/image23.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8.png"/><Relationship Id="rId1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17.png"/></Relationships>
</file>

<file path=ppt/slides/_rels/slide15.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6.png"/><Relationship Id="rId13" Type="http://schemas.openxmlformats.org/officeDocument/2006/relationships/image" Target="../media/image28.pn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41.png"/><Relationship Id="rId9" Type="http://schemas.openxmlformats.org/officeDocument/2006/relationships/image" Target="../media/image29.png"/><Relationship Id="rId14" Type="http://schemas.openxmlformats.org/officeDocument/2006/relationships/image" Target="../media/image12.png"/><Relationship Id="rId5" Type="http://schemas.openxmlformats.org/officeDocument/2006/relationships/image" Target="../media/image27.png"/><Relationship Id="rId6" Type="http://schemas.openxmlformats.org/officeDocument/2006/relationships/image" Target="../media/image78.png"/><Relationship Id="rId7" Type="http://schemas.openxmlformats.org/officeDocument/2006/relationships/image" Target="../media/image25.png"/><Relationship Id="rId8" Type="http://schemas.openxmlformats.org/officeDocument/2006/relationships/image" Target="../media/image26.png"/></Relationships>
</file>

<file path=ppt/slides/_rels/slide16.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73.png"/><Relationship Id="rId13" Type="http://schemas.openxmlformats.org/officeDocument/2006/relationships/image" Target="../media/image68.png"/><Relationship Id="rId12"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image" Target="../media/image62.png"/><Relationship Id="rId9" Type="http://schemas.openxmlformats.org/officeDocument/2006/relationships/image" Target="../media/image21.png"/><Relationship Id="rId15" Type="http://schemas.openxmlformats.org/officeDocument/2006/relationships/image" Target="../media/image230.png"/><Relationship Id="rId14" Type="http://schemas.openxmlformats.org/officeDocument/2006/relationships/image" Target="../media/image12.png"/><Relationship Id="rId16" Type="http://schemas.openxmlformats.org/officeDocument/2006/relationships/image" Target="../media/image240.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70.png"/></Relationships>
</file>

<file path=ppt/slides/_rels/slide17.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6.png"/><Relationship Id="rId13" Type="http://schemas.openxmlformats.org/officeDocument/2006/relationships/image" Target="../media/image28.pn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41.png"/><Relationship Id="rId9" Type="http://schemas.openxmlformats.org/officeDocument/2006/relationships/image" Target="../media/image29.png"/><Relationship Id="rId15" Type="http://schemas.openxmlformats.org/officeDocument/2006/relationships/image" Target="../media/image262.png"/><Relationship Id="rId14" Type="http://schemas.openxmlformats.org/officeDocument/2006/relationships/image" Target="../media/image12.png"/><Relationship Id="rId16" Type="http://schemas.openxmlformats.org/officeDocument/2006/relationships/image" Target="../media/image248.png"/><Relationship Id="rId5" Type="http://schemas.openxmlformats.org/officeDocument/2006/relationships/image" Target="../media/image27.png"/><Relationship Id="rId6" Type="http://schemas.openxmlformats.org/officeDocument/2006/relationships/image" Target="../media/image78.png"/><Relationship Id="rId7" Type="http://schemas.openxmlformats.org/officeDocument/2006/relationships/image" Target="../media/image25.png"/><Relationship Id="rId8" Type="http://schemas.openxmlformats.org/officeDocument/2006/relationships/image" Target="../media/image26.png"/></Relationships>
</file>

<file path=ppt/slides/_rels/slide18.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54.png"/><Relationship Id="rId13" Type="http://schemas.openxmlformats.org/officeDocument/2006/relationships/image" Target="../media/image12.png"/><Relationship Id="rId12"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6.png"/><Relationship Id="rId15" Type="http://schemas.openxmlformats.org/officeDocument/2006/relationships/image" Target="../media/image261.png"/><Relationship Id="rId14" Type="http://schemas.openxmlformats.org/officeDocument/2006/relationships/image" Target="../media/image251.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46.png"/><Relationship Id="rId8"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1.png"/><Relationship Id="rId13" Type="http://schemas.openxmlformats.org/officeDocument/2006/relationships/image" Target="../media/image23.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8.png"/><Relationship Id="rId1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17.png"/></Relationships>
</file>

<file path=ppt/slides/_rels/slide20.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1.png"/><Relationship Id="rId13" Type="http://schemas.openxmlformats.org/officeDocument/2006/relationships/image" Target="../media/image23.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8.png"/><Relationship Id="rId15" Type="http://schemas.openxmlformats.org/officeDocument/2006/relationships/hyperlink" Target="https://unsplash.com/" TargetMode="External"/><Relationship Id="rId14" Type="http://schemas.openxmlformats.org/officeDocument/2006/relationships/image" Target="../media/image12.png"/><Relationship Id="rId17" Type="http://schemas.openxmlformats.org/officeDocument/2006/relationships/image" Target="../media/image260.png"/><Relationship Id="rId16" Type="http://schemas.openxmlformats.org/officeDocument/2006/relationships/image" Target="../media/image257.png"/><Relationship Id="rId5" Type="http://schemas.openxmlformats.org/officeDocument/2006/relationships/image" Target="../media/image11.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17.png"/></Relationships>
</file>

<file path=ppt/slides/_rels/slide3.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3.png"/><Relationship Id="rId13" Type="http://schemas.openxmlformats.org/officeDocument/2006/relationships/image" Target="../media/image12.png"/><Relationship Id="rId12"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41.png"/><Relationship Id="rId9" Type="http://schemas.openxmlformats.org/officeDocument/2006/relationships/image" Target="../media/image36.png"/><Relationship Id="rId14" Type="http://schemas.openxmlformats.org/officeDocument/2006/relationships/image" Target="../media/image43.png"/><Relationship Id="rId5" Type="http://schemas.openxmlformats.org/officeDocument/2006/relationships/image" Target="../media/image27.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9.png"/></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1.png"/><Relationship Id="rId13" Type="http://schemas.openxmlformats.org/officeDocument/2006/relationships/image" Target="../media/image23.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8.png"/><Relationship Id="rId1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56.png"/><Relationship Id="rId13" Type="http://schemas.openxmlformats.org/officeDocument/2006/relationships/image" Target="../media/image55.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49.png"/><Relationship Id="rId14" Type="http://schemas.openxmlformats.org/officeDocument/2006/relationships/image" Target="../media/image12.png"/><Relationship Id="rId5" Type="http://schemas.openxmlformats.org/officeDocument/2006/relationships/image" Target="../media/image47.png"/><Relationship Id="rId6" Type="http://schemas.openxmlformats.org/officeDocument/2006/relationships/image" Target="../media/image57.png"/><Relationship Id="rId7" Type="http://schemas.openxmlformats.org/officeDocument/2006/relationships/image" Target="../media/image60.png"/><Relationship Id="rId8" Type="http://schemas.openxmlformats.org/officeDocument/2006/relationships/image" Target="../media/image46.png"/></Relationships>
</file>

<file path=ppt/slides/_rels/slide6.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73.png"/><Relationship Id="rId13" Type="http://schemas.openxmlformats.org/officeDocument/2006/relationships/image" Target="../media/image68.png"/><Relationship Id="rId12"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1.png"/><Relationship Id="rId4" Type="http://schemas.openxmlformats.org/officeDocument/2006/relationships/image" Target="../media/image62.png"/><Relationship Id="rId9" Type="http://schemas.openxmlformats.org/officeDocument/2006/relationships/image" Target="../media/image21.png"/><Relationship Id="rId15" Type="http://schemas.openxmlformats.org/officeDocument/2006/relationships/image" Target="../media/image95.png"/><Relationship Id="rId14" Type="http://schemas.openxmlformats.org/officeDocument/2006/relationships/image" Target="../media/image12.png"/><Relationship Id="rId17" Type="http://schemas.openxmlformats.org/officeDocument/2006/relationships/image" Target="../media/image71.png"/><Relationship Id="rId16" Type="http://schemas.openxmlformats.org/officeDocument/2006/relationships/image" Target="../media/image72.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70.png"/></Relationships>
</file>

<file path=ppt/slides/_rels/slide7.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6.png"/><Relationship Id="rId13" Type="http://schemas.openxmlformats.org/officeDocument/2006/relationships/image" Target="../media/image28.pn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41.png"/><Relationship Id="rId9" Type="http://schemas.openxmlformats.org/officeDocument/2006/relationships/image" Target="../media/image29.png"/><Relationship Id="rId15" Type="http://schemas.openxmlformats.org/officeDocument/2006/relationships/image" Target="../media/image91.png"/><Relationship Id="rId14" Type="http://schemas.openxmlformats.org/officeDocument/2006/relationships/image" Target="../media/image12.png"/><Relationship Id="rId17" Type="http://schemas.openxmlformats.org/officeDocument/2006/relationships/image" Target="../media/image87.png"/><Relationship Id="rId16" Type="http://schemas.openxmlformats.org/officeDocument/2006/relationships/image" Target="../media/image94.png"/><Relationship Id="rId5" Type="http://schemas.openxmlformats.org/officeDocument/2006/relationships/image" Target="../media/image27.png"/><Relationship Id="rId6" Type="http://schemas.openxmlformats.org/officeDocument/2006/relationships/image" Target="../media/image78.png"/><Relationship Id="rId18" Type="http://schemas.openxmlformats.org/officeDocument/2006/relationships/image" Target="../media/image102.png"/><Relationship Id="rId7" Type="http://schemas.openxmlformats.org/officeDocument/2006/relationships/image" Target="../media/image25.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1.png"/><Relationship Id="rId13" Type="http://schemas.openxmlformats.org/officeDocument/2006/relationships/image" Target="../media/image23.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8.png"/><Relationship Id="rId15" Type="http://schemas.openxmlformats.org/officeDocument/2006/relationships/image" Target="../media/image103.png"/><Relationship Id="rId1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54.png"/><Relationship Id="rId13" Type="http://schemas.openxmlformats.org/officeDocument/2006/relationships/image" Target="../media/image12.png"/><Relationship Id="rId12"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6.png"/><Relationship Id="rId15" Type="http://schemas.openxmlformats.org/officeDocument/2006/relationships/image" Target="../media/image132.png"/><Relationship Id="rId14" Type="http://schemas.openxmlformats.org/officeDocument/2006/relationships/image" Target="../media/image115.png"/><Relationship Id="rId5" Type="http://schemas.openxmlformats.org/officeDocument/2006/relationships/image" Target="../media/image47.png"/><Relationship Id="rId6" Type="http://schemas.openxmlformats.org/officeDocument/2006/relationships/image" Target="../media/image60.png"/><Relationship Id="rId7" Type="http://schemas.openxmlformats.org/officeDocument/2006/relationships/image" Target="../media/image46.pn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9184051" y="-7721600"/>
            <a:ext cx="10401797" cy="10268894"/>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22020053" y="88900"/>
            <a:ext cx="9251255" cy="10553805"/>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759638" y="11214100"/>
            <a:ext cx="11141750" cy="9328631"/>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101613" y="431800"/>
            <a:ext cx="2718140" cy="1206500"/>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22765524" y="927100"/>
            <a:ext cx="1227775" cy="1417969"/>
          </a:xfrm>
          <a:prstGeom prst="rect">
            <a:avLst/>
          </a:prstGeom>
          <a:noFill/>
          <a:ln>
            <a:noFill/>
          </a:ln>
        </p:spPr>
      </p:pic>
      <p:pic>
        <p:nvPicPr>
          <p:cNvPr descr=" " id="21" name="Google Shape;21;p1"/>
          <p:cNvPicPr preferRelativeResize="0"/>
          <p:nvPr/>
        </p:nvPicPr>
        <p:blipFill rotWithShape="1">
          <a:blip r:embed="rId8">
            <a:alphaModFix/>
          </a:blip>
          <a:srcRect b="0" l="0" r="0" t="0"/>
          <a:stretch/>
        </p:blipFill>
        <p:spPr>
          <a:xfrm>
            <a:off x="-120504" y="11188700"/>
            <a:ext cx="1581186" cy="1489608"/>
          </a:xfrm>
          <a:prstGeom prst="rect">
            <a:avLst/>
          </a:prstGeom>
          <a:noFill/>
          <a:ln>
            <a:noFill/>
          </a:ln>
        </p:spPr>
      </p:pic>
      <p:pic>
        <p:nvPicPr>
          <p:cNvPr descr=" " id="22" name="Google Shape;22;p1"/>
          <p:cNvPicPr preferRelativeResize="0"/>
          <p:nvPr/>
        </p:nvPicPr>
        <p:blipFill rotWithShape="1">
          <a:blip r:embed="rId9">
            <a:alphaModFix/>
          </a:blip>
          <a:srcRect b="0" l="0" r="0" t="0"/>
          <a:stretch/>
        </p:blipFill>
        <p:spPr>
          <a:xfrm>
            <a:off x="19204800" y="292100"/>
            <a:ext cx="1282860" cy="1282700"/>
          </a:xfrm>
          <a:prstGeom prst="rect">
            <a:avLst/>
          </a:prstGeom>
          <a:noFill/>
          <a:ln>
            <a:noFill/>
          </a:ln>
        </p:spPr>
      </p:pic>
      <p:pic>
        <p:nvPicPr>
          <p:cNvPr descr=" " id="23" name="Google Shape;23;p1"/>
          <p:cNvPicPr preferRelativeResize="0"/>
          <p:nvPr/>
        </p:nvPicPr>
        <p:blipFill rotWithShape="1">
          <a:blip r:embed="rId10">
            <a:alphaModFix/>
          </a:blip>
          <a:srcRect b="0" l="0" r="0" t="0"/>
          <a:stretch/>
        </p:blipFill>
        <p:spPr>
          <a:xfrm>
            <a:off x="-115949" y="3302000"/>
            <a:ext cx="2376831" cy="2411509"/>
          </a:xfrm>
          <a:prstGeom prst="rect">
            <a:avLst/>
          </a:prstGeom>
          <a:noFill/>
          <a:ln>
            <a:noFill/>
          </a:ln>
        </p:spPr>
      </p:pic>
      <p:pic>
        <p:nvPicPr>
          <p:cNvPr descr=" " id="24" name="Google Shape;24;p1"/>
          <p:cNvPicPr preferRelativeResize="0"/>
          <p:nvPr/>
        </p:nvPicPr>
        <p:blipFill rotWithShape="1">
          <a:blip r:embed="rId11">
            <a:alphaModFix/>
          </a:blip>
          <a:srcRect b="0" l="0" r="0" t="0"/>
          <a:stretch/>
        </p:blipFill>
        <p:spPr>
          <a:xfrm>
            <a:off x="22937749" y="10896600"/>
            <a:ext cx="1449299" cy="1781302"/>
          </a:xfrm>
          <a:prstGeom prst="rect">
            <a:avLst/>
          </a:prstGeom>
          <a:noFill/>
          <a:ln>
            <a:noFill/>
          </a:ln>
        </p:spPr>
      </p:pic>
      <p:sp>
        <p:nvSpPr>
          <p:cNvPr id="25" name="Google Shape;25;p1"/>
          <p:cNvSpPr/>
          <p:nvPr/>
        </p:nvSpPr>
        <p:spPr>
          <a:xfrm>
            <a:off x="13285861" y="1435100"/>
            <a:ext cx="11863283" cy="1170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D7DD"/>
              </a:buClr>
              <a:buSzPts val="24000"/>
              <a:buFont typeface="Pacifico"/>
              <a:buNone/>
            </a:pPr>
            <a:r>
              <a:rPr b="0" i="0" lang="en-US" sz="24000" u="none" cap="none" strike="noStrike">
                <a:solidFill>
                  <a:srgbClr val="65D7DD"/>
                </a:solidFill>
                <a:latin typeface="Pacifico"/>
                <a:ea typeface="Pacifico"/>
                <a:cs typeface="Pacifico"/>
                <a:sym typeface="Pacifico"/>
              </a:rPr>
              <a:t>Back to School</a:t>
            </a:r>
            <a:endParaRPr b="0" i="0" sz="24000" u="none" cap="none" strike="noStrike">
              <a:solidFill>
                <a:schemeClr val="dk1"/>
              </a:solidFill>
              <a:latin typeface="Calibri"/>
              <a:ea typeface="Calibri"/>
              <a:cs typeface="Calibri"/>
              <a:sym typeface="Calibri"/>
            </a:endParaRPr>
          </a:p>
        </p:txBody>
      </p:sp>
      <p:sp>
        <p:nvSpPr>
          <p:cNvPr id="26" name="Google Shape;26;p1"/>
          <p:cNvSpPr/>
          <p:nvPr/>
        </p:nvSpPr>
        <p:spPr>
          <a:xfrm>
            <a:off x="5715714" y="4445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E1"/>
              </a:buClr>
              <a:buSzPts val="6400"/>
              <a:buFont typeface="Poppins SemiBold"/>
              <a:buNone/>
            </a:pPr>
            <a:r>
              <a:rPr b="0" i="0" lang="en-US" sz="6400" u="none" cap="none" strike="noStrike">
                <a:solidFill>
                  <a:srgbClr val="FFDEE1"/>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7" name="Google Shape;27;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p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29" name="Google Shape;29;p1"/>
          <p:cNvPicPr preferRelativeResize="0"/>
          <p:nvPr/>
        </p:nvPicPr>
        <p:blipFill rotWithShape="1">
          <a:blip r:embed="rId13">
            <a:alphaModFix/>
          </a:blip>
          <a:srcRect b="0" l="0" r="0" t="0"/>
          <a:stretch/>
        </p:blipFill>
        <p:spPr>
          <a:xfrm>
            <a:off x="10364495" y="6362700"/>
            <a:ext cx="2298987" cy="4089400"/>
          </a:xfrm>
          <a:prstGeom prst="rect">
            <a:avLst/>
          </a:prstGeom>
          <a:noFill/>
          <a:ln>
            <a:noFill/>
          </a:ln>
        </p:spPr>
      </p:pic>
      <p:pic>
        <p:nvPicPr>
          <p:cNvPr descr=" " id="30" name="Google Shape;30;p1"/>
          <p:cNvPicPr preferRelativeResize="0"/>
          <p:nvPr/>
        </p:nvPicPr>
        <p:blipFill rotWithShape="1">
          <a:blip r:embed="rId14">
            <a:alphaModFix/>
          </a:blip>
          <a:srcRect b="0" l="0" r="0" t="0"/>
          <a:stretch/>
        </p:blipFill>
        <p:spPr>
          <a:xfrm>
            <a:off x="2654632" y="9677400"/>
            <a:ext cx="9208651" cy="1371600"/>
          </a:xfrm>
          <a:prstGeom prst="rect">
            <a:avLst/>
          </a:prstGeom>
          <a:noFill/>
          <a:ln>
            <a:noFill/>
          </a:ln>
        </p:spPr>
      </p:pic>
      <p:pic>
        <p:nvPicPr>
          <p:cNvPr descr=" " id="31" name="Google Shape;31;p1"/>
          <p:cNvPicPr preferRelativeResize="0"/>
          <p:nvPr/>
        </p:nvPicPr>
        <p:blipFill rotWithShape="1">
          <a:blip r:embed="rId15">
            <a:alphaModFix/>
          </a:blip>
          <a:srcRect b="0" l="0" r="0" t="0"/>
          <a:stretch/>
        </p:blipFill>
        <p:spPr>
          <a:xfrm>
            <a:off x="2006851" y="2349500"/>
            <a:ext cx="11126591" cy="7962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1" name="Shape 261"/>
        <p:cNvGrpSpPr/>
        <p:nvPr/>
      </p:nvGrpSpPr>
      <p:grpSpPr>
        <a:xfrm>
          <a:off x="0" y="0"/>
          <a:ext cx="0" cy="0"/>
          <a:chOff x="0" y="0"/>
          <a:chExt cx="0" cy="0"/>
        </a:xfrm>
      </p:grpSpPr>
      <p:pic>
        <p:nvPicPr>
          <p:cNvPr descr=" " id="262" name="Google Shape;262;p10"/>
          <p:cNvPicPr preferRelativeResize="0"/>
          <p:nvPr/>
        </p:nvPicPr>
        <p:blipFill rotWithShape="1">
          <a:blip r:embed="rId3">
            <a:alphaModFix/>
          </a:blip>
          <a:srcRect b="0" l="0" r="0" t="0"/>
          <a:stretch/>
        </p:blipFill>
        <p:spPr>
          <a:xfrm>
            <a:off x="4801200" y="-7721600"/>
            <a:ext cx="10401797" cy="10268893"/>
          </a:xfrm>
          <a:prstGeom prst="rect">
            <a:avLst/>
          </a:prstGeom>
          <a:noFill/>
          <a:ln>
            <a:noFill/>
          </a:ln>
        </p:spPr>
      </p:pic>
      <p:pic>
        <p:nvPicPr>
          <p:cNvPr descr=" " id="263" name="Google Shape;263;p10"/>
          <p:cNvPicPr preferRelativeResize="0"/>
          <p:nvPr/>
        </p:nvPicPr>
        <p:blipFill rotWithShape="1">
          <a:blip r:embed="rId4">
            <a:alphaModFix/>
          </a:blip>
          <a:srcRect b="0" l="0" r="0" t="0"/>
          <a:stretch/>
        </p:blipFill>
        <p:spPr>
          <a:xfrm>
            <a:off x="-6884260" y="88900"/>
            <a:ext cx="9251255" cy="10553799"/>
          </a:xfrm>
          <a:prstGeom prst="rect">
            <a:avLst/>
          </a:prstGeom>
          <a:noFill/>
          <a:ln>
            <a:noFill/>
          </a:ln>
        </p:spPr>
      </p:pic>
      <p:pic>
        <p:nvPicPr>
          <p:cNvPr descr=" " id="264" name="Google Shape;264;p10"/>
          <p:cNvPicPr preferRelativeResize="0"/>
          <p:nvPr/>
        </p:nvPicPr>
        <p:blipFill rotWithShape="1">
          <a:blip r:embed="rId5">
            <a:alphaModFix/>
          </a:blip>
          <a:srcRect b="0" l="0" r="0" t="0"/>
          <a:stretch/>
        </p:blipFill>
        <p:spPr>
          <a:xfrm>
            <a:off x="12485661" y="11214100"/>
            <a:ext cx="11141751" cy="9328634"/>
          </a:xfrm>
          <a:prstGeom prst="rect">
            <a:avLst/>
          </a:prstGeom>
          <a:noFill/>
          <a:ln>
            <a:noFill/>
          </a:ln>
        </p:spPr>
      </p:pic>
      <p:pic>
        <p:nvPicPr>
          <p:cNvPr descr=" " id="265" name="Google Shape;265;p10"/>
          <p:cNvPicPr preferRelativeResize="0"/>
          <p:nvPr/>
        </p:nvPicPr>
        <p:blipFill rotWithShape="1">
          <a:blip r:embed="rId6">
            <a:alphaModFix/>
          </a:blip>
          <a:srcRect b="0" l="0" r="0" t="0"/>
          <a:stretch/>
        </p:blipFill>
        <p:spPr>
          <a:xfrm>
            <a:off x="8637080" y="12319000"/>
            <a:ext cx="2718140" cy="1219200"/>
          </a:xfrm>
          <a:prstGeom prst="rect">
            <a:avLst/>
          </a:prstGeom>
          <a:noFill/>
          <a:ln>
            <a:noFill/>
          </a:ln>
        </p:spPr>
      </p:pic>
      <p:pic>
        <p:nvPicPr>
          <p:cNvPr descr=" " id="266" name="Google Shape;266;p10"/>
          <p:cNvPicPr preferRelativeResize="0"/>
          <p:nvPr/>
        </p:nvPicPr>
        <p:blipFill rotWithShape="1">
          <a:blip r:embed="rId7">
            <a:alphaModFix/>
          </a:blip>
          <a:srcRect b="0" l="0" r="0" t="0"/>
          <a:stretch/>
        </p:blipFill>
        <p:spPr>
          <a:xfrm>
            <a:off x="21567296" y="431800"/>
            <a:ext cx="2718140" cy="1206500"/>
          </a:xfrm>
          <a:prstGeom prst="rect">
            <a:avLst/>
          </a:prstGeom>
          <a:noFill/>
          <a:ln>
            <a:noFill/>
          </a:ln>
        </p:spPr>
      </p:pic>
      <p:pic>
        <p:nvPicPr>
          <p:cNvPr descr=" " id="267" name="Google Shape;267;p10"/>
          <p:cNvPicPr preferRelativeResize="0"/>
          <p:nvPr/>
        </p:nvPicPr>
        <p:blipFill rotWithShape="1">
          <a:blip r:embed="rId8">
            <a:alphaModFix/>
          </a:blip>
          <a:srcRect b="0" l="0" r="0" t="0"/>
          <a:stretch/>
        </p:blipFill>
        <p:spPr>
          <a:xfrm>
            <a:off x="393749" y="927100"/>
            <a:ext cx="1227775" cy="1417972"/>
          </a:xfrm>
          <a:prstGeom prst="rect">
            <a:avLst/>
          </a:prstGeom>
          <a:noFill/>
          <a:ln>
            <a:noFill/>
          </a:ln>
        </p:spPr>
      </p:pic>
      <p:pic>
        <p:nvPicPr>
          <p:cNvPr descr=" " id="268" name="Google Shape;268;p10"/>
          <p:cNvPicPr preferRelativeResize="0"/>
          <p:nvPr/>
        </p:nvPicPr>
        <p:blipFill rotWithShape="1">
          <a:blip r:embed="rId9">
            <a:alphaModFix/>
          </a:blip>
          <a:srcRect b="0" l="0" r="0" t="0"/>
          <a:stretch/>
        </p:blipFill>
        <p:spPr>
          <a:xfrm>
            <a:off x="1676610" y="12674600"/>
            <a:ext cx="685886" cy="711200"/>
          </a:xfrm>
          <a:prstGeom prst="rect">
            <a:avLst/>
          </a:prstGeom>
          <a:noFill/>
          <a:ln>
            <a:noFill/>
          </a:ln>
        </p:spPr>
      </p:pic>
      <p:pic>
        <p:nvPicPr>
          <p:cNvPr descr=" " id="269" name="Google Shape;269;p10"/>
          <p:cNvPicPr preferRelativeResize="0"/>
          <p:nvPr/>
        </p:nvPicPr>
        <p:blipFill rotWithShape="1">
          <a:blip r:embed="rId10">
            <a:alphaModFix/>
          </a:blip>
          <a:srcRect b="0" l="0" r="0" t="0"/>
          <a:stretch/>
        </p:blipFill>
        <p:spPr>
          <a:xfrm>
            <a:off x="22926365" y="11188700"/>
            <a:ext cx="1581186" cy="1489608"/>
          </a:xfrm>
          <a:prstGeom prst="rect">
            <a:avLst/>
          </a:prstGeom>
          <a:noFill/>
          <a:ln>
            <a:noFill/>
          </a:ln>
        </p:spPr>
      </p:pic>
      <p:pic>
        <p:nvPicPr>
          <p:cNvPr descr=" " id="270" name="Google Shape;270;p10"/>
          <p:cNvPicPr preferRelativeResize="0"/>
          <p:nvPr/>
        </p:nvPicPr>
        <p:blipFill rotWithShape="1">
          <a:blip r:embed="rId11">
            <a:alphaModFix/>
          </a:blip>
          <a:srcRect b="0" l="0" r="0" t="0"/>
          <a:stretch/>
        </p:blipFill>
        <p:spPr>
          <a:xfrm>
            <a:off x="22126165" y="3302000"/>
            <a:ext cx="2376831" cy="2411512"/>
          </a:xfrm>
          <a:prstGeom prst="rect">
            <a:avLst/>
          </a:prstGeom>
          <a:noFill/>
          <a:ln>
            <a:noFill/>
          </a:ln>
        </p:spPr>
      </p:pic>
      <p:pic>
        <p:nvPicPr>
          <p:cNvPr descr=" " id="271" name="Google Shape;271;p10"/>
          <p:cNvPicPr preferRelativeResize="0"/>
          <p:nvPr/>
        </p:nvPicPr>
        <p:blipFill rotWithShape="1">
          <a:blip r:embed="rId12">
            <a:alphaModFix/>
          </a:blip>
          <a:srcRect b="0" l="0" r="0" t="0"/>
          <a:stretch/>
        </p:blipFill>
        <p:spPr>
          <a:xfrm>
            <a:off x="0" y="10896600"/>
            <a:ext cx="1449299" cy="1781299"/>
          </a:xfrm>
          <a:prstGeom prst="rect">
            <a:avLst/>
          </a:prstGeom>
          <a:noFill/>
          <a:ln>
            <a:noFill/>
          </a:ln>
        </p:spPr>
      </p:pic>
      <p:sp>
        <p:nvSpPr>
          <p:cNvPr id="272" name="Google Shape;272;p10"/>
          <p:cNvSpPr/>
          <p:nvPr/>
        </p:nvSpPr>
        <p:spPr>
          <a:xfrm>
            <a:off x="2091528" y="1625600"/>
            <a:ext cx="20216693" cy="2116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The Magic of Dragons: A Research</a:t>
            </a:r>
            <a:endParaRPr b="0" i="0" sz="8000" u="none" cap="none" strike="noStrike">
              <a:solidFill>
                <a:schemeClr val="dk1"/>
              </a:solidFill>
              <a:latin typeface="Calibri"/>
              <a:ea typeface="Calibri"/>
              <a:cs typeface="Calibri"/>
              <a:sym typeface="Calibri"/>
            </a:endParaRPr>
          </a:p>
        </p:txBody>
      </p:sp>
      <p:sp>
        <p:nvSpPr>
          <p:cNvPr id="273" name="Google Shape;273;p10"/>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0"/>
          <p:cNvSpPr/>
          <p:nvPr/>
        </p:nvSpPr>
        <p:spPr>
          <a:xfrm>
            <a:off x="2146568" y="4025900"/>
            <a:ext cx="8205226" cy="8204200"/>
          </a:xfrm>
          <a:prstGeom prst="ellipse">
            <a:avLst/>
          </a:prstGeom>
          <a:solidFill>
            <a:srgbClr val="65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
          <p:cNvSpPr/>
          <p:nvPr/>
        </p:nvSpPr>
        <p:spPr>
          <a:xfrm>
            <a:off x="3175397" y="5918200"/>
            <a:ext cx="6160270" cy="6159500"/>
          </a:xfrm>
          <a:prstGeom prst="ellipse">
            <a:avLst/>
          </a:prstGeom>
          <a:solidFill>
            <a:srgbClr val="FFE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0"/>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
          <p:cNvSpPr/>
          <p:nvPr/>
        </p:nvSpPr>
        <p:spPr>
          <a:xfrm>
            <a:off x="5372772" y="4394200"/>
            <a:ext cx="1727416" cy="127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cifico"/>
              <a:buNone/>
            </a:pPr>
            <a:r>
              <a:rPr b="0" i="0" lang="en-US" sz="4800" u="none" cap="none" strike="noStrike">
                <a:solidFill>
                  <a:srgbClr val="FFFFFF"/>
                </a:solidFill>
                <a:latin typeface="Pacifico"/>
                <a:ea typeface="Pacifico"/>
                <a:cs typeface="Pacifico"/>
                <a:sym typeface="Pacifico"/>
              </a:rPr>
              <a:t>6.7M</a:t>
            </a:r>
            <a:endParaRPr b="0" i="0" sz="4800" u="none" cap="none" strike="noStrike">
              <a:solidFill>
                <a:schemeClr val="dk1"/>
              </a:solidFill>
              <a:latin typeface="Calibri"/>
              <a:ea typeface="Calibri"/>
              <a:cs typeface="Calibri"/>
              <a:sym typeface="Calibri"/>
            </a:endParaRPr>
          </a:p>
        </p:txBody>
      </p:sp>
      <p:sp>
        <p:nvSpPr>
          <p:cNvPr id="278" name="Google Shape;278;p10"/>
          <p:cNvSpPr/>
          <p:nvPr/>
        </p:nvSpPr>
        <p:spPr>
          <a:xfrm>
            <a:off x="5360070" y="9207500"/>
            <a:ext cx="1778222" cy="127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5D7DD"/>
              </a:buClr>
              <a:buSzPts val="4800"/>
              <a:buFont typeface="Pacifico"/>
              <a:buNone/>
            </a:pPr>
            <a:r>
              <a:rPr b="0" i="0" lang="en-US" sz="4800" u="none" cap="none" strike="noStrike">
                <a:solidFill>
                  <a:srgbClr val="65D7DD"/>
                </a:solidFill>
                <a:latin typeface="Pacifico"/>
                <a:ea typeface="Pacifico"/>
                <a:cs typeface="Pacifico"/>
                <a:sym typeface="Pacifico"/>
              </a:rPr>
              <a:t>2.3M</a:t>
            </a:r>
            <a:endParaRPr b="0" i="0" sz="4800" u="none" cap="none" strike="noStrike">
              <a:solidFill>
                <a:schemeClr val="dk1"/>
              </a:solidFill>
              <a:latin typeface="Calibri"/>
              <a:ea typeface="Calibri"/>
              <a:cs typeface="Calibri"/>
              <a:sym typeface="Calibri"/>
            </a:endParaRPr>
          </a:p>
        </p:txBody>
      </p:sp>
      <p:sp>
        <p:nvSpPr>
          <p:cNvPr id="279" name="Google Shape;279;p10"/>
          <p:cNvSpPr/>
          <p:nvPr/>
        </p:nvSpPr>
        <p:spPr>
          <a:xfrm>
            <a:off x="5347368" y="6273800"/>
            <a:ext cx="1816327" cy="127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cifico"/>
              <a:buNone/>
            </a:pPr>
            <a:r>
              <a:rPr b="0" i="0" lang="en-US" sz="4800" u="none" cap="none" strike="noStrike">
                <a:solidFill>
                  <a:srgbClr val="FFFFFF"/>
                </a:solidFill>
                <a:latin typeface="Pacifico"/>
                <a:ea typeface="Pacifico"/>
                <a:cs typeface="Pacifico"/>
                <a:sym typeface="Pacifico"/>
              </a:rPr>
              <a:t>4.4M</a:t>
            </a:r>
            <a:endParaRPr b="0" i="0" sz="4800" u="none" cap="none" strike="noStrike">
              <a:solidFill>
                <a:schemeClr val="dk1"/>
              </a:solidFill>
              <a:latin typeface="Calibri"/>
              <a:ea typeface="Calibri"/>
              <a:cs typeface="Calibri"/>
              <a:sym typeface="Calibri"/>
            </a:endParaRPr>
          </a:p>
        </p:txBody>
      </p:sp>
      <p:sp>
        <p:nvSpPr>
          <p:cNvPr id="280" name="Google Shape;280;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1" name="Google Shape;281;p10"/>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282" name="Google Shape;282;p10"/>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3" name="Google Shape;283;p10"/>
          <p:cNvPicPr preferRelativeResize="0"/>
          <p:nvPr/>
        </p:nvPicPr>
        <p:blipFill rotWithShape="1">
          <a:blip r:embed="rId14">
            <a:alphaModFix/>
          </a:blip>
          <a:srcRect b="0" l="0" r="0" t="0"/>
          <a:stretch/>
        </p:blipFill>
        <p:spPr>
          <a:xfrm>
            <a:off x="12638080" y="3594100"/>
            <a:ext cx="1182550" cy="1016000"/>
          </a:xfrm>
          <a:prstGeom prst="rect">
            <a:avLst/>
          </a:prstGeom>
          <a:noFill/>
          <a:ln>
            <a:noFill/>
          </a:ln>
        </p:spPr>
      </p:pic>
      <p:sp>
        <p:nvSpPr>
          <p:cNvPr id="284" name="Google Shape;284;p10"/>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0"/>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86" name="Google Shape;286;p10"/>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7" name="Google Shape;287;p10"/>
          <p:cNvPicPr preferRelativeResize="0"/>
          <p:nvPr/>
        </p:nvPicPr>
        <p:blipFill rotWithShape="1">
          <a:blip r:embed="rId15">
            <a:alphaModFix/>
          </a:blip>
          <a:srcRect b="0" l="0" r="0" t="0"/>
          <a:stretch/>
        </p:blipFill>
        <p:spPr>
          <a:xfrm>
            <a:off x="12638080" y="6946900"/>
            <a:ext cx="750560" cy="1016000"/>
          </a:xfrm>
          <a:prstGeom prst="rect">
            <a:avLst/>
          </a:prstGeom>
          <a:noFill/>
          <a:ln>
            <a:noFill/>
          </a:ln>
        </p:spPr>
      </p:pic>
      <p:sp>
        <p:nvSpPr>
          <p:cNvPr id="288" name="Google Shape;288;p10"/>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0"/>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90" name="Google Shape;290;p10"/>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1" name="Google Shape;291;p10"/>
          <p:cNvPicPr preferRelativeResize="0"/>
          <p:nvPr/>
        </p:nvPicPr>
        <p:blipFill rotWithShape="1">
          <a:blip r:embed="rId16">
            <a:alphaModFix/>
          </a:blip>
          <a:srcRect b="0" l="0" r="0" t="0"/>
          <a:stretch/>
        </p:blipFill>
        <p:spPr>
          <a:xfrm>
            <a:off x="12638080" y="10299700"/>
            <a:ext cx="1275182" cy="1016000"/>
          </a:xfrm>
          <a:prstGeom prst="rect">
            <a:avLst/>
          </a:prstGeom>
          <a:noFill/>
          <a:ln>
            <a:noFill/>
          </a:ln>
        </p:spPr>
      </p:pic>
      <p:sp>
        <p:nvSpPr>
          <p:cNvPr id="292" name="Google Shape;292;p10"/>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0"/>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8" name="Shape 298"/>
        <p:cNvGrpSpPr/>
        <p:nvPr/>
      </p:nvGrpSpPr>
      <p:grpSpPr>
        <a:xfrm>
          <a:off x="0" y="0"/>
          <a:ext cx="0" cy="0"/>
          <a:chOff x="0" y="0"/>
          <a:chExt cx="0" cy="0"/>
        </a:xfrm>
      </p:grpSpPr>
      <p:pic>
        <p:nvPicPr>
          <p:cNvPr descr=" " id="299" name="Google Shape;299;p11"/>
          <p:cNvPicPr preferRelativeResize="0"/>
          <p:nvPr/>
        </p:nvPicPr>
        <p:blipFill rotWithShape="1">
          <a:blip r:embed="rId3">
            <a:alphaModFix/>
          </a:blip>
          <a:srcRect b="0" l="0" r="0" t="0"/>
          <a:stretch/>
        </p:blipFill>
        <p:spPr>
          <a:xfrm>
            <a:off x="-3607251" y="-6464300"/>
            <a:ext cx="11535764" cy="10183031"/>
          </a:xfrm>
          <a:prstGeom prst="rect">
            <a:avLst/>
          </a:prstGeom>
          <a:noFill/>
          <a:ln>
            <a:noFill/>
          </a:ln>
        </p:spPr>
      </p:pic>
      <p:pic>
        <p:nvPicPr>
          <p:cNvPr descr=" " id="300" name="Google Shape;300;p11"/>
          <p:cNvPicPr preferRelativeResize="0"/>
          <p:nvPr/>
        </p:nvPicPr>
        <p:blipFill rotWithShape="1">
          <a:blip r:embed="rId4">
            <a:alphaModFix/>
          </a:blip>
          <a:srcRect b="0" l="0" r="0" t="0"/>
          <a:stretch/>
        </p:blipFill>
        <p:spPr>
          <a:xfrm>
            <a:off x="-7036679" y="6858000"/>
            <a:ext cx="9396458" cy="10518601"/>
          </a:xfrm>
          <a:prstGeom prst="rect">
            <a:avLst/>
          </a:prstGeom>
          <a:noFill/>
          <a:ln>
            <a:noFill/>
          </a:ln>
        </p:spPr>
      </p:pic>
      <p:pic>
        <p:nvPicPr>
          <p:cNvPr descr=" " id="301" name="Google Shape;301;p11"/>
          <p:cNvPicPr preferRelativeResize="0"/>
          <p:nvPr/>
        </p:nvPicPr>
        <p:blipFill rotWithShape="1">
          <a:blip r:embed="rId5">
            <a:alphaModFix/>
          </a:blip>
          <a:srcRect b="0" l="0" r="0" t="0"/>
          <a:stretch/>
        </p:blipFill>
        <p:spPr>
          <a:xfrm>
            <a:off x="20424153" y="7112000"/>
            <a:ext cx="9251252" cy="10553799"/>
          </a:xfrm>
          <a:prstGeom prst="rect">
            <a:avLst/>
          </a:prstGeom>
          <a:noFill/>
          <a:ln>
            <a:noFill/>
          </a:ln>
        </p:spPr>
      </p:pic>
      <p:pic>
        <p:nvPicPr>
          <p:cNvPr descr=" " id="302" name="Google Shape;302;p11"/>
          <p:cNvPicPr preferRelativeResize="0"/>
          <p:nvPr/>
        </p:nvPicPr>
        <p:blipFill rotWithShape="1">
          <a:blip r:embed="rId6">
            <a:alphaModFix/>
          </a:blip>
          <a:srcRect b="0" l="0" r="0" t="0"/>
          <a:stretch/>
        </p:blipFill>
        <p:spPr>
          <a:xfrm>
            <a:off x="876410" y="4902200"/>
            <a:ext cx="838305" cy="774700"/>
          </a:xfrm>
          <a:prstGeom prst="rect">
            <a:avLst/>
          </a:prstGeom>
          <a:noFill/>
          <a:ln>
            <a:noFill/>
          </a:ln>
        </p:spPr>
      </p:pic>
      <p:pic>
        <p:nvPicPr>
          <p:cNvPr descr=" " id="303" name="Google Shape;303;p11"/>
          <p:cNvPicPr preferRelativeResize="0"/>
          <p:nvPr/>
        </p:nvPicPr>
        <p:blipFill rotWithShape="1">
          <a:blip r:embed="rId7">
            <a:alphaModFix/>
          </a:blip>
          <a:srcRect b="0" l="0" r="0" t="0"/>
          <a:stretch/>
        </p:blipFill>
        <p:spPr>
          <a:xfrm>
            <a:off x="22532616" y="11607800"/>
            <a:ext cx="1488951" cy="1906253"/>
          </a:xfrm>
          <a:prstGeom prst="rect">
            <a:avLst/>
          </a:prstGeom>
          <a:noFill/>
          <a:ln>
            <a:noFill/>
          </a:ln>
        </p:spPr>
      </p:pic>
      <p:pic>
        <p:nvPicPr>
          <p:cNvPr descr=" " id="304" name="Google Shape;304;p11"/>
          <p:cNvPicPr preferRelativeResize="0"/>
          <p:nvPr/>
        </p:nvPicPr>
        <p:blipFill rotWithShape="1">
          <a:blip r:embed="rId8">
            <a:alphaModFix/>
          </a:blip>
          <a:srcRect b="0" l="0" r="0" t="0"/>
          <a:stretch/>
        </p:blipFill>
        <p:spPr>
          <a:xfrm>
            <a:off x="6744543" y="12738100"/>
            <a:ext cx="2351065" cy="1404032"/>
          </a:xfrm>
          <a:prstGeom prst="rect">
            <a:avLst/>
          </a:prstGeom>
          <a:noFill/>
          <a:ln>
            <a:noFill/>
          </a:ln>
        </p:spPr>
      </p:pic>
      <p:pic>
        <p:nvPicPr>
          <p:cNvPr descr=" " id="305" name="Google Shape;305;p11"/>
          <p:cNvPicPr preferRelativeResize="0"/>
          <p:nvPr/>
        </p:nvPicPr>
        <p:blipFill rotWithShape="1">
          <a:blip r:embed="rId9">
            <a:alphaModFix/>
          </a:blip>
          <a:srcRect b="0" l="0" r="0" t="0"/>
          <a:stretch/>
        </p:blipFill>
        <p:spPr>
          <a:xfrm>
            <a:off x="711289" y="381000"/>
            <a:ext cx="1447981" cy="1460500"/>
          </a:xfrm>
          <a:prstGeom prst="rect">
            <a:avLst/>
          </a:prstGeom>
          <a:noFill/>
          <a:ln>
            <a:noFill/>
          </a:ln>
        </p:spPr>
      </p:pic>
      <p:pic>
        <p:nvPicPr>
          <p:cNvPr descr=" " id="306" name="Google Shape;306;p11"/>
          <p:cNvPicPr preferRelativeResize="0"/>
          <p:nvPr/>
        </p:nvPicPr>
        <p:blipFill rotWithShape="1">
          <a:blip r:embed="rId10">
            <a:alphaModFix/>
          </a:blip>
          <a:srcRect b="0" l="0" r="0" t="0"/>
          <a:stretch/>
        </p:blipFill>
        <p:spPr>
          <a:xfrm>
            <a:off x="22176972" y="381000"/>
            <a:ext cx="2210455" cy="2483160"/>
          </a:xfrm>
          <a:prstGeom prst="rect">
            <a:avLst/>
          </a:prstGeom>
          <a:noFill/>
          <a:ln>
            <a:noFill/>
          </a:ln>
        </p:spPr>
      </p:pic>
      <p:pic>
        <p:nvPicPr>
          <p:cNvPr descr=" " id="307" name="Google Shape;307;p11"/>
          <p:cNvPicPr preferRelativeResize="0"/>
          <p:nvPr/>
        </p:nvPicPr>
        <p:blipFill rotWithShape="1">
          <a:blip r:embed="rId11">
            <a:alphaModFix/>
          </a:blip>
          <a:srcRect b="0" l="0" r="0" t="0"/>
          <a:stretch/>
        </p:blipFill>
        <p:spPr>
          <a:xfrm>
            <a:off x="15114889" y="12382500"/>
            <a:ext cx="2402417" cy="1647391"/>
          </a:xfrm>
          <a:prstGeom prst="rect">
            <a:avLst/>
          </a:prstGeom>
          <a:noFill/>
          <a:ln>
            <a:noFill/>
          </a:ln>
        </p:spPr>
      </p:pic>
      <p:pic>
        <p:nvPicPr>
          <p:cNvPr descr=" " id="308" name="Google Shape;308;p11"/>
          <p:cNvPicPr preferRelativeResize="0"/>
          <p:nvPr/>
        </p:nvPicPr>
        <p:blipFill rotWithShape="1">
          <a:blip r:embed="rId12">
            <a:alphaModFix/>
          </a:blip>
          <a:srcRect b="0" l="0" r="0" t="0"/>
          <a:stretch/>
        </p:blipFill>
        <p:spPr>
          <a:xfrm>
            <a:off x="17515489" y="-190500"/>
            <a:ext cx="1868851" cy="1964283"/>
          </a:xfrm>
          <a:prstGeom prst="rect">
            <a:avLst/>
          </a:prstGeom>
          <a:noFill/>
          <a:ln>
            <a:noFill/>
          </a:ln>
        </p:spPr>
      </p:pic>
      <p:pic>
        <p:nvPicPr>
          <p:cNvPr descr=" " id="309" name="Google Shape;309;p11"/>
          <p:cNvPicPr preferRelativeResize="0"/>
          <p:nvPr/>
        </p:nvPicPr>
        <p:blipFill rotWithShape="1">
          <a:blip r:embed="rId13">
            <a:alphaModFix/>
          </a:blip>
          <a:srcRect b="0" l="0" r="0" t="0"/>
          <a:stretch/>
        </p:blipFill>
        <p:spPr>
          <a:xfrm>
            <a:off x="876410" y="11772900"/>
            <a:ext cx="1620724" cy="1665920"/>
          </a:xfrm>
          <a:prstGeom prst="rect">
            <a:avLst/>
          </a:prstGeom>
          <a:noFill/>
          <a:ln>
            <a:noFill/>
          </a:ln>
        </p:spPr>
      </p:pic>
      <p:sp>
        <p:nvSpPr>
          <p:cNvPr id="310" name="Google Shape;310;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1" name="Google Shape;311;p11"/>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312" name="Google Shape;312;p11"/>
          <p:cNvSpPr/>
          <p:nvPr/>
        </p:nvSpPr>
        <p:spPr>
          <a:xfrm>
            <a:off x="9306030" y="469900"/>
            <a:ext cx="5774988" cy="2116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Pricing Plan</a:t>
            </a:r>
            <a:endParaRPr b="0" i="0" sz="8000" u="none" cap="none" strike="noStrike">
              <a:solidFill>
                <a:schemeClr val="dk1"/>
              </a:solidFill>
              <a:latin typeface="Calibri"/>
              <a:ea typeface="Calibri"/>
              <a:cs typeface="Calibri"/>
              <a:sym typeface="Calibri"/>
            </a:endParaRPr>
          </a:p>
        </p:txBody>
      </p:sp>
      <p:sp>
        <p:nvSpPr>
          <p:cNvPr id="313" name="Google Shape;313;p11"/>
          <p:cNvSpPr/>
          <p:nvPr/>
        </p:nvSpPr>
        <p:spPr>
          <a:xfrm>
            <a:off x="1778222" y="2489200"/>
            <a:ext cx="20843305" cy="108713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1"/>
          <p:cNvSpPr/>
          <p:nvPr/>
        </p:nvSpPr>
        <p:spPr>
          <a:xfrm>
            <a:off x="1778222" y="2489200"/>
            <a:ext cx="6439705" cy="10871330"/>
          </a:xfrm>
          <a:prstGeom prst="roundRect">
            <a:avLst>
              <a:gd fmla="val 3124" name="adj"/>
            </a:avLst>
          </a:prstGeom>
          <a:noFill/>
          <a:ln cap="flat" cmpd="sng" w="12700">
            <a:solidFill>
              <a:srgbClr val="65D7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5" name="Google Shape;315;p11"/>
          <p:cNvPicPr preferRelativeResize="0"/>
          <p:nvPr/>
        </p:nvPicPr>
        <p:blipFill rotWithShape="1">
          <a:blip r:embed="rId15">
            <a:alphaModFix/>
          </a:blip>
          <a:srcRect b="0" l="0" r="0" t="0"/>
          <a:stretch/>
        </p:blipFill>
        <p:spPr>
          <a:xfrm>
            <a:off x="4137120" y="2946400"/>
            <a:ext cx="1721912" cy="1625724"/>
          </a:xfrm>
          <a:prstGeom prst="rect">
            <a:avLst/>
          </a:prstGeom>
          <a:noFill/>
          <a:ln>
            <a:noFill/>
          </a:ln>
        </p:spPr>
      </p:pic>
      <p:sp>
        <p:nvSpPr>
          <p:cNvPr id="316" name="Google Shape;316;p11"/>
          <p:cNvSpPr/>
          <p:nvPr/>
        </p:nvSpPr>
        <p:spPr>
          <a:xfrm>
            <a:off x="4178822" y="4876924"/>
            <a:ext cx="1638505" cy="127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D7DD"/>
              </a:buClr>
              <a:buSzPts val="4800"/>
              <a:buFont typeface="Pacifico"/>
              <a:buNone/>
            </a:pPr>
            <a:r>
              <a:rPr b="0" i="0" lang="en-US" sz="4800" u="none" cap="none" strike="noStrike">
                <a:solidFill>
                  <a:srgbClr val="65D7DD"/>
                </a:solidFill>
                <a:latin typeface="Pacifico"/>
                <a:ea typeface="Pacifico"/>
                <a:cs typeface="Pacifico"/>
                <a:sym typeface="Pacifico"/>
              </a:rPr>
              <a:t>Basic</a:t>
            </a:r>
            <a:endParaRPr b="0" i="0" sz="4800" u="none" cap="none" strike="noStrike">
              <a:solidFill>
                <a:schemeClr val="dk1"/>
              </a:solidFill>
              <a:latin typeface="Calibri"/>
              <a:ea typeface="Calibri"/>
              <a:cs typeface="Calibri"/>
              <a:sym typeface="Calibri"/>
            </a:endParaRPr>
          </a:p>
        </p:txBody>
      </p:sp>
      <p:sp>
        <p:nvSpPr>
          <p:cNvPr id="317" name="Google Shape;317;p11"/>
          <p:cNvSpPr/>
          <p:nvPr/>
        </p:nvSpPr>
        <p:spPr>
          <a:xfrm>
            <a:off x="2235479" y="6248524"/>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318" name="Google Shape;318;p11"/>
          <p:cNvSpPr/>
          <p:nvPr/>
        </p:nvSpPr>
        <p:spPr>
          <a:xfrm>
            <a:off x="3550094" y="11836524"/>
            <a:ext cx="2895962" cy="127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$10/month</a:t>
            </a:r>
            <a:endParaRPr b="0" i="0" sz="4800" u="none" cap="none" strike="noStrike">
              <a:solidFill>
                <a:schemeClr val="dk1"/>
              </a:solidFill>
              <a:latin typeface="Calibri"/>
              <a:ea typeface="Calibri"/>
              <a:cs typeface="Calibri"/>
              <a:sym typeface="Calibri"/>
            </a:endParaRPr>
          </a:p>
        </p:txBody>
      </p:sp>
      <p:sp>
        <p:nvSpPr>
          <p:cNvPr id="319" name="Google Shape;319;p11"/>
          <p:cNvSpPr/>
          <p:nvPr/>
        </p:nvSpPr>
        <p:spPr>
          <a:xfrm>
            <a:off x="8980022" y="2489200"/>
            <a:ext cx="6439705" cy="10871083"/>
          </a:xfrm>
          <a:prstGeom prst="roundRect">
            <a:avLst>
              <a:gd fmla="val 3124" name="adj"/>
            </a:avLst>
          </a:prstGeom>
          <a:noFill/>
          <a:ln cap="flat" cmpd="sng" w="12700">
            <a:solidFill>
              <a:srgbClr val="65D7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0" name="Google Shape;320;p11"/>
          <p:cNvPicPr preferRelativeResize="0"/>
          <p:nvPr/>
        </p:nvPicPr>
        <p:blipFill rotWithShape="1">
          <a:blip r:embed="rId16">
            <a:alphaModFix/>
          </a:blip>
          <a:srcRect b="0" l="0" r="0" t="0"/>
          <a:stretch/>
        </p:blipFill>
        <p:spPr>
          <a:xfrm>
            <a:off x="11557396" y="2946400"/>
            <a:ext cx="1284960" cy="1625488"/>
          </a:xfrm>
          <a:prstGeom prst="rect">
            <a:avLst/>
          </a:prstGeom>
          <a:noFill/>
          <a:ln>
            <a:noFill/>
          </a:ln>
        </p:spPr>
      </p:pic>
      <p:sp>
        <p:nvSpPr>
          <p:cNvPr id="321" name="Google Shape;321;p11"/>
          <p:cNvSpPr/>
          <p:nvPr/>
        </p:nvSpPr>
        <p:spPr>
          <a:xfrm>
            <a:off x="11469534" y="4876688"/>
            <a:ext cx="1460683" cy="127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D7DD"/>
              </a:buClr>
              <a:buSzPts val="4800"/>
              <a:buFont typeface="Pacifico"/>
              <a:buNone/>
            </a:pPr>
            <a:r>
              <a:rPr b="0" i="0" lang="en-US" sz="4800" u="none" cap="none" strike="noStrike">
                <a:solidFill>
                  <a:srgbClr val="65D7DD"/>
                </a:solidFill>
                <a:latin typeface="Pacifico"/>
                <a:ea typeface="Pacifico"/>
                <a:cs typeface="Pacifico"/>
                <a:sym typeface="Pacifico"/>
              </a:rPr>
              <a:t>Elite</a:t>
            </a:r>
            <a:endParaRPr b="0" i="0" sz="4800" u="none" cap="none" strike="noStrike">
              <a:solidFill>
                <a:schemeClr val="dk1"/>
              </a:solidFill>
              <a:latin typeface="Calibri"/>
              <a:ea typeface="Calibri"/>
              <a:cs typeface="Calibri"/>
              <a:sym typeface="Calibri"/>
            </a:endParaRPr>
          </a:p>
        </p:txBody>
      </p:sp>
      <p:sp>
        <p:nvSpPr>
          <p:cNvPr id="322" name="Google Shape;322;p11"/>
          <p:cNvSpPr/>
          <p:nvPr/>
        </p:nvSpPr>
        <p:spPr>
          <a:xfrm>
            <a:off x="9437280" y="6248288"/>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323" name="Google Shape;323;p11"/>
          <p:cNvSpPr/>
          <p:nvPr/>
        </p:nvSpPr>
        <p:spPr>
          <a:xfrm>
            <a:off x="10713789" y="11836276"/>
            <a:ext cx="2972171" cy="127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$50/month</a:t>
            </a:r>
            <a:endParaRPr b="0" i="0" sz="4800" u="none" cap="none" strike="noStrike">
              <a:solidFill>
                <a:schemeClr val="dk1"/>
              </a:solidFill>
              <a:latin typeface="Calibri"/>
              <a:ea typeface="Calibri"/>
              <a:cs typeface="Calibri"/>
              <a:sym typeface="Calibri"/>
            </a:endParaRPr>
          </a:p>
        </p:txBody>
      </p:sp>
      <p:sp>
        <p:nvSpPr>
          <p:cNvPr id="324" name="Google Shape;324;p11"/>
          <p:cNvSpPr/>
          <p:nvPr/>
        </p:nvSpPr>
        <p:spPr>
          <a:xfrm>
            <a:off x="16181822" y="2489200"/>
            <a:ext cx="6439705" cy="10871166"/>
          </a:xfrm>
          <a:prstGeom prst="roundRect">
            <a:avLst>
              <a:gd fmla="val 3124" name="adj"/>
            </a:avLst>
          </a:prstGeom>
          <a:noFill/>
          <a:ln cap="flat" cmpd="sng" w="12700">
            <a:solidFill>
              <a:srgbClr val="65D7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p11"/>
          <p:cNvPicPr preferRelativeResize="0"/>
          <p:nvPr/>
        </p:nvPicPr>
        <p:blipFill rotWithShape="1">
          <a:blip r:embed="rId17">
            <a:alphaModFix/>
          </a:blip>
          <a:srcRect b="0" l="0" r="0" t="0"/>
          <a:stretch/>
        </p:blipFill>
        <p:spPr>
          <a:xfrm>
            <a:off x="18538609" y="2946400"/>
            <a:ext cx="1726132" cy="1625563"/>
          </a:xfrm>
          <a:prstGeom prst="rect">
            <a:avLst/>
          </a:prstGeom>
          <a:noFill/>
          <a:ln>
            <a:noFill/>
          </a:ln>
        </p:spPr>
      </p:pic>
      <p:sp>
        <p:nvSpPr>
          <p:cNvPr id="326" name="Google Shape;326;p11"/>
          <p:cNvSpPr/>
          <p:nvPr/>
        </p:nvSpPr>
        <p:spPr>
          <a:xfrm>
            <a:off x="17960045" y="4876763"/>
            <a:ext cx="2883260" cy="127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D7DD"/>
              </a:buClr>
              <a:buSzPts val="4800"/>
              <a:buFont typeface="Pacifico"/>
              <a:buNone/>
            </a:pPr>
            <a:r>
              <a:rPr b="0" i="0" lang="en-US" sz="4800" u="none" cap="none" strike="noStrike">
                <a:solidFill>
                  <a:srgbClr val="65D7DD"/>
                </a:solidFill>
                <a:latin typeface="Pacifico"/>
                <a:ea typeface="Pacifico"/>
                <a:cs typeface="Pacifico"/>
                <a:sym typeface="Pacifico"/>
              </a:rPr>
              <a:t>Legendary</a:t>
            </a:r>
            <a:endParaRPr b="0" i="0" sz="4800" u="none" cap="none" strike="noStrike">
              <a:solidFill>
                <a:schemeClr val="dk1"/>
              </a:solidFill>
              <a:latin typeface="Calibri"/>
              <a:ea typeface="Calibri"/>
              <a:cs typeface="Calibri"/>
              <a:sym typeface="Calibri"/>
            </a:endParaRPr>
          </a:p>
        </p:txBody>
      </p:sp>
      <p:sp>
        <p:nvSpPr>
          <p:cNvPr id="327" name="Google Shape;327;p11"/>
          <p:cNvSpPr/>
          <p:nvPr/>
        </p:nvSpPr>
        <p:spPr>
          <a:xfrm>
            <a:off x="16639080" y="6248363"/>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328" name="Google Shape;328;p11"/>
          <p:cNvSpPr/>
          <p:nvPr/>
        </p:nvSpPr>
        <p:spPr>
          <a:xfrm>
            <a:off x="17788573" y="11836363"/>
            <a:ext cx="3226203" cy="127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3" name="Shape 333"/>
        <p:cNvGrpSpPr/>
        <p:nvPr/>
      </p:nvGrpSpPr>
      <p:grpSpPr>
        <a:xfrm>
          <a:off x="0" y="0"/>
          <a:ext cx="0" cy="0"/>
          <a:chOff x="0" y="0"/>
          <a:chExt cx="0" cy="0"/>
        </a:xfrm>
      </p:grpSpPr>
      <p:pic>
        <p:nvPicPr>
          <p:cNvPr descr=" " id="334" name="Google Shape;334;p12"/>
          <p:cNvPicPr preferRelativeResize="0"/>
          <p:nvPr/>
        </p:nvPicPr>
        <p:blipFill rotWithShape="1">
          <a:blip r:embed="rId3">
            <a:alphaModFix/>
          </a:blip>
          <a:srcRect b="0" l="0" r="0" t="0"/>
          <a:stretch/>
        </p:blipFill>
        <p:spPr>
          <a:xfrm>
            <a:off x="15305413" y="-7048500"/>
            <a:ext cx="10707438" cy="10312400"/>
          </a:xfrm>
          <a:prstGeom prst="rect">
            <a:avLst/>
          </a:prstGeom>
          <a:noFill/>
          <a:ln>
            <a:noFill/>
          </a:ln>
        </p:spPr>
      </p:pic>
      <p:pic>
        <p:nvPicPr>
          <p:cNvPr descr=" " id="335" name="Google Shape;335;p12"/>
          <p:cNvPicPr preferRelativeResize="0"/>
          <p:nvPr/>
        </p:nvPicPr>
        <p:blipFill rotWithShape="1">
          <a:blip r:embed="rId4">
            <a:alphaModFix/>
          </a:blip>
          <a:srcRect b="0" l="0" r="0" t="0"/>
          <a:stretch/>
        </p:blipFill>
        <p:spPr>
          <a:xfrm>
            <a:off x="-6681035" y="4025900"/>
            <a:ext cx="10059657" cy="10922000"/>
          </a:xfrm>
          <a:prstGeom prst="rect">
            <a:avLst/>
          </a:prstGeom>
          <a:noFill/>
          <a:ln>
            <a:noFill/>
          </a:ln>
        </p:spPr>
      </p:pic>
      <p:pic>
        <p:nvPicPr>
          <p:cNvPr descr=" " id="336" name="Google Shape;336;p12"/>
          <p:cNvPicPr preferRelativeResize="0"/>
          <p:nvPr/>
        </p:nvPicPr>
        <p:blipFill rotWithShape="1">
          <a:blip r:embed="rId5">
            <a:alphaModFix/>
          </a:blip>
          <a:srcRect b="0" l="0" r="0" t="0"/>
          <a:stretch/>
        </p:blipFill>
        <p:spPr>
          <a:xfrm>
            <a:off x="20284435" y="6985000"/>
            <a:ext cx="8281435" cy="12153900"/>
          </a:xfrm>
          <a:prstGeom prst="rect">
            <a:avLst/>
          </a:prstGeom>
          <a:noFill/>
          <a:ln>
            <a:noFill/>
          </a:ln>
        </p:spPr>
      </p:pic>
      <p:pic>
        <p:nvPicPr>
          <p:cNvPr descr=" " id="337" name="Google Shape;337;p12"/>
          <p:cNvPicPr preferRelativeResize="0"/>
          <p:nvPr/>
        </p:nvPicPr>
        <p:blipFill rotWithShape="1">
          <a:blip r:embed="rId6">
            <a:alphaModFix/>
          </a:blip>
          <a:srcRect b="0" l="0" r="0" t="0"/>
          <a:stretch/>
        </p:blipFill>
        <p:spPr>
          <a:xfrm>
            <a:off x="15305413" y="-76200"/>
            <a:ext cx="3061083" cy="1358900"/>
          </a:xfrm>
          <a:prstGeom prst="rect">
            <a:avLst/>
          </a:prstGeom>
          <a:noFill/>
          <a:ln>
            <a:noFill/>
          </a:ln>
        </p:spPr>
      </p:pic>
      <p:pic>
        <p:nvPicPr>
          <p:cNvPr descr=" " id="338" name="Google Shape;338;p12"/>
          <p:cNvPicPr preferRelativeResize="0"/>
          <p:nvPr/>
        </p:nvPicPr>
        <p:blipFill rotWithShape="1">
          <a:blip r:embed="rId7">
            <a:alphaModFix/>
          </a:blip>
          <a:srcRect b="0" l="0" r="0" t="0"/>
          <a:stretch/>
        </p:blipFill>
        <p:spPr>
          <a:xfrm>
            <a:off x="21520849" y="11201400"/>
            <a:ext cx="1913580" cy="1861852"/>
          </a:xfrm>
          <a:prstGeom prst="rect">
            <a:avLst/>
          </a:prstGeom>
          <a:noFill/>
          <a:ln>
            <a:noFill/>
          </a:ln>
        </p:spPr>
      </p:pic>
      <p:pic>
        <p:nvPicPr>
          <p:cNvPr descr=" " id="339" name="Google Shape;339;p12"/>
          <p:cNvPicPr preferRelativeResize="0"/>
          <p:nvPr/>
        </p:nvPicPr>
        <p:blipFill rotWithShape="1">
          <a:blip r:embed="rId8">
            <a:alphaModFix/>
          </a:blip>
          <a:srcRect b="0" l="0" r="0" t="0"/>
          <a:stretch/>
        </p:blipFill>
        <p:spPr>
          <a:xfrm>
            <a:off x="1687" y="11772900"/>
            <a:ext cx="2640243" cy="2258752"/>
          </a:xfrm>
          <a:prstGeom prst="rect">
            <a:avLst/>
          </a:prstGeom>
          <a:noFill/>
          <a:ln>
            <a:noFill/>
          </a:ln>
        </p:spPr>
      </p:pic>
      <p:pic>
        <p:nvPicPr>
          <p:cNvPr descr=" " id="340" name="Google Shape;340;p12"/>
          <p:cNvPicPr preferRelativeResize="0"/>
          <p:nvPr/>
        </p:nvPicPr>
        <p:blipFill rotWithShape="1">
          <a:blip r:embed="rId9">
            <a:alphaModFix/>
          </a:blip>
          <a:srcRect b="0" l="0" r="0" t="0"/>
          <a:stretch/>
        </p:blipFill>
        <p:spPr>
          <a:xfrm>
            <a:off x="22799350" y="800100"/>
            <a:ext cx="673184" cy="711200"/>
          </a:xfrm>
          <a:prstGeom prst="rect">
            <a:avLst/>
          </a:prstGeom>
          <a:noFill/>
          <a:ln>
            <a:noFill/>
          </a:ln>
        </p:spPr>
      </p:pic>
      <p:pic>
        <p:nvPicPr>
          <p:cNvPr descr=" " id="341" name="Google Shape;341;p12"/>
          <p:cNvPicPr preferRelativeResize="0"/>
          <p:nvPr/>
        </p:nvPicPr>
        <p:blipFill rotWithShape="1">
          <a:blip r:embed="rId10">
            <a:alphaModFix/>
          </a:blip>
          <a:srcRect b="0" l="0" r="0" t="0"/>
          <a:stretch/>
        </p:blipFill>
        <p:spPr>
          <a:xfrm>
            <a:off x="7857988" y="12128500"/>
            <a:ext cx="2061952" cy="1544439"/>
          </a:xfrm>
          <a:prstGeom prst="rect">
            <a:avLst/>
          </a:prstGeom>
          <a:noFill/>
          <a:ln>
            <a:noFill/>
          </a:ln>
        </p:spPr>
      </p:pic>
      <p:pic>
        <p:nvPicPr>
          <p:cNvPr descr=" " id="342" name="Google Shape;342;p12"/>
          <p:cNvPicPr preferRelativeResize="0"/>
          <p:nvPr/>
        </p:nvPicPr>
        <p:blipFill rotWithShape="1">
          <a:blip r:embed="rId11">
            <a:alphaModFix/>
          </a:blip>
          <a:srcRect b="0" l="0" r="0" t="0"/>
          <a:stretch/>
        </p:blipFill>
        <p:spPr>
          <a:xfrm>
            <a:off x="-695167" y="-368300"/>
            <a:ext cx="2016132" cy="2328701"/>
          </a:xfrm>
          <a:prstGeom prst="rect">
            <a:avLst/>
          </a:prstGeom>
          <a:noFill/>
          <a:ln>
            <a:noFill/>
          </a:ln>
        </p:spPr>
      </p:pic>
      <p:pic>
        <p:nvPicPr>
          <p:cNvPr descr=" " id="343" name="Google Shape;343;p12"/>
          <p:cNvPicPr preferRelativeResize="0"/>
          <p:nvPr/>
        </p:nvPicPr>
        <p:blipFill rotWithShape="1">
          <a:blip r:embed="rId12">
            <a:alphaModFix/>
          </a:blip>
          <a:srcRect b="0" l="0" r="0" t="0"/>
          <a:stretch/>
        </p:blipFill>
        <p:spPr>
          <a:xfrm>
            <a:off x="22799350" y="5575300"/>
            <a:ext cx="1270159" cy="1282700"/>
          </a:xfrm>
          <a:prstGeom prst="rect">
            <a:avLst/>
          </a:prstGeom>
          <a:noFill/>
          <a:ln>
            <a:noFill/>
          </a:ln>
        </p:spPr>
      </p:pic>
      <p:pic>
        <p:nvPicPr>
          <p:cNvPr descr=" " id="344" name="Google Shape;344;p12"/>
          <p:cNvPicPr preferRelativeResize="0"/>
          <p:nvPr/>
        </p:nvPicPr>
        <p:blipFill rotWithShape="1">
          <a:blip r:embed="rId13">
            <a:alphaModFix/>
          </a:blip>
          <a:srcRect b="0" l="0" r="0" t="0"/>
          <a:stretch/>
        </p:blipFill>
        <p:spPr>
          <a:xfrm>
            <a:off x="5599105" y="0"/>
            <a:ext cx="2263177" cy="1477590"/>
          </a:xfrm>
          <a:prstGeom prst="rect">
            <a:avLst/>
          </a:prstGeom>
          <a:noFill/>
          <a:ln>
            <a:noFill/>
          </a:ln>
        </p:spPr>
      </p:pic>
      <p:sp>
        <p:nvSpPr>
          <p:cNvPr id="345" name="Google Shape;345;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6" name="Google Shape;346;p12"/>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347" name="Google Shape;347;p12"/>
          <p:cNvPicPr preferRelativeResize="0"/>
          <p:nvPr/>
        </p:nvPicPr>
        <p:blipFill rotWithShape="1">
          <a:blip r:embed="rId15">
            <a:alphaModFix/>
          </a:blip>
          <a:srcRect b="0" l="0" r="0" t="0"/>
          <a:stretch/>
        </p:blipFill>
        <p:spPr>
          <a:xfrm>
            <a:off x="1727416" y="1676400"/>
            <a:ext cx="20932139" cy="10375900"/>
          </a:xfrm>
          <a:prstGeom prst="rect">
            <a:avLst/>
          </a:prstGeom>
          <a:noFill/>
          <a:ln>
            <a:noFill/>
          </a:ln>
        </p:spPr>
      </p:pic>
      <p:pic>
        <p:nvPicPr>
          <p:cNvPr descr=" " id="348" name="Google Shape;348;p12"/>
          <p:cNvPicPr preferRelativeResize="0"/>
          <p:nvPr/>
        </p:nvPicPr>
        <p:blipFill rotWithShape="1">
          <a:blip r:embed="rId16">
            <a:alphaModFix/>
          </a:blip>
          <a:srcRect b="0" l="0" r="0" t="0"/>
          <a:stretch/>
        </p:blipFill>
        <p:spPr>
          <a:xfrm>
            <a:off x="1727416" y="1676400"/>
            <a:ext cx="5715662" cy="10375900"/>
          </a:xfrm>
          <a:prstGeom prst="rect">
            <a:avLst/>
          </a:prstGeom>
          <a:noFill/>
          <a:ln>
            <a:noFill/>
          </a:ln>
        </p:spPr>
      </p:pic>
      <p:pic>
        <p:nvPicPr>
          <p:cNvPr descr=" " id="349" name="Google Shape;349;p12"/>
          <p:cNvPicPr preferRelativeResize="0"/>
          <p:nvPr/>
        </p:nvPicPr>
        <p:blipFill rotWithShape="1">
          <a:blip r:embed="rId17">
            <a:alphaModFix/>
          </a:blip>
          <a:srcRect b="0" l="0" r="0" t="0"/>
          <a:stretch/>
        </p:blipFill>
        <p:spPr>
          <a:xfrm>
            <a:off x="1727413" y="1676400"/>
            <a:ext cx="5715659" cy="2844800"/>
          </a:xfrm>
          <a:prstGeom prst="rect">
            <a:avLst/>
          </a:prstGeom>
          <a:noFill/>
          <a:ln>
            <a:noFill/>
          </a:ln>
        </p:spPr>
      </p:pic>
      <p:sp>
        <p:nvSpPr>
          <p:cNvPr id="350" name="Google Shape;350;p12"/>
          <p:cNvSpPr/>
          <p:nvPr/>
        </p:nvSpPr>
        <p:spPr>
          <a:xfrm>
            <a:off x="2476782" y="2425700"/>
            <a:ext cx="4229629" cy="4229100"/>
          </a:xfrm>
          <a:prstGeom prst="roundRect">
            <a:avLst>
              <a:gd fmla="val 100108" name="adj"/>
            </a:avLst>
          </a:prstGeom>
          <a:solidFill>
            <a:srgbClr val="FFFFFF"/>
          </a:solidFill>
          <a:ln cap="flat" cmpd="sng" w="63500">
            <a:solidFill>
              <a:srgbClr val="FFDE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2"/>
          <p:cNvSpPr/>
          <p:nvPr/>
        </p:nvSpPr>
        <p:spPr>
          <a:xfrm>
            <a:off x="3531013" y="1866900"/>
            <a:ext cx="3137292" cy="63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E1"/>
              </a:buClr>
              <a:buSzPts val="24000"/>
              <a:buFont typeface="Pacifico"/>
              <a:buNone/>
            </a:pPr>
            <a:r>
              <a:rPr b="0" i="0" lang="en-US" sz="24000" u="none" cap="none" strike="noStrike">
                <a:solidFill>
                  <a:srgbClr val="FFDEE1"/>
                </a:solidFill>
                <a:latin typeface="Pacifico"/>
                <a:ea typeface="Pacifico"/>
                <a:cs typeface="Pacifico"/>
                <a:sym typeface="Pacifico"/>
              </a:rPr>
              <a:t>S</a:t>
            </a:r>
            <a:endParaRPr b="0" i="0" sz="24000" u="none" cap="none" strike="noStrike">
              <a:solidFill>
                <a:schemeClr val="dk1"/>
              </a:solidFill>
              <a:latin typeface="Calibri"/>
              <a:ea typeface="Calibri"/>
              <a:cs typeface="Calibri"/>
              <a:sym typeface="Calibri"/>
            </a:endParaRPr>
          </a:p>
        </p:txBody>
      </p:sp>
      <p:sp>
        <p:nvSpPr>
          <p:cNvPr id="352" name="Google Shape;352;p12"/>
          <p:cNvSpPr/>
          <p:nvPr/>
        </p:nvSpPr>
        <p:spPr>
          <a:xfrm>
            <a:off x="2298963"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2"/>
          <p:cNvSpPr/>
          <p:nvPr/>
        </p:nvSpPr>
        <p:spPr>
          <a:xfrm>
            <a:off x="2298963"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2"/>
          <p:cNvSpPr/>
          <p:nvPr/>
        </p:nvSpPr>
        <p:spPr>
          <a:xfrm>
            <a:off x="2298963"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2"/>
          <p:cNvSpPr/>
          <p:nvPr/>
        </p:nvSpPr>
        <p:spPr>
          <a:xfrm>
            <a:off x="2298963" y="8159750"/>
            <a:ext cx="4724991"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Strengths</a:t>
            </a:r>
            <a:endParaRPr b="0" i="0" sz="3600" u="none" cap="none" strike="noStrike">
              <a:solidFill>
                <a:schemeClr val="dk1"/>
              </a:solidFill>
              <a:latin typeface="Calibri"/>
              <a:ea typeface="Calibri"/>
              <a:cs typeface="Calibri"/>
              <a:sym typeface="Calibri"/>
            </a:endParaRPr>
          </a:p>
        </p:txBody>
      </p:sp>
      <p:sp>
        <p:nvSpPr>
          <p:cNvPr id="356" name="Google Shape;356;p12"/>
          <p:cNvSpPr/>
          <p:nvPr/>
        </p:nvSpPr>
        <p:spPr>
          <a:xfrm>
            <a:off x="2298963" y="9163050"/>
            <a:ext cx="4708055"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57" name="Google Shape;357;p12"/>
          <p:cNvPicPr preferRelativeResize="0"/>
          <p:nvPr/>
        </p:nvPicPr>
        <p:blipFill rotWithShape="1">
          <a:blip r:embed="rId16">
            <a:alphaModFix/>
          </a:blip>
          <a:srcRect b="0" l="0" r="0" t="0"/>
          <a:stretch/>
        </p:blipFill>
        <p:spPr>
          <a:xfrm>
            <a:off x="6808026" y="1676400"/>
            <a:ext cx="5715662" cy="10375900"/>
          </a:xfrm>
          <a:prstGeom prst="rect">
            <a:avLst/>
          </a:prstGeom>
          <a:noFill/>
          <a:ln>
            <a:noFill/>
          </a:ln>
        </p:spPr>
      </p:pic>
      <p:pic>
        <p:nvPicPr>
          <p:cNvPr descr=" " id="358" name="Google Shape;358;p12"/>
          <p:cNvPicPr preferRelativeResize="0"/>
          <p:nvPr/>
        </p:nvPicPr>
        <p:blipFill rotWithShape="1">
          <a:blip r:embed="rId18">
            <a:alphaModFix/>
          </a:blip>
          <a:srcRect b="0" l="0" r="0" t="0"/>
          <a:stretch/>
        </p:blipFill>
        <p:spPr>
          <a:xfrm>
            <a:off x="6808029" y="4521200"/>
            <a:ext cx="5715659" cy="2844800"/>
          </a:xfrm>
          <a:prstGeom prst="rect">
            <a:avLst/>
          </a:prstGeom>
          <a:noFill/>
          <a:ln>
            <a:noFill/>
          </a:ln>
        </p:spPr>
      </p:pic>
      <p:sp>
        <p:nvSpPr>
          <p:cNvPr id="359" name="Google Shape;359;p12"/>
          <p:cNvSpPr/>
          <p:nvPr/>
        </p:nvSpPr>
        <p:spPr>
          <a:xfrm>
            <a:off x="7557392" y="2425700"/>
            <a:ext cx="4229629" cy="4229100"/>
          </a:xfrm>
          <a:prstGeom prst="roundRect">
            <a:avLst>
              <a:gd fmla="val 100108" name="adj"/>
            </a:avLst>
          </a:prstGeom>
          <a:solidFill>
            <a:srgbClr val="FFFFFF"/>
          </a:solidFill>
          <a:ln cap="flat" cmpd="sng" w="63500">
            <a:solidFill>
              <a:srgbClr val="FFEC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2"/>
          <p:cNvSpPr/>
          <p:nvPr/>
        </p:nvSpPr>
        <p:spPr>
          <a:xfrm>
            <a:off x="7811424" y="1866900"/>
            <a:ext cx="4737692" cy="63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EC90"/>
              </a:buClr>
              <a:buSzPts val="24000"/>
              <a:buFont typeface="Pacifico"/>
              <a:buNone/>
            </a:pPr>
            <a:r>
              <a:rPr b="0" i="0" lang="en-US" sz="24000" u="none" cap="none" strike="noStrike">
                <a:solidFill>
                  <a:srgbClr val="FFEC90"/>
                </a:solidFill>
                <a:latin typeface="Pacifico"/>
                <a:ea typeface="Pacifico"/>
                <a:cs typeface="Pacifico"/>
                <a:sym typeface="Pacifico"/>
              </a:rPr>
              <a:t>W</a:t>
            </a:r>
            <a:endParaRPr b="0" i="0" sz="24000" u="none" cap="none" strike="noStrike">
              <a:solidFill>
                <a:schemeClr val="dk1"/>
              </a:solidFill>
              <a:latin typeface="Calibri"/>
              <a:ea typeface="Calibri"/>
              <a:cs typeface="Calibri"/>
              <a:sym typeface="Calibri"/>
            </a:endParaRPr>
          </a:p>
        </p:txBody>
      </p:sp>
      <p:sp>
        <p:nvSpPr>
          <p:cNvPr id="361" name="Google Shape;361;p12"/>
          <p:cNvSpPr/>
          <p:nvPr/>
        </p:nvSpPr>
        <p:spPr>
          <a:xfrm>
            <a:off x="7379573"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2"/>
          <p:cNvSpPr/>
          <p:nvPr/>
        </p:nvSpPr>
        <p:spPr>
          <a:xfrm>
            <a:off x="7379573"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2"/>
          <p:cNvSpPr/>
          <p:nvPr/>
        </p:nvSpPr>
        <p:spPr>
          <a:xfrm>
            <a:off x="7379573"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2"/>
          <p:cNvSpPr/>
          <p:nvPr/>
        </p:nvSpPr>
        <p:spPr>
          <a:xfrm>
            <a:off x="7379573" y="8159750"/>
            <a:ext cx="4724991"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Weaknesses</a:t>
            </a:r>
            <a:endParaRPr b="0" i="0" sz="3600" u="none" cap="none" strike="noStrike">
              <a:solidFill>
                <a:schemeClr val="dk1"/>
              </a:solidFill>
              <a:latin typeface="Calibri"/>
              <a:ea typeface="Calibri"/>
              <a:cs typeface="Calibri"/>
              <a:sym typeface="Calibri"/>
            </a:endParaRPr>
          </a:p>
        </p:txBody>
      </p:sp>
      <p:sp>
        <p:nvSpPr>
          <p:cNvPr id="365" name="Google Shape;365;p12"/>
          <p:cNvSpPr/>
          <p:nvPr/>
        </p:nvSpPr>
        <p:spPr>
          <a:xfrm>
            <a:off x="7379573" y="9163050"/>
            <a:ext cx="4708055"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66" name="Google Shape;366;p12"/>
          <p:cNvPicPr preferRelativeResize="0"/>
          <p:nvPr/>
        </p:nvPicPr>
        <p:blipFill rotWithShape="1">
          <a:blip r:embed="rId16">
            <a:alphaModFix/>
          </a:blip>
          <a:srcRect b="0" l="0" r="0" t="0"/>
          <a:stretch/>
        </p:blipFill>
        <p:spPr>
          <a:xfrm>
            <a:off x="11787048" y="1676400"/>
            <a:ext cx="5715662" cy="10375900"/>
          </a:xfrm>
          <a:prstGeom prst="rect">
            <a:avLst/>
          </a:prstGeom>
          <a:noFill/>
          <a:ln>
            <a:noFill/>
          </a:ln>
        </p:spPr>
      </p:pic>
      <p:pic>
        <p:nvPicPr>
          <p:cNvPr descr=" " id="367" name="Google Shape;367;p12"/>
          <p:cNvPicPr preferRelativeResize="0"/>
          <p:nvPr/>
        </p:nvPicPr>
        <p:blipFill rotWithShape="1">
          <a:blip r:embed="rId19">
            <a:alphaModFix/>
          </a:blip>
          <a:srcRect b="0" l="0" r="0" t="0"/>
          <a:stretch/>
        </p:blipFill>
        <p:spPr>
          <a:xfrm>
            <a:off x="11787045" y="1676400"/>
            <a:ext cx="5715659" cy="2844800"/>
          </a:xfrm>
          <a:prstGeom prst="rect">
            <a:avLst/>
          </a:prstGeom>
          <a:noFill/>
          <a:ln>
            <a:noFill/>
          </a:ln>
        </p:spPr>
      </p:pic>
      <p:sp>
        <p:nvSpPr>
          <p:cNvPr id="368" name="Google Shape;368;p12"/>
          <p:cNvSpPr/>
          <p:nvPr/>
        </p:nvSpPr>
        <p:spPr>
          <a:xfrm>
            <a:off x="12536414" y="2425700"/>
            <a:ext cx="4229629" cy="4229100"/>
          </a:xfrm>
          <a:prstGeom prst="roundRect">
            <a:avLst>
              <a:gd fmla="val 100108" name="adj"/>
            </a:avLst>
          </a:prstGeom>
          <a:solidFill>
            <a:srgbClr val="FFFFFF"/>
          </a:solidFill>
          <a:ln cap="flat" cmpd="sng" w="63500">
            <a:solidFill>
              <a:srgbClr val="65D7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2"/>
          <p:cNvSpPr/>
          <p:nvPr/>
        </p:nvSpPr>
        <p:spPr>
          <a:xfrm>
            <a:off x="13406473" y="1866900"/>
            <a:ext cx="3505638" cy="63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D7DD"/>
              </a:buClr>
              <a:buSzPts val="24000"/>
              <a:buFont typeface="Pacifico"/>
              <a:buNone/>
            </a:pPr>
            <a:r>
              <a:rPr b="0" i="0" lang="en-US" sz="24000" u="none" cap="none" strike="noStrike">
                <a:solidFill>
                  <a:srgbClr val="65D7DD"/>
                </a:solidFill>
                <a:latin typeface="Pacifico"/>
                <a:ea typeface="Pacifico"/>
                <a:cs typeface="Pacifico"/>
                <a:sym typeface="Pacifico"/>
              </a:rPr>
              <a:t>O</a:t>
            </a:r>
            <a:endParaRPr b="0" i="0" sz="24000" u="none" cap="none" strike="noStrike">
              <a:solidFill>
                <a:schemeClr val="dk1"/>
              </a:solidFill>
              <a:latin typeface="Calibri"/>
              <a:ea typeface="Calibri"/>
              <a:cs typeface="Calibri"/>
              <a:sym typeface="Calibri"/>
            </a:endParaRPr>
          </a:p>
        </p:txBody>
      </p:sp>
      <p:sp>
        <p:nvSpPr>
          <p:cNvPr id="370" name="Google Shape;370;p12"/>
          <p:cNvSpPr/>
          <p:nvPr/>
        </p:nvSpPr>
        <p:spPr>
          <a:xfrm>
            <a:off x="12358595"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2"/>
          <p:cNvSpPr/>
          <p:nvPr/>
        </p:nvSpPr>
        <p:spPr>
          <a:xfrm>
            <a:off x="12358595"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2"/>
          <p:cNvSpPr/>
          <p:nvPr/>
        </p:nvSpPr>
        <p:spPr>
          <a:xfrm>
            <a:off x="12358595"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2"/>
          <p:cNvSpPr/>
          <p:nvPr/>
        </p:nvSpPr>
        <p:spPr>
          <a:xfrm>
            <a:off x="12358595" y="8159750"/>
            <a:ext cx="4724991"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Opportunities</a:t>
            </a:r>
            <a:endParaRPr b="0" i="0" sz="3600" u="none" cap="none" strike="noStrike">
              <a:solidFill>
                <a:schemeClr val="dk1"/>
              </a:solidFill>
              <a:latin typeface="Calibri"/>
              <a:ea typeface="Calibri"/>
              <a:cs typeface="Calibri"/>
              <a:sym typeface="Calibri"/>
            </a:endParaRPr>
          </a:p>
        </p:txBody>
      </p:sp>
      <p:sp>
        <p:nvSpPr>
          <p:cNvPr id="374" name="Google Shape;374;p12"/>
          <p:cNvSpPr/>
          <p:nvPr/>
        </p:nvSpPr>
        <p:spPr>
          <a:xfrm>
            <a:off x="12358595" y="9163050"/>
            <a:ext cx="4708055"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75" name="Google Shape;375;p12"/>
          <p:cNvPicPr preferRelativeResize="0"/>
          <p:nvPr/>
        </p:nvPicPr>
        <p:blipFill rotWithShape="1">
          <a:blip r:embed="rId16">
            <a:alphaModFix/>
          </a:blip>
          <a:srcRect b="0" l="0" r="0" t="0"/>
          <a:stretch/>
        </p:blipFill>
        <p:spPr>
          <a:xfrm>
            <a:off x="16943893" y="1676400"/>
            <a:ext cx="5715662" cy="10375900"/>
          </a:xfrm>
          <a:prstGeom prst="rect">
            <a:avLst/>
          </a:prstGeom>
          <a:noFill/>
          <a:ln>
            <a:noFill/>
          </a:ln>
        </p:spPr>
      </p:pic>
      <p:pic>
        <p:nvPicPr>
          <p:cNvPr descr=" " id="376" name="Google Shape;376;p12"/>
          <p:cNvPicPr preferRelativeResize="0"/>
          <p:nvPr/>
        </p:nvPicPr>
        <p:blipFill rotWithShape="1">
          <a:blip r:embed="rId20">
            <a:alphaModFix/>
          </a:blip>
          <a:srcRect b="0" l="0" r="0" t="0"/>
          <a:stretch/>
        </p:blipFill>
        <p:spPr>
          <a:xfrm>
            <a:off x="16943896" y="4521200"/>
            <a:ext cx="5715659" cy="2844800"/>
          </a:xfrm>
          <a:prstGeom prst="rect">
            <a:avLst/>
          </a:prstGeom>
          <a:noFill/>
          <a:ln>
            <a:noFill/>
          </a:ln>
        </p:spPr>
      </p:pic>
      <p:sp>
        <p:nvSpPr>
          <p:cNvPr id="377" name="Google Shape;377;p12"/>
          <p:cNvSpPr/>
          <p:nvPr/>
        </p:nvSpPr>
        <p:spPr>
          <a:xfrm>
            <a:off x="17693259" y="2425700"/>
            <a:ext cx="4229629" cy="4229100"/>
          </a:xfrm>
          <a:prstGeom prst="roundRect">
            <a:avLst>
              <a:gd fmla="val 100108" name="adj"/>
            </a:avLst>
          </a:prstGeom>
          <a:solidFill>
            <a:srgbClr val="FFFFFF"/>
          </a:solidFill>
          <a:ln cap="flat" cmpd="sng" w="63500">
            <a:solidFill>
              <a:srgbClr val="FFDE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2"/>
          <p:cNvSpPr/>
          <p:nvPr/>
        </p:nvSpPr>
        <p:spPr>
          <a:xfrm>
            <a:off x="18741140" y="1866900"/>
            <a:ext cx="3149994" cy="63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E1"/>
              </a:buClr>
              <a:buSzPts val="24000"/>
              <a:buFont typeface="Pacifico"/>
              <a:buNone/>
            </a:pPr>
            <a:r>
              <a:rPr b="0" i="0" lang="en-US" sz="24000" u="none" cap="none" strike="noStrike">
                <a:solidFill>
                  <a:srgbClr val="FFDEE1"/>
                </a:solidFill>
                <a:latin typeface="Pacifico"/>
                <a:ea typeface="Pacifico"/>
                <a:cs typeface="Pacifico"/>
                <a:sym typeface="Pacifico"/>
              </a:rPr>
              <a:t>T</a:t>
            </a:r>
            <a:endParaRPr b="0" i="0" sz="24000" u="none" cap="none" strike="noStrike">
              <a:solidFill>
                <a:schemeClr val="dk1"/>
              </a:solidFill>
              <a:latin typeface="Calibri"/>
              <a:ea typeface="Calibri"/>
              <a:cs typeface="Calibri"/>
              <a:sym typeface="Calibri"/>
            </a:endParaRPr>
          </a:p>
        </p:txBody>
      </p:sp>
      <p:sp>
        <p:nvSpPr>
          <p:cNvPr id="379" name="Google Shape;379;p12"/>
          <p:cNvSpPr/>
          <p:nvPr/>
        </p:nvSpPr>
        <p:spPr>
          <a:xfrm>
            <a:off x="17515440"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2"/>
          <p:cNvSpPr/>
          <p:nvPr/>
        </p:nvSpPr>
        <p:spPr>
          <a:xfrm>
            <a:off x="17515440"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2"/>
          <p:cNvSpPr/>
          <p:nvPr/>
        </p:nvSpPr>
        <p:spPr>
          <a:xfrm>
            <a:off x="17515440" y="8159750"/>
            <a:ext cx="4572572"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2"/>
          <p:cNvSpPr/>
          <p:nvPr/>
        </p:nvSpPr>
        <p:spPr>
          <a:xfrm>
            <a:off x="17515440" y="8159750"/>
            <a:ext cx="4724991"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Threats</a:t>
            </a:r>
            <a:endParaRPr b="0" i="0" sz="3600" u="none" cap="none" strike="noStrike">
              <a:solidFill>
                <a:schemeClr val="dk1"/>
              </a:solidFill>
              <a:latin typeface="Calibri"/>
              <a:ea typeface="Calibri"/>
              <a:cs typeface="Calibri"/>
              <a:sym typeface="Calibri"/>
            </a:endParaRPr>
          </a:p>
        </p:txBody>
      </p:sp>
      <p:sp>
        <p:nvSpPr>
          <p:cNvPr id="383" name="Google Shape;383;p12"/>
          <p:cNvSpPr/>
          <p:nvPr/>
        </p:nvSpPr>
        <p:spPr>
          <a:xfrm>
            <a:off x="17515440" y="9163050"/>
            <a:ext cx="4708055"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8" name="Shape 388"/>
        <p:cNvGrpSpPr/>
        <p:nvPr/>
      </p:nvGrpSpPr>
      <p:grpSpPr>
        <a:xfrm>
          <a:off x="0" y="0"/>
          <a:ext cx="0" cy="0"/>
          <a:chOff x="0" y="0"/>
          <a:chExt cx="0" cy="0"/>
        </a:xfrm>
      </p:grpSpPr>
      <p:pic>
        <p:nvPicPr>
          <p:cNvPr descr=" " id="389" name="Google Shape;389;p13"/>
          <p:cNvPicPr preferRelativeResize="0"/>
          <p:nvPr/>
        </p:nvPicPr>
        <p:blipFill rotWithShape="1">
          <a:blip r:embed="rId3">
            <a:alphaModFix/>
          </a:blip>
          <a:srcRect b="0" l="0" r="0" t="0"/>
          <a:stretch/>
        </p:blipFill>
        <p:spPr>
          <a:xfrm>
            <a:off x="9184051" y="-7721600"/>
            <a:ext cx="10401797" cy="10268893"/>
          </a:xfrm>
          <a:prstGeom prst="rect">
            <a:avLst/>
          </a:prstGeom>
          <a:noFill/>
          <a:ln>
            <a:noFill/>
          </a:ln>
        </p:spPr>
      </p:pic>
      <p:pic>
        <p:nvPicPr>
          <p:cNvPr descr=" " id="390" name="Google Shape;390;p13"/>
          <p:cNvPicPr preferRelativeResize="0"/>
          <p:nvPr/>
        </p:nvPicPr>
        <p:blipFill rotWithShape="1">
          <a:blip r:embed="rId4">
            <a:alphaModFix/>
          </a:blip>
          <a:srcRect b="0" l="0" r="0" t="0"/>
          <a:stretch/>
        </p:blipFill>
        <p:spPr>
          <a:xfrm>
            <a:off x="22020053" y="88900"/>
            <a:ext cx="9251255" cy="10553799"/>
          </a:xfrm>
          <a:prstGeom prst="rect">
            <a:avLst/>
          </a:prstGeom>
          <a:noFill/>
          <a:ln>
            <a:noFill/>
          </a:ln>
        </p:spPr>
      </p:pic>
      <p:pic>
        <p:nvPicPr>
          <p:cNvPr descr=" " id="391" name="Google Shape;391;p13"/>
          <p:cNvPicPr preferRelativeResize="0"/>
          <p:nvPr/>
        </p:nvPicPr>
        <p:blipFill rotWithShape="1">
          <a:blip r:embed="rId5">
            <a:alphaModFix/>
          </a:blip>
          <a:srcRect b="0" l="0" r="0" t="0"/>
          <a:stretch/>
        </p:blipFill>
        <p:spPr>
          <a:xfrm>
            <a:off x="759638" y="11214100"/>
            <a:ext cx="11141750" cy="9328621"/>
          </a:xfrm>
          <a:prstGeom prst="rect">
            <a:avLst/>
          </a:prstGeom>
          <a:noFill/>
          <a:ln>
            <a:noFill/>
          </a:ln>
        </p:spPr>
      </p:pic>
      <p:pic>
        <p:nvPicPr>
          <p:cNvPr descr=" " id="392" name="Google Shape;392;p13"/>
          <p:cNvPicPr preferRelativeResize="0"/>
          <p:nvPr/>
        </p:nvPicPr>
        <p:blipFill rotWithShape="1">
          <a:blip r:embed="rId6">
            <a:alphaModFix/>
          </a:blip>
          <a:srcRect b="0" l="0" r="0" t="0"/>
          <a:stretch/>
        </p:blipFill>
        <p:spPr>
          <a:xfrm>
            <a:off x="13031829" y="12319000"/>
            <a:ext cx="2718140" cy="1219200"/>
          </a:xfrm>
          <a:prstGeom prst="rect">
            <a:avLst/>
          </a:prstGeom>
          <a:noFill/>
          <a:ln>
            <a:noFill/>
          </a:ln>
        </p:spPr>
      </p:pic>
      <p:pic>
        <p:nvPicPr>
          <p:cNvPr descr=" " id="393" name="Google Shape;393;p13"/>
          <p:cNvPicPr preferRelativeResize="0"/>
          <p:nvPr/>
        </p:nvPicPr>
        <p:blipFill rotWithShape="1">
          <a:blip r:embed="rId7">
            <a:alphaModFix/>
          </a:blip>
          <a:srcRect b="0" l="0" r="0" t="0"/>
          <a:stretch/>
        </p:blipFill>
        <p:spPr>
          <a:xfrm>
            <a:off x="101613" y="431800"/>
            <a:ext cx="2718140" cy="1206500"/>
          </a:xfrm>
          <a:prstGeom prst="rect">
            <a:avLst/>
          </a:prstGeom>
          <a:noFill/>
          <a:ln>
            <a:noFill/>
          </a:ln>
        </p:spPr>
      </p:pic>
      <p:pic>
        <p:nvPicPr>
          <p:cNvPr descr=" " id="394" name="Google Shape;394;p13"/>
          <p:cNvPicPr preferRelativeResize="0"/>
          <p:nvPr/>
        </p:nvPicPr>
        <p:blipFill rotWithShape="1">
          <a:blip r:embed="rId8">
            <a:alphaModFix/>
          </a:blip>
          <a:srcRect b="0" l="0" r="0" t="0"/>
          <a:stretch/>
        </p:blipFill>
        <p:spPr>
          <a:xfrm>
            <a:off x="22765524" y="927100"/>
            <a:ext cx="1227775" cy="1417972"/>
          </a:xfrm>
          <a:prstGeom prst="rect">
            <a:avLst/>
          </a:prstGeom>
          <a:noFill/>
          <a:ln>
            <a:noFill/>
          </a:ln>
        </p:spPr>
      </p:pic>
      <p:pic>
        <p:nvPicPr>
          <p:cNvPr descr=" " id="395" name="Google Shape;395;p13"/>
          <p:cNvPicPr preferRelativeResize="0"/>
          <p:nvPr/>
        </p:nvPicPr>
        <p:blipFill rotWithShape="1">
          <a:blip r:embed="rId9">
            <a:alphaModFix/>
          </a:blip>
          <a:srcRect b="0" l="0" r="0" t="0"/>
          <a:stretch/>
        </p:blipFill>
        <p:spPr>
          <a:xfrm>
            <a:off x="22024553" y="12674600"/>
            <a:ext cx="685886" cy="711200"/>
          </a:xfrm>
          <a:prstGeom prst="rect">
            <a:avLst/>
          </a:prstGeom>
          <a:noFill/>
          <a:ln>
            <a:noFill/>
          </a:ln>
        </p:spPr>
      </p:pic>
      <p:pic>
        <p:nvPicPr>
          <p:cNvPr descr=" " id="396" name="Google Shape;396;p13"/>
          <p:cNvPicPr preferRelativeResize="0"/>
          <p:nvPr/>
        </p:nvPicPr>
        <p:blipFill rotWithShape="1">
          <a:blip r:embed="rId10">
            <a:alphaModFix/>
          </a:blip>
          <a:srcRect b="0" l="0" r="0" t="0"/>
          <a:stretch/>
        </p:blipFill>
        <p:spPr>
          <a:xfrm>
            <a:off x="-120504" y="11188700"/>
            <a:ext cx="1581186" cy="1489608"/>
          </a:xfrm>
          <a:prstGeom prst="rect">
            <a:avLst/>
          </a:prstGeom>
          <a:noFill/>
          <a:ln>
            <a:noFill/>
          </a:ln>
        </p:spPr>
      </p:pic>
      <p:pic>
        <p:nvPicPr>
          <p:cNvPr descr=" " id="397" name="Google Shape;397;p13"/>
          <p:cNvPicPr preferRelativeResize="0"/>
          <p:nvPr/>
        </p:nvPicPr>
        <p:blipFill rotWithShape="1">
          <a:blip r:embed="rId11">
            <a:alphaModFix/>
          </a:blip>
          <a:srcRect b="0" l="0" r="0" t="0"/>
          <a:stretch/>
        </p:blipFill>
        <p:spPr>
          <a:xfrm>
            <a:off x="19204800" y="292100"/>
            <a:ext cx="1282860" cy="1282700"/>
          </a:xfrm>
          <a:prstGeom prst="rect">
            <a:avLst/>
          </a:prstGeom>
          <a:noFill/>
          <a:ln>
            <a:noFill/>
          </a:ln>
        </p:spPr>
      </p:pic>
      <p:pic>
        <p:nvPicPr>
          <p:cNvPr descr=" " id="398" name="Google Shape;398;p13"/>
          <p:cNvPicPr preferRelativeResize="0"/>
          <p:nvPr/>
        </p:nvPicPr>
        <p:blipFill rotWithShape="1">
          <a:blip r:embed="rId12">
            <a:alphaModFix/>
          </a:blip>
          <a:srcRect b="0" l="0" r="0" t="0"/>
          <a:stretch/>
        </p:blipFill>
        <p:spPr>
          <a:xfrm>
            <a:off x="-115949" y="3302000"/>
            <a:ext cx="2376831" cy="2411512"/>
          </a:xfrm>
          <a:prstGeom prst="rect">
            <a:avLst/>
          </a:prstGeom>
          <a:noFill/>
          <a:ln>
            <a:noFill/>
          </a:ln>
        </p:spPr>
      </p:pic>
      <p:pic>
        <p:nvPicPr>
          <p:cNvPr descr=" " id="399" name="Google Shape;399;p13"/>
          <p:cNvPicPr preferRelativeResize="0"/>
          <p:nvPr/>
        </p:nvPicPr>
        <p:blipFill rotWithShape="1">
          <a:blip r:embed="rId13">
            <a:alphaModFix/>
          </a:blip>
          <a:srcRect b="0" l="0" r="0" t="0"/>
          <a:stretch/>
        </p:blipFill>
        <p:spPr>
          <a:xfrm>
            <a:off x="22937749" y="10896600"/>
            <a:ext cx="1449299" cy="1781299"/>
          </a:xfrm>
          <a:prstGeom prst="rect">
            <a:avLst/>
          </a:prstGeom>
          <a:noFill/>
          <a:ln>
            <a:noFill/>
          </a:ln>
        </p:spPr>
      </p:pic>
      <p:sp>
        <p:nvSpPr>
          <p:cNvPr id="400" name="Google Shape;40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1" name="Google Shape;401;p13"/>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402" name="Google Shape;402;p13"/>
          <p:cNvPicPr preferRelativeResize="0"/>
          <p:nvPr/>
        </p:nvPicPr>
        <p:blipFill rotWithShape="1">
          <a:blip r:embed="rId15">
            <a:alphaModFix/>
          </a:blip>
          <a:srcRect b="0" l="0" r="0" t="0"/>
          <a:stretch/>
        </p:blipFill>
        <p:spPr>
          <a:xfrm>
            <a:off x="16905813" y="-101600"/>
            <a:ext cx="6084060" cy="12369800"/>
          </a:xfrm>
          <a:prstGeom prst="rect">
            <a:avLst/>
          </a:prstGeom>
          <a:noFill/>
          <a:ln>
            <a:noFill/>
          </a:ln>
        </p:spPr>
      </p:pic>
      <p:pic>
        <p:nvPicPr>
          <p:cNvPr descr=" " id="403" name="Google Shape;403;p13"/>
          <p:cNvPicPr preferRelativeResize="0"/>
          <p:nvPr/>
        </p:nvPicPr>
        <p:blipFill rotWithShape="1">
          <a:blip r:embed="rId16">
            <a:alphaModFix/>
          </a:blip>
          <a:srcRect b="0" l="0" r="0" t="0"/>
          <a:stretch/>
        </p:blipFill>
        <p:spPr>
          <a:xfrm>
            <a:off x="10491511" y="1346200"/>
            <a:ext cx="6084060" cy="12369800"/>
          </a:xfrm>
          <a:prstGeom prst="rect">
            <a:avLst/>
          </a:prstGeom>
          <a:noFill/>
          <a:ln>
            <a:noFill/>
          </a:ln>
        </p:spPr>
      </p:pic>
      <p:sp>
        <p:nvSpPr>
          <p:cNvPr id="404" name="Google Shape;404;p13"/>
          <p:cNvSpPr/>
          <p:nvPr/>
        </p:nvSpPr>
        <p:spPr>
          <a:xfrm>
            <a:off x="1397175" y="2197100"/>
            <a:ext cx="10690503"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acifico"/>
              <a:buNone/>
            </a:pPr>
            <a:r>
              <a:rPr b="0" i="0" lang="en-US" sz="8000" u="none" cap="none" strike="noStrike">
                <a:solidFill>
                  <a:srgbClr val="0E0E0E"/>
                </a:solidFill>
                <a:latin typeface="Pacifico"/>
                <a:ea typeface="Pacifico"/>
                <a:cs typeface="Pacifico"/>
                <a:sym typeface="Pacifico"/>
              </a:rPr>
              <a:t>Some Data</a:t>
            </a:r>
            <a:endParaRPr b="0" i="0" sz="8000" u="none" cap="none" strike="noStrike">
              <a:solidFill>
                <a:schemeClr val="dk1"/>
              </a:solidFill>
              <a:latin typeface="Calibri"/>
              <a:ea typeface="Calibri"/>
              <a:cs typeface="Calibri"/>
              <a:sym typeface="Calibri"/>
            </a:endParaRPr>
          </a:p>
        </p:txBody>
      </p:sp>
      <p:sp>
        <p:nvSpPr>
          <p:cNvPr id="405" name="Google Shape;405;p13"/>
          <p:cNvSpPr/>
          <p:nvPr/>
        </p:nvSpPr>
        <p:spPr>
          <a:xfrm>
            <a:off x="1244756" y="4686300"/>
            <a:ext cx="8573572" cy="723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3"/>
          <p:cNvSpPr/>
          <p:nvPr/>
        </p:nvSpPr>
        <p:spPr>
          <a:xfrm>
            <a:off x="1244756" y="4686300"/>
            <a:ext cx="8573572" cy="21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3"/>
          <p:cNvSpPr/>
          <p:nvPr/>
        </p:nvSpPr>
        <p:spPr>
          <a:xfrm>
            <a:off x="1244756" y="4857750"/>
            <a:ext cx="1943343"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3"/>
          <p:cNvSpPr/>
          <p:nvPr/>
        </p:nvSpPr>
        <p:spPr>
          <a:xfrm>
            <a:off x="1244756" y="4857750"/>
            <a:ext cx="2282052"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75%</a:t>
            </a:r>
            <a:endParaRPr b="0" i="0" sz="8000" u="none" cap="none" strike="noStrike">
              <a:solidFill>
                <a:schemeClr val="dk1"/>
              </a:solidFill>
              <a:latin typeface="Calibri"/>
              <a:ea typeface="Calibri"/>
              <a:cs typeface="Calibri"/>
              <a:sym typeface="Calibri"/>
            </a:endParaRPr>
          </a:p>
        </p:txBody>
      </p:sp>
      <p:sp>
        <p:nvSpPr>
          <p:cNvPr id="409" name="Google Shape;409;p13"/>
          <p:cNvSpPr/>
          <p:nvPr/>
        </p:nvSpPr>
        <p:spPr>
          <a:xfrm>
            <a:off x="3391324" y="4686300"/>
            <a:ext cx="6427003" cy="21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3"/>
          <p:cNvSpPr/>
          <p:nvPr/>
        </p:nvSpPr>
        <p:spPr>
          <a:xfrm>
            <a:off x="3391324" y="4686300"/>
            <a:ext cx="6579422"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Enchanted Creatures</a:t>
            </a:r>
            <a:endParaRPr b="0" i="0" sz="3600" u="none" cap="none" strike="noStrike">
              <a:solidFill>
                <a:schemeClr val="dk1"/>
              </a:solidFill>
              <a:latin typeface="Calibri"/>
              <a:ea typeface="Calibri"/>
              <a:cs typeface="Calibri"/>
              <a:sym typeface="Calibri"/>
            </a:endParaRPr>
          </a:p>
        </p:txBody>
      </p:sp>
      <p:sp>
        <p:nvSpPr>
          <p:cNvPr id="411" name="Google Shape;411;p13"/>
          <p:cNvSpPr/>
          <p:nvPr/>
        </p:nvSpPr>
        <p:spPr>
          <a:xfrm>
            <a:off x="3391324" y="5588000"/>
            <a:ext cx="656248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412" name="Google Shape;412;p13"/>
          <p:cNvSpPr/>
          <p:nvPr/>
        </p:nvSpPr>
        <p:spPr>
          <a:xfrm>
            <a:off x="1244756" y="7416800"/>
            <a:ext cx="857357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3"/>
          <p:cNvSpPr/>
          <p:nvPr/>
        </p:nvSpPr>
        <p:spPr>
          <a:xfrm>
            <a:off x="1244756" y="7416800"/>
            <a:ext cx="201955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3"/>
          <p:cNvSpPr/>
          <p:nvPr/>
        </p:nvSpPr>
        <p:spPr>
          <a:xfrm>
            <a:off x="1244756" y="7416800"/>
            <a:ext cx="2358261"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60%</a:t>
            </a:r>
            <a:endParaRPr b="0" i="0" sz="8000" u="none" cap="none" strike="noStrike">
              <a:solidFill>
                <a:schemeClr val="dk1"/>
              </a:solidFill>
              <a:latin typeface="Calibri"/>
              <a:ea typeface="Calibri"/>
              <a:cs typeface="Calibri"/>
              <a:sym typeface="Calibri"/>
            </a:endParaRPr>
          </a:p>
        </p:txBody>
      </p:sp>
      <p:sp>
        <p:nvSpPr>
          <p:cNvPr id="415" name="Google Shape;415;p13"/>
          <p:cNvSpPr/>
          <p:nvPr/>
        </p:nvSpPr>
        <p:spPr>
          <a:xfrm>
            <a:off x="3467533" y="7550150"/>
            <a:ext cx="6350794" cy="15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3"/>
          <p:cNvSpPr/>
          <p:nvPr/>
        </p:nvSpPr>
        <p:spPr>
          <a:xfrm>
            <a:off x="3467533" y="7550150"/>
            <a:ext cx="6503213"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Magic-Wielding Individuals</a:t>
            </a:r>
            <a:endParaRPr b="0" i="0" sz="3600" u="none" cap="none" strike="noStrike">
              <a:solidFill>
                <a:schemeClr val="dk1"/>
              </a:solidFill>
              <a:latin typeface="Calibri"/>
              <a:ea typeface="Calibri"/>
              <a:cs typeface="Calibri"/>
              <a:sym typeface="Calibri"/>
            </a:endParaRPr>
          </a:p>
        </p:txBody>
      </p:sp>
      <p:sp>
        <p:nvSpPr>
          <p:cNvPr id="417" name="Google Shape;417;p13"/>
          <p:cNvSpPr/>
          <p:nvPr/>
        </p:nvSpPr>
        <p:spPr>
          <a:xfrm>
            <a:off x="3467533" y="8451850"/>
            <a:ext cx="6486277"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418" name="Google Shape;418;p13"/>
          <p:cNvSpPr/>
          <p:nvPr/>
        </p:nvSpPr>
        <p:spPr>
          <a:xfrm>
            <a:off x="1244756" y="9804400"/>
            <a:ext cx="8573572" cy="21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3"/>
          <p:cNvSpPr/>
          <p:nvPr/>
        </p:nvSpPr>
        <p:spPr>
          <a:xfrm>
            <a:off x="1244756" y="9975850"/>
            <a:ext cx="201955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3"/>
          <p:cNvSpPr/>
          <p:nvPr/>
        </p:nvSpPr>
        <p:spPr>
          <a:xfrm>
            <a:off x="1244756" y="9975850"/>
            <a:ext cx="2358261"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90%</a:t>
            </a:r>
            <a:endParaRPr b="0" i="0" sz="8000" u="none" cap="none" strike="noStrike">
              <a:solidFill>
                <a:schemeClr val="dk1"/>
              </a:solidFill>
              <a:latin typeface="Calibri"/>
              <a:ea typeface="Calibri"/>
              <a:cs typeface="Calibri"/>
              <a:sym typeface="Calibri"/>
            </a:endParaRPr>
          </a:p>
        </p:txBody>
      </p:sp>
      <p:sp>
        <p:nvSpPr>
          <p:cNvPr id="421" name="Google Shape;421;p13"/>
          <p:cNvSpPr/>
          <p:nvPr/>
        </p:nvSpPr>
        <p:spPr>
          <a:xfrm>
            <a:off x="3467533" y="9804400"/>
            <a:ext cx="6350794" cy="21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3"/>
          <p:cNvSpPr/>
          <p:nvPr/>
        </p:nvSpPr>
        <p:spPr>
          <a:xfrm>
            <a:off x="3467533" y="9804400"/>
            <a:ext cx="6503213"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Spells Cast</a:t>
            </a:r>
            <a:endParaRPr b="0" i="0" sz="3600" u="none" cap="none" strike="noStrike">
              <a:solidFill>
                <a:schemeClr val="dk1"/>
              </a:solidFill>
              <a:latin typeface="Calibri"/>
              <a:ea typeface="Calibri"/>
              <a:cs typeface="Calibri"/>
              <a:sym typeface="Calibri"/>
            </a:endParaRPr>
          </a:p>
        </p:txBody>
      </p:sp>
      <p:sp>
        <p:nvSpPr>
          <p:cNvPr id="423" name="Google Shape;423;p13"/>
          <p:cNvSpPr/>
          <p:nvPr/>
        </p:nvSpPr>
        <p:spPr>
          <a:xfrm>
            <a:off x="3467533" y="107061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8" name="Shape 428"/>
        <p:cNvGrpSpPr/>
        <p:nvPr/>
      </p:nvGrpSpPr>
      <p:grpSpPr>
        <a:xfrm>
          <a:off x="0" y="0"/>
          <a:ext cx="0" cy="0"/>
          <a:chOff x="0" y="0"/>
          <a:chExt cx="0" cy="0"/>
        </a:xfrm>
      </p:grpSpPr>
      <p:pic>
        <p:nvPicPr>
          <p:cNvPr descr=" " id="429" name="Google Shape;429;p14"/>
          <p:cNvPicPr preferRelativeResize="0"/>
          <p:nvPr/>
        </p:nvPicPr>
        <p:blipFill rotWithShape="1">
          <a:blip r:embed="rId3">
            <a:alphaModFix/>
          </a:blip>
          <a:srcRect b="0" l="0" r="0" t="0"/>
          <a:stretch/>
        </p:blipFill>
        <p:spPr>
          <a:xfrm>
            <a:off x="-3683460" y="1092200"/>
            <a:ext cx="9373362" cy="12927732"/>
          </a:xfrm>
          <a:prstGeom prst="rect">
            <a:avLst/>
          </a:prstGeom>
          <a:noFill/>
          <a:ln>
            <a:noFill/>
          </a:ln>
        </p:spPr>
      </p:pic>
      <p:pic>
        <p:nvPicPr>
          <p:cNvPr descr=" " id="430" name="Google Shape;430;p14"/>
          <p:cNvPicPr preferRelativeResize="0"/>
          <p:nvPr/>
        </p:nvPicPr>
        <p:blipFill rotWithShape="1">
          <a:blip r:embed="rId4">
            <a:alphaModFix/>
          </a:blip>
          <a:srcRect b="0" l="0" r="0" t="0"/>
          <a:stretch/>
        </p:blipFill>
        <p:spPr>
          <a:xfrm>
            <a:off x="18607826" y="-3886200"/>
            <a:ext cx="9373362" cy="12927732"/>
          </a:xfrm>
          <a:prstGeom prst="rect">
            <a:avLst/>
          </a:prstGeom>
          <a:noFill/>
          <a:ln>
            <a:noFill/>
          </a:ln>
        </p:spPr>
      </p:pic>
      <p:pic>
        <p:nvPicPr>
          <p:cNvPr descr=" " id="431" name="Google Shape;431;p14"/>
          <p:cNvPicPr preferRelativeResize="0"/>
          <p:nvPr/>
        </p:nvPicPr>
        <p:blipFill rotWithShape="1">
          <a:blip r:embed="rId5">
            <a:alphaModFix/>
          </a:blip>
          <a:srcRect b="0" l="0" r="0" t="0"/>
          <a:stretch/>
        </p:blipFill>
        <p:spPr>
          <a:xfrm>
            <a:off x="9056232" y="8864600"/>
            <a:ext cx="10655435" cy="10301883"/>
          </a:xfrm>
          <a:prstGeom prst="rect">
            <a:avLst/>
          </a:prstGeom>
          <a:noFill/>
          <a:ln>
            <a:noFill/>
          </a:ln>
        </p:spPr>
      </p:pic>
      <p:pic>
        <p:nvPicPr>
          <p:cNvPr descr=" " id="432" name="Google Shape;432;p14"/>
          <p:cNvPicPr preferRelativeResize="0"/>
          <p:nvPr/>
        </p:nvPicPr>
        <p:blipFill rotWithShape="1">
          <a:blip r:embed="rId6">
            <a:alphaModFix/>
          </a:blip>
          <a:srcRect b="0" l="0" r="0" t="0"/>
          <a:stretch/>
        </p:blipFill>
        <p:spPr>
          <a:xfrm>
            <a:off x="8370346" y="1257300"/>
            <a:ext cx="3086486" cy="1384300"/>
          </a:xfrm>
          <a:prstGeom prst="rect">
            <a:avLst/>
          </a:prstGeom>
          <a:noFill/>
          <a:ln>
            <a:noFill/>
          </a:ln>
        </p:spPr>
      </p:pic>
      <p:pic>
        <p:nvPicPr>
          <p:cNvPr descr=" " id="433" name="Google Shape;433;p14"/>
          <p:cNvPicPr preferRelativeResize="0"/>
          <p:nvPr/>
        </p:nvPicPr>
        <p:blipFill rotWithShape="1">
          <a:blip r:embed="rId7">
            <a:alphaModFix/>
          </a:blip>
          <a:srcRect b="0" l="0" r="0" t="0"/>
          <a:stretch/>
        </p:blipFill>
        <p:spPr>
          <a:xfrm>
            <a:off x="4928216" y="10744200"/>
            <a:ext cx="2194426" cy="1877169"/>
          </a:xfrm>
          <a:prstGeom prst="rect">
            <a:avLst/>
          </a:prstGeom>
          <a:noFill/>
          <a:ln>
            <a:noFill/>
          </a:ln>
        </p:spPr>
      </p:pic>
      <p:pic>
        <p:nvPicPr>
          <p:cNvPr descr=" " id="434" name="Google Shape;434;p14"/>
          <p:cNvPicPr preferRelativeResize="0"/>
          <p:nvPr/>
        </p:nvPicPr>
        <p:blipFill rotWithShape="1">
          <a:blip r:embed="rId8">
            <a:alphaModFix/>
          </a:blip>
          <a:srcRect b="0" l="0" r="0" t="0"/>
          <a:stretch/>
        </p:blipFill>
        <p:spPr>
          <a:xfrm>
            <a:off x="14149568" y="1092200"/>
            <a:ext cx="749394" cy="685800"/>
          </a:xfrm>
          <a:prstGeom prst="rect">
            <a:avLst/>
          </a:prstGeom>
          <a:noFill/>
          <a:ln>
            <a:noFill/>
          </a:ln>
        </p:spPr>
      </p:pic>
      <p:pic>
        <p:nvPicPr>
          <p:cNvPr descr=" " id="435" name="Google Shape;435;p14"/>
          <p:cNvPicPr preferRelativeResize="0"/>
          <p:nvPr/>
        </p:nvPicPr>
        <p:blipFill rotWithShape="1">
          <a:blip r:embed="rId9">
            <a:alphaModFix/>
          </a:blip>
          <a:srcRect b="0" l="0" r="0" t="0"/>
          <a:stretch/>
        </p:blipFill>
        <p:spPr>
          <a:xfrm>
            <a:off x="4636079" y="8750300"/>
            <a:ext cx="685886" cy="711200"/>
          </a:xfrm>
          <a:prstGeom prst="rect">
            <a:avLst/>
          </a:prstGeom>
          <a:noFill/>
          <a:ln>
            <a:noFill/>
          </a:ln>
        </p:spPr>
      </p:pic>
      <p:pic>
        <p:nvPicPr>
          <p:cNvPr descr=" " id="436" name="Google Shape;436;p14"/>
          <p:cNvPicPr preferRelativeResize="0"/>
          <p:nvPr/>
        </p:nvPicPr>
        <p:blipFill rotWithShape="1">
          <a:blip r:embed="rId10">
            <a:alphaModFix/>
          </a:blip>
          <a:srcRect b="0" l="0" r="0" t="0"/>
          <a:stretch/>
        </p:blipFill>
        <p:spPr>
          <a:xfrm>
            <a:off x="16816902" y="5613400"/>
            <a:ext cx="685886" cy="711200"/>
          </a:xfrm>
          <a:prstGeom prst="rect">
            <a:avLst/>
          </a:prstGeom>
          <a:noFill/>
          <a:ln>
            <a:noFill/>
          </a:ln>
        </p:spPr>
      </p:pic>
      <p:pic>
        <p:nvPicPr>
          <p:cNvPr descr=" " id="437" name="Google Shape;437;p14"/>
          <p:cNvPicPr preferRelativeResize="0"/>
          <p:nvPr/>
        </p:nvPicPr>
        <p:blipFill rotWithShape="1">
          <a:blip r:embed="rId11">
            <a:alphaModFix/>
          </a:blip>
          <a:srcRect b="0" l="0" r="0" t="0"/>
          <a:stretch/>
        </p:blipFill>
        <p:spPr>
          <a:xfrm>
            <a:off x="17591699" y="139700"/>
            <a:ext cx="2175990" cy="2239789"/>
          </a:xfrm>
          <a:prstGeom prst="rect">
            <a:avLst/>
          </a:prstGeom>
          <a:noFill/>
          <a:ln>
            <a:noFill/>
          </a:ln>
        </p:spPr>
      </p:pic>
      <p:pic>
        <p:nvPicPr>
          <p:cNvPr descr=" " id="438" name="Google Shape;438;p14"/>
          <p:cNvPicPr preferRelativeResize="0"/>
          <p:nvPr/>
        </p:nvPicPr>
        <p:blipFill rotWithShape="1">
          <a:blip r:embed="rId12">
            <a:alphaModFix/>
          </a:blip>
          <a:srcRect b="0" l="0" r="0" t="0"/>
          <a:stretch/>
        </p:blipFill>
        <p:spPr>
          <a:xfrm>
            <a:off x="2997575" y="431800"/>
            <a:ext cx="1925264" cy="2632918"/>
          </a:xfrm>
          <a:prstGeom prst="rect">
            <a:avLst/>
          </a:prstGeom>
          <a:noFill/>
          <a:ln>
            <a:noFill/>
          </a:ln>
        </p:spPr>
      </p:pic>
      <p:pic>
        <p:nvPicPr>
          <p:cNvPr descr=" " id="439" name="Google Shape;439;p14"/>
          <p:cNvPicPr preferRelativeResize="0"/>
          <p:nvPr/>
        </p:nvPicPr>
        <p:blipFill rotWithShape="1">
          <a:blip r:embed="rId13">
            <a:alphaModFix/>
          </a:blip>
          <a:srcRect b="0" l="0" r="0" t="0"/>
          <a:stretch/>
        </p:blipFill>
        <p:spPr>
          <a:xfrm>
            <a:off x="20640080" y="10160000"/>
            <a:ext cx="1701479" cy="1708224"/>
          </a:xfrm>
          <a:prstGeom prst="rect">
            <a:avLst/>
          </a:prstGeom>
          <a:noFill/>
          <a:ln>
            <a:noFill/>
          </a:ln>
        </p:spPr>
      </p:pic>
      <p:sp>
        <p:nvSpPr>
          <p:cNvPr id="440" name="Google Shape;440;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p14"/>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442" name="Google Shape;442;p14"/>
          <p:cNvSpPr/>
          <p:nvPr/>
        </p:nvSpPr>
        <p:spPr>
          <a:xfrm>
            <a:off x="4305838" y="1968500"/>
            <a:ext cx="1576267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4"/>
          <p:cNvSpPr/>
          <p:nvPr/>
        </p:nvSpPr>
        <p:spPr>
          <a:xfrm>
            <a:off x="4305838" y="1968500"/>
            <a:ext cx="15762670" cy="61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4"/>
          <p:cNvSpPr/>
          <p:nvPr/>
        </p:nvSpPr>
        <p:spPr>
          <a:xfrm>
            <a:off x="6376197" y="1968500"/>
            <a:ext cx="11621953" cy="63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B7BE"/>
              </a:buClr>
              <a:buSzPts val="24000"/>
              <a:buFont typeface="Pacifico"/>
              <a:buNone/>
            </a:pPr>
            <a:r>
              <a:rPr b="0" i="0" lang="en-US" sz="24000" u="none" cap="none" strike="noStrike">
                <a:solidFill>
                  <a:srgbClr val="2FB7BE"/>
                </a:solidFill>
                <a:latin typeface="Pacifico"/>
                <a:ea typeface="Pacifico"/>
                <a:cs typeface="Pacifico"/>
                <a:sym typeface="Pacifico"/>
              </a:rPr>
              <a:t>234,567</a:t>
            </a:r>
            <a:endParaRPr b="0" i="0" sz="24000" u="none" cap="none" strike="noStrike">
              <a:solidFill>
                <a:schemeClr val="dk1"/>
              </a:solidFill>
              <a:latin typeface="Calibri"/>
              <a:ea typeface="Calibri"/>
              <a:cs typeface="Calibri"/>
              <a:sym typeface="Calibri"/>
            </a:endParaRPr>
          </a:p>
        </p:txBody>
      </p:sp>
      <p:sp>
        <p:nvSpPr>
          <p:cNvPr id="445" name="Google Shape;445;p14"/>
          <p:cNvSpPr/>
          <p:nvPr/>
        </p:nvSpPr>
        <p:spPr>
          <a:xfrm>
            <a:off x="4170355" y="68961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DEE1"/>
              </a:buClr>
              <a:buSzPts val="6400"/>
              <a:buFont typeface="Poppins SemiBold"/>
              <a:buNone/>
            </a:pPr>
            <a:r>
              <a:rPr b="0" i="0" lang="en-US" sz="6400" u="none" cap="none" strike="noStrike">
                <a:solidFill>
                  <a:srgbClr val="FFDEE1"/>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446" name="Google Shape;446;p14"/>
          <p:cNvSpPr/>
          <p:nvPr/>
        </p:nvSpPr>
        <p:spPr>
          <a:xfrm>
            <a:off x="7483352" y="85217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1" name="Shape 451"/>
        <p:cNvGrpSpPr/>
        <p:nvPr/>
      </p:nvGrpSpPr>
      <p:grpSpPr>
        <a:xfrm>
          <a:off x="0" y="0"/>
          <a:ext cx="0" cy="0"/>
          <a:chOff x="0" y="0"/>
          <a:chExt cx="0" cy="0"/>
        </a:xfrm>
      </p:grpSpPr>
      <p:pic>
        <p:nvPicPr>
          <p:cNvPr descr=" " id="452" name="Google Shape;452;p15"/>
          <p:cNvPicPr preferRelativeResize="0"/>
          <p:nvPr/>
        </p:nvPicPr>
        <p:blipFill rotWithShape="1">
          <a:blip r:embed="rId3">
            <a:alphaModFix/>
          </a:blip>
          <a:srcRect b="0" l="0" r="0" t="0"/>
          <a:stretch/>
        </p:blipFill>
        <p:spPr>
          <a:xfrm>
            <a:off x="-3607251" y="-6464300"/>
            <a:ext cx="11535764" cy="10183044"/>
          </a:xfrm>
          <a:prstGeom prst="rect">
            <a:avLst/>
          </a:prstGeom>
          <a:noFill/>
          <a:ln>
            <a:noFill/>
          </a:ln>
        </p:spPr>
      </p:pic>
      <p:pic>
        <p:nvPicPr>
          <p:cNvPr descr=" " id="453" name="Google Shape;453;p15"/>
          <p:cNvPicPr preferRelativeResize="0"/>
          <p:nvPr/>
        </p:nvPicPr>
        <p:blipFill rotWithShape="1">
          <a:blip r:embed="rId4">
            <a:alphaModFix/>
          </a:blip>
          <a:srcRect b="0" l="0" r="0" t="0"/>
          <a:stretch/>
        </p:blipFill>
        <p:spPr>
          <a:xfrm>
            <a:off x="-7036679" y="6858000"/>
            <a:ext cx="9396458" cy="10518601"/>
          </a:xfrm>
          <a:prstGeom prst="rect">
            <a:avLst/>
          </a:prstGeom>
          <a:noFill/>
          <a:ln>
            <a:noFill/>
          </a:ln>
        </p:spPr>
      </p:pic>
      <p:pic>
        <p:nvPicPr>
          <p:cNvPr descr=" " id="454" name="Google Shape;454;p15"/>
          <p:cNvPicPr preferRelativeResize="0"/>
          <p:nvPr/>
        </p:nvPicPr>
        <p:blipFill rotWithShape="1">
          <a:blip r:embed="rId5">
            <a:alphaModFix/>
          </a:blip>
          <a:srcRect b="0" l="0" r="0" t="0"/>
          <a:stretch/>
        </p:blipFill>
        <p:spPr>
          <a:xfrm>
            <a:off x="20424153" y="7112000"/>
            <a:ext cx="9251252" cy="10553799"/>
          </a:xfrm>
          <a:prstGeom prst="rect">
            <a:avLst/>
          </a:prstGeom>
          <a:noFill/>
          <a:ln>
            <a:noFill/>
          </a:ln>
        </p:spPr>
      </p:pic>
      <p:pic>
        <p:nvPicPr>
          <p:cNvPr descr=" " id="455" name="Google Shape;455;p15"/>
          <p:cNvPicPr preferRelativeResize="0"/>
          <p:nvPr/>
        </p:nvPicPr>
        <p:blipFill rotWithShape="1">
          <a:blip r:embed="rId6">
            <a:alphaModFix/>
          </a:blip>
          <a:srcRect b="0" l="0" r="0" t="0"/>
          <a:stretch/>
        </p:blipFill>
        <p:spPr>
          <a:xfrm>
            <a:off x="876410" y="4902200"/>
            <a:ext cx="838305" cy="774700"/>
          </a:xfrm>
          <a:prstGeom prst="rect">
            <a:avLst/>
          </a:prstGeom>
          <a:noFill/>
          <a:ln>
            <a:noFill/>
          </a:ln>
        </p:spPr>
      </p:pic>
      <p:pic>
        <p:nvPicPr>
          <p:cNvPr descr=" " id="456" name="Google Shape;456;p15"/>
          <p:cNvPicPr preferRelativeResize="0"/>
          <p:nvPr/>
        </p:nvPicPr>
        <p:blipFill rotWithShape="1">
          <a:blip r:embed="rId7">
            <a:alphaModFix/>
          </a:blip>
          <a:srcRect b="0" l="0" r="0" t="0"/>
          <a:stretch/>
        </p:blipFill>
        <p:spPr>
          <a:xfrm>
            <a:off x="22532616" y="11607800"/>
            <a:ext cx="1488951" cy="1906265"/>
          </a:xfrm>
          <a:prstGeom prst="rect">
            <a:avLst/>
          </a:prstGeom>
          <a:noFill/>
          <a:ln>
            <a:noFill/>
          </a:ln>
        </p:spPr>
      </p:pic>
      <p:pic>
        <p:nvPicPr>
          <p:cNvPr descr=" " id="457" name="Google Shape;457;p15"/>
          <p:cNvPicPr preferRelativeResize="0"/>
          <p:nvPr/>
        </p:nvPicPr>
        <p:blipFill rotWithShape="1">
          <a:blip r:embed="rId8">
            <a:alphaModFix/>
          </a:blip>
          <a:srcRect b="0" l="0" r="0" t="0"/>
          <a:stretch/>
        </p:blipFill>
        <p:spPr>
          <a:xfrm>
            <a:off x="6744543" y="12738100"/>
            <a:ext cx="2351065" cy="1404020"/>
          </a:xfrm>
          <a:prstGeom prst="rect">
            <a:avLst/>
          </a:prstGeom>
          <a:noFill/>
          <a:ln>
            <a:noFill/>
          </a:ln>
        </p:spPr>
      </p:pic>
      <p:pic>
        <p:nvPicPr>
          <p:cNvPr descr=" " id="458" name="Google Shape;458;p15"/>
          <p:cNvPicPr preferRelativeResize="0"/>
          <p:nvPr/>
        </p:nvPicPr>
        <p:blipFill rotWithShape="1">
          <a:blip r:embed="rId9">
            <a:alphaModFix/>
          </a:blip>
          <a:srcRect b="0" l="0" r="0" t="0"/>
          <a:stretch/>
        </p:blipFill>
        <p:spPr>
          <a:xfrm>
            <a:off x="711289" y="381000"/>
            <a:ext cx="1447981" cy="1460500"/>
          </a:xfrm>
          <a:prstGeom prst="rect">
            <a:avLst/>
          </a:prstGeom>
          <a:noFill/>
          <a:ln>
            <a:noFill/>
          </a:ln>
        </p:spPr>
      </p:pic>
      <p:pic>
        <p:nvPicPr>
          <p:cNvPr descr=" " id="459" name="Google Shape;459;p15"/>
          <p:cNvPicPr preferRelativeResize="0"/>
          <p:nvPr/>
        </p:nvPicPr>
        <p:blipFill rotWithShape="1">
          <a:blip r:embed="rId10">
            <a:alphaModFix/>
          </a:blip>
          <a:srcRect b="0" l="0" r="0" t="0"/>
          <a:stretch/>
        </p:blipFill>
        <p:spPr>
          <a:xfrm>
            <a:off x="22176972" y="381000"/>
            <a:ext cx="2210455" cy="2483172"/>
          </a:xfrm>
          <a:prstGeom prst="rect">
            <a:avLst/>
          </a:prstGeom>
          <a:noFill/>
          <a:ln>
            <a:noFill/>
          </a:ln>
        </p:spPr>
      </p:pic>
      <p:pic>
        <p:nvPicPr>
          <p:cNvPr descr=" " id="460" name="Google Shape;460;p15"/>
          <p:cNvPicPr preferRelativeResize="0"/>
          <p:nvPr/>
        </p:nvPicPr>
        <p:blipFill rotWithShape="1">
          <a:blip r:embed="rId11">
            <a:alphaModFix/>
          </a:blip>
          <a:srcRect b="0" l="0" r="0" t="0"/>
          <a:stretch/>
        </p:blipFill>
        <p:spPr>
          <a:xfrm>
            <a:off x="15114889" y="12382500"/>
            <a:ext cx="2402417" cy="1647379"/>
          </a:xfrm>
          <a:prstGeom prst="rect">
            <a:avLst/>
          </a:prstGeom>
          <a:noFill/>
          <a:ln>
            <a:noFill/>
          </a:ln>
        </p:spPr>
      </p:pic>
      <p:pic>
        <p:nvPicPr>
          <p:cNvPr descr=" " id="461" name="Google Shape;461;p15"/>
          <p:cNvPicPr preferRelativeResize="0"/>
          <p:nvPr/>
        </p:nvPicPr>
        <p:blipFill rotWithShape="1">
          <a:blip r:embed="rId12">
            <a:alphaModFix/>
          </a:blip>
          <a:srcRect b="0" l="0" r="0" t="0"/>
          <a:stretch/>
        </p:blipFill>
        <p:spPr>
          <a:xfrm>
            <a:off x="17515489" y="-190500"/>
            <a:ext cx="1868851" cy="1964283"/>
          </a:xfrm>
          <a:prstGeom prst="rect">
            <a:avLst/>
          </a:prstGeom>
          <a:noFill/>
          <a:ln>
            <a:noFill/>
          </a:ln>
        </p:spPr>
      </p:pic>
      <p:pic>
        <p:nvPicPr>
          <p:cNvPr descr=" " id="462" name="Google Shape;462;p15"/>
          <p:cNvPicPr preferRelativeResize="0"/>
          <p:nvPr/>
        </p:nvPicPr>
        <p:blipFill rotWithShape="1">
          <a:blip r:embed="rId13">
            <a:alphaModFix/>
          </a:blip>
          <a:srcRect b="0" l="0" r="0" t="0"/>
          <a:stretch/>
        </p:blipFill>
        <p:spPr>
          <a:xfrm>
            <a:off x="876410" y="11772900"/>
            <a:ext cx="1620724" cy="1665908"/>
          </a:xfrm>
          <a:prstGeom prst="rect">
            <a:avLst/>
          </a:prstGeom>
          <a:noFill/>
          <a:ln>
            <a:noFill/>
          </a:ln>
        </p:spPr>
      </p:pic>
      <p:sp>
        <p:nvSpPr>
          <p:cNvPr id="463" name="Google Shape;463;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p15"/>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465" name="Google Shape;465;p15"/>
          <p:cNvSpPr/>
          <p:nvPr/>
        </p:nvSpPr>
        <p:spPr>
          <a:xfrm>
            <a:off x="3391324" y="3263900"/>
            <a:ext cx="7874984"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5"/>
          <p:cNvSpPr/>
          <p:nvPr/>
        </p:nvSpPr>
        <p:spPr>
          <a:xfrm>
            <a:off x="3969246" y="3263900"/>
            <a:ext cx="671914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5"/>
          <p:cNvSpPr/>
          <p:nvPr/>
        </p:nvSpPr>
        <p:spPr>
          <a:xfrm>
            <a:off x="3969246" y="3263900"/>
            <a:ext cx="7261074" cy="3399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E1"/>
              </a:buClr>
              <a:buSzPts val="12800"/>
              <a:buFont typeface="Pacifico"/>
              <a:buNone/>
            </a:pPr>
            <a:r>
              <a:rPr b="0" i="0" lang="en-US" sz="12800" u="none" cap="none" strike="noStrike">
                <a:solidFill>
                  <a:srgbClr val="FFDEE1"/>
                </a:solidFill>
                <a:latin typeface="Pacifico"/>
                <a:ea typeface="Pacifico"/>
                <a:cs typeface="Pacifico"/>
                <a:sym typeface="Pacifico"/>
              </a:rPr>
              <a:t>233 Coins</a:t>
            </a:r>
            <a:endParaRPr b="0" i="0" sz="12800" u="none" cap="none" strike="noStrike">
              <a:solidFill>
                <a:schemeClr val="dk1"/>
              </a:solidFill>
              <a:latin typeface="Calibri"/>
              <a:ea typeface="Calibri"/>
              <a:cs typeface="Calibri"/>
              <a:sym typeface="Calibri"/>
            </a:endParaRPr>
          </a:p>
        </p:txBody>
      </p:sp>
      <p:sp>
        <p:nvSpPr>
          <p:cNvPr id="468" name="Google Shape;468;p15"/>
          <p:cNvSpPr/>
          <p:nvPr/>
        </p:nvSpPr>
        <p:spPr>
          <a:xfrm>
            <a:off x="3391324" y="6121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5"/>
          <p:cNvSpPr/>
          <p:nvPr/>
        </p:nvSpPr>
        <p:spPr>
          <a:xfrm>
            <a:off x="3323582" y="6121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70" name="Google Shape;470;p15"/>
          <p:cNvSpPr/>
          <p:nvPr/>
        </p:nvSpPr>
        <p:spPr>
          <a:xfrm>
            <a:off x="3391324" y="6985000"/>
            <a:ext cx="7874984"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5"/>
          <p:cNvSpPr/>
          <p:nvPr/>
        </p:nvSpPr>
        <p:spPr>
          <a:xfrm>
            <a:off x="3524691" y="6985000"/>
            <a:ext cx="7608251"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5"/>
          <p:cNvSpPr/>
          <p:nvPr/>
        </p:nvSpPr>
        <p:spPr>
          <a:xfrm>
            <a:off x="3524691" y="6985000"/>
            <a:ext cx="8150185" cy="3399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12800"/>
              <a:buFont typeface="Pacifico"/>
              <a:buNone/>
            </a:pPr>
            <a:r>
              <a:rPr b="0" i="0" lang="en-US" sz="12800" u="none" cap="none" strike="noStrike">
                <a:solidFill>
                  <a:srgbClr val="2FB7BE"/>
                </a:solidFill>
                <a:latin typeface="Pacifico"/>
                <a:ea typeface="Pacifico"/>
                <a:cs typeface="Pacifico"/>
                <a:sym typeface="Pacifico"/>
              </a:rPr>
              <a:t>456 Hours</a:t>
            </a:r>
            <a:endParaRPr b="0" i="0" sz="12800" u="none" cap="none" strike="noStrike">
              <a:solidFill>
                <a:schemeClr val="dk1"/>
              </a:solidFill>
              <a:latin typeface="Calibri"/>
              <a:ea typeface="Calibri"/>
              <a:cs typeface="Calibri"/>
              <a:sym typeface="Calibri"/>
            </a:endParaRPr>
          </a:p>
        </p:txBody>
      </p:sp>
      <p:sp>
        <p:nvSpPr>
          <p:cNvPr id="473" name="Google Shape;473;p15"/>
          <p:cNvSpPr/>
          <p:nvPr/>
        </p:nvSpPr>
        <p:spPr>
          <a:xfrm>
            <a:off x="3391324" y="98425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5"/>
          <p:cNvSpPr/>
          <p:nvPr/>
        </p:nvSpPr>
        <p:spPr>
          <a:xfrm>
            <a:off x="3323582" y="98425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75" name="Google Shape;475;p15"/>
          <p:cNvSpPr/>
          <p:nvPr/>
        </p:nvSpPr>
        <p:spPr>
          <a:xfrm>
            <a:off x="13552594" y="3263900"/>
            <a:ext cx="7874984"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5"/>
          <p:cNvSpPr/>
          <p:nvPr/>
        </p:nvSpPr>
        <p:spPr>
          <a:xfrm>
            <a:off x="15921440" y="3263900"/>
            <a:ext cx="3137292"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5"/>
          <p:cNvSpPr/>
          <p:nvPr/>
        </p:nvSpPr>
        <p:spPr>
          <a:xfrm>
            <a:off x="15921440" y="3263900"/>
            <a:ext cx="3679227" cy="3399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12800"/>
              <a:buFont typeface="Pacifico"/>
              <a:buNone/>
            </a:pPr>
            <a:r>
              <a:rPr b="0" i="0" lang="en-US" sz="12800" u="none" cap="none" strike="noStrike">
                <a:solidFill>
                  <a:srgbClr val="2FB7BE"/>
                </a:solidFill>
                <a:latin typeface="Pacifico"/>
                <a:ea typeface="Pacifico"/>
                <a:cs typeface="Pacifico"/>
                <a:sym typeface="Pacifico"/>
              </a:rPr>
              <a:t>85%</a:t>
            </a:r>
            <a:endParaRPr b="0" i="0" sz="12800" u="none" cap="none" strike="noStrike">
              <a:solidFill>
                <a:schemeClr val="dk1"/>
              </a:solidFill>
              <a:latin typeface="Calibri"/>
              <a:ea typeface="Calibri"/>
              <a:cs typeface="Calibri"/>
              <a:sym typeface="Calibri"/>
            </a:endParaRPr>
          </a:p>
        </p:txBody>
      </p:sp>
      <p:sp>
        <p:nvSpPr>
          <p:cNvPr id="478" name="Google Shape;478;p15"/>
          <p:cNvSpPr/>
          <p:nvPr/>
        </p:nvSpPr>
        <p:spPr>
          <a:xfrm>
            <a:off x="13552594" y="6121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5"/>
          <p:cNvSpPr/>
          <p:nvPr/>
        </p:nvSpPr>
        <p:spPr>
          <a:xfrm>
            <a:off x="13484852" y="6121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80" name="Google Shape;480;p15"/>
          <p:cNvSpPr/>
          <p:nvPr/>
        </p:nvSpPr>
        <p:spPr>
          <a:xfrm>
            <a:off x="13552594" y="6985000"/>
            <a:ext cx="7874984"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5"/>
          <p:cNvSpPr/>
          <p:nvPr/>
        </p:nvSpPr>
        <p:spPr>
          <a:xfrm>
            <a:off x="14651281" y="6985000"/>
            <a:ext cx="567761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5"/>
          <p:cNvSpPr/>
          <p:nvPr/>
        </p:nvSpPr>
        <p:spPr>
          <a:xfrm>
            <a:off x="14651281" y="6985000"/>
            <a:ext cx="6219544" cy="3399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E1"/>
              </a:buClr>
              <a:buSzPts val="12800"/>
              <a:buFont typeface="Pacifico"/>
              <a:buNone/>
            </a:pPr>
            <a:r>
              <a:rPr b="0" i="0" lang="en-US" sz="12800" u="none" cap="none" strike="noStrike">
                <a:solidFill>
                  <a:srgbClr val="FFDEE1"/>
                </a:solidFill>
                <a:latin typeface="Pacifico"/>
                <a:ea typeface="Pacifico"/>
                <a:cs typeface="Pacifico"/>
                <a:sym typeface="Pacifico"/>
              </a:rPr>
              <a:t>535 Km</a:t>
            </a:r>
            <a:endParaRPr b="0" i="0" sz="12800" u="none" cap="none" strike="noStrike">
              <a:solidFill>
                <a:schemeClr val="dk1"/>
              </a:solidFill>
              <a:latin typeface="Calibri"/>
              <a:ea typeface="Calibri"/>
              <a:cs typeface="Calibri"/>
              <a:sym typeface="Calibri"/>
            </a:endParaRPr>
          </a:p>
        </p:txBody>
      </p:sp>
      <p:sp>
        <p:nvSpPr>
          <p:cNvPr id="483" name="Google Shape;483;p15"/>
          <p:cNvSpPr/>
          <p:nvPr/>
        </p:nvSpPr>
        <p:spPr>
          <a:xfrm>
            <a:off x="13552594" y="98425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5"/>
          <p:cNvSpPr/>
          <p:nvPr/>
        </p:nvSpPr>
        <p:spPr>
          <a:xfrm>
            <a:off x="13484852" y="98425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9" name="Shape 489"/>
        <p:cNvGrpSpPr/>
        <p:nvPr/>
      </p:nvGrpSpPr>
      <p:grpSpPr>
        <a:xfrm>
          <a:off x="0" y="0"/>
          <a:ext cx="0" cy="0"/>
          <a:chOff x="0" y="0"/>
          <a:chExt cx="0" cy="0"/>
        </a:xfrm>
      </p:grpSpPr>
      <p:pic>
        <p:nvPicPr>
          <p:cNvPr descr=" " id="490" name="Google Shape;490;p16"/>
          <p:cNvPicPr preferRelativeResize="0"/>
          <p:nvPr/>
        </p:nvPicPr>
        <p:blipFill rotWithShape="1">
          <a:blip r:embed="rId3">
            <a:alphaModFix/>
          </a:blip>
          <a:srcRect b="0" l="0" r="0" t="0"/>
          <a:stretch/>
        </p:blipFill>
        <p:spPr>
          <a:xfrm>
            <a:off x="4801200" y="-7721600"/>
            <a:ext cx="10401797" cy="10268893"/>
          </a:xfrm>
          <a:prstGeom prst="rect">
            <a:avLst/>
          </a:prstGeom>
          <a:noFill/>
          <a:ln>
            <a:noFill/>
          </a:ln>
        </p:spPr>
      </p:pic>
      <p:pic>
        <p:nvPicPr>
          <p:cNvPr descr=" " id="491" name="Google Shape;491;p16"/>
          <p:cNvPicPr preferRelativeResize="0"/>
          <p:nvPr/>
        </p:nvPicPr>
        <p:blipFill rotWithShape="1">
          <a:blip r:embed="rId4">
            <a:alphaModFix/>
          </a:blip>
          <a:srcRect b="0" l="0" r="0" t="0"/>
          <a:stretch/>
        </p:blipFill>
        <p:spPr>
          <a:xfrm>
            <a:off x="-6884260" y="88900"/>
            <a:ext cx="9251255" cy="10553799"/>
          </a:xfrm>
          <a:prstGeom prst="rect">
            <a:avLst/>
          </a:prstGeom>
          <a:noFill/>
          <a:ln>
            <a:noFill/>
          </a:ln>
        </p:spPr>
      </p:pic>
      <p:pic>
        <p:nvPicPr>
          <p:cNvPr descr=" " id="492" name="Google Shape;492;p16"/>
          <p:cNvPicPr preferRelativeResize="0"/>
          <p:nvPr/>
        </p:nvPicPr>
        <p:blipFill rotWithShape="1">
          <a:blip r:embed="rId5">
            <a:alphaModFix/>
          </a:blip>
          <a:srcRect b="0" l="0" r="0" t="0"/>
          <a:stretch/>
        </p:blipFill>
        <p:spPr>
          <a:xfrm>
            <a:off x="12485661" y="11214100"/>
            <a:ext cx="11141751" cy="9328621"/>
          </a:xfrm>
          <a:prstGeom prst="rect">
            <a:avLst/>
          </a:prstGeom>
          <a:noFill/>
          <a:ln>
            <a:noFill/>
          </a:ln>
        </p:spPr>
      </p:pic>
      <p:pic>
        <p:nvPicPr>
          <p:cNvPr descr=" " id="493" name="Google Shape;493;p16"/>
          <p:cNvPicPr preferRelativeResize="0"/>
          <p:nvPr/>
        </p:nvPicPr>
        <p:blipFill rotWithShape="1">
          <a:blip r:embed="rId6">
            <a:alphaModFix/>
          </a:blip>
          <a:srcRect b="0" l="0" r="0" t="0"/>
          <a:stretch/>
        </p:blipFill>
        <p:spPr>
          <a:xfrm>
            <a:off x="8637080" y="12319000"/>
            <a:ext cx="2718140" cy="1219200"/>
          </a:xfrm>
          <a:prstGeom prst="rect">
            <a:avLst/>
          </a:prstGeom>
          <a:noFill/>
          <a:ln>
            <a:noFill/>
          </a:ln>
        </p:spPr>
      </p:pic>
      <p:pic>
        <p:nvPicPr>
          <p:cNvPr descr=" " id="494" name="Google Shape;494;p16"/>
          <p:cNvPicPr preferRelativeResize="0"/>
          <p:nvPr/>
        </p:nvPicPr>
        <p:blipFill rotWithShape="1">
          <a:blip r:embed="rId7">
            <a:alphaModFix/>
          </a:blip>
          <a:srcRect b="0" l="0" r="0" t="0"/>
          <a:stretch/>
        </p:blipFill>
        <p:spPr>
          <a:xfrm>
            <a:off x="21567296" y="431800"/>
            <a:ext cx="2718140" cy="1206500"/>
          </a:xfrm>
          <a:prstGeom prst="rect">
            <a:avLst/>
          </a:prstGeom>
          <a:noFill/>
          <a:ln>
            <a:noFill/>
          </a:ln>
        </p:spPr>
      </p:pic>
      <p:pic>
        <p:nvPicPr>
          <p:cNvPr descr=" " id="495" name="Google Shape;495;p16"/>
          <p:cNvPicPr preferRelativeResize="0"/>
          <p:nvPr/>
        </p:nvPicPr>
        <p:blipFill rotWithShape="1">
          <a:blip r:embed="rId8">
            <a:alphaModFix/>
          </a:blip>
          <a:srcRect b="0" l="0" r="0" t="0"/>
          <a:stretch/>
        </p:blipFill>
        <p:spPr>
          <a:xfrm>
            <a:off x="393749" y="927100"/>
            <a:ext cx="1227775" cy="1417960"/>
          </a:xfrm>
          <a:prstGeom prst="rect">
            <a:avLst/>
          </a:prstGeom>
          <a:noFill/>
          <a:ln>
            <a:noFill/>
          </a:ln>
        </p:spPr>
      </p:pic>
      <p:pic>
        <p:nvPicPr>
          <p:cNvPr descr=" " id="496" name="Google Shape;496;p16"/>
          <p:cNvPicPr preferRelativeResize="0"/>
          <p:nvPr/>
        </p:nvPicPr>
        <p:blipFill rotWithShape="1">
          <a:blip r:embed="rId9">
            <a:alphaModFix/>
          </a:blip>
          <a:srcRect b="0" l="0" r="0" t="0"/>
          <a:stretch/>
        </p:blipFill>
        <p:spPr>
          <a:xfrm>
            <a:off x="1676610" y="12674600"/>
            <a:ext cx="685886" cy="711200"/>
          </a:xfrm>
          <a:prstGeom prst="rect">
            <a:avLst/>
          </a:prstGeom>
          <a:noFill/>
          <a:ln>
            <a:noFill/>
          </a:ln>
        </p:spPr>
      </p:pic>
      <p:pic>
        <p:nvPicPr>
          <p:cNvPr descr=" " id="497" name="Google Shape;497;p16"/>
          <p:cNvPicPr preferRelativeResize="0"/>
          <p:nvPr/>
        </p:nvPicPr>
        <p:blipFill rotWithShape="1">
          <a:blip r:embed="rId10">
            <a:alphaModFix/>
          </a:blip>
          <a:srcRect b="0" l="0" r="0" t="0"/>
          <a:stretch/>
        </p:blipFill>
        <p:spPr>
          <a:xfrm>
            <a:off x="22926365" y="11188700"/>
            <a:ext cx="1581186" cy="1489596"/>
          </a:xfrm>
          <a:prstGeom prst="rect">
            <a:avLst/>
          </a:prstGeom>
          <a:noFill/>
          <a:ln>
            <a:noFill/>
          </a:ln>
        </p:spPr>
      </p:pic>
      <p:pic>
        <p:nvPicPr>
          <p:cNvPr descr=" " id="498" name="Google Shape;498;p16"/>
          <p:cNvPicPr preferRelativeResize="0"/>
          <p:nvPr/>
        </p:nvPicPr>
        <p:blipFill rotWithShape="1">
          <a:blip r:embed="rId11">
            <a:alphaModFix/>
          </a:blip>
          <a:srcRect b="0" l="0" r="0" t="0"/>
          <a:stretch/>
        </p:blipFill>
        <p:spPr>
          <a:xfrm>
            <a:off x="3899387" y="292100"/>
            <a:ext cx="1282860" cy="1282700"/>
          </a:xfrm>
          <a:prstGeom prst="rect">
            <a:avLst/>
          </a:prstGeom>
          <a:noFill/>
          <a:ln>
            <a:noFill/>
          </a:ln>
        </p:spPr>
      </p:pic>
      <p:pic>
        <p:nvPicPr>
          <p:cNvPr descr=" " id="499" name="Google Shape;499;p16"/>
          <p:cNvPicPr preferRelativeResize="0"/>
          <p:nvPr/>
        </p:nvPicPr>
        <p:blipFill rotWithShape="1">
          <a:blip r:embed="rId12">
            <a:alphaModFix/>
          </a:blip>
          <a:srcRect b="0" l="0" r="0" t="0"/>
          <a:stretch/>
        </p:blipFill>
        <p:spPr>
          <a:xfrm>
            <a:off x="22126165" y="3302000"/>
            <a:ext cx="2376831" cy="2411512"/>
          </a:xfrm>
          <a:prstGeom prst="rect">
            <a:avLst/>
          </a:prstGeom>
          <a:noFill/>
          <a:ln>
            <a:noFill/>
          </a:ln>
        </p:spPr>
      </p:pic>
      <p:pic>
        <p:nvPicPr>
          <p:cNvPr descr=" " id="500" name="Google Shape;500;p16"/>
          <p:cNvPicPr preferRelativeResize="0"/>
          <p:nvPr/>
        </p:nvPicPr>
        <p:blipFill rotWithShape="1">
          <a:blip r:embed="rId13">
            <a:alphaModFix/>
          </a:blip>
          <a:srcRect b="0" l="0" r="0" t="0"/>
          <a:stretch/>
        </p:blipFill>
        <p:spPr>
          <a:xfrm>
            <a:off x="0" y="10896600"/>
            <a:ext cx="1449299" cy="1781299"/>
          </a:xfrm>
          <a:prstGeom prst="rect">
            <a:avLst/>
          </a:prstGeom>
          <a:noFill/>
          <a:ln>
            <a:noFill/>
          </a:ln>
        </p:spPr>
      </p:pic>
      <p:sp>
        <p:nvSpPr>
          <p:cNvPr id="501" name="Google Shape;501;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p16"/>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503" name="Google Shape;503;p16"/>
          <p:cNvSpPr/>
          <p:nvPr/>
        </p:nvSpPr>
        <p:spPr>
          <a:xfrm>
            <a:off x="13450981" y="5753100"/>
            <a:ext cx="8738692"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6"/>
          <p:cNvSpPr/>
          <p:nvPr/>
        </p:nvSpPr>
        <p:spPr>
          <a:xfrm>
            <a:off x="13450981" y="5753100"/>
            <a:ext cx="8738692"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6"/>
          <p:cNvSpPr/>
          <p:nvPr/>
        </p:nvSpPr>
        <p:spPr>
          <a:xfrm>
            <a:off x="13450981" y="5753100"/>
            <a:ext cx="8941918"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A web application</a:t>
            </a:r>
            <a:endParaRPr b="0" i="0" sz="4800" u="none" cap="none" strike="noStrike">
              <a:solidFill>
                <a:schemeClr val="dk1"/>
              </a:solidFill>
              <a:latin typeface="Calibri"/>
              <a:ea typeface="Calibri"/>
              <a:cs typeface="Calibri"/>
              <a:sym typeface="Calibri"/>
            </a:endParaRPr>
          </a:p>
        </p:txBody>
      </p:sp>
      <p:sp>
        <p:nvSpPr>
          <p:cNvPr id="506" name="Google Shape;506;p16"/>
          <p:cNvSpPr/>
          <p:nvPr/>
        </p:nvSpPr>
        <p:spPr>
          <a:xfrm>
            <a:off x="13450981" y="70231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07" name="Google Shape;507;p16"/>
          <p:cNvPicPr preferRelativeResize="0"/>
          <p:nvPr/>
        </p:nvPicPr>
        <p:blipFill rotWithShape="1">
          <a:blip r:embed="rId15">
            <a:alphaModFix/>
          </a:blip>
          <a:srcRect b="0" l="0" r="0" t="0"/>
          <a:stretch/>
        </p:blipFill>
        <p:spPr>
          <a:xfrm>
            <a:off x="254032" y="3251200"/>
            <a:ext cx="13768521" cy="8166100"/>
          </a:xfrm>
          <a:prstGeom prst="rect">
            <a:avLst/>
          </a:prstGeom>
          <a:noFill/>
          <a:ln>
            <a:noFill/>
          </a:ln>
        </p:spPr>
      </p:pic>
      <p:pic>
        <p:nvPicPr>
          <p:cNvPr descr=" " id="508" name="Google Shape;508;p16"/>
          <p:cNvPicPr preferRelativeResize="0"/>
          <p:nvPr/>
        </p:nvPicPr>
        <p:blipFill rotWithShape="1">
          <a:blip r:embed="rId16">
            <a:alphaModFix/>
          </a:blip>
          <a:srcRect b="0" l="0" r="0" t="0"/>
          <a:stretch/>
        </p:blipFill>
        <p:spPr>
          <a:xfrm>
            <a:off x="2184673" y="3594100"/>
            <a:ext cx="9894537" cy="6489700"/>
          </a:xfrm>
          <a:prstGeom prst="rect">
            <a:avLst/>
          </a:prstGeom>
          <a:noFill/>
          <a:ln>
            <a:noFill/>
          </a:ln>
        </p:spPr>
      </p:pic>
      <p:sp>
        <p:nvSpPr>
          <p:cNvPr id="509" name="Google Shape;509;p16"/>
          <p:cNvSpPr/>
          <p:nvPr/>
        </p:nvSpPr>
        <p:spPr>
          <a:xfrm>
            <a:off x="7011276" y="1219200"/>
            <a:ext cx="10690503"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4" name="Shape 514"/>
        <p:cNvGrpSpPr/>
        <p:nvPr/>
      </p:nvGrpSpPr>
      <p:grpSpPr>
        <a:xfrm>
          <a:off x="0" y="0"/>
          <a:ext cx="0" cy="0"/>
          <a:chOff x="0" y="0"/>
          <a:chExt cx="0" cy="0"/>
        </a:xfrm>
      </p:grpSpPr>
      <p:pic>
        <p:nvPicPr>
          <p:cNvPr descr=" " id="515" name="Google Shape;515;p17"/>
          <p:cNvPicPr preferRelativeResize="0"/>
          <p:nvPr/>
        </p:nvPicPr>
        <p:blipFill rotWithShape="1">
          <a:blip r:embed="rId3">
            <a:alphaModFix/>
          </a:blip>
          <a:srcRect b="0" l="0" r="0" t="0"/>
          <a:stretch/>
        </p:blipFill>
        <p:spPr>
          <a:xfrm>
            <a:off x="-3607251" y="-6464300"/>
            <a:ext cx="11535764" cy="10183044"/>
          </a:xfrm>
          <a:prstGeom prst="rect">
            <a:avLst/>
          </a:prstGeom>
          <a:noFill/>
          <a:ln>
            <a:noFill/>
          </a:ln>
        </p:spPr>
      </p:pic>
      <p:pic>
        <p:nvPicPr>
          <p:cNvPr descr=" " id="516" name="Google Shape;516;p17"/>
          <p:cNvPicPr preferRelativeResize="0"/>
          <p:nvPr/>
        </p:nvPicPr>
        <p:blipFill rotWithShape="1">
          <a:blip r:embed="rId4">
            <a:alphaModFix/>
          </a:blip>
          <a:srcRect b="0" l="0" r="0" t="0"/>
          <a:stretch/>
        </p:blipFill>
        <p:spPr>
          <a:xfrm>
            <a:off x="-7036679" y="6858000"/>
            <a:ext cx="9396458" cy="10518601"/>
          </a:xfrm>
          <a:prstGeom prst="rect">
            <a:avLst/>
          </a:prstGeom>
          <a:noFill/>
          <a:ln>
            <a:noFill/>
          </a:ln>
        </p:spPr>
      </p:pic>
      <p:pic>
        <p:nvPicPr>
          <p:cNvPr descr=" " id="517" name="Google Shape;517;p17"/>
          <p:cNvPicPr preferRelativeResize="0"/>
          <p:nvPr/>
        </p:nvPicPr>
        <p:blipFill rotWithShape="1">
          <a:blip r:embed="rId5">
            <a:alphaModFix/>
          </a:blip>
          <a:srcRect b="0" l="0" r="0" t="0"/>
          <a:stretch/>
        </p:blipFill>
        <p:spPr>
          <a:xfrm>
            <a:off x="20424153" y="7112000"/>
            <a:ext cx="9251252" cy="10553799"/>
          </a:xfrm>
          <a:prstGeom prst="rect">
            <a:avLst/>
          </a:prstGeom>
          <a:noFill/>
          <a:ln>
            <a:noFill/>
          </a:ln>
        </p:spPr>
      </p:pic>
      <p:pic>
        <p:nvPicPr>
          <p:cNvPr descr=" " id="518" name="Google Shape;518;p17"/>
          <p:cNvPicPr preferRelativeResize="0"/>
          <p:nvPr/>
        </p:nvPicPr>
        <p:blipFill rotWithShape="1">
          <a:blip r:embed="rId6">
            <a:alphaModFix/>
          </a:blip>
          <a:srcRect b="0" l="0" r="0" t="0"/>
          <a:stretch/>
        </p:blipFill>
        <p:spPr>
          <a:xfrm>
            <a:off x="876410" y="4902200"/>
            <a:ext cx="838305" cy="774700"/>
          </a:xfrm>
          <a:prstGeom prst="rect">
            <a:avLst/>
          </a:prstGeom>
          <a:noFill/>
          <a:ln>
            <a:noFill/>
          </a:ln>
        </p:spPr>
      </p:pic>
      <p:pic>
        <p:nvPicPr>
          <p:cNvPr descr=" " id="519" name="Google Shape;519;p17"/>
          <p:cNvPicPr preferRelativeResize="0"/>
          <p:nvPr/>
        </p:nvPicPr>
        <p:blipFill rotWithShape="1">
          <a:blip r:embed="rId7">
            <a:alphaModFix/>
          </a:blip>
          <a:srcRect b="0" l="0" r="0" t="0"/>
          <a:stretch/>
        </p:blipFill>
        <p:spPr>
          <a:xfrm>
            <a:off x="22532616" y="11607800"/>
            <a:ext cx="1488951" cy="1906265"/>
          </a:xfrm>
          <a:prstGeom prst="rect">
            <a:avLst/>
          </a:prstGeom>
          <a:noFill/>
          <a:ln>
            <a:noFill/>
          </a:ln>
        </p:spPr>
      </p:pic>
      <p:pic>
        <p:nvPicPr>
          <p:cNvPr descr=" " id="520" name="Google Shape;520;p17"/>
          <p:cNvPicPr preferRelativeResize="0"/>
          <p:nvPr/>
        </p:nvPicPr>
        <p:blipFill rotWithShape="1">
          <a:blip r:embed="rId8">
            <a:alphaModFix/>
          </a:blip>
          <a:srcRect b="0" l="0" r="0" t="0"/>
          <a:stretch/>
        </p:blipFill>
        <p:spPr>
          <a:xfrm>
            <a:off x="6744543" y="12738100"/>
            <a:ext cx="2351065" cy="1404020"/>
          </a:xfrm>
          <a:prstGeom prst="rect">
            <a:avLst/>
          </a:prstGeom>
          <a:noFill/>
          <a:ln>
            <a:noFill/>
          </a:ln>
        </p:spPr>
      </p:pic>
      <p:pic>
        <p:nvPicPr>
          <p:cNvPr descr=" " id="521" name="Google Shape;521;p17"/>
          <p:cNvPicPr preferRelativeResize="0"/>
          <p:nvPr/>
        </p:nvPicPr>
        <p:blipFill rotWithShape="1">
          <a:blip r:embed="rId9">
            <a:alphaModFix/>
          </a:blip>
          <a:srcRect b="0" l="0" r="0" t="0"/>
          <a:stretch/>
        </p:blipFill>
        <p:spPr>
          <a:xfrm>
            <a:off x="711289" y="381000"/>
            <a:ext cx="1447981" cy="1460500"/>
          </a:xfrm>
          <a:prstGeom prst="rect">
            <a:avLst/>
          </a:prstGeom>
          <a:noFill/>
          <a:ln>
            <a:noFill/>
          </a:ln>
        </p:spPr>
      </p:pic>
      <p:pic>
        <p:nvPicPr>
          <p:cNvPr descr=" " id="522" name="Google Shape;522;p17"/>
          <p:cNvPicPr preferRelativeResize="0"/>
          <p:nvPr/>
        </p:nvPicPr>
        <p:blipFill rotWithShape="1">
          <a:blip r:embed="rId10">
            <a:alphaModFix/>
          </a:blip>
          <a:srcRect b="0" l="0" r="0" t="0"/>
          <a:stretch/>
        </p:blipFill>
        <p:spPr>
          <a:xfrm>
            <a:off x="22176972" y="381000"/>
            <a:ext cx="2210455" cy="2483172"/>
          </a:xfrm>
          <a:prstGeom prst="rect">
            <a:avLst/>
          </a:prstGeom>
          <a:noFill/>
          <a:ln>
            <a:noFill/>
          </a:ln>
        </p:spPr>
      </p:pic>
      <p:pic>
        <p:nvPicPr>
          <p:cNvPr descr=" " id="523" name="Google Shape;523;p17"/>
          <p:cNvPicPr preferRelativeResize="0"/>
          <p:nvPr/>
        </p:nvPicPr>
        <p:blipFill rotWithShape="1">
          <a:blip r:embed="rId11">
            <a:alphaModFix/>
          </a:blip>
          <a:srcRect b="0" l="0" r="0" t="0"/>
          <a:stretch/>
        </p:blipFill>
        <p:spPr>
          <a:xfrm>
            <a:off x="15114889" y="12382500"/>
            <a:ext cx="2402417" cy="1647379"/>
          </a:xfrm>
          <a:prstGeom prst="rect">
            <a:avLst/>
          </a:prstGeom>
          <a:noFill/>
          <a:ln>
            <a:noFill/>
          </a:ln>
        </p:spPr>
      </p:pic>
      <p:pic>
        <p:nvPicPr>
          <p:cNvPr descr=" " id="524" name="Google Shape;524;p17"/>
          <p:cNvPicPr preferRelativeResize="0"/>
          <p:nvPr/>
        </p:nvPicPr>
        <p:blipFill rotWithShape="1">
          <a:blip r:embed="rId12">
            <a:alphaModFix/>
          </a:blip>
          <a:srcRect b="0" l="0" r="0" t="0"/>
          <a:stretch/>
        </p:blipFill>
        <p:spPr>
          <a:xfrm>
            <a:off x="17515489" y="-190500"/>
            <a:ext cx="1868851" cy="1964283"/>
          </a:xfrm>
          <a:prstGeom prst="rect">
            <a:avLst/>
          </a:prstGeom>
          <a:noFill/>
          <a:ln>
            <a:noFill/>
          </a:ln>
        </p:spPr>
      </p:pic>
      <p:pic>
        <p:nvPicPr>
          <p:cNvPr descr=" " id="525" name="Google Shape;525;p17"/>
          <p:cNvPicPr preferRelativeResize="0"/>
          <p:nvPr/>
        </p:nvPicPr>
        <p:blipFill rotWithShape="1">
          <a:blip r:embed="rId13">
            <a:alphaModFix/>
          </a:blip>
          <a:srcRect b="0" l="0" r="0" t="0"/>
          <a:stretch/>
        </p:blipFill>
        <p:spPr>
          <a:xfrm>
            <a:off x="876410" y="11772900"/>
            <a:ext cx="1620724" cy="1665908"/>
          </a:xfrm>
          <a:prstGeom prst="rect">
            <a:avLst/>
          </a:prstGeom>
          <a:noFill/>
          <a:ln>
            <a:noFill/>
          </a:ln>
        </p:spPr>
      </p:pic>
      <p:sp>
        <p:nvSpPr>
          <p:cNvPr id="526" name="Google Shape;526;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7" name="Google Shape;527;p17"/>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528" name="Google Shape;528;p17"/>
          <p:cNvSpPr/>
          <p:nvPr/>
        </p:nvSpPr>
        <p:spPr>
          <a:xfrm>
            <a:off x="2946768" y="4152900"/>
            <a:ext cx="873869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7"/>
          <p:cNvSpPr/>
          <p:nvPr/>
        </p:nvSpPr>
        <p:spPr>
          <a:xfrm>
            <a:off x="2946768" y="4152900"/>
            <a:ext cx="873869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7"/>
          <p:cNvSpPr/>
          <p:nvPr/>
        </p:nvSpPr>
        <p:spPr>
          <a:xfrm>
            <a:off x="2946768" y="4152900"/>
            <a:ext cx="8941918"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An mobile app</a:t>
            </a:r>
            <a:endParaRPr b="0" i="0" sz="4800" u="none" cap="none" strike="noStrike">
              <a:solidFill>
                <a:schemeClr val="dk1"/>
              </a:solidFill>
              <a:latin typeface="Calibri"/>
              <a:ea typeface="Calibri"/>
              <a:cs typeface="Calibri"/>
              <a:sym typeface="Calibri"/>
            </a:endParaRPr>
          </a:p>
        </p:txBody>
      </p:sp>
      <p:sp>
        <p:nvSpPr>
          <p:cNvPr id="531" name="Google Shape;531;p17"/>
          <p:cNvSpPr/>
          <p:nvPr/>
        </p:nvSpPr>
        <p:spPr>
          <a:xfrm>
            <a:off x="2946768" y="54229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32" name="Google Shape;532;p17"/>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33" name="Google Shape;533;p17"/>
          <p:cNvSpPr/>
          <p:nvPr/>
        </p:nvSpPr>
        <p:spPr>
          <a:xfrm>
            <a:off x="2895962" y="1854200"/>
            <a:ext cx="12900579"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The Future of Fantasy</a:t>
            </a:r>
            <a:endParaRPr b="0" i="0" sz="8000" u="none" cap="none" strike="noStrike">
              <a:solidFill>
                <a:schemeClr val="dk1"/>
              </a:solidFill>
              <a:latin typeface="Calibri"/>
              <a:ea typeface="Calibri"/>
              <a:cs typeface="Calibri"/>
              <a:sym typeface="Calibri"/>
            </a:endParaRPr>
          </a:p>
        </p:txBody>
      </p:sp>
      <p:pic>
        <p:nvPicPr>
          <p:cNvPr descr=" " id="534" name="Google Shape;534;p17"/>
          <p:cNvPicPr preferRelativeResize="0"/>
          <p:nvPr/>
        </p:nvPicPr>
        <p:blipFill rotWithShape="1">
          <a:blip r:embed="rId15">
            <a:alphaModFix/>
          </a:blip>
          <a:srcRect b="0" l="0" r="0" t="0"/>
          <a:stretch/>
        </p:blipFill>
        <p:spPr>
          <a:xfrm>
            <a:off x="15457832" y="1028700"/>
            <a:ext cx="5474384" cy="11849100"/>
          </a:xfrm>
          <a:prstGeom prst="rect">
            <a:avLst/>
          </a:prstGeom>
          <a:noFill/>
          <a:ln>
            <a:noFill/>
          </a:ln>
        </p:spPr>
      </p:pic>
      <p:pic>
        <p:nvPicPr>
          <p:cNvPr descr=" " id="535" name="Google Shape;535;p17"/>
          <p:cNvPicPr preferRelativeResize="0"/>
          <p:nvPr/>
        </p:nvPicPr>
        <p:blipFill rotWithShape="1">
          <a:blip r:embed="rId1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0" name="Shape 540"/>
        <p:cNvGrpSpPr/>
        <p:nvPr/>
      </p:nvGrpSpPr>
      <p:grpSpPr>
        <a:xfrm>
          <a:off x="0" y="0"/>
          <a:ext cx="0" cy="0"/>
          <a:chOff x="0" y="0"/>
          <a:chExt cx="0" cy="0"/>
        </a:xfrm>
      </p:grpSpPr>
      <p:pic>
        <p:nvPicPr>
          <p:cNvPr descr=" " id="541" name="Google Shape;541;p18"/>
          <p:cNvPicPr preferRelativeResize="0"/>
          <p:nvPr/>
        </p:nvPicPr>
        <p:blipFill rotWithShape="1">
          <a:blip r:embed="rId3">
            <a:alphaModFix/>
          </a:blip>
          <a:srcRect b="0" l="0" r="0" t="0"/>
          <a:stretch/>
        </p:blipFill>
        <p:spPr>
          <a:xfrm>
            <a:off x="21008426" y="4025900"/>
            <a:ext cx="10059657" cy="10922000"/>
          </a:xfrm>
          <a:prstGeom prst="rect">
            <a:avLst/>
          </a:prstGeom>
          <a:noFill/>
          <a:ln>
            <a:noFill/>
          </a:ln>
        </p:spPr>
      </p:pic>
      <p:pic>
        <p:nvPicPr>
          <p:cNvPr descr=" " id="542" name="Google Shape;542;p18"/>
          <p:cNvPicPr preferRelativeResize="0"/>
          <p:nvPr/>
        </p:nvPicPr>
        <p:blipFill rotWithShape="1">
          <a:blip r:embed="rId4">
            <a:alphaModFix/>
          </a:blip>
          <a:srcRect b="0" l="0" r="0" t="0"/>
          <a:stretch/>
        </p:blipFill>
        <p:spPr>
          <a:xfrm>
            <a:off x="-4178822" y="6985000"/>
            <a:ext cx="8281435" cy="12153900"/>
          </a:xfrm>
          <a:prstGeom prst="rect">
            <a:avLst/>
          </a:prstGeom>
          <a:noFill/>
          <a:ln>
            <a:noFill/>
          </a:ln>
        </p:spPr>
      </p:pic>
      <p:pic>
        <p:nvPicPr>
          <p:cNvPr descr=" " id="543" name="Google Shape;543;p18"/>
          <p:cNvPicPr preferRelativeResize="0"/>
          <p:nvPr/>
        </p:nvPicPr>
        <p:blipFill rotWithShape="1">
          <a:blip r:embed="rId5">
            <a:alphaModFix/>
          </a:blip>
          <a:srcRect b="0" l="0" r="0" t="0"/>
          <a:stretch/>
        </p:blipFill>
        <p:spPr>
          <a:xfrm>
            <a:off x="6020552" y="-76200"/>
            <a:ext cx="3061083" cy="1358900"/>
          </a:xfrm>
          <a:prstGeom prst="rect">
            <a:avLst/>
          </a:prstGeom>
          <a:noFill/>
          <a:ln>
            <a:noFill/>
          </a:ln>
        </p:spPr>
      </p:pic>
      <p:pic>
        <p:nvPicPr>
          <p:cNvPr descr=" " id="544" name="Google Shape;544;p18"/>
          <p:cNvPicPr preferRelativeResize="0"/>
          <p:nvPr/>
        </p:nvPicPr>
        <p:blipFill rotWithShape="1">
          <a:blip r:embed="rId6">
            <a:alphaModFix/>
          </a:blip>
          <a:srcRect b="0" l="0" r="0" t="0"/>
          <a:stretch/>
        </p:blipFill>
        <p:spPr>
          <a:xfrm>
            <a:off x="952619" y="11201400"/>
            <a:ext cx="1913580" cy="1861865"/>
          </a:xfrm>
          <a:prstGeom prst="rect">
            <a:avLst/>
          </a:prstGeom>
          <a:noFill/>
          <a:ln>
            <a:noFill/>
          </a:ln>
        </p:spPr>
      </p:pic>
      <p:pic>
        <p:nvPicPr>
          <p:cNvPr descr=" " id="545" name="Google Shape;545;p18"/>
          <p:cNvPicPr preferRelativeResize="0"/>
          <p:nvPr/>
        </p:nvPicPr>
        <p:blipFill rotWithShape="1">
          <a:blip r:embed="rId7">
            <a:alphaModFix/>
          </a:blip>
          <a:srcRect b="0" l="0" r="0" t="0"/>
          <a:stretch/>
        </p:blipFill>
        <p:spPr>
          <a:xfrm>
            <a:off x="21745118" y="11772900"/>
            <a:ext cx="2640243" cy="2258764"/>
          </a:xfrm>
          <a:prstGeom prst="rect">
            <a:avLst/>
          </a:prstGeom>
          <a:noFill/>
          <a:ln>
            <a:noFill/>
          </a:ln>
        </p:spPr>
      </p:pic>
      <p:pic>
        <p:nvPicPr>
          <p:cNvPr descr=" " id="546" name="Google Shape;546;p18"/>
          <p:cNvPicPr preferRelativeResize="0"/>
          <p:nvPr/>
        </p:nvPicPr>
        <p:blipFill rotWithShape="1">
          <a:blip r:embed="rId8">
            <a:alphaModFix/>
          </a:blip>
          <a:srcRect b="0" l="0" r="0" t="0"/>
          <a:stretch/>
        </p:blipFill>
        <p:spPr>
          <a:xfrm>
            <a:off x="914514" y="800100"/>
            <a:ext cx="673184" cy="711200"/>
          </a:xfrm>
          <a:prstGeom prst="rect">
            <a:avLst/>
          </a:prstGeom>
          <a:noFill/>
          <a:ln>
            <a:noFill/>
          </a:ln>
        </p:spPr>
      </p:pic>
      <p:pic>
        <p:nvPicPr>
          <p:cNvPr descr=" " id="547" name="Google Shape;547;p18"/>
          <p:cNvPicPr preferRelativeResize="0"/>
          <p:nvPr/>
        </p:nvPicPr>
        <p:blipFill rotWithShape="1">
          <a:blip r:embed="rId9">
            <a:alphaModFix/>
          </a:blip>
          <a:srcRect b="0" l="0" r="0" t="0"/>
          <a:stretch/>
        </p:blipFill>
        <p:spPr>
          <a:xfrm>
            <a:off x="14467108" y="12128500"/>
            <a:ext cx="2061952" cy="1544439"/>
          </a:xfrm>
          <a:prstGeom prst="rect">
            <a:avLst/>
          </a:prstGeom>
          <a:noFill/>
          <a:ln>
            <a:noFill/>
          </a:ln>
        </p:spPr>
      </p:pic>
      <p:pic>
        <p:nvPicPr>
          <p:cNvPr descr=" " id="548" name="Google Shape;548;p18"/>
          <p:cNvPicPr preferRelativeResize="0"/>
          <p:nvPr/>
        </p:nvPicPr>
        <p:blipFill rotWithShape="1">
          <a:blip r:embed="rId10">
            <a:alphaModFix/>
          </a:blip>
          <a:srcRect b="0" l="0" r="0" t="0"/>
          <a:stretch/>
        </p:blipFill>
        <p:spPr>
          <a:xfrm>
            <a:off x="23066083" y="-368300"/>
            <a:ext cx="2016132" cy="2328689"/>
          </a:xfrm>
          <a:prstGeom prst="rect">
            <a:avLst/>
          </a:prstGeom>
          <a:noFill/>
          <a:ln>
            <a:noFill/>
          </a:ln>
        </p:spPr>
      </p:pic>
      <p:pic>
        <p:nvPicPr>
          <p:cNvPr descr=" " id="549" name="Google Shape;549;p18"/>
          <p:cNvPicPr preferRelativeResize="0"/>
          <p:nvPr/>
        </p:nvPicPr>
        <p:blipFill rotWithShape="1">
          <a:blip r:embed="rId11">
            <a:alphaModFix/>
          </a:blip>
          <a:srcRect b="0" l="0" r="0" t="0"/>
          <a:stretch/>
        </p:blipFill>
        <p:spPr>
          <a:xfrm>
            <a:off x="317540" y="5575300"/>
            <a:ext cx="1270159" cy="1282700"/>
          </a:xfrm>
          <a:prstGeom prst="rect">
            <a:avLst/>
          </a:prstGeom>
          <a:noFill/>
          <a:ln>
            <a:noFill/>
          </a:ln>
        </p:spPr>
      </p:pic>
      <p:pic>
        <p:nvPicPr>
          <p:cNvPr descr=" " id="550" name="Google Shape;550;p18"/>
          <p:cNvPicPr preferRelativeResize="0"/>
          <p:nvPr/>
        </p:nvPicPr>
        <p:blipFill rotWithShape="1">
          <a:blip r:embed="rId12">
            <a:alphaModFix/>
          </a:blip>
          <a:srcRect b="0" l="0" r="0" t="0"/>
          <a:stretch/>
        </p:blipFill>
        <p:spPr>
          <a:xfrm>
            <a:off x="16524765" y="0"/>
            <a:ext cx="2263177" cy="1477590"/>
          </a:xfrm>
          <a:prstGeom prst="rect">
            <a:avLst/>
          </a:prstGeom>
          <a:noFill/>
          <a:ln>
            <a:noFill/>
          </a:ln>
        </p:spPr>
      </p:pic>
      <p:sp>
        <p:nvSpPr>
          <p:cNvPr id="551" name="Google Shape;55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p18"/>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553" name="Google Shape;553;p18"/>
          <p:cNvSpPr/>
          <p:nvPr/>
        </p:nvSpPr>
        <p:spPr>
          <a:xfrm>
            <a:off x="876410" y="8305800"/>
            <a:ext cx="5715714"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8"/>
          <p:cNvSpPr/>
          <p:nvPr/>
        </p:nvSpPr>
        <p:spPr>
          <a:xfrm>
            <a:off x="876410" y="8305800"/>
            <a:ext cx="5715714"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8"/>
          <p:cNvSpPr/>
          <p:nvPr/>
        </p:nvSpPr>
        <p:spPr>
          <a:xfrm>
            <a:off x="876410" y="8305800"/>
            <a:ext cx="5918940"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A web application</a:t>
            </a:r>
            <a:endParaRPr b="0" i="0" sz="4800" u="none" cap="none" strike="noStrike">
              <a:solidFill>
                <a:schemeClr val="dk1"/>
              </a:solidFill>
              <a:latin typeface="Calibri"/>
              <a:ea typeface="Calibri"/>
              <a:cs typeface="Calibri"/>
              <a:sym typeface="Calibri"/>
            </a:endParaRPr>
          </a:p>
        </p:txBody>
      </p:sp>
      <p:sp>
        <p:nvSpPr>
          <p:cNvPr id="556" name="Google Shape;556;p18"/>
          <p:cNvSpPr/>
          <p:nvPr/>
        </p:nvSpPr>
        <p:spPr>
          <a:xfrm>
            <a:off x="876410" y="95758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57" name="Google Shape;557;p18"/>
          <p:cNvSpPr/>
          <p:nvPr/>
        </p:nvSpPr>
        <p:spPr>
          <a:xfrm>
            <a:off x="825603" y="1231900"/>
            <a:ext cx="7007042" cy="745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58" name="Google Shape;558;p18"/>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59" name="Google Shape;559;p18"/>
          <p:cNvPicPr preferRelativeResize="0"/>
          <p:nvPr/>
        </p:nvPicPr>
        <p:blipFill rotWithShape="1">
          <a:blip r:embed="rId14">
            <a:alphaModFix/>
          </a:blip>
          <a:srcRect b="0" l="0" r="0" t="0"/>
          <a:stretch/>
        </p:blipFill>
        <p:spPr>
          <a:xfrm>
            <a:off x="7900387" y="749300"/>
            <a:ext cx="8573572" cy="12331700"/>
          </a:xfrm>
          <a:prstGeom prst="rect">
            <a:avLst/>
          </a:prstGeom>
          <a:noFill/>
          <a:ln>
            <a:noFill/>
          </a:ln>
        </p:spPr>
      </p:pic>
      <p:pic>
        <p:nvPicPr>
          <p:cNvPr descr=" " id="560" name="Google Shape;560;p18"/>
          <p:cNvPicPr preferRelativeResize="0"/>
          <p:nvPr/>
        </p:nvPicPr>
        <p:blipFill rotWithShape="1">
          <a:blip r:embed="rId15">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5" name="Shape 565"/>
        <p:cNvGrpSpPr/>
        <p:nvPr/>
      </p:nvGrpSpPr>
      <p:grpSpPr>
        <a:xfrm>
          <a:off x="0" y="0"/>
          <a:ext cx="0" cy="0"/>
          <a:chOff x="0" y="0"/>
          <a:chExt cx="0" cy="0"/>
        </a:xfrm>
      </p:grpSpPr>
      <p:pic>
        <p:nvPicPr>
          <p:cNvPr descr=" " id="566" name="Google Shape;566;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7" name="Google Shape;567;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69" name="Google Shape;569;p19"/>
          <p:cNvSpPr/>
          <p:nvPr/>
        </p:nvSpPr>
        <p:spPr>
          <a:xfrm>
            <a:off x="15690694" y="698500"/>
            <a:ext cx="7464300" cy="3894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 name="Shape 36"/>
        <p:cNvGrpSpPr/>
        <p:nvPr/>
      </p:nvGrpSpPr>
      <p:grpSpPr>
        <a:xfrm>
          <a:off x="0" y="0"/>
          <a:ext cx="0" cy="0"/>
          <a:chOff x="0" y="0"/>
          <a:chExt cx="0" cy="0"/>
        </a:xfrm>
      </p:grpSpPr>
      <p:pic>
        <p:nvPicPr>
          <p:cNvPr descr=" " id="37" name="Google Shape;37;p2"/>
          <p:cNvPicPr preferRelativeResize="0"/>
          <p:nvPr/>
        </p:nvPicPr>
        <p:blipFill rotWithShape="1">
          <a:blip r:embed="rId3">
            <a:alphaModFix/>
          </a:blip>
          <a:srcRect b="0" l="0" r="0" t="0"/>
          <a:stretch/>
        </p:blipFill>
        <p:spPr>
          <a:xfrm>
            <a:off x="-3683460" y="1092200"/>
            <a:ext cx="9373362" cy="12927740"/>
          </a:xfrm>
          <a:prstGeom prst="rect">
            <a:avLst/>
          </a:prstGeom>
          <a:noFill/>
          <a:ln>
            <a:noFill/>
          </a:ln>
        </p:spPr>
      </p:pic>
      <p:pic>
        <p:nvPicPr>
          <p:cNvPr descr=" " id="38" name="Google Shape;38;p2"/>
          <p:cNvPicPr preferRelativeResize="0"/>
          <p:nvPr/>
        </p:nvPicPr>
        <p:blipFill rotWithShape="1">
          <a:blip r:embed="rId4">
            <a:alphaModFix/>
          </a:blip>
          <a:srcRect b="0" l="0" r="0" t="0"/>
          <a:stretch/>
        </p:blipFill>
        <p:spPr>
          <a:xfrm>
            <a:off x="18607826" y="-3886200"/>
            <a:ext cx="9373362" cy="12927740"/>
          </a:xfrm>
          <a:prstGeom prst="rect">
            <a:avLst/>
          </a:prstGeom>
          <a:noFill/>
          <a:ln>
            <a:noFill/>
          </a:ln>
        </p:spPr>
      </p:pic>
      <p:pic>
        <p:nvPicPr>
          <p:cNvPr descr=" " id="39" name="Google Shape;39;p2"/>
          <p:cNvPicPr preferRelativeResize="0"/>
          <p:nvPr/>
        </p:nvPicPr>
        <p:blipFill rotWithShape="1">
          <a:blip r:embed="rId5">
            <a:alphaModFix/>
          </a:blip>
          <a:srcRect b="0" l="0" r="0" t="0"/>
          <a:stretch/>
        </p:blipFill>
        <p:spPr>
          <a:xfrm>
            <a:off x="9056232" y="8864600"/>
            <a:ext cx="10655435" cy="10301880"/>
          </a:xfrm>
          <a:prstGeom prst="rect">
            <a:avLst/>
          </a:prstGeom>
          <a:noFill/>
          <a:ln>
            <a:noFill/>
          </a:ln>
        </p:spPr>
      </p:pic>
      <p:pic>
        <p:nvPicPr>
          <p:cNvPr descr=" " id="40" name="Google Shape;40;p2"/>
          <p:cNvPicPr preferRelativeResize="0"/>
          <p:nvPr/>
        </p:nvPicPr>
        <p:blipFill rotWithShape="1">
          <a:blip r:embed="rId6">
            <a:alphaModFix/>
          </a:blip>
          <a:srcRect b="0" l="0" r="0" t="0"/>
          <a:stretch/>
        </p:blipFill>
        <p:spPr>
          <a:xfrm>
            <a:off x="8370346" y="1257300"/>
            <a:ext cx="3086486" cy="1384300"/>
          </a:xfrm>
          <a:prstGeom prst="rect">
            <a:avLst/>
          </a:prstGeom>
          <a:noFill/>
          <a:ln>
            <a:noFill/>
          </a:ln>
        </p:spPr>
      </p:pic>
      <p:pic>
        <p:nvPicPr>
          <p:cNvPr descr=" " id="41" name="Google Shape;41;p2"/>
          <p:cNvPicPr preferRelativeResize="0"/>
          <p:nvPr/>
        </p:nvPicPr>
        <p:blipFill rotWithShape="1">
          <a:blip r:embed="rId7">
            <a:alphaModFix/>
          </a:blip>
          <a:srcRect b="0" l="0" r="0" t="0"/>
          <a:stretch/>
        </p:blipFill>
        <p:spPr>
          <a:xfrm>
            <a:off x="4928216" y="10744200"/>
            <a:ext cx="2194426" cy="1877166"/>
          </a:xfrm>
          <a:prstGeom prst="rect">
            <a:avLst/>
          </a:prstGeom>
          <a:noFill/>
          <a:ln>
            <a:noFill/>
          </a:ln>
        </p:spPr>
      </p:pic>
      <p:pic>
        <p:nvPicPr>
          <p:cNvPr descr=" " id="42" name="Google Shape;42;p2"/>
          <p:cNvPicPr preferRelativeResize="0"/>
          <p:nvPr/>
        </p:nvPicPr>
        <p:blipFill rotWithShape="1">
          <a:blip r:embed="rId8">
            <a:alphaModFix/>
          </a:blip>
          <a:srcRect b="0" l="0" r="0" t="0"/>
          <a:stretch/>
        </p:blipFill>
        <p:spPr>
          <a:xfrm>
            <a:off x="14149568" y="1092200"/>
            <a:ext cx="749394" cy="685800"/>
          </a:xfrm>
          <a:prstGeom prst="rect">
            <a:avLst/>
          </a:prstGeom>
          <a:noFill/>
          <a:ln>
            <a:noFill/>
          </a:ln>
        </p:spPr>
      </p:pic>
      <p:pic>
        <p:nvPicPr>
          <p:cNvPr descr=" " id="43" name="Google Shape;43;p2"/>
          <p:cNvPicPr preferRelativeResize="0"/>
          <p:nvPr/>
        </p:nvPicPr>
        <p:blipFill rotWithShape="1">
          <a:blip r:embed="rId9">
            <a:alphaModFix/>
          </a:blip>
          <a:srcRect b="0" l="0" r="0" t="0"/>
          <a:stretch/>
        </p:blipFill>
        <p:spPr>
          <a:xfrm>
            <a:off x="4636079" y="8750300"/>
            <a:ext cx="685886" cy="711200"/>
          </a:xfrm>
          <a:prstGeom prst="rect">
            <a:avLst/>
          </a:prstGeom>
          <a:noFill/>
          <a:ln>
            <a:noFill/>
          </a:ln>
        </p:spPr>
      </p:pic>
      <p:pic>
        <p:nvPicPr>
          <p:cNvPr descr=" " id="44" name="Google Shape;44;p2"/>
          <p:cNvPicPr preferRelativeResize="0"/>
          <p:nvPr/>
        </p:nvPicPr>
        <p:blipFill rotWithShape="1">
          <a:blip r:embed="rId10">
            <a:alphaModFix/>
          </a:blip>
          <a:srcRect b="0" l="0" r="0" t="0"/>
          <a:stretch/>
        </p:blipFill>
        <p:spPr>
          <a:xfrm>
            <a:off x="16816902" y="5613400"/>
            <a:ext cx="685886" cy="711200"/>
          </a:xfrm>
          <a:prstGeom prst="rect">
            <a:avLst/>
          </a:prstGeom>
          <a:noFill/>
          <a:ln>
            <a:noFill/>
          </a:ln>
        </p:spPr>
      </p:pic>
      <p:pic>
        <p:nvPicPr>
          <p:cNvPr descr=" " id="45" name="Google Shape;45;p2"/>
          <p:cNvPicPr preferRelativeResize="0"/>
          <p:nvPr/>
        </p:nvPicPr>
        <p:blipFill rotWithShape="1">
          <a:blip r:embed="rId11">
            <a:alphaModFix/>
          </a:blip>
          <a:srcRect b="0" l="0" r="0" t="0"/>
          <a:stretch/>
        </p:blipFill>
        <p:spPr>
          <a:xfrm>
            <a:off x="17591699" y="139700"/>
            <a:ext cx="2175990" cy="2239793"/>
          </a:xfrm>
          <a:prstGeom prst="rect">
            <a:avLst/>
          </a:prstGeom>
          <a:noFill/>
          <a:ln>
            <a:noFill/>
          </a:ln>
        </p:spPr>
      </p:pic>
      <p:pic>
        <p:nvPicPr>
          <p:cNvPr descr=" " id="46" name="Google Shape;46;p2"/>
          <p:cNvPicPr preferRelativeResize="0"/>
          <p:nvPr/>
        </p:nvPicPr>
        <p:blipFill rotWithShape="1">
          <a:blip r:embed="rId12">
            <a:alphaModFix/>
          </a:blip>
          <a:srcRect b="0" l="0" r="0" t="0"/>
          <a:stretch/>
        </p:blipFill>
        <p:spPr>
          <a:xfrm>
            <a:off x="2997575" y="431800"/>
            <a:ext cx="1925264" cy="2632913"/>
          </a:xfrm>
          <a:prstGeom prst="rect">
            <a:avLst/>
          </a:prstGeom>
          <a:noFill/>
          <a:ln>
            <a:noFill/>
          </a:ln>
        </p:spPr>
      </p:pic>
      <p:pic>
        <p:nvPicPr>
          <p:cNvPr descr=" " id="47" name="Google Shape;47;p2"/>
          <p:cNvPicPr preferRelativeResize="0"/>
          <p:nvPr/>
        </p:nvPicPr>
        <p:blipFill rotWithShape="1">
          <a:blip r:embed="rId13">
            <a:alphaModFix/>
          </a:blip>
          <a:srcRect b="0" l="0" r="0" t="0"/>
          <a:stretch/>
        </p:blipFill>
        <p:spPr>
          <a:xfrm>
            <a:off x="20640080" y="10160000"/>
            <a:ext cx="1701479" cy="1708226"/>
          </a:xfrm>
          <a:prstGeom prst="rect">
            <a:avLst/>
          </a:prstGeom>
          <a:noFill/>
          <a:ln>
            <a:noFill/>
          </a:ln>
        </p:spPr>
      </p:pic>
      <p:sp>
        <p:nvSpPr>
          <p:cNvPr id="48" name="Google Shape;48;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p2"/>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50" name="Google Shape;50;p2"/>
          <p:cNvSpPr/>
          <p:nvPr/>
        </p:nvSpPr>
        <p:spPr>
          <a:xfrm>
            <a:off x="8747160" y="3492500"/>
            <a:ext cx="6905430" cy="3399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EC90"/>
              </a:buClr>
              <a:buSzPts val="12800"/>
              <a:buFont typeface="Pacifico"/>
              <a:buNone/>
            </a:pPr>
            <a:r>
              <a:rPr b="0" i="0" lang="en-US" sz="12800" u="none" cap="none" strike="noStrike">
                <a:solidFill>
                  <a:srgbClr val="FFEC90"/>
                </a:solidFill>
                <a:latin typeface="Pacifico"/>
                <a:ea typeface="Pacifico"/>
                <a:cs typeface="Pacifico"/>
                <a:sym typeface="Pacifico"/>
              </a:rPr>
              <a:t>Welcome</a:t>
            </a:r>
            <a:endParaRPr b="0" i="0" sz="12800" u="none" cap="none" strike="noStrike">
              <a:solidFill>
                <a:schemeClr val="dk1"/>
              </a:solidFill>
              <a:latin typeface="Calibri"/>
              <a:ea typeface="Calibri"/>
              <a:cs typeface="Calibri"/>
              <a:sym typeface="Calibri"/>
            </a:endParaRPr>
          </a:p>
        </p:txBody>
      </p:sp>
      <p:sp>
        <p:nvSpPr>
          <p:cNvPr id="51" name="Google Shape;51;p2"/>
          <p:cNvSpPr/>
          <p:nvPr/>
        </p:nvSpPr>
        <p:spPr>
          <a:xfrm>
            <a:off x="5000192" y="6413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4" name="Shape 574"/>
        <p:cNvGrpSpPr/>
        <p:nvPr/>
      </p:nvGrpSpPr>
      <p:grpSpPr>
        <a:xfrm>
          <a:off x="0" y="0"/>
          <a:ext cx="0" cy="0"/>
          <a:chOff x="0" y="0"/>
          <a:chExt cx="0" cy="0"/>
        </a:xfrm>
      </p:grpSpPr>
      <p:pic>
        <p:nvPicPr>
          <p:cNvPr descr=" " id="575" name="Google Shape;575;p20"/>
          <p:cNvPicPr preferRelativeResize="0"/>
          <p:nvPr/>
        </p:nvPicPr>
        <p:blipFill rotWithShape="1">
          <a:blip r:embed="rId3">
            <a:alphaModFix/>
          </a:blip>
          <a:srcRect b="0" l="0" r="0" t="0"/>
          <a:stretch/>
        </p:blipFill>
        <p:spPr>
          <a:xfrm>
            <a:off x="-3683460" y="1092200"/>
            <a:ext cx="9373362" cy="12927732"/>
          </a:xfrm>
          <a:prstGeom prst="rect">
            <a:avLst/>
          </a:prstGeom>
          <a:noFill/>
          <a:ln>
            <a:noFill/>
          </a:ln>
        </p:spPr>
      </p:pic>
      <p:pic>
        <p:nvPicPr>
          <p:cNvPr descr=" " id="576" name="Google Shape;576;p20"/>
          <p:cNvPicPr preferRelativeResize="0"/>
          <p:nvPr/>
        </p:nvPicPr>
        <p:blipFill rotWithShape="1">
          <a:blip r:embed="rId4">
            <a:alphaModFix/>
          </a:blip>
          <a:srcRect b="0" l="0" r="0" t="0"/>
          <a:stretch/>
        </p:blipFill>
        <p:spPr>
          <a:xfrm>
            <a:off x="18607826" y="-3886200"/>
            <a:ext cx="9373362" cy="12927732"/>
          </a:xfrm>
          <a:prstGeom prst="rect">
            <a:avLst/>
          </a:prstGeom>
          <a:noFill/>
          <a:ln>
            <a:noFill/>
          </a:ln>
        </p:spPr>
      </p:pic>
      <p:pic>
        <p:nvPicPr>
          <p:cNvPr descr=" " id="577" name="Google Shape;577;p20"/>
          <p:cNvPicPr preferRelativeResize="0"/>
          <p:nvPr/>
        </p:nvPicPr>
        <p:blipFill rotWithShape="1">
          <a:blip r:embed="rId5">
            <a:alphaModFix/>
          </a:blip>
          <a:srcRect b="0" l="0" r="0" t="0"/>
          <a:stretch/>
        </p:blipFill>
        <p:spPr>
          <a:xfrm>
            <a:off x="9056232" y="8864600"/>
            <a:ext cx="10655435" cy="10301883"/>
          </a:xfrm>
          <a:prstGeom prst="rect">
            <a:avLst/>
          </a:prstGeom>
          <a:noFill/>
          <a:ln>
            <a:noFill/>
          </a:ln>
        </p:spPr>
      </p:pic>
      <p:pic>
        <p:nvPicPr>
          <p:cNvPr descr=" " id="578" name="Google Shape;578;p20"/>
          <p:cNvPicPr preferRelativeResize="0"/>
          <p:nvPr/>
        </p:nvPicPr>
        <p:blipFill rotWithShape="1">
          <a:blip r:embed="rId6">
            <a:alphaModFix/>
          </a:blip>
          <a:srcRect b="0" l="0" r="0" t="0"/>
          <a:stretch/>
        </p:blipFill>
        <p:spPr>
          <a:xfrm>
            <a:off x="8370346" y="1257300"/>
            <a:ext cx="3086486" cy="1384300"/>
          </a:xfrm>
          <a:prstGeom prst="rect">
            <a:avLst/>
          </a:prstGeom>
          <a:noFill/>
          <a:ln>
            <a:noFill/>
          </a:ln>
        </p:spPr>
      </p:pic>
      <p:pic>
        <p:nvPicPr>
          <p:cNvPr descr=" " id="579" name="Google Shape;579;p20"/>
          <p:cNvPicPr preferRelativeResize="0"/>
          <p:nvPr/>
        </p:nvPicPr>
        <p:blipFill rotWithShape="1">
          <a:blip r:embed="rId7">
            <a:alphaModFix/>
          </a:blip>
          <a:srcRect b="0" l="0" r="0" t="0"/>
          <a:stretch/>
        </p:blipFill>
        <p:spPr>
          <a:xfrm>
            <a:off x="4928216" y="10744200"/>
            <a:ext cx="2194426" cy="1877169"/>
          </a:xfrm>
          <a:prstGeom prst="rect">
            <a:avLst/>
          </a:prstGeom>
          <a:noFill/>
          <a:ln>
            <a:noFill/>
          </a:ln>
        </p:spPr>
      </p:pic>
      <p:pic>
        <p:nvPicPr>
          <p:cNvPr descr=" " id="580" name="Google Shape;580;p20"/>
          <p:cNvPicPr preferRelativeResize="0"/>
          <p:nvPr/>
        </p:nvPicPr>
        <p:blipFill rotWithShape="1">
          <a:blip r:embed="rId8">
            <a:alphaModFix/>
          </a:blip>
          <a:srcRect b="0" l="0" r="0" t="0"/>
          <a:stretch/>
        </p:blipFill>
        <p:spPr>
          <a:xfrm>
            <a:off x="14149568" y="1092200"/>
            <a:ext cx="749394" cy="685800"/>
          </a:xfrm>
          <a:prstGeom prst="rect">
            <a:avLst/>
          </a:prstGeom>
          <a:noFill/>
          <a:ln>
            <a:noFill/>
          </a:ln>
        </p:spPr>
      </p:pic>
      <p:pic>
        <p:nvPicPr>
          <p:cNvPr descr=" " id="581" name="Google Shape;581;p20"/>
          <p:cNvPicPr preferRelativeResize="0"/>
          <p:nvPr/>
        </p:nvPicPr>
        <p:blipFill rotWithShape="1">
          <a:blip r:embed="rId9">
            <a:alphaModFix/>
          </a:blip>
          <a:srcRect b="0" l="0" r="0" t="0"/>
          <a:stretch/>
        </p:blipFill>
        <p:spPr>
          <a:xfrm>
            <a:off x="4636079" y="8750300"/>
            <a:ext cx="685886" cy="711200"/>
          </a:xfrm>
          <a:prstGeom prst="rect">
            <a:avLst/>
          </a:prstGeom>
          <a:noFill/>
          <a:ln>
            <a:noFill/>
          </a:ln>
        </p:spPr>
      </p:pic>
      <p:pic>
        <p:nvPicPr>
          <p:cNvPr descr=" " id="582" name="Google Shape;582;p20"/>
          <p:cNvPicPr preferRelativeResize="0"/>
          <p:nvPr/>
        </p:nvPicPr>
        <p:blipFill rotWithShape="1">
          <a:blip r:embed="rId10">
            <a:alphaModFix/>
          </a:blip>
          <a:srcRect b="0" l="0" r="0" t="0"/>
          <a:stretch/>
        </p:blipFill>
        <p:spPr>
          <a:xfrm>
            <a:off x="16816902" y="5613400"/>
            <a:ext cx="685886" cy="711200"/>
          </a:xfrm>
          <a:prstGeom prst="rect">
            <a:avLst/>
          </a:prstGeom>
          <a:noFill/>
          <a:ln>
            <a:noFill/>
          </a:ln>
        </p:spPr>
      </p:pic>
      <p:pic>
        <p:nvPicPr>
          <p:cNvPr descr=" " id="583" name="Google Shape;583;p20"/>
          <p:cNvPicPr preferRelativeResize="0"/>
          <p:nvPr/>
        </p:nvPicPr>
        <p:blipFill rotWithShape="1">
          <a:blip r:embed="rId11">
            <a:alphaModFix/>
          </a:blip>
          <a:srcRect b="0" l="0" r="0" t="0"/>
          <a:stretch/>
        </p:blipFill>
        <p:spPr>
          <a:xfrm>
            <a:off x="17591699" y="139700"/>
            <a:ext cx="2175990" cy="2239789"/>
          </a:xfrm>
          <a:prstGeom prst="rect">
            <a:avLst/>
          </a:prstGeom>
          <a:noFill/>
          <a:ln>
            <a:noFill/>
          </a:ln>
        </p:spPr>
      </p:pic>
      <p:pic>
        <p:nvPicPr>
          <p:cNvPr descr=" " id="584" name="Google Shape;584;p20"/>
          <p:cNvPicPr preferRelativeResize="0"/>
          <p:nvPr/>
        </p:nvPicPr>
        <p:blipFill rotWithShape="1">
          <a:blip r:embed="rId12">
            <a:alphaModFix/>
          </a:blip>
          <a:srcRect b="0" l="0" r="0" t="0"/>
          <a:stretch/>
        </p:blipFill>
        <p:spPr>
          <a:xfrm>
            <a:off x="2997575" y="431800"/>
            <a:ext cx="1925264" cy="2632918"/>
          </a:xfrm>
          <a:prstGeom prst="rect">
            <a:avLst/>
          </a:prstGeom>
          <a:noFill/>
          <a:ln>
            <a:noFill/>
          </a:ln>
        </p:spPr>
      </p:pic>
      <p:pic>
        <p:nvPicPr>
          <p:cNvPr descr=" " id="585" name="Google Shape;585;p20"/>
          <p:cNvPicPr preferRelativeResize="0"/>
          <p:nvPr/>
        </p:nvPicPr>
        <p:blipFill rotWithShape="1">
          <a:blip r:embed="rId13">
            <a:alphaModFix/>
          </a:blip>
          <a:srcRect b="0" l="0" r="0" t="0"/>
          <a:stretch/>
        </p:blipFill>
        <p:spPr>
          <a:xfrm>
            <a:off x="20640080" y="10160000"/>
            <a:ext cx="1701479" cy="1708224"/>
          </a:xfrm>
          <a:prstGeom prst="rect">
            <a:avLst/>
          </a:prstGeom>
          <a:noFill/>
          <a:ln>
            <a:noFill/>
          </a:ln>
        </p:spPr>
      </p:pic>
      <p:sp>
        <p:nvSpPr>
          <p:cNvPr id="586" name="Google Shape;586;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p20"/>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588" name="Google Shape;588;p20"/>
          <p:cNvSpPr/>
          <p:nvPr/>
        </p:nvSpPr>
        <p:spPr>
          <a:xfrm>
            <a:off x="8344943" y="2260600"/>
            <a:ext cx="12053807" cy="9956800"/>
          </a:xfrm>
          <a:prstGeom prst="roundRect">
            <a:avLst>
              <a:gd fmla="val 1276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0"/>
          <p:cNvSpPr/>
          <p:nvPr/>
        </p:nvSpPr>
        <p:spPr>
          <a:xfrm>
            <a:off x="9157845" y="3073400"/>
            <a:ext cx="10766712" cy="389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Thank you for choosing EaTemp</a:t>
            </a:r>
            <a:endParaRPr b="0" i="0" sz="8000" u="none" cap="none" strike="noStrike">
              <a:solidFill>
                <a:schemeClr val="dk1"/>
              </a:solidFill>
              <a:latin typeface="Calibri"/>
              <a:ea typeface="Calibri"/>
              <a:cs typeface="Calibri"/>
              <a:sym typeface="Calibri"/>
            </a:endParaRPr>
          </a:p>
        </p:txBody>
      </p:sp>
      <p:sp>
        <p:nvSpPr>
          <p:cNvPr id="590" name="Google Shape;590;p20"/>
          <p:cNvSpPr/>
          <p:nvPr/>
        </p:nvSpPr>
        <p:spPr>
          <a:xfrm>
            <a:off x="9157845" y="7239000"/>
            <a:ext cx="10563487"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91" name="Google Shape;591;p20"/>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92" name="Google Shape;592;p20"/>
          <p:cNvPicPr preferRelativeResize="0"/>
          <p:nvPr/>
        </p:nvPicPr>
        <p:blipFill rotWithShape="1">
          <a:blip r:embed="rId16">
            <a:alphaModFix/>
          </a:blip>
          <a:srcRect b="0" l="0" r="0" t="0"/>
          <a:stretch/>
        </p:blipFill>
        <p:spPr>
          <a:xfrm>
            <a:off x="558870" y="10494640"/>
            <a:ext cx="8497362" cy="16520"/>
          </a:xfrm>
          <a:prstGeom prst="rect">
            <a:avLst/>
          </a:prstGeom>
          <a:noFill/>
          <a:ln>
            <a:noFill/>
          </a:ln>
        </p:spPr>
      </p:pic>
      <p:pic>
        <p:nvPicPr>
          <p:cNvPr descr=" " id="593" name="Google Shape;593;p20"/>
          <p:cNvPicPr preferRelativeResize="0"/>
          <p:nvPr/>
        </p:nvPicPr>
        <p:blipFill rotWithShape="1">
          <a:blip r:embed="rId17">
            <a:alphaModFix/>
          </a:blip>
          <a:srcRect b="0" l="0" r="0" t="0"/>
          <a:stretch/>
        </p:blipFill>
        <p:spPr>
          <a:xfrm>
            <a:off x="825605" y="1536700"/>
            <a:ext cx="7627302" cy="11620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 name="Shape 56"/>
        <p:cNvGrpSpPr/>
        <p:nvPr/>
      </p:nvGrpSpPr>
      <p:grpSpPr>
        <a:xfrm>
          <a:off x="0" y="0"/>
          <a:ext cx="0" cy="0"/>
          <a:chOff x="0" y="0"/>
          <a:chExt cx="0" cy="0"/>
        </a:xfrm>
      </p:grpSpPr>
      <p:pic>
        <p:nvPicPr>
          <p:cNvPr descr=" " id="57" name="Google Shape;57;p3"/>
          <p:cNvPicPr preferRelativeResize="0"/>
          <p:nvPr/>
        </p:nvPicPr>
        <p:blipFill rotWithShape="1">
          <a:blip r:embed="rId3">
            <a:alphaModFix/>
          </a:blip>
          <a:srcRect b="0" l="0" r="0" t="0"/>
          <a:stretch/>
        </p:blipFill>
        <p:spPr>
          <a:xfrm>
            <a:off x="-3607251" y="-6464300"/>
            <a:ext cx="11535764" cy="10183031"/>
          </a:xfrm>
          <a:prstGeom prst="rect">
            <a:avLst/>
          </a:prstGeom>
          <a:noFill/>
          <a:ln>
            <a:noFill/>
          </a:ln>
        </p:spPr>
      </p:pic>
      <p:pic>
        <p:nvPicPr>
          <p:cNvPr descr=" " id="58" name="Google Shape;58;p3"/>
          <p:cNvPicPr preferRelativeResize="0"/>
          <p:nvPr/>
        </p:nvPicPr>
        <p:blipFill rotWithShape="1">
          <a:blip r:embed="rId4">
            <a:alphaModFix/>
          </a:blip>
          <a:srcRect b="0" l="0" r="0" t="0"/>
          <a:stretch/>
        </p:blipFill>
        <p:spPr>
          <a:xfrm>
            <a:off x="-7036679" y="6858000"/>
            <a:ext cx="9396458" cy="10518608"/>
          </a:xfrm>
          <a:prstGeom prst="rect">
            <a:avLst/>
          </a:prstGeom>
          <a:noFill/>
          <a:ln>
            <a:noFill/>
          </a:ln>
        </p:spPr>
      </p:pic>
      <p:pic>
        <p:nvPicPr>
          <p:cNvPr descr=" " id="59" name="Google Shape;59;p3"/>
          <p:cNvPicPr preferRelativeResize="0"/>
          <p:nvPr/>
        </p:nvPicPr>
        <p:blipFill rotWithShape="1">
          <a:blip r:embed="rId5">
            <a:alphaModFix/>
          </a:blip>
          <a:srcRect b="0" l="0" r="0" t="0"/>
          <a:stretch/>
        </p:blipFill>
        <p:spPr>
          <a:xfrm>
            <a:off x="20424153" y="7112000"/>
            <a:ext cx="9251252" cy="10553802"/>
          </a:xfrm>
          <a:prstGeom prst="rect">
            <a:avLst/>
          </a:prstGeom>
          <a:noFill/>
          <a:ln>
            <a:noFill/>
          </a:ln>
        </p:spPr>
      </p:pic>
      <p:pic>
        <p:nvPicPr>
          <p:cNvPr descr=" " id="60" name="Google Shape;60;p3"/>
          <p:cNvPicPr preferRelativeResize="0"/>
          <p:nvPr/>
        </p:nvPicPr>
        <p:blipFill rotWithShape="1">
          <a:blip r:embed="rId6">
            <a:alphaModFix/>
          </a:blip>
          <a:srcRect b="0" l="0" r="0" t="0"/>
          <a:stretch/>
        </p:blipFill>
        <p:spPr>
          <a:xfrm>
            <a:off x="22532616" y="11607800"/>
            <a:ext cx="1488951" cy="1906259"/>
          </a:xfrm>
          <a:prstGeom prst="rect">
            <a:avLst/>
          </a:prstGeom>
          <a:noFill/>
          <a:ln>
            <a:noFill/>
          </a:ln>
        </p:spPr>
      </p:pic>
      <p:pic>
        <p:nvPicPr>
          <p:cNvPr descr=" " id="61" name="Google Shape;61;p3"/>
          <p:cNvPicPr preferRelativeResize="0"/>
          <p:nvPr/>
        </p:nvPicPr>
        <p:blipFill rotWithShape="1">
          <a:blip r:embed="rId7">
            <a:alphaModFix/>
          </a:blip>
          <a:srcRect b="0" l="0" r="0" t="0"/>
          <a:stretch/>
        </p:blipFill>
        <p:spPr>
          <a:xfrm>
            <a:off x="6744543" y="12738100"/>
            <a:ext cx="2351065" cy="1404029"/>
          </a:xfrm>
          <a:prstGeom prst="rect">
            <a:avLst/>
          </a:prstGeom>
          <a:noFill/>
          <a:ln>
            <a:noFill/>
          </a:ln>
        </p:spPr>
      </p:pic>
      <p:pic>
        <p:nvPicPr>
          <p:cNvPr descr=" " id="62" name="Google Shape;62;p3"/>
          <p:cNvPicPr preferRelativeResize="0"/>
          <p:nvPr/>
        </p:nvPicPr>
        <p:blipFill rotWithShape="1">
          <a:blip r:embed="rId8">
            <a:alphaModFix/>
          </a:blip>
          <a:srcRect b="0" l="0" r="0" t="0"/>
          <a:stretch/>
        </p:blipFill>
        <p:spPr>
          <a:xfrm>
            <a:off x="711289" y="381000"/>
            <a:ext cx="1447981" cy="1460500"/>
          </a:xfrm>
          <a:prstGeom prst="rect">
            <a:avLst/>
          </a:prstGeom>
          <a:noFill/>
          <a:ln>
            <a:noFill/>
          </a:ln>
        </p:spPr>
      </p:pic>
      <p:pic>
        <p:nvPicPr>
          <p:cNvPr descr=" " id="63" name="Google Shape;63;p3"/>
          <p:cNvPicPr preferRelativeResize="0"/>
          <p:nvPr/>
        </p:nvPicPr>
        <p:blipFill rotWithShape="1">
          <a:blip r:embed="rId9">
            <a:alphaModFix/>
          </a:blip>
          <a:srcRect b="0" l="0" r="0" t="0"/>
          <a:stretch/>
        </p:blipFill>
        <p:spPr>
          <a:xfrm>
            <a:off x="22176972" y="381000"/>
            <a:ext cx="2210455" cy="2483163"/>
          </a:xfrm>
          <a:prstGeom prst="rect">
            <a:avLst/>
          </a:prstGeom>
          <a:noFill/>
          <a:ln>
            <a:noFill/>
          </a:ln>
        </p:spPr>
      </p:pic>
      <p:pic>
        <p:nvPicPr>
          <p:cNvPr descr=" " id="64" name="Google Shape;64;p3"/>
          <p:cNvPicPr preferRelativeResize="0"/>
          <p:nvPr/>
        </p:nvPicPr>
        <p:blipFill rotWithShape="1">
          <a:blip r:embed="rId10">
            <a:alphaModFix/>
          </a:blip>
          <a:srcRect b="0" l="0" r="0" t="0"/>
          <a:stretch/>
        </p:blipFill>
        <p:spPr>
          <a:xfrm>
            <a:off x="15114889" y="12382500"/>
            <a:ext cx="2402417" cy="1647388"/>
          </a:xfrm>
          <a:prstGeom prst="rect">
            <a:avLst/>
          </a:prstGeom>
          <a:noFill/>
          <a:ln>
            <a:noFill/>
          </a:ln>
        </p:spPr>
      </p:pic>
      <p:pic>
        <p:nvPicPr>
          <p:cNvPr descr=" " id="65" name="Google Shape;65;p3"/>
          <p:cNvPicPr preferRelativeResize="0"/>
          <p:nvPr/>
        </p:nvPicPr>
        <p:blipFill rotWithShape="1">
          <a:blip r:embed="rId11">
            <a:alphaModFix/>
          </a:blip>
          <a:srcRect b="0" l="0" r="0" t="0"/>
          <a:stretch/>
        </p:blipFill>
        <p:spPr>
          <a:xfrm>
            <a:off x="17515489" y="-190500"/>
            <a:ext cx="1868851" cy="1964277"/>
          </a:xfrm>
          <a:prstGeom prst="rect">
            <a:avLst/>
          </a:prstGeom>
          <a:noFill/>
          <a:ln>
            <a:noFill/>
          </a:ln>
        </p:spPr>
      </p:pic>
      <p:pic>
        <p:nvPicPr>
          <p:cNvPr descr=" " id="66" name="Google Shape;66;p3"/>
          <p:cNvPicPr preferRelativeResize="0"/>
          <p:nvPr/>
        </p:nvPicPr>
        <p:blipFill rotWithShape="1">
          <a:blip r:embed="rId12">
            <a:alphaModFix/>
          </a:blip>
          <a:srcRect b="0" l="0" r="0" t="0"/>
          <a:stretch/>
        </p:blipFill>
        <p:spPr>
          <a:xfrm>
            <a:off x="876410" y="11772900"/>
            <a:ext cx="1620724" cy="1665917"/>
          </a:xfrm>
          <a:prstGeom prst="rect">
            <a:avLst/>
          </a:prstGeom>
          <a:noFill/>
          <a:ln>
            <a:noFill/>
          </a:ln>
        </p:spPr>
      </p:pic>
      <p:sp>
        <p:nvSpPr>
          <p:cNvPr id="67" name="Google Shape;6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 name="Google Shape;68;p3"/>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69" name="Google Shape;69;p3"/>
          <p:cNvSpPr/>
          <p:nvPr/>
        </p:nvSpPr>
        <p:spPr>
          <a:xfrm>
            <a:off x="2235479" y="1308100"/>
            <a:ext cx="12456023" cy="3399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12800"/>
              <a:buFont typeface="Pacifico"/>
              <a:buNone/>
            </a:pPr>
            <a:r>
              <a:rPr b="0" i="0" lang="en-US" sz="12800" u="none" cap="none" strike="noStrike">
                <a:solidFill>
                  <a:srgbClr val="2FB7BE"/>
                </a:solidFill>
                <a:latin typeface="Pacifico"/>
                <a:ea typeface="Pacifico"/>
                <a:cs typeface="Pacifico"/>
                <a:sym typeface="Pacifico"/>
              </a:rPr>
              <a:t>Table of Contents</a:t>
            </a:r>
            <a:endParaRPr b="0" i="0" sz="12800" u="none" cap="none" strike="noStrike">
              <a:solidFill>
                <a:schemeClr val="dk1"/>
              </a:solidFill>
              <a:latin typeface="Calibri"/>
              <a:ea typeface="Calibri"/>
              <a:cs typeface="Calibri"/>
              <a:sym typeface="Calibri"/>
            </a:endParaRPr>
          </a:p>
        </p:txBody>
      </p:sp>
      <p:sp>
        <p:nvSpPr>
          <p:cNvPr id="70" name="Google Shape;70;p3"/>
          <p:cNvSpPr/>
          <p:nvPr/>
        </p:nvSpPr>
        <p:spPr>
          <a:xfrm>
            <a:off x="2171971" y="4394200"/>
            <a:ext cx="7316114"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2171971" y="4470400"/>
            <a:ext cx="1625803" cy="1625600"/>
          </a:xfrm>
          <a:prstGeom prst="roundRect">
            <a:avLst>
              <a:gd fmla="val 781313" name="adj"/>
            </a:avLst>
          </a:prstGeom>
          <a:solidFill>
            <a:srgbClr val="65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2597475" y="4648200"/>
            <a:ext cx="774797" cy="127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cifico"/>
              <a:buNone/>
            </a:pPr>
            <a:r>
              <a:rPr b="0" i="0" lang="en-US" sz="4800" u="none" cap="none" strike="noStrike">
                <a:solidFill>
                  <a:srgbClr val="FFFFFF"/>
                </a:solidFill>
                <a:latin typeface="Pacifico"/>
                <a:ea typeface="Pacifico"/>
                <a:cs typeface="Pacifico"/>
                <a:sym typeface="Pacifico"/>
              </a:rPr>
              <a:t>01</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4001000" y="4394200"/>
            <a:ext cx="5487086"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4001000" y="4394200"/>
            <a:ext cx="5690311"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Introduction</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4001000" y="5562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76" name="Google Shape;76;p3"/>
          <p:cNvSpPr/>
          <p:nvPr/>
        </p:nvSpPr>
        <p:spPr>
          <a:xfrm>
            <a:off x="9640505" y="4394200"/>
            <a:ext cx="7316114"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9640505" y="4470400"/>
            <a:ext cx="1625803" cy="1625600"/>
          </a:xfrm>
          <a:prstGeom prst="roundRect">
            <a:avLst>
              <a:gd fmla="val 781313" name="adj"/>
            </a:avLst>
          </a:prstGeom>
          <a:solidFill>
            <a:srgbClr val="65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0015202" y="4648200"/>
            <a:ext cx="876410" cy="127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cifico"/>
              <a:buNone/>
            </a:pPr>
            <a:r>
              <a:rPr b="0" i="0" lang="en-US" sz="4800" u="none" cap="none" strike="noStrike">
                <a:solidFill>
                  <a:srgbClr val="FFFFFF"/>
                </a:solidFill>
                <a:latin typeface="Pacifico"/>
                <a:ea typeface="Pacifico"/>
                <a:cs typeface="Pacifico"/>
                <a:sym typeface="Pacifico"/>
              </a:rPr>
              <a:t>02</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1469534" y="4394200"/>
            <a:ext cx="5487086"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1469534" y="4394200"/>
            <a:ext cx="5690311"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Encounters</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11469534" y="5562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82" name="Google Shape;82;p3"/>
          <p:cNvSpPr/>
          <p:nvPr/>
        </p:nvSpPr>
        <p:spPr>
          <a:xfrm>
            <a:off x="2171971" y="7188200"/>
            <a:ext cx="7316114"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2171971" y="7264400"/>
            <a:ext cx="1625803" cy="1625600"/>
          </a:xfrm>
          <a:prstGeom prst="roundRect">
            <a:avLst>
              <a:gd fmla="val 781313" name="adj"/>
            </a:avLst>
          </a:prstGeom>
          <a:solidFill>
            <a:srgbClr val="FFE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2559370" y="7442200"/>
            <a:ext cx="851006" cy="127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cifico"/>
              <a:buNone/>
            </a:pPr>
            <a:r>
              <a:rPr b="0" i="0" lang="en-US" sz="4800" u="none" cap="none" strike="noStrike">
                <a:solidFill>
                  <a:srgbClr val="FFFFFF"/>
                </a:solidFill>
                <a:latin typeface="Pacifico"/>
                <a:ea typeface="Pacifico"/>
                <a:cs typeface="Pacifico"/>
                <a:sym typeface="Pacifico"/>
              </a:rPr>
              <a:t>03</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4001000" y="7188200"/>
            <a:ext cx="5487086"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4001000" y="7188200"/>
            <a:ext cx="5690311"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Wonders</a:t>
            </a:r>
            <a:endParaRPr b="0" i="0" sz="4800" u="none" cap="none" strike="noStrike">
              <a:solidFill>
                <a:schemeClr val="dk1"/>
              </a:solidFill>
              <a:latin typeface="Calibri"/>
              <a:ea typeface="Calibri"/>
              <a:cs typeface="Calibri"/>
              <a:sym typeface="Calibri"/>
            </a:endParaRPr>
          </a:p>
        </p:txBody>
      </p:sp>
      <p:sp>
        <p:nvSpPr>
          <p:cNvPr id="87" name="Google Shape;87;p3"/>
          <p:cNvSpPr/>
          <p:nvPr/>
        </p:nvSpPr>
        <p:spPr>
          <a:xfrm>
            <a:off x="4001000" y="8356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88" name="Google Shape;88;p3"/>
          <p:cNvSpPr/>
          <p:nvPr/>
        </p:nvSpPr>
        <p:spPr>
          <a:xfrm>
            <a:off x="9640505" y="7188200"/>
            <a:ext cx="7316114"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9640505" y="7264400"/>
            <a:ext cx="1625803" cy="1625600"/>
          </a:xfrm>
          <a:prstGeom prst="roundRect">
            <a:avLst>
              <a:gd fmla="val 781313" name="adj"/>
            </a:avLst>
          </a:prstGeom>
          <a:solidFill>
            <a:srgbClr val="FFE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10008851" y="7442200"/>
            <a:ext cx="889111" cy="127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cifico"/>
              <a:buNone/>
            </a:pPr>
            <a:r>
              <a:rPr b="0" i="0" lang="en-US" sz="4800" u="none" cap="none" strike="noStrike">
                <a:solidFill>
                  <a:srgbClr val="FFFFFF"/>
                </a:solidFill>
                <a:latin typeface="Pacifico"/>
                <a:ea typeface="Pacifico"/>
                <a:cs typeface="Pacifico"/>
                <a:sym typeface="Pacifico"/>
              </a:rPr>
              <a:t>04</a:t>
            </a:r>
            <a:endParaRPr b="0" i="0" sz="4800" u="none" cap="none" strike="noStrike">
              <a:solidFill>
                <a:schemeClr val="dk1"/>
              </a:solidFill>
              <a:latin typeface="Calibri"/>
              <a:ea typeface="Calibri"/>
              <a:cs typeface="Calibri"/>
              <a:sym typeface="Calibri"/>
            </a:endParaRPr>
          </a:p>
        </p:txBody>
      </p:sp>
      <p:sp>
        <p:nvSpPr>
          <p:cNvPr id="91" name="Google Shape;91;p3"/>
          <p:cNvSpPr/>
          <p:nvPr/>
        </p:nvSpPr>
        <p:spPr>
          <a:xfrm>
            <a:off x="11469534" y="7188200"/>
            <a:ext cx="5487086"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a:off x="11469534" y="7188200"/>
            <a:ext cx="5690311"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Magic</a:t>
            </a:r>
            <a:endParaRPr b="0" i="0" sz="4800" u="none" cap="none" strike="noStrike">
              <a:solidFill>
                <a:schemeClr val="dk1"/>
              </a:solidFill>
              <a:latin typeface="Calibri"/>
              <a:ea typeface="Calibri"/>
              <a:cs typeface="Calibri"/>
              <a:sym typeface="Calibri"/>
            </a:endParaRPr>
          </a:p>
        </p:txBody>
      </p:sp>
      <p:sp>
        <p:nvSpPr>
          <p:cNvPr id="93" name="Google Shape;93;p3"/>
          <p:cNvSpPr/>
          <p:nvPr/>
        </p:nvSpPr>
        <p:spPr>
          <a:xfrm>
            <a:off x="11469534" y="8356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94" name="Google Shape;94;p3"/>
          <p:cNvSpPr/>
          <p:nvPr/>
        </p:nvSpPr>
        <p:spPr>
          <a:xfrm>
            <a:off x="2171971" y="9982200"/>
            <a:ext cx="7316114"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2171971" y="10058400"/>
            <a:ext cx="1625803" cy="1625600"/>
          </a:xfrm>
          <a:prstGeom prst="roundRect">
            <a:avLst>
              <a:gd fmla="val 781313" name="adj"/>
            </a:avLst>
          </a:prstGeom>
          <a:solidFill>
            <a:srgbClr val="FFDE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2559370" y="10236200"/>
            <a:ext cx="851006" cy="127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cifico"/>
              <a:buNone/>
            </a:pPr>
            <a:r>
              <a:rPr b="0" i="0" lang="en-US" sz="4800" u="none" cap="none" strike="noStrike">
                <a:solidFill>
                  <a:srgbClr val="FFFFFF"/>
                </a:solidFill>
                <a:latin typeface="Pacifico"/>
                <a:ea typeface="Pacifico"/>
                <a:cs typeface="Pacifico"/>
                <a:sym typeface="Pacifico"/>
              </a:rPr>
              <a:t>05</a:t>
            </a:r>
            <a:endParaRPr b="0" i="0" sz="4800" u="none" cap="none" strike="noStrike">
              <a:solidFill>
                <a:schemeClr val="dk1"/>
              </a:solidFill>
              <a:latin typeface="Calibri"/>
              <a:ea typeface="Calibri"/>
              <a:cs typeface="Calibri"/>
              <a:sym typeface="Calibri"/>
            </a:endParaRPr>
          </a:p>
        </p:txBody>
      </p:sp>
      <p:sp>
        <p:nvSpPr>
          <p:cNvPr id="97" name="Google Shape;97;p3"/>
          <p:cNvSpPr/>
          <p:nvPr/>
        </p:nvSpPr>
        <p:spPr>
          <a:xfrm>
            <a:off x="4001000" y="9982200"/>
            <a:ext cx="5487086"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p:nvPr/>
        </p:nvSpPr>
        <p:spPr>
          <a:xfrm>
            <a:off x="4001000" y="9982200"/>
            <a:ext cx="5690311"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Adventure</a:t>
            </a:r>
            <a:endParaRPr b="0" i="0" sz="4800" u="none" cap="none" strike="noStrike">
              <a:solidFill>
                <a:schemeClr val="dk1"/>
              </a:solidFill>
              <a:latin typeface="Calibri"/>
              <a:ea typeface="Calibri"/>
              <a:cs typeface="Calibri"/>
              <a:sym typeface="Calibri"/>
            </a:endParaRPr>
          </a:p>
        </p:txBody>
      </p:sp>
      <p:sp>
        <p:nvSpPr>
          <p:cNvPr id="99" name="Google Shape;99;p3"/>
          <p:cNvSpPr/>
          <p:nvPr/>
        </p:nvSpPr>
        <p:spPr>
          <a:xfrm>
            <a:off x="4001000" y="11150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100" name="Google Shape;100;p3"/>
          <p:cNvSpPr/>
          <p:nvPr/>
        </p:nvSpPr>
        <p:spPr>
          <a:xfrm>
            <a:off x="9640505" y="9982200"/>
            <a:ext cx="7316114"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
          <p:cNvSpPr/>
          <p:nvPr/>
        </p:nvSpPr>
        <p:spPr>
          <a:xfrm>
            <a:off x="9640505" y="10058400"/>
            <a:ext cx="1625803" cy="1625600"/>
          </a:xfrm>
          <a:prstGeom prst="roundRect">
            <a:avLst>
              <a:gd fmla="val 781313" name="adj"/>
            </a:avLst>
          </a:prstGeom>
          <a:solidFill>
            <a:srgbClr val="FFDE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a:off x="10015202" y="10236200"/>
            <a:ext cx="876410" cy="127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acifico"/>
              <a:buNone/>
            </a:pPr>
            <a:r>
              <a:rPr b="0" i="0" lang="en-US" sz="4800" u="none" cap="none" strike="noStrike">
                <a:solidFill>
                  <a:srgbClr val="FFFFFF"/>
                </a:solidFill>
                <a:latin typeface="Pacifico"/>
                <a:ea typeface="Pacifico"/>
                <a:cs typeface="Pacifico"/>
                <a:sym typeface="Pacifico"/>
              </a:rPr>
              <a:t>06</a:t>
            </a:r>
            <a:endParaRPr b="0" i="0" sz="4800" u="none" cap="none" strike="noStrike">
              <a:solidFill>
                <a:schemeClr val="dk1"/>
              </a:solidFill>
              <a:latin typeface="Calibri"/>
              <a:ea typeface="Calibri"/>
              <a:cs typeface="Calibri"/>
              <a:sym typeface="Calibri"/>
            </a:endParaRPr>
          </a:p>
        </p:txBody>
      </p:sp>
      <p:sp>
        <p:nvSpPr>
          <p:cNvPr id="103" name="Google Shape;103;p3"/>
          <p:cNvSpPr/>
          <p:nvPr/>
        </p:nvSpPr>
        <p:spPr>
          <a:xfrm>
            <a:off x="11469534" y="9982200"/>
            <a:ext cx="5487086"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
          <p:cNvSpPr/>
          <p:nvPr/>
        </p:nvSpPr>
        <p:spPr>
          <a:xfrm>
            <a:off x="11469534" y="9982200"/>
            <a:ext cx="5690311"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Conclusion</a:t>
            </a:r>
            <a:endParaRPr b="0" i="0" sz="4800" u="none" cap="none" strike="noStrike">
              <a:solidFill>
                <a:schemeClr val="dk1"/>
              </a:solidFill>
              <a:latin typeface="Calibri"/>
              <a:ea typeface="Calibri"/>
              <a:cs typeface="Calibri"/>
              <a:sym typeface="Calibri"/>
            </a:endParaRPr>
          </a:p>
        </p:txBody>
      </p:sp>
      <p:sp>
        <p:nvSpPr>
          <p:cNvPr id="105" name="Google Shape;105;p3"/>
          <p:cNvSpPr/>
          <p:nvPr/>
        </p:nvSpPr>
        <p:spPr>
          <a:xfrm>
            <a:off x="11469534" y="11150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106" name="Google Shape;106;p3"/>
          <p:cNvPicPr preferRelativeResize="0"/>
          <p:nvPr/>
        </p:nvPicPr>
        <p:blipFill rotWithShape="1">
          <a:blip r:embed="rId14">
            <a:alphaModFix/>
          </a:blip>
          <a:srcRect b="0" l="0" r="0" t="0"/>
          <a:stretch/>
        </p:blipFill>
        <p:spPr>
          <a:xfrm>
            <a:off x="16855007" y="3022600"/>
            <a:ext cx="5781179" cy="84897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 name="Shape 111"/>
        <p:cNvGrpSpPr/>
        <p:nvPr/>
      </p:nvGrpSpPr>
      <p:grpSpPr>
        <a:xfrm>
          <a:off x="0" y="0"/>
          <a:ext cx="0" cy="0"/>
          <a:chOff x="0" y="0"/>
          <a:chExt cx="0" cy="0"/>
        </a:xfrm>
      </p:grpSpPr>
      <p:pic>
        <p:nvPicPr>
          <p:cNvPr descr=" " id="112" name="Google Shape;112;p4"/>
          <p:cNvPicPr preferRelativeResize="0"/>
          <p:nvPr/>
        </p:nvPicPr>
        <p:blipFill rotWithShape="1">
          <a:blip r:embed="rId3">
            <a:alphaModFix/>
          </a:blip>
          <a:srcRect b="0" l="0" r="0" t="0"/>
          <a:stretch/>
        </p:blipFill>
        <p:spPr>
          <a:xfrm>
            <a:off x="-3683460" y="1092200"/>
            <a:ext cx="9373362" cy="12927738"/>
          </a:xfrm>
          <a:prstGeom prst="rect">
            <a:avLst/>
          </a:prstGeom>
          <a:noFill/>
          <a:ln>
            <a:noFill/>
          </a:ln>
        </p:spPr>
      </p:pic>
      <p:pic>
        <p:nvPicPr>
          <p:cNvPr descr=" " id="113" name="Google Shape;113;p4"/>
          <p:cNvPicPr preferRelativeResize="0"/>
          <p:nvPr/>
        </p:nvPicPr>
        <p:blipFill rotWithShape="1">
          <a:blip r:embed="rId4">
            <a:alphaModFix/>
          </a:blip>
          <a:srcRect b="0" l="0" r="0" t="0"/>
          <a:stretch/>
        </p:blipFill>
        <p:spPr>
          <a:xfrm>
            <a:off x="18607826" y="-3886200"/>
            <a:ext cx="9373362" cy="12927738"/>
          </a:xfrm>
          <a:prstGeom prst="rect">
            <a:avLst/>
          </a:prstGeom>
          <a:noFill/>
          <a:ln>
            <a:noFill/>
          </a:ln>
        </p:spPr>
      </p:pic>
      <p:pic>
        <p:nvPicPr>
          <p:cNvPr descr=" " id="114" name="Google Shape;114;p4"/>
          <p:cNvPicPr preferRelativeResize="0"/>
          <p:nvPr/>
        </p:nvPicPr>
        <p:blipFill rotWithShape="1">
          <a:blip r:embed="rId5">
            <a:alphaModFix/>
          </a:blip>
          <a:srcRect b="0" l="0" r="0" t="0"/>
          <a:stretch/>
        </p:blipFill>
        <p:spPr>
          <a:xfrm>
            <a:off x="9056232" y="8864600"/>
            <a:ext cx="10655435" cy="10301883"/>
          </a:xfrm>
          <a:prstGeom prst="rect">
            <a:avLst/>
          </a:prstGeom>
          <a:noFill/>
          <a:ln>
            <a:noFill/>
          </a:ln>
        </p:spPr>
      </p:pic>
      <p:pic>
        <p:nvPicPr>
          <p:cNvPr descr=" " id="115" name="Google Shape;115;p4"/>
          <p:cNvPicPr preferRelativeResize="0"/>
          <p:nvPr/>
        </p:nvPicPr>
        <p:blipFill rotWithShape="1">
          <a:blip r:embed="rId6">
            <a:alphaModFix/>
          </a:blip>
          <a:srcRect b="0" l="0" r="0" t="0"/>
          <a:stretch/>
        </p:blipFill>
        <p:spPr>
          <a:xfrm>
            <a:off x="8370346" y="1257300"/>
            <a:ext cx="3086486" cy="1384300"/>
          </a:xfrm>
          <a:prstGeom prst="rect">
            <a:avLst/>
          </a:prstGeom>
          <a:noFill/>
          <a:ln>
            <a:noFill/>
          </a:ln>
        </p:spPr>
      </p:pic>
      <p:pic>
        <p:nvPicPr>
          <p:cNvPr descr=" " id="116" name="Google Shape;116;p4"/>
          <p:cNvPicPr preferRelativeResize="0"/>
          <p:nvPr/>
        </p:nvPicPr>
        <p:blipFill rotWithShape="1">
          <a:blip r:embed="rId7">
            <a:alphaModFix/>
          </a:blip>
          <a:srcRect b="0" l="0" r="0" t="0"/>
          <a:stretch/>
        </p:blipFill>
        <p:spPr>
          <a:xfrm>
            <a:off x="4928216" y="10744200"/>
            <a:ext cx="2194426" cy="1877169"/>
          </a:xfrm>
          <a:prstGeom prst="rect">
            <a:avLst/>
          </a:prstGeom>
          <a:noFill/>
          <a:ln>
            <a:noFill/>
          </a:ln>
        </p:spPr>
      </p:pic>
      <p:pic>
        <p:nvPicPr>
          <p:cNvPr descr=" " id="117" name="Google Shape;117;p4"/>
          <p:cNvPicPr preferRelativeResize="0"/>
          <p:nvPr/>
        </p:nvPicPr>
        <p:blipFill rotWithShape="1">
          <a:blip r:embed="rId8">
            <a:alphaModFix/>
          </a:blip>
          <a:srcRect b="0" l="0" r="0" t="0"/>
          <a:stretch/>
        </p:blipFill>
        <p:spPr>
          <a:xfrm>
            <a:off x="14149568" y="1092200"/>
            <a:ext cx="749394" cy="685800"/>
          </a:xfrm>
          <a:prstGeom prst="rect">
            <a:avLst/>
          </a:prstGeom>
          <a:noFill/>
          <a:ln>
            <a:noFill/>
          </a:ln>
        </p:spPr>
      </p:pic>
      <p:pic>
        <p:nvPicPr>
          <p:cNvPr descr=" " id="118" name="Google Shape;118;p4"/>
          <p:cNvPicPr preferRelativeResize="0"/>
          <p:nvPr/>
        </p:nvPicPr>
        <p:blipFill rotWithShape="1">
          <a:blip r:embed="rId9">
            <a:alphaModFix/>
          </a:blip>
          <a:srcRect b="0" l="0" r="0" t="0"/>
          <a:stretch/>
        </p:blipFill>
        <p:spPr>
          <a:xfrm>
            <a:off x="4636079" y="8750300"/>
            <a:ext cx="685886" cy="711200"/>
          </a:xfrm>
          <a:prstGeom prst="rect">
            <a:avLst/>
          </a:prstGeom>
          <a:noFill/>
          <a:ln>
            <a:noFill/>
          </a:ln>
        </p:spPr>
      </p:pic>
      <p:pic>
        <p:nvPicPr>
          <p:cNvPr descr=" " id="119" name="Google Shape;119;p4"/>
          <p:cNvPicPr preferRelativeResize="0"/>
          <p:nvPr/>
        </p:nvPicPr>
        <p:blipFill rotWithShape="1">
          <a:blip r:embed="rId10">
            <a:alphaModFix/>
          </a:blip>
          <a:srcRect b="0" l="0" r="0" t="0"/>
          <a:stretch/>
        </p:blipFill>
        <p:spPr>
          <a:xfrm>
            <a:off x="16816902" y="5613400"/>
            <a:ext cx="685886" cy="711200"/>
          </a:xfrm>
          <a:prstGeom prst="rect">
            <a:avLst/>
          </a:prstGeom>
          <a:noFill/>
          <a:ln>
            <a:noFill/>
          </a:ln>
        </p:spPr>
      </p:pic>
      <p:pic>
        <p:nvPicPr>
          <p:cNvPr descr=" " id="120" name="Google Shape;120;p4"/>
          <p:cNvPicPr preferRelativeResize="0"/>
          <p:nvPr/>
        </p:nvPicPr>
        <p:blipFill rotWithShape="1">
          <a:blip r:embed="rId11">
            <a:alphaModFix/>
          </a:blip>
          <a:srcRect b="0" l="0" r="0" t="0"/>
          <a:stretch/>
        </p:blipFill>
        <p:spPr>
          <a:xfrm>
            <a:off x="17591699" y="139700"/>
            <a:ext cx="2175990" cy="2239792"/>
          </a:xfrm>
          <a:prstGeom prst="rect">
            <a:avLst/>
          </a:prstGeom>
          <a:noFill/>
          <a:ln>
            <a:noFill/>
          </a:ln>
        </p:spPr>
      </p:pic>
      <p:pic>
        <p:nvPicPr>
          <p:cNvPr descr=" " id="121" name="Google Shape;121;p4"/>
          <p:cNvPicPr preferRelativeResize="0"/>
          <p:nvPr/>
        </p:nvPicPr>
        <p:blipFill rotWithShape="1">
          <a:blip r:embed="rId12">
            <a:alphaModFix/>
          </a:blip>
          <a:srcRect b="0" l="0" r="0" t="0"/>
          <a:stretch/>
        </p:blipFill>
        <p:spPr>
          <a:xfrm>
            <a:off x="2997575" y="431800"/>
            <a:ext cx="1925264" cy="2632912"/>
          </a:xfrm>
          <a:prstGeom prst="rect">
            <a:avLst/>
          </a:prstGeom>
          <a:noFill/>
          <a:ln>
            <a:noFill/>
          </a:ln>
        </p:spPr>
      </p:pic>
      <p:pic>
        <p:nvPicPr>
          <p:cNvPr descr=" " id="122" name="Google Shape;122;p4"/>
          <p:cNvPicPr preferRelativeResize="0"/>
          <p:nvPr/>
        </p:nvPicPr>
        <p:blipFill rotWithShape="1">
          <a:blip r:embed="rId13">
            <a:alphaModFix/>
          </a:blip>
          <a:srcRect b="0" l="0" r="0" t="0"/>
          <a:stretch/>
        </p:blipFill>
        <p:spPr>
          <a:xfrm>
            <a:off x="20640080" y="10160000"/>
            <a:ext cx="1701479" cy="1708224"/>
          </a:xfrm>
          <a:prstGeom prst="rect">
            <a:avLst/>
          </a:prstGeom>
          <a:noFill/>
          <a:ln>
            <a:noFill/>
          </a:ln>
        </p:spPr>
      </p:pic>
      <p:sp>
        <p:nvSpPr>
          <p:cNvPr id="123" name="Google Shape;123;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p4"/>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125" name="Google Shape;125;p4"/>
          <p:cNvSpPr/>
          <p:nvPr/>
        </p:nvSpPr>
        <p:spPr>
          <a:xfrm>
            <a:off x="7951194" y="3759200"/>
            <a:ext cx="8484660" cy="499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
          <p:cNvSpPr/>
          <p:nvPr/>
        </p:nvSpPr>
        <p:spPr>
          <a:xfrm>
            <a:off x="7680227" y="3759200"/>
            <a:ext cx="9026595" cy="3399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B7BE"/>
              </a:buClr>
              <a:buSzPts val="12800"/>
              <a:buFont typeface="Pacifico"/>
              <a:buNone/>
            </a:pPr>
            <a:r>
              <a:rPr b="0" i="0" lang="en-US" sz="12800" u="none" cap="none" strike="noStrike">
                <a:solidFill>
                  <a:srgbClr val="2FB7BE"/>
                </a:solidFill>
                <a:latin typeface="Pacifico"/>
                <a:ea typeface="Pacifico"/>
                <a:cs typeface="Pacifico"/>
                <a:sym typeface="Pacifico"/>
              </a:rPr>
              <a:t>Introduction</a:t>
            </a:r>
            <a:endParaRPr b="0" i="0" sz="12800" u="none" cap="none" strike="noStrike">
              <a:solidFill>
                <a:schemeClr val="dk1"/>
              </a:solidFill>
              <a:latin typeface="Calibri"/>
              <a:ea typeface="Calibri"/>
              <a:cs typeface="Calibri"/>
              <a:sym typeface="Calibri"/>
            </a:endParaRPr>
          </a:p>
        </p:txBody>
      </p:sp>
      <p:sp>
        <p:nvSpPr>
          <p:cNvPr id="127" name="Google Shape;127;p4"/>
          <p:cNvSpPr/>
          <p:nvPr/>
        </p:nvSpPr>
        <p:spPr>
          <a:xfrm>
            <a:off x="7883452" y="6921500"/>
            <a:ext cx="8620144"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2" name="Shape 132"/>
        <p:cNvGrpSpPr/>
        <p:nvPr/>
      </p:nvGrpSpPr>
      <p:grpSpPr>
        <a:xfrm>
          <a:off x="0" y="0"/>
          <a:ext cx="0" cy="0"/>
          <a:chOff x="0" y="0"/>
          <a:chExt cx="0" cy="0"/>
        </a:xfrm>
      </p:grpSpPr>
      <p:pic>
        <p:nvPicPr>
          <p:cNvPr descr=" " id="133" name="Google Shape;133;p5"/>
          <p:cNvPicPr preferRelativeResize="0"/>
          <p:nvPr/>
        </p:nvPicPr>
        <p:blipFill rotWithShape="1">
          <a:blip r:embed="rId3">
            <a:alphaModFix/>
          </a:blip>
          <a:srcRect b="0" l="0" r="0" t="0"/>
          <a:stretch/>
        </p:blipFill>
        <p:spPr>
          <a:xfrm>
            <a:off x="-1625803" y="-7048500"/>
            <a:ext cx="10707438" cy="10312400"/>
          </a:xfrm>
          <a:prstGeom prst="rect">
            <a:avLst/>
          </a:prstGeom>
          <a:noFill/>
          <a:ln>
            <a:noFill/>
          </a:ln>
        </p:spPr>
      </p:pic>
      <p:pic>
        <p:nvPicPr>
          <p:cNvPr descr=" " id="134" name="Google Shape;134;p5"/>
          <p:cNvPicPr preferRelativeResize="0"/>
          <p:nvPr/>
        </p:nvPicPr>
        <p:blipFill rotWithShape="1">
          <a:blip r:embed="rId4">
            <a:alphaModFix/>
          </a:blip>
          <a:srcRect b="0" l="0" r="0" t="0"/>
          <a:stretch/>
        </p:blipFill>
        <p:spPr>
          <a:xfrm>
            <a:off x="21008426" y="4025900"/>
            <a:ext cx="10059657" cy="10922000"/>
          </a:xfrm>
          <a:prstGeom prst="rect">
            <a:avLst/>
          </a:prstGeom>
          <a:noFill/>
          <a:ln>
            <a:noFill/>
          </a:ln>
        </p:spPr>
      </p:pic>
      <p:pic>
        <p:nvPicPr>
          <p:cNvPr descr=" " id="135" name="Google Shape;135;p5"/>
          <p:cNvPicPr preferRelativeResize="0"/>
          <p:nvPr/>
        </p:nvPicPr>
        <p:blipFill rotWithShape="1">
          <a:blip r:embed="rId5">
            <a:alphaModFix/>
          </a:blip>
          <a:srcRect b="0" l="0" r="0" t="0"/>
          <a:stretch/>
        </p:blipFill>
        <p:spPr>
          <a:xfrm>
            <a:off x="-4178822" y="6985000"/>
            <a:ext cx="8281435" cy="12153900"/>
          </a:xfrm>
          <a:prstGeom prst="rect">
            <a:avLst/>
          </a:prstGeom>
          <a:noFill/>
          <a:ln>
            <a:noFill/>
          </a:ln>
        </p:spPr>
      </p:pic>
      <p:pic>
        <p:nvPicPr>
          <p:cNvPr descr=" " id="136" name="Google Shape;136;p5"/>
          <p:cNvPicPr preferRelativeResize="0"/>
          <p:nvPr/>
        </p:nvPicPr>
        <p:blipFill rotWithShape="1">
          <a:blip r:embed="rId6">
            <a:alphaModFix/>
          </a:blip>
          <a:srcRect b="0" l="0" r="0" t="0"/>
          <a:stretch/>
        </p:blipFill>
        <p:spPr>
          <a:xfrm>
            <a:off x="6020552" y="-76200"/>
            <a:ext cx="3061083" cy="1358900"/>
          </a:xfrm>
          <a:prstGeom prst="rect">
            <a:avLst/>
          </a:prstGeom>
          <a:noFill/>
          <a:ln>
            <a:noFill/>
          </a:ln>
        </p:spPr>
      </p:pic>
      <p:pic>
        <p:nvPicPr>
          <p:cNvPr descr=" " id="137" name="Google Shape;137;p5"/>
          <p:cNvPicPr preferRelativeResize="0"/>
          <p:nvPr/>
        </p:nvPicPr>
        <p:blipFill rotWithShape="1">
          <a:blip r:embed="rId7">
            <a:alphaModFix/>
          </a:blip>
          <a:srcRect b="0" l="0" r="0" t="0"/>
          <a:stretch/>
        </p:blipFill>
        <p:spPr>
          <a:xfrm>
            <a:off x="952619" y="11201400"/>
            <a:ext cx="1913580" cy="1861852"/>
          </a:xfrm>
          <a:prstGeom prst="rect">
            <a:avLst/>
          </a:prstGeom>
          <a:noFill/>
          <a:ln>
            <a:noFill/>
          </a:ln>
        </p:spPr>
      </p:pic>
      <p:pic>
        <p:nvPicPr>
          <p:cNvPr descr=" " id="138" name="Google Shape;138;p5"/>
          <p:cNvPicPr preferRelativeResize="0"/>
          <p:nvPr/>
        </p:nvPicPr>
        <p:blipFill rotWithShape="1">
          <a:blip r:embed="rId8">
            <a:alphaModFix/>
          </a:blip>
          <a:srcRect b="0" l="0" r="0" t="0"/>
          <a:stretch/>
        </p:blipFill>
        <p:spPr>
          <a:xfrm>
            <a:off x="21745118" y="11772900"/>
            <a:ext cx="2640243" cy="2258758"/>
          </a:xfrm>
          <a:prstGeom prst="rect">
            <a:avLst/>
          </a:prstGeom>
          <a:noFill/>
          <a:ln>
            <a:noFill/>
          </a:ln>
        </p:spPr>
      </p:pic>
      <p:pic>
        <p:nvPicPr>
          <p:cNvPr descr=" " id="139" name="Google Shape;139;p5"/>
          <p:cNvPicPr preferRelativeResize="0"/>
          <p:nvPr/>
        </p:nvPicPr>
        <p:blipFill rotWithShape="1">
          <a:blip r:embed="rId9">
            <a:alphaModFix/>
          </a:blip>
          <a:srcRect b="0" l="0" r="0" t="0"/>
          <a:stretch/>
        </p:blipFill>
        <p:spPr>
          <a:xfrm>
            <a:off x="914514" y="800100"/>
            <a:ext cx="673184" cy="711200"/>
          </a:xfrm>
          <a:prstGeom prst="rect">
            <a:avLst/>
          </a:prstGeom>
          <a:noFill/>
          <a:ln>
            <a:noFill/>
          </a:ln>
        </p:spPr>
      </p:pic>
      <p:pic>
        <p:nvPicPr>
          <p:cNvPr descr=" " id="140" name="Google Shape;140;p5"/>
          <p:cNvPicPr preferRelativeResize="0"/>
          <p:nvPr/>
        </p:nvPicPr>
        <p:blipFill rotWithShape="1">
          <a:blip r:embed="rId10">
            <a:alphaModFix/>
          </a:blip>
          <a:srcRect b="0" l="0" r="0" t="0"/>
          <a:stretch/>
        </p:blipFill>
        <p:spPr>
          <a:xfrm>
            <a:off x="14467108" y="12128500"/>
            <a:ext cx="2061952" cy="1544433"/>
          </a:xfrm>
          <a:prstGeom prst="rect">
            <a:avLst/>
          </a:prstGeom>
          <a:noFill/>
          <a:ln>
            <a:noFill/>
          </a:ln>
        </p:spPr>
      </p:pic>
      <p:pic>
        <p:nvPicPr>
          <p:cNvPr descr=" " id="141" name="Google Shape;141;p5"/>
          <p:cNvPicPr preferRelativeResize="0"/>
          <p:nvPr/>
        </p:nvPicPr>
        <p:blipFill rotWithShape="1">
          <a:blip r:embed="rId11">
            <a:alphaModFix/>
          </a:blip>
          <a:srcRect b="0" l="0" r="0" t="0"/>
          <a:stretch/>
        </p:blipFill>
        <p:spPr>
          <a:xfrm>
            <a:off x="23066083" y="-368300"/>
            <a:ext cx="2016132" cy="2328701"/>
          </a:xfrm>
          <a:prstGeom prst="rect">
            <a:avLst/>
          </a:prstGeom>
          <a:noFill/>
          <a:ln>
            <a:noFill/>
          </a:ln>
        </p:spPr>
      </p:pic>
      <p:pic>
        <p:nvPicPr>
          <p:cNvPr descr=" " id="142" name="Google Shape;142;p5"/>
          <p:cNvPicPr preferRelativeResize="0"/>
          <p:nvPr/>
        </p:nvPicPr>
        <p:blipFill rotWithShape="1">
          <a:blip r:embed="rId12">
            <a:alphaModFix/>
          </a:blip>
          <a:srcRect b="0" l="0" r="0" t="0"/>
          <a:stretch/>
        </p:blipFill>
        <p:spPr>
          <a:xfrm>
            <a:off x="317540" y="5575300"/>
            <a:ext cx="1270159" cy="1282700"/>
          </a:xfrm>
          <a:prstGeom prst="rect">
            <a:avLst/>
          </a:prstGeom>
          <a:noFill/>
          <a:ln>
            <a:noFill/>
          </a:ln>
        </p:spPr>
      </p:pic>
      <p:pic>
        <p:nvPicPr>
          <p:cNvPr descr=" " id="143" name="Google Shape;143;p5"/>
          <p:cNvPicPr preferRelativeResize="0"/>
          <p:nvPr/>
        </p:nvPicPr>
        <p:blipFill rotWithShape="1">
          <a:blip r:embed="rId13">
            <a:alphaModFix/>
          </a:blip>
          <a:srcRect b="0" l="0" r="0" t="0"/>
          <a:stretch/>
        </p:blipFill>
        <p:spPr>
          <a:xfrm>
            <a:off x="16524765" y="0"/>
            <a:ext cx="2263177" cy="1477590"/>
          </a:xfrm>
          <a:prstGeom prst="rect">
            <a:avLst/>
          </a:prstGeom>
          <a:noFill/>
          <a:ln>
            <a:noFill/>
          </a:ln>
        </p:spPr>
      </p:pic>
      <p:sp>
        <p:nvSpPr>
          <p:cNvPr id="144" name="Google Shape;144;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5" name="Google Shape;145;p5"/>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146" name="Google Shape;146;p5"/>
          <p:cNvSpPr/>
          <p:nvPr/>
        </p:nvSpPr>
        <p:spPr>
          <a:xfrm>
            <a:off x="2959470" y="2743200"/>
            <a:ext cx="14208843"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B7BE"/>
              </a:buClr>
              <a:buSzPts val="8000"/>
              <a:buFont typeface="Pacifico"/>
              <a:buNone/>
            </a:pPr>
            <a:r>
              <a:rPr b="0" i="0" lang="en-US" sz="8000" u="none" cap="none" strike="noStrike">
                <a:solidFill>
                  <a:srgbClr val="2FB7BE"/>
                </a:solidFill>
                <a:latin typeface="Pacifico"/>
                <a:ea typeface="Pacifico"/>
                <a:cs typeface="Pacifico"/>
                <a:sym typeface="Pacifico"/>
              </a:rPr>
              <a:t>The Realm of the Extraordinary</a:t>
            </a:r>
            <a:endParaRPr b="0" i="0" sz="8000" u="none" cap="none" strike="noStrike">
              <a:solidFill>
                <a:schemeClr val="dk1"/>
              </a:solidFill>
              <a:latin typeface="Calibri"/>
              <a:ea typeface="Calibri"/>
              <a:cs typeface="Calibri"/>
              <a:sym typeface="Calibri"/>
            </a:endParaRPr>
          </a:p>
        </p:txBody>
      </p:sp>
      <p:sp>
        <p:nvSpPr>
          <p:cNvPr id="147" name="Google Shape;147;p5"/>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48" name="Google Shape;148;p5"/>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3" name="Shape 153"/>
        <p:cNvGrpSpPr/>
        <p:nvPr/>
      </p:nvGrpSpPr>
      <p:grpSpPr>
        <a:xfrm>
          <a:off x="0" y="0"/>
          <a:ext cx="0" cy="0"/>
          <a:chOff x="0" y="0"/>
          <a:chExt cx="0" cy="0"/>
        </a:xfrm>
      </p:grpSpPr>
      <p:pic>
        <p:nvPicPr>
          <p:cNvPr descr=" " id="154" name="Google Shape;154;p6"/>
          <p:cNvPicPr preferRelativeResize="0"/>
          <p:nvPr/>
        </p:nvPicPr>
        <p:blipFill rotWithShape="1">
          <a:blip r:embed="rId3">
            <a:alphaModFix/>
          </a:blip>
          <a:srcRect b="0" l="0" r="0" t="0"/>
          <a:stretch/>
        </p:blipFill>
        <p:spPr>
          <a:xfrm>
            <a:off x="4801200" y="-7721600"/>
            <a:ext cx="10401797" cy="10268893"/>
          </a:xfrm>
          <a:prstGeom prst="rect">
            <a:avLst/>
          </a:prstGeom>
          <a:noFill/>
          <a:ln>
            <a:noFill/>
          </a:ln>
        </p:spPr>
      </p:pic>
      <p:pic>
        <p:nvPicPr>
          <p:cNvPr descr=" " id="155" name="Google Shape;155;p6"/>
          <p:cNvPicPr preferRelativeResize="0"/>
          <p:nvPr/>
        </p:nvPicPr>
        <p:blipFill rotWithShape="1">
          <a:blip r:embed="rId4">
            <a:alphaModFix/>
          </a:blip>
          <a:srcRect b="0" l="0" r="0" t="0"/>
          <a:stretch/>
        </p:blipFill>
        <p:spPr>
          <a:xfrm>
            <a:off x="-6884260" y="88900"/>
            <a:ext cx="9251255" cy="10553805"/>
          </a:xfrm>
          <a:prstGeom prst="rect">
            <a:avLst/>
          </a:prstGeom>
          <a:noFill/>
          <a:ln>
            <a:noFill/>
          </a:ln>
        </p:spPr>
      </p:pic>
      <p:pic>
        <p:nvPicPr>
          <p:cNvPr descr=" " id="156" name="Google Shape;156;p6"/>
          <p:cNvPicPr preferRelativeResize="0"/>
          <p:nvPr/>
        </p:nvPicPr>
        <p:blipFill rotWithShape="1">
          <a:blip r:embed="rId5">
            <a:alphaModFix/>
          </a:blip>
          <a:srcRect b="0" l="0" r="0" t="0"/>
          <a:stretch/>
        </p:blipFill>
        <p:spPr>
          <a:xfrm>
            <a:off x="12485661" y="11214100"/>
            <a:ext cx="11141751" cy="9328627"/>
          </a:xfrm>
          <a:prstGeom prst="rect">
            <a:avLst/>
          </a:prstGeom>
          <a:noFill/>
          <a:ln>
            <a:noFill/>
          </a:ln>
        </p:spPr>
      </p:pic>
      <p:pic>
        <p:nvPicPr>
          <p:cNvPr descr=" " id="157" name="Google Shape;157;p6"/>
          <p:cNvPicPr preferRelativeResize="0"/>
          <p:nvPr/>
        </p:nvPicPr>
        <p:blipFill rotWithShape="1">
          <a:blip r:embed="rId6">
            <a:alphaModFix/>
          </a:blip>
          <a:srcRect b="0" l="0" r="0" t="0"/>
          <a:stretch/>
        </p:blipFill>
        <p:spPr>
          <a:xfrm>
            <a:off x="8637080" y="12319000"/>
            <a:ext cx="2718140" cy="1219200"/>
          </a:xfrm>
          <a:prstGeom prst="rect">
            <a:avLst/>
          </a:prstGeom>
          <a:noFill/>
          <a:ln>
            <a:noFill/>
          </a:ln>
        </p:spPr>
      </p:pic>
      <p:pic>
        <p:nvPicPr>
          <p:cNvPr descr=" " id="158" name="Google Shape;158;p6"/>
          <p:cNvPicPr preferRelativeResize="0"/>
          <p:nvPr/>
        </p:nvPicPr>
        <p:blipFill rotWithShape="1">
          <a:blip r:embed="rId7">
            <a:alphaModFix/>
          </a:blip>
          <a:srcRect b="0" l="0" r="0" t="0"/>
          <a:stretch/>
        </p:blipFill>
        <p:spPr>
          <a:xfrm>
            <a:off x="21567296" y="431800"/>
            <a:ext cx="2718140" cy="1206500"/>
          </a:xfrm>
          <a:prstGeom prst="rect">
            <a:avLst/>
          </a:prstGeom>
          <a:noFill/>
          <a:ln>
            <a:noFill/>
          </a:ln>
        </p:spPr>
      </p:pic>
      <p:pic>
        <p:nvPicPr>
          <p:cNvPr descr=" " id="159" name="Google Shape;159;p6"/>
          <p:cNvPicPr preferRelativeResize="0"/>
          <p:nvPr/>
        </p:nvPicPr>
        <p:blipFill rotWithShape="1">
          <a:blip r:embed="rId8">
            <a:alphaModFix/>
          </a:blip>
          <a:srcRect b="0" l="0" r="0" t="0"/>
          <a:stretch/>
        </p:blipFill>
        <p:spPr>
          <a:xfrm>
            <a:off x="393749" y="927100"/>
            <a:ext cx="1227775" cy="1417972"/>
          </a:xfrm>
          <a:prstGeom prst="rect">
            <a:avLst/>
          </a:prstGeom>
          <a:noFill/>
          <a:ln>
            <a:noFill/>
          </a:ln>
        </p:spPr>
      </p:pic>
      <p:pic>
        <p:nvPicPr>
          <p:cNvPr descr=" " id="160" name="Google Shape;160;p6"/>
          <p:cNvPicPr preferRelativeResize="0"/>
          <p:nvPr/>
        </p:nvPicPr>
        <p:blipFill rotWithShape="1">
          <a:blip r:embed="rId9">
            <a:alphaModFix/>
          </a:blip>
          <a:srcRect b="0" l="0" r="0" t="0"/>
          <a:stretch/>
        </p:blipFill>
        <p:spPr>
          <a:xfrm>
            <a:off x="1676610" y="12674600"/>
            <a:ext cx="685886" cy="711200"/>
          </a:xfrm>
          <a:prstGeom prst="rect">
            <a:avLst/>
          </a:prstGeom>
          <a:noFill/>
          <a:ln>
            <a:noFill/>
          </a:ln>
        </p:spPr>
      </p:pic>
      <p:pic>
        <p:nvPicPr>
          <p:cNvPr descr=" " id="161" name="Google Shape;161;p6"/>
          <p:cNvPicPr preferRelativeResize="0"/>
          <p:nvPr/>
        </p:nvPicPr>
        <p:blipFill rotWithShape="1">
          <a:blip r:embed="rId10">
            <a:alphaModFix/>
          </a:blip>
          <a:srcRect b="0" l="0" r="0" t="0"/>
          <a:stretch/>
        </p:blipFill>
        <p:spPr>
          <a:xfrm>
            <a:off x="22926365" y="11188700"/>
            <a:ext cx="1581186" cy="1489608"/>
          </a:xfrm>
          <a:prstGeom prst="rect">
            <a:avLst/>
          </a:prstGeom>
          <a:noFill/>
          <a:ln>
            <a:noFill/>
          </a:ln>
        </p:spPr>
      </p:pic>
      <p:pic>
        <p:nvPicPr>
          <p:cNvPr descr=" " id="162" name="Google Shape;162;p6"/>
          <p:cNvPicPr preferRelativeResize="0"/>
          <p:nvPr/>
        </p:nvPicPr>
        <p:blipFill rotWithShape="1">
          <a:blip r:embed="rId11">
            <a:alphaModFix/>
          </a:blip>
          <a:srcRect b="0" l="0" r="0" t="0"/>
          <a:stretch/>
        </p:blipFill>
        <p:spPr>
          <a:xfrm>
            <a:off x="3899387" y="292100"/>
            <a:ext cx="1282860" cy="1282700"/>
          </a:xfrm>
          <a:prstGeom prst="rect">
            <a:avLst/>
          </a:prstGeom>
          <a:noFill/>
          <a:ln>
            <a:noFill/>
          </a:ln>
        </p:spPr>
      </p:pic>
      <p:pic>
        <p:nvPicPr>
          <p:cNvPr descr=" " id="163" name="Google Shape;163;p6"/>
          <p:cNvPicPr preferRelativeResize="0"/>
          <p:nvPr/>
        </p:nvPicPr>
        <p:blipFill rotWithShape="1">
          <a:blip r:embed="rId12">
            <a:alphaModFix/>
          </a:blip>
          <a:srcRect b="0" l="0" r="0" t="0"/>
          <a:stretch/>
        </p:blipFill>
        <p:spPr>
          <a:xfrm>
            <a:off x="22126165" y="3302000"/>
            <a:ext cx="2376831" cy="2411512"/>
          </a:xfrm>
          <a:prstGeom prst="rect">
            <a:avLst/>
          </a:prstGeom>
          <a:noFill/>
          <a:ln>
            <a:noFill/>
          </a:ln>
        </p:spPr>
      </p:pic>
      <p:pic>
        <p:nvPicPr>
          <p:cNvPr descr=" " id="164" name="Google Shape;164;p6"/>
          <p:cNvPicPr preferRelativeResize="0"/>
          <p:nvPr/>
        </p:nvPicPr>
        <p:blipFill rotWithShape="1">
          <a:blip r:embed="rId13">
            <a:alphaModFix/>
          </a:blip>
          <a:srcRect b="0" l="0" r="0" t="0"/>
          <a:stretch/>
        </p:blipFill>
        <p:spPr>
          <a:xfrm>
            <a:off x="0" y="10896600"/>
            <a:ext cx="1449299" cy="1781299"/>
          </a:xfrm>
          <a:prstGeom prst="rect">
            <a:avLst/>
          </a:prstGeom>
          <a:noFill/>
          <a:ln>
            <a:noFill/>
          </a:ln>
        </p:spPr>
      </p:pic>
      <p:sp>
        <p:nvSpPr>
          <p:cNvPr id="165" name="Google Shape;165;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p6"/>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167" name="Google Shape;167;p6"/>
          <p:cNvPicPr preferRelativeResize="0"/>
          <p:nvPr/>
        </p:nvPicPr>
        <p:blipFill rotWithShape="1">
          <a:blip r:embed="rId15">
            <a:alphaModFix/>
          </a:blip>
          <a:srcRect b="0" l="0" r="0" t="0"/>
          <a:stretch/>
        </p:blipFill>
        <p:spPr>
          <a:xfrm>
            <a:off x="0" y="0"/>
            <a:ext cx="11685461" cy="13716000"/>
          </a:xfrm>
          <a:prstGeom prst="rect">
            <a:avLst/>
          </a:prstGeom>
          <a:noFill/>
          <a:ln>
            <a:noFill/>
          </a:ln>
        </p:spPr>
      </p:pic>
      <p:sp>
        <p:nvSpPr>
          <p:cNvPr id="168" name="Google Shape;168;p6"/>
          <p:cNvSpPr/>
          <p:nvPr/>
        </p:nvSpPr>
        <p:spPr>
          <a:xfrm>
            <a:off x="13057232" y="2705100"/>
            <a:ext cx="9907238" cy="370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p6"/>
          <p:cNvPicPr preferRelativeResize="0"/>
          <p:nvPr/>
        </p:nvPicPr>
        <p:blipFill rotWithShape="1">
          <a:blip r:embed="rId16">
            <a:alphaModFix/>
          </a:blip>
          <a:srcRect b="0" l="0" r="0" t="0"/>
          <a:stretch/>
        </p:blipFill>
        <p:spPr>
          <a:xfrm>
            <a:off x="13057232" y="3770437"/>
            <a:ext cx="1625803" cy="1577727"/>
          </a:xfrm>
          <a:prstGeom prst="rect">
            <a:avLst/>
          </a:prstGeom>
          <a:noFill/>
          <a:ln>
            <a:noFill/>
          </a:ln>
        </p:spPr>
      </p:pic>
      <p:sp>
        <p:nvSpPr>
          <p:cNvPr id="170" name="Google Shape;170;p6"/>
          <p:cNvSpPr/>
          <p:nvPr/>
        </p:nvSpPr>
        <p:spPr>
          <a:xfrm>
            <a:off x="15089486" y="2705100"/>
            <a:ext cx="7874984" cy="370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a:off x="15089486" y="2705100"/>
            <a:ext cx="8078210"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Unicorn Sightings</a:t>
            </a:r>
            <a:endParaRPr b="0" i="0" sz="4800" u="none" cap="none" strike="noStrike">
              <a:solidFill>
                <a:schemeClr val="dk1"/>
              </a:solidFill>
              <a:latin typeface="Calibri"/>
              <a:ea typeface="Calibri"/>
              <a:cs typeface="Calibri"/>
              <a:sym typeface="Calibri"/>
            </a:endParaRPr>
          </a:p>
        </p:txBody>
      </p:sp>
      <p:sp>
        <p:nvSpPr>
          <p:cNvPr id="172" name="Google Shape;172;p6"/>
          <p:cNvSpPr/>
          <p:nvPr/>
        </p:nvSpPr>
        <p:spPr>
          <a:xfrm>
            <a:off x="15089486" y="39751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73" name="Google Shape;173;p6"/>
          <p:cNvSpPr/>
          <p:nvPr/>
        </p:nvSpPr>
        <p:spPr>
          <a:xfrm>
            <a:off x="13057232" y="6858000"/>
            <a:ext cx="9907238" cy="370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p6"/>
          <p:cNvPicPr preferRelativeResize="0"/>
          <p:nvPr/>
        </p:nvPicPr>
        <p:blipFill rotWithShape="1">
          <a:blip r:embed="rId17">
            <a:alphaModFix/>
          </a:blip>
          <a:srcRect b="0" l="0" r="0" t="0"/>
          <a:stretch/>
        </p:blipFill>
        <p:spPr>
          <a:xfrm>
            <a:off x="13057232" y="7845041"/>
            <a:ext cx="1625803" cy="1734313"/>
          </a:xfrm>
          <a:prstGeom prst="rect">
            <a:avLst/>
          </a:prstGeom>
          <a:noFill/>
          <a:ln>
            <a:noFill/>
          </a:ln>
        </p:spPr>
      </p:pic>
      <p:sp>
        <p:nvSpPr>
          <p:cNvPr id="175" name="Google Shape;175;p6"/>
          <p:cNvSpPr/>
          <p:nvPr/>
        </p:nvSpPr>
        <p:spPr>
          <a:xfrm>
            <a:off x="15089486" y="6858000"/>
            <a:ext cx="7874984" cy="370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
          <p:cNvSpPr/>
          <p:nvPr/>
        </p:nvSpPr>
        <p:spPr>
          <a:xfrm>
            <a:off x="15089486" y="6858000"/>
            <a:ext cx="8078210"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Dragon Taming</a:t>
            </a:r>
            <a:endParaRPr b="0" i="0" sz="4800" u="none" cap="none" strike="noStrike">
              <a:solidFill>
                <a:schemeClr val="dk1"/>
              </a:solidFill>
              <a:latin typeface="Calibri"/>
              <a:ea typeface="Calibri"/>
              <a:cs typeface="Calibri"/>
              <a:sym typeface="Calibri"/>
            </a:endParaRPr>
          </a:p>
        </p:txBody>
      </p:sp>
      <p:sp>
        <p:nvSpPr>
          <p:cNvPr id="177" name="Google Shape;177;p6"/>
          <p:cNvSpPr/>
          <p:nvPr/>
        </p:nvSpPr>
        <p:spPr>
          <a:xfrm>
            <a:off x="15089486" y="81280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2" name="Shape 182"/>
        <p:cNvGrpSpPr/>
        <p:nvPr/>
      </p:nvGrpSpPr>
      <p:grpSpPr>
        <a:xfrm>
          <a:off x="0" y="0"/>
          <a:ext cx="0" cy="0"/>
          <a:chOff x="0" y="0"/>
          <a:chExt cx="0" cy="0"/>
        </a:xfrm>
      </p:grpSpPr>
      <p:pic>
        <p:nvPicPr>
          <p:cNvPr descr=" " id="183" name="Google Shape;183;p7"/>
          <p:cNvPicPr preferRelativeResize="0"/>
          <p:nvPr/>
        </p:nvPicPr>
        <p:blipFill rotWithShape="1">
          <a:blip r:embed="rId3">
            <a:alphaModFix/>
          </a:blip>
          <a:srcRect b="0" l="0" r="0" t="0"/>
          <a:stretch/>
        </p:blipFill>
        <p:spPr>
          <a:xfrm>
            <a:off x="-3607251" y="-6464300"/>
            <a:ext cx="11535764" cy="10183031"/>
          </a:xfrm>
          <a:prstGeom prst="rect">
            <a:avLst/>
          </a:prstGeom>
          <a:noFill/>
          <a:ln>
            <a:noFill/>
          </a:ln>
        </p:spPr>
      </p:pic>
      <p:pic>
        <p:nvPicPr>
          <p:cNvPr descr=" " id="184" name="Google Shape;184;p7"/>
          <p:cNvPicPr preferRelativeResize="0"/>
          <p:nvPr/>
        </p:nvPicPr>
        <p:blipFill rotWithShape="1">
          <a:blip r:embed="rId4">
            <a:alphaModFix/>
          </a:blip>
          <a:srcRect b="0" l="0" r="0" t="0"/>
          <a:stretch/>
        </p:blipFill>
        <p:spPr>
          <a:xfrm>
            <a:off x="-7036679" y="6858000"/>
            <a:ext cx="9396458" cy="10518601"/>
          </a:xfrm>
          <a:prstGeom prst="rect">
            <a:avLst/>
          </a:prstGeom>
          <a:noFill/>
          <a:ln>
            <a:noFill/>
          </a:ln>
        </p:spPr>
      </p:pic>
      <p:pic>
        <p:nvPicPr>
          <p:cNvPr descr=" " id="185" name="Google Shape;185;p7"/>
          <p:cNvPicPr preferRelativeResize="0"/>
          <p:nvPr/>
        </p:nvPicPr>
        <p:blipFill rotWithShape="1">
          <a:blip r:embed="rId5">
            <a:alphaModFix/>
          </a:blip>
          <a:srcRect b="0" l="0" r="0" t="0"/>
          <a:stretch/>
        </p:blipFill>
        <p:spPr>
          <a:xfrm>
            <a:off x="20424153" y="7112000"/>
            <a:ext cx="9251252" cy="10553799"/>
          </a:xfrm>
          <a:prstGeom prst="rect">
            <a:avLst/>
          </a:prstGeom>
          <a:noFill/>
          <a:ln>
            <a:noFill/>
          </a:ln>
        </p:spPr>
      </p:pic>
      <p:pic>
        <p:nvPicPr>
          <p:cNvPr descr=" " id="186" name="Google Shape;186;p7"/>
          <p:cNvPicPr preferRelativeResize="0"/>
          <p:nvPr/>
        </p:nvPicPr>
        <p:blipFill rotWithShape="1">
          <a:blip r:embed="rId6">
            <a:alphaModFix/>
          </a:blip>
          <a:srcRect b="0" l="0" r="0" t="0"/>
          <a:stretch/>
        </p:blipFill>
        <p:spPr>
          <a:xfrm>
            <a:off x="876410" y="4902200"/>
            <a:ext cx="838305" cy="774700"/>
          </a:xfrm>
          <a:prstGeom prst="rect">
            <a:avLst/>
          </a:prstGeom>
          <a:noFill/>
          <a:ln>
            <a:noFill/>
          </a:ln>
        </p:spPr>
      </p:pic>
      <p:pic>
        <p:nvPicPr>
          <p:cNvPr descr=" " id="187" name="Google Shape;187;p7"/>
          <p:cNvPicPr preferRelativeResize="0"/>
          <p:nvPr/>
        </p:nvPicPr>
        <p:blipFill rotWithShape="1">
          <a:blip r:embed="rId7">
            <a:alphaModFix/>
          </a:blip>
          <a:srcRect b="0" l="0" r="0" t="0"/>
          <a:stretch/>
        </p:blipFill>
        <p:spPr>
          <a:xfrm>
            <a:off x="22532616" y="11607800"/>
            <a:ext cx="1488951" cy="1906259"/>
          </a:xfrm>
          <a:prstGeom prst="rect">
            <a:avLst/>
          </a:prstGeom>
          <a:noFill/>
          <a:ln>
            <a:noFill/>
          </a:ln>
        </p:spPr>
      </p:pic>
      <p:pic>
        <p:nvPicPr>
          <p:cNvPr descr=" " id="188" name="Google Shape;188;p7"/>
          <p:cNvPicPr preferRelativeResize="0"/>
          <p:nvPr/>
        </p:nvPicPr>
        <p:blipFill rotWithShape="1">
          <a:blip r:embed="rId8">
            <a:alphaModFix/>
          </a:blip>
          <a:srcRect b="0" l="0" r="0" t="0"/>
          <a:stretch/>
        </p:blipFill>
        <p:spPr>
          <a:xfrm>
            <a:off x="6744543" y="12738100"/>
            <a:ext cx="2351065" cy="1404032"/>
          </a:xfrm>
          <a:prstGeom prst="rect">
            <a:avLst/>
          </a:prstGeom>
          <a:noFill/>
          <a:ln>
            <a:noFill/>
          </a:ln>
        </p:spPr>
      </p:pic>
      <p:pic>
        <p:nvPicPr>
          <p:cNvPr descr=" " id="189" name="Google Shape;189;p7"/>
          <p:cNvPicPr preferRelativeResize="0"/>
          <p:nvPr/>
        </p:nvPicPr>
        <p:blipFill rotWithShape="1">
          <a:blip r:embed="rId9">
            <a:alphaModFix/>
          </a:blip>
          <a:srcRect b="0" l="0" r="0" t="0"/>
          <a:stretch/>
        </p:blipFill>
        <p:spPr>
          <a:xfrm>
            <a:off x="711289" y="381000"/>
            <a:ext cx="1447981" cy="1460500"/>
          </a:xfrm>
          <a:prstGeom prst="rect">
            <a:avLst/>
          </a:prstGeom>
          <a:noFill/>
          <a:ln>
            <a:noFill/>
          </a:ln>
        </p:spPr>
      </p:pic>
      <p:pic>
        <p:nvPicPr>
          <p:cNvPr descr=" " id="190" name="Google Shape;190;p7"/>
          <p:cNvPicPr preferRelativeResize="0"/>
          <p:nvPr/>
        </p:nvPicPr>
        <p:blipFill rotWithShape="1">
          <a:blip r:embed="rId10">
            <a:alphaModFix/>
          </a:blip>
          <a:srcRect b="0" l="0" r="0" t="0"/>
          <a:stretch/>
        </p:blipFill>
        <p:spPr>
          <a:xfrm>
            <a:off x="22176972" y="381000"/>
            <a:ext cx="2210455" cy="2483166"/>
          </a:xfrm>
          <a:prstGeom prst="rect">
            <a:avLst/>
          </a:prstGeom>
          <a:noFill/>
          <a:ln>
            <a:noFill/>
          </a:ln>
        </p:spPr>
      </p:pic>
      <p:pic>
        <p:nvPicPr>
          <p:cNvPr descr=" " id="191" name="Google Shape;191;p7"/>
          <p:cNvPicPr preferRelativeResize="0"/>
          <p:nvPr/>
        </p:nvPicPr>
        <p:blipFill rotWithShape="1">
          <a:blip r:embed="rId11">
            <a:alphaModFix/>
          </a:blip>
          <a:srcRect b="0" l="0" r="0" t="0"/>
          <a:stretch/>
        </p:blipFill>
        <p:spPr>
          <a:xfrm>
            <a:off x="15114889" y="12382500"/>
            <a:ext cx="2402417" cy="1647391"/>
          </a:xfrm>
          <a:prstGeom prst="rect">
            <a:avLst/>
          </a:prstGeom>
          <a:noFill/>
          <a:ln>
            <a:noFill/>
          </a:ln>
        </p:spPr>
      </p:pic>
      <p:pic>
        <p:nvPicPr>
          <p:cNvPr descr=" " id="192" name="Google Shape;192;p7"/>
          <p:cNvPicPr preferRelativeResize="0"/>
          <p:nvPr/>
        </p:nvPicPr>
        <p:blipFill rotWithShape="1">
          <a:blip r:embed="rId12">
            <a:alphaModFix/>
          </a:blip>
          <a:srcRect b="0" l="0" r="0" t="0"/>
          <a:stretch/>
        </p:blipFill>
        <p:spPr>
          <a:xfrm>
            <a:off x="17515489" y="-190500"/>
            <a:ext cx="1868851" cy="1964277"/>
          </a:xfrm>
          <a:prstGeom prst="rect">
            <a:avLst/>
          </a:prstGeom>
          <a:noFill/>
          <a:ln>
            <a:noFill/>
          </a:ln>
        </p:spPr>
      </p:pic>
      <p:pic>
        <p:nvPicPr>
          <p:cNvPr descr=" " id="193" name="Google Shape;193;p7"/>
          <p:cNvPicPr preferRelativeResize="0"/>
          <p:nvPr/>
        </p:nvPicPr>
        <p:blipFill rotWithShape="1">
          <a:blip r:embed="rId13">
            <a:alphaModFix/>
          </a:blip>
          <a:srcRect b="0" l="0" r="0" t="0"/>
          <a:stretch/>
        </p:blipFill>
        <p:spPr>
          <a:xfrm>
            <a:off x="876410" y="11772900"/>
            <a:ext cx="1620724" cy="1665920"/>
          </a:xfrm>
          <a:prstGeom prst="rect">
            <a:avLst/>
          </a:prstGeom>
          <a:noFill/>
          <a:ln>
            <a:noFill/>
          </a:ln>
        </p:spPr>
      </p:pic>
      <p:sp>
        <p:nvSpPr>
          <p:cNvPr id="194" name="Google Shape;19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p7"/>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196" name="Google Shape;196;p7"/>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p7"/>
          <p:cNvPicPr preferRelativeResize="0"/>
          <p:nvPr/>
        </p:nvPicPr>
        <p:blipFill rotWithShape="1">
          <a:blip r:embed="rId15">
            <a:alphaModFix/>
          </a:blip>
          <a:srcRect b="0" l="0" r="0" t="0"/>
          <a:stretch/>
        </p:blipFill>
        <p:spPr>
          <a:xfrm>
            <a:off x="7139511" y="1384300"/>
            <a:ext cx="937480" cy="1625569"/>
          </a:xfrm>
          <a:prstGeom prst="rect">
            <a:avLst/>
          </a:prstGeom>
          <a:noFill/>
          <a:ln>
            <a:noFill/>
          </a:ln>
        </p:spPr>
      </p:pic>
      <p:sp>
        <p:nvSpPr>
          <p:cNvPr id="198" name="Google Shape;198;p7"/>
          <p:cNvSpPr/>
          <p:nvPr/>
        </p:nvSpPr>
        <p:spPr>
          <a:xfrm>
            <a:off x="5302913" y="3619469"/>
            <a:ext cx="4610676"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7"/>
          <p:cNvSpPr/>
          <p:nvPr/>
        </p:nvSpPr>
        <p:spPr>
          <a:xfrm>
            <a:off x="5302913" y="3619469"/>
            <a:ext cx="4813902"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Unicorn Sightings</a:t>
            </a:r>
            <a:endParaRPr b="0" i="0" sz="4800" u="none" cap="none" strike="noStrike">
              <a:solidFill>
                <a:schemeClr val="dk1"/>
              </a:solidFill>
              <a:latin typeface="Calibri"/>
              <a:ea typeface="Calibri"/>
              <a:cs typeface="Calibri"/>
              <a:sym typeface="Calibri"/>
            </a:endParaRPr>
          </a:p>
        </p:txBody>
      </p:sp>
      <p:sp>
        <p:nvSpPr>
          <p:cNvPr id="200" name="Google Shape;200;p7"/>
          <p:cNvSpPr/>
          <p:nvPr/>
        </p:nvSpPr>
        <p:spPr>
          <a:xfrm>
            <a:off x="3543743" y="5295869"/>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7"/>
          <p:cNvSpPr/>
          <p:nvPr/>
        </p:nvSpPr>
        <p:spPr>
          <a:xfrm>
            <a:off x="3476001" y="5295869"/>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202" name="Google Shape;202;p7"/>
          <p:cNvPicPr preferRelativeResize="0"/>
          <p:nvPr/>
        </p:nvPicPr>
        <p:blipFill rotWithShape="1">
          <a:blip r:embed="rId16">
            <a:alphaModFix/>
          </a:blip>
          <a:srcRect b="0" l="0" r="0" t="0"/>
          <a:stretch/>
        </p:blipFill>
        <p:spPr>
          <a:xfrm>
            <a:off x="3543743" y="7734269"/>
            <a:ext cx="8129016" cy="4864131"/>
          </a:xfrm>
          <a:prstGeom prst="rect">
            <a:avLst/>
          </a:prstGeom>
          <a:noFill/>
          <a:ln>
            <a:noFill/>
          </a:ln>
        </p:spPr>
      </p:pic>
      <p:sp>
        <p:nvSpPr>
          <p:cNvPr id="203" name="Google Shape;203;p7"/>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7"/>
          <p:cNvPicPr preferRelativeResize="0"/>
          <p:nvPr/>
        </p:nvPicPr>
        <p:blipFill rotWithShape="1">
          <a:blip r:embed="rId17">
            <a:alphaModFix/>
          </a:blip>
          <a:srcRect b="0" l="0" r="0" t="0"/>
          <a:stretch/>
        </p:blipFill>
        <p:spPr>
          <a:xfrm>
            <a:off x="16051302" y="1384300"/>
            <a:ext cx="1353373" cy="1625743"/>
          </a:xfrm>
          <a:prstGeom prst="rect">
            <a:avLst/>
          </a:prstGeom>
          <a:noFill/>
          <a:ln>
            <a:noFill/>
          </a:ln>
        </p:spPr>
      </p:pic>
      <p:sp>
        <p:nvSpPr>
          <p:cNvPr id="205" name="Google Shape;205;p7"/>
          <p:cNvSpPr/>
          <p:nvPr/>
        </p:nvSpPr>
        <p:spPr>
          <a:xfrm>
            <a:off x="14765595" y="3619643"/>
            <a:ext cx="3924791"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7"/>
          <p:cNvSpPr/>
          <p:nvPr/>
        </p:nvSpPr>
        <p:spPr>
          <a:xfrm>
            <a:off x="14765595" y="3619643"/>
            <a:ext cx="4128016" cy="127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Dragon Taming</a:t>
            </a:r>
            <a:endParaRPr b="0" i="0" sz="4800" u="none" cap="none" strike="noStrike">
              <a:solidFill>
                <a:schemeClr val="dk1"/>
              </a:solidFill>
              <a:latin typeface="Calibri"/>
              <a:ea typeface="Calibri"/>
              <a:cs typeface="Calibri"/>
              <a:sym typeface="Calibri"/>
            </a:endParaRPr>
          </a:p>
        </p:txBody>
      </p:sp>
      <p:sp>
        <p:nvSpPr>
          <p:cNvPr id="207" name="Google Shape;207;p7"/>
          <p:cNvSpPr/>
          <p:nvPr/>
        </p:nvSpPr>
        <p:spPr>
          <a:xfrm>
            <a:off x="12663483" y="5296043"/>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7"/>
          <p:cNvSpPr/>
          <p:nvPr/>
        </p:nvSpPr>
        <p:spPr>
          <a:xfrm>
            <a:off x="12595741" y="5296043"/>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209" name="Google Shape;209;p7"/>
          <p:cNvPicPr preferRelativeResize="0"/>
          <p:nvPr/>
        </p:nvPicPr>
        <p:blipFill rotWithShape="1">
          <a:blip r:embed="rId18">
            <a:alphaModFix/>
          </a:blip>
          <a:srcRect b="0" l="0" r="0" t="0"/>
          <a:stretch/>
        </p:blipFill>
        <p:spPr>
          <a:xfrm>
            <a:off x="12663483" y="7734443"/>
            <a:ext cx="8129016" cy="48639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4" name="Shape 214"/>
        <p:cNvGrpSpPr/>
        <p:nvPr/>
      </p:nvGrpSpPr>
      <p:grpSpPr>
        <a:xfrm>
          <a:off x="0" y="0"/>
          <a:ext cx="0" cy="0"/>
          <a:chOff x="0" y="0"/>
          <a:chExt cx="0" cy="0"/>
        </a:xfrm>
      </p:grpSpPr>
      <p:pic>
        <p:nvPicPr>
          <p:cNvPr descr=" " id="215" name="Google Shape;215;p8"/>
          <p:cNvPicPr preferRelativeResize="0"/>
          <p:nvPr/>
        </p:nvPicPr>
        <p:blipFill rotWithShape="1">
          <a:blip r:embed="rId3">
            <a:alphaModFix/>
          </a:blip>
          <a:srcRect b="0" l="0" r="0" t="0"/>
          <a:stretch/>
        </p:blipFill>
        <p:spPr>
          <a:xfrm>
            <a:off x="-3683460" y="1092200"/>
            <a:ext cx="9373362" cy="12927744"/>
          </a:xfrm>
          <a:prstGeom prst="rect">
            <a:avLst/>
          </a:prstGeom>
          <a:noFill/>
          <a:ln>
            <a:noFill/>
          </a:ln>
        </p:spPr>
      </p:pic>
      <p:pic>
        <p:nvPicPr>
          <p:cNvPr descr=" " id="216" name="Google Shape;216;p8"/>
          <p:cNvPicPr preferRelativeResize="0"/>
          <p:nvPr/>
        </p:nvPicPr>
        <p:blipFill rotWithShape="1">
          <a:blip r:embed="rId4">
            <a:alphaModFix/>
          </a:blip>
          <a:srcRect b="0" l="0" r="0" t="0"/>
          <a:stretch/>
        </p:blipFill>
        <p:spPr>
          <a:xfrm>
            <a:off x="18607826" y="-3886200"/>
            <a:ext cx="9373362" cy="12927744"/>
          </a:xfrm>
          <a:prstGeom prst="rect">
            <a:avLst/>
          </a:prstGeom>
          <a:noFill/>
          <a:ln>
            <a:noFill/>
          </a:ln>
        </p:spPr>
      </p:pic>
      <p:pic>
        <p:nvPicPr>
          <p:cNvPr descr=" " id="217" name="Google Shape;217;p8"/>
          <p:cNvPicPr preferRelativeResize="0"/>
          <p:nvPr/>
        </p:nvPicPr>
        <p:blipFill rotWithShape="1">
          <a:blip r:embed="rId5">
            <a:alphaModFix/>
          </a:blip>
          <a:srcRect b="0" l="0" r="0" t="0"/>
          <a:stretch/>
        </p:blipFill>
        <p:spPr>
          <a:xfrm>
            <a:off x="9056232" y="8864600"/>
            <a:ext cx="10655435" cy="10301883"/>
          </a:xfrm>
          <a:prstGeom prst="rect">
            <a:avLst/>
          </a:prstGeom>
          <a:noFill/>
          <a:ln>
            <a:noFill/>
          </a:ln>
        </p:spPr>
      </p:pic>
      <p:pic>
        <p:nvPicPr>
          <p:cNvPr descr=" " id="218" name="Google Shape;218;p8"/>
          <p:cNvPicPr preferRelativeResize="0"/>
          <p:nvPr/>
        </p:nvPicPr>
        <p:blipFill rotWithShape="1">
          <a:blip r:embed="rId6">
            <a:alphaModFix/>
          </a:blip>
          <a:srcRect b="0" l="0" r="0" t="0"/>
          <a:stretch/>
        </p:blipFill>
        <p:spPr>
          <a:xfrm>
            <a:off x="8370346" y="1257300"/>
            <a:ext cx="3086486" cy="1384300"/>
          </a:xfrm>
          <a:prstGeom prst="rect">
            <a:avLst/>
          </a:prstGeom>
          <a:noFill/>
          <a:ln>
            <a:noFill/>
          </a:ln>
        </p:spPr>
      </p:pic>
      <p:pic>
        <p:nvPicPr>
          <p:cNvPr descr=" " id="219" name="Google Shape;219;p8"/>
          <p:cNvPicPr preferRelativeResize="0"/>
          <p:nvPr/>
        </p:nvPicPr>
        <p:blipFill rotWithShape="1">
          <a:blip r:embed="rId7">
            <a:alphaModFix/>
          </a:blip>
          <a:srcRect b="0" l="0" r="0" t="0"/>
          <a:stretch/>
        </p:blipFill>
        <p:spPr>
          <a:xfrm>
            <a:off x="4928216" y="10744200"/>
            <a:ext cx="2194426" cy="1877169"/>
          </a:xfrm>
          <a:prstGeom prst="rect">
            <a:avLst/>
          </a:prstGeom>
          <a:noFill/>
          <a:ln>
            <a:noFill/>
          </a:ln>
        </p:spPr>
      </p:pic>
      <p:pic>
        <p:nvPicPr>
          <p:cNvPr descr=" " id="220" name="Google Shape;220;p8"/>
          <p:cNvPicPr preferRelativeResize="0"/>
          <p:nvPr/>
        </p:nvPicPr>
        <p:blipFill rotWithShape="1">
          <a:blip r:embed="rId8">
            <a:alphaModFix/>
          </a:blip>
          <a:srcRect b="0" l="0" r="0" t="0"/>
          <a:stretch/>
        </p:blipFill>
        <p:spPr>
          <a:xfrm>
            <a:off x="14149568" y="1092200"/>
            <a:ext cx="749394" cy="685800"/>
          </a:xfrm>
          <a:prstGeom prst="rect">
            <a:avLst/>
          </a:prstGeom>
          <a:noFill/>
          <a:ln>
            <a:noFill/>
          </a:ln>
        </p:spPr>
      </p:pic>
      <p:pic>
        <p:nvPicPr>
          <p:cNvPr descr=" " id="221" name="Google Shape;221;p8"/>
          <p:cNvPicPr preferRelativeResize="0"/>
          <p:nvPr/>
        </p:nvPicPr>
        <p:blipFill rotWithShape="1">
          <a:blip r:embed="rId9">
            <a:alphaModFix/>
          </a:blip>
          <a:srcRect b="0" l="0" r="0" t="0"/>
          <a:stretch/>
        </p:blipFill>
        <p:spPr>
          <a:xfrm>
            <a:off x="4636079" y="8750300"/>
            <a:ext cx="685886" cy="711200"/>
          </a:xfrm>
          <a:prstGeom prst="rect">
            <a:avLst/>
          </a:prstGeom>
          <a:noFill/>
          <a:ln>
            <a:noFill/>
          </a:ln>
        </p:spPr>
      </p:pic>
      <p:pic>
        <p:nvPicPr>
          <p:cNvPr descr=" " id="222" name="Google Shape;222;p8"/>
          <p:cNvPicPr preferRelativeResize="0"/>
          <p:nvPr/>
        </p:nvPicPr>
        <p:blipFill rotWithShape="1">
          <a:blip r:embed="rId10">
            <a:alphaModFix/>
          </a:blip>
          <a:srcRect b="0" l="0" r="0" t="0"/>
          <a:stretch/>
        </p:blipFill>
        <p:spPr>
          <a:xfrm>
            <a:off x="16816902" y="5613400"/>
            <a:ext cx="685886" cy="711200"/>
          </a:xfrm>
          <a:prstGeom prst="rect">
            <a:avLst/>
          </a:prstGeom>
          <a:noFill/>
          <a:ln>
            <a:noFill/>
          </a:ln>
        </p:spPr>
      </p:pic>
      <p:pic>
        <p:nvPicPr>
          <p:cNvPr descr=" " id="223" name="Google Shape;223;p8"/>
          <p:cNvPicPr preferRelativeResize="0"/>
          <p:nvPr/>
        </p:nvPicPr>
        <p:blipFill rotWithShape="1">
          <a:blip r:embed="rId11">
            <a:alphaModFix/>
          </a:blip>
          <a:srcRect b="0" l="0" r="0" t="0"/>
          <a:stretch/>
        </p:blipFill>
        <p:spPr>
          <a:xfrm>
            <a:off x="17591699" y="139700"/>
            <a:ext cx="2175990" cy="2239789"/>
          </a:xfrm>
          <a:prstGeom prst="rect">
            <a:avLst/>
          </a:prstGeom>
          <a:noFill/>
          <a:ln>
            <a:noFill/>
          </a:ln>
        </p:spPr>
      </p:pic>
      <p:pic>
        <p:nvPicPr>
          <p:cNvPr descr=" " id="224" name="Google Shape;224;p8"/>
          <p:cNvPicPr preferRelativeResize="0"/>
          <p:nvPr/>
        </p:nvPicPr>
        <p:blipFill rotWithShape="1">
          <a:blip r:embed="rId12">
            <a:alphaModFix/>
          </a:blip>
          <a:srcRect b="0" l="0" r="0" t="0"/>
          <a:stretch/>
        </p:blipFill>
        <p:spPr>
          <a:xfrm>
            <a:off x="2997575" y="431800"/>
            <a:ext cx="1925264" cy="2632918"/>
          </a:xfrm>
          <a:prstGeom prst="rect">
            <a:avLst/>
          </a:prstGeom>
          <a:noFill/>
          <a:ln>
            <a:noFill/>
          </a:ln>
        </p:spPr>
      </p:pic>
      <p:pic>
        <p:nvPicPr>
          <p:cNvPr descr=" " id="225" name="Google Shape;225;p8"/>
          <p:cNvPicPr preferRelativeResize="0"/>
          <p:nvPr/>
        </p:nvPicPr>
        <p:blipFill rotWithShape="1">
          <a:blip r:embed="rId13">
            <a:alphaModFix/>
          </a:blip>
          <a:srcRect b="0" l="0" r="0" t="0"/>
          <a:stretch/>
        </p:blipFill>
        <p:spPr>
          <a:xfrm>
            <a:off x="20640080" y="10160000"/>
            <a:ext cx="1701479" cy="1708224"/>
          </a:xfrm>
          <a:prstGeom prst="rect">
            <a:avLst/>
          </a:prstGeom>
          <a:noFill/>
          <a:ln>
            <a:noFill/>
          </a:ln>
        </p:spPr>
      </p:pic>
      <p:sp>
        <p:nvSpPr>
          <p:cNvPr id="226" name="Google Shape;226;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8"/>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228" name="Google Shape;228;p8"/>
          <p:cNvPicPr preferRelativeResize="0"/>
          <p:nvPr/>
        </p:nvPicPr>
        <p:blipFill rotWithShape="1">
          <a:blip r:embed="rId15">
            <a:alphaModFix/>
          </a:blip>
          <a:srcRect b="0" l="0" r="0" t="0"/>
          <a:stretch/>
        </p:blipFill>
        <p:spPr>
          <a:xfrm>
            <a:off x="622378" y="1917700"/>
            <a:ext cx="5966698" cy="4437893"/>
          </a:xfrm>
          <a:prstGeom prst="rect">
            <a:avLst/>
          </a:prstGeom>
          <a:noFill/>
          <a:ln>
            <a:noFill/>
          </a:ln>
        </p:spPr>
      </p:pic>
      <p:sp>
        <p:nvSpPr>
          <p:cNvPr id="229" name="Google Shape;229;p8"/>
          <p:cNvSpPr/>
          <p:nvPr/>
        </p:nvSpPr>
        <p:spPr>
          <a:xfrm>
            <a:off x="5842730" y="4229100"/>
            <a:ext cx="13603400" cy="643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
          <p:cNvSpPr/>
          <p:nvPr/>
        </p:nvSpPr>
        <p:spPr>
          <a:xfrm>
            <a:off x="5842730" y="4229100"/>
            <a:ext cx="13806626" cy="553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31" name="Google Shape;231;p8"/>
          <p:cNvSpPr/>
          <p:nvPr/>
        </p:nvSpPr>
        <p:spPr>
          <a:xfrm>
            <a:off x="15584848" y="9867900"/>
            <a:ext cx="4013702"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6" name="Shape 236"/>
        <p:cNvGrpSpPr/>
        <p:nvPr/>
      </p:nvGrpSpPr>
      <p:grpSpPr>
        <a:xfrm>
          <a:off x="0" y="0"/>
          <a:ext cx="0" cy="0"/>
          <a:chOff x="0" y="0"/>
          <a:chExt cx="0" cy="0"/>
        </a:xfrm>
      </p:grpSpPr>
      <p:pic>
        <p:nvPicPr>
          <p:cNvPr descr=" " id="237" name="Google Shape;237;p9"/>
          <p:cNvPicPr preferRelativeResize="0"/>
          <p:nvPr/>
        </p:nvPicPr>
        <p:blipFill rotWithShape="1">
          <a:blip r:embed="rId3">
            <a:alphaModFix/>
          </a:blip>
          <a:srcRect b="0" l="0" r="0" t="0"/>
          <a:stretch/>
        </p:blipFill>
        <p:spPr>
          <a:xfrm>
            <a:off x="-1625803" y="-7048500"/>
            <a:ext cx="10707438" cy="10312400"/>
          </a:xfrm>
          <a:prstGeom prst="rect">
            <a:avLst/>
          </a:prstGeom>
          <a:noFill/>
          <a:ln>
            <a:noFill/>
          </a:ln>
        </p:spPr>
      </p:pic>
      <p:pic>
        <p:nvPicPr>
          <p:cNvPr descr=" " id="238" name="Google Shape;238;p9"/>
          <p:cNvPicPr preferRelativeResize="0"/>
          <p:nvPr/>
        </p:nvPicPr>
        <p:blipFill rotWithShape="1">
          <a:blip r:embed="rId4">
            <a:alphaModFix/>
          </a:blip>
          <a:srcRect b="0" l="0" r="0" t="0"/>
          <a:stretch/>
        </p:blipFill>
        <p:spPr>
          <a:xfrm>
            <a:off x="21008426" y="4025900"/>
            <a:ext cx="10059657" cy="10922000"/>
          </a:xfrm>
          <a:prstGeom prst="rect">
            <a:avLst/>
          </a:prstGeom>
          <a:noFill/>
          <a:ln>
            <a:noFill/>
          </a:ln>
        </p:spPr>
      </p:pic>
      <p:pic>
        <p:nvPicPr>
          <p:cNvPr descr=" " id="239" name="Google Shape;239;p9"/>
          <p:cNvPicPr preferRelativeResize="0"/>
          <p:nvPr/>
        </p:nvPicPr>
        <p:blipFill rotWithShape="1">
          <a:blip r:embed="rId5">
            <a:alphaModFix/>
          </a:blip>
          <a:srcRect b="0" l="0" r="0" t="0"/>
          <a:stretch/>
        </p:blipFill>
        <p:spPr>
          <a:xfrm>
            <a:off x="-4178822" y="6985000"/>
            <a:ext cx="8281435" cy="12153900"/>
          </a:xfrm>
          <a:prstGeom prst="rect">
            <a:avLst/>
          </a:prstGeom>
          <a:noFill/>
          <a:ln>
            <a:noFill/>
          </a:ln>
        </p:spPr>
      </p:pic>
      <p:pic>
        <p:nvPicPr>
          <p:cNvPr descr=" " id="240" name="Google Shape;240;p9"/>
          <p:cNvPicPr preferRelativeResize="0"/>
          <p:nvPr/>
        </p:nvPicPr>
        <p:blipFill rotWithShape="1">
          <a:blip r:embed="rId6">
            <a:alphaModFix/>
          </a:blip>
          <a:srcRect b="0" l="0" r="0" t="0"/>
          <a:stretch/>
        </p:blipFill>
        <p:spPr>
          <a:xfrm>
            <a:off x="952619" y="11201400"/>
            <a:ext cx="1913580" cy="1861852"/>
          </a:xfrm>
          <a:prstGeom prst="rect">
            <a:avLst/>
          </a:prstGeom>
          <a:noFill/>
          <a:ln>
            <a:noFill/>
          </a:ln>
        </p:spPr>
      </p:pic>
      <p:pic>
        <p:nvPicPr>
          <p:cNvPr descr=" " id="241" name="Google Shape;241;p9"/>
          <p:cNvPicPr preferRelativeResize="0"/>
          <p:nvPr/>
        </p:nvPicPr>
        <p:blipFill rotWithShape="1">
          <a:blip r:embed="rId7">
            <a:alphaModFix/>
          </a:blip>
          <a:srcRect b="0" l="0" r="0" t="0"/>
          <a:stretch/>
        </p:blipFill>
        <p:spPr>
          <a:xfrm>
            <a:off x="21745118" y="11772900"/>
            <a:ext cx="2640243" cy="2258752"/>
          </a:xfrm>
          <a:prstGeom prst="rect">
            <a:avLst/>
          </a:prstGeom>
          <a:noFill/>
          <a:ln>
            <a:noFill/>
          </a:ln>
        </p:spPr>
      </p:pic>
      <p:pic>
        <p:nvPicPr>
          <p:cNvPr descr=" " id="242" name="Google Shape;242;p9"/>
          <p:cNvPicPr preferRelativeResize="0"/>
          <p:nvPr/>
        </p:nvPicPr>
        <p:blipFill rotWithShape="1">
          <a:blip r:embed="rId8">
            <a:alphaModFix/>
          </a:blip>
          <a:srcRect b="0" l="0" r="0" t="0"/>
          <a:stretch/>
        </p:blipFill>
        <p:spPr>
          <a:xfrm>
            <a:off x="914514" y="800100"/>
            <a:ext cx="673184" cy="711200"/>
          </a:xfrm>
          <a:prstGeom prst="rect">
            <a:avLst/>
          </a:prstGeom>
          <a:noFill/>
          <a:ln>
            <a:noFill/>
          </a:ln>
        </p:spPr>
      </p:pic>
      <p:pic>
        <p:nvPicPr>
          <p:cNvPr descr=" " id="243" name="Google Shape;243;p9"/>
          <p:cNvPicPr preferRelativeResize="0"/>
          <p:nvPr/>
        </p:nvPicPr>
        <p:blipFill rotWithShape="1">
          <a:blip r:embed="rId9">
            <a:alphaModFix/>
          </a:blip>
          <a:srcRect b="0" l="0" r="0" t="0"/>
          <a:stretch/>
        </p:blipFill>
        <p:spPr>
          <a:xfrm>
            <a:off x="14467108" y="12128500"/>
            <a:ext cx="2061952" cy="1544439"/>
          </a:xfrm>
          <a:prstGeom prst="rect">
            <a:avLst/>
          </a:prstGeom>
          <a:noFill/>
          <a:ln>
            <a:noFill/>
          </a:ln>
        </p:spPr>
      </p:pic>
      <p:pic>
        <p:nvPicPr>
          <p:cNvPr descr=" " id="244" name="Google Shape;244;p9"/>
          <p:cNvPicPr preferRelativeResize="0"/>
          <p:nvPr/>
        </p:nvPicPr>
        <p:blipFill rotWithShape="1">
          <a:blip r:embed="rId10">
            <a:alphaModFix/>
          </a:blip>
          <a:srcRect b="0" l="0" r="0" t="0"/>
          <a:stretch/>
        </p:blipFill>
        <p:spPr>
          <a:xfrm>
            <a:off x="23066083" y="-368300"/>
            <a:ext cx="2016132" cy="2328701"/>
          </a:xfrm>
          <a:prstGeom prst="rect">
            <a:avLst/>
          </a:prstGeom>
          <a:noFill/>
          <a:ln>
            <a:noFill/>
          </a:ln>
        </p:spPr>
      </p:pic>
      <p:pic>
        <p:nvPicPr>
          <p:cNvPr descr=" " id="245" name="Google Shape;245;p9"/>
          <p:cNvPicPr preferRelativeResize="0"/>
          <p:nvPr/>
        </p:nvPicPr>
        <p:blipFill rotWithShape="1">
          <a:blip r:embed="rId11">
            <a:alphaModFix/>
          </a:blip>
          <a:srcRect b="0" l="0" r="0" t="0"/>
          <a:stretch/>
        </p:blipFill>
        <p:spPr>
          <a:xfrm>
            <a:off x="317540" y="5575300"/>
            <a:ext cx="1270159" cy="1282700"/>
          </a:xfrm>
          <a:prstGeom prst="rect">
            <a:avLst/>
          </a:prstGeom>
          <a:noFill/>
          <a:ln>
            <a:noFill/>
          </a:ln>
        </p:spPr>
      </p:pic>
      <p:pic>
        <p:nvPicPr>
          <p:cNvPr descr=" " id="246" name="Google Shape;246;p9"/>
          <p:cNvPicPr preferRelativeResize="0"/>
          <p:nvPr/>
        </p:nvPicPr>
        <p:blipFill rotWithShape="1">
          <a:blip r:embed="rId12">
            <a:alphaModFix/>
          </a:blip>
          <a:srcRect b="0" l="0" r="0" t="0"/>
          <a:stretch/>
        </p:blipFill>
        <p:spPr>
          <a:xfrm>
            <a:off x="16524765" y="0"/>
            <a:ext cx="2263177" cy="1477590"/>
          </a:xfrm>
          <a:prstGeom prst="rect">
            <a:avLst/>
          </a:prstGeom>
          <a:noFill/>
          <a:ln>
            <a:noFill/>
          </a:ln>
        </p:spPr>
      </p:pic>
      <p:sp>
        <p:nvSpPr>
          <p:cNvPr id="247" name="Google Shape;247;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p9"/>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249" name="Google Shape;249;p9"/>
          <p:cNvPicPr preferRelativeResize="0"/>
          <p:nvPr/>
        </p:nvPicPr>
        <p:blipFill rotWithShape="1">
          <a:blip r:embed="rId14">
            <a:alphaModFix/>
          </a:blip>
          <a:srcRect b="0" l="0" r="0" t="0"/>
          <a:stretch/>
        </p:blipFill>
        <p:spPr>
          <a:xfrm>
            <a:off x="8205226" y="11726540"/>
            <a:ext cx="6338092" cy="38100"/>
          </a:xfrm>
          <a:prstGeom prst="rect">
            <a:avLst/>
          </a:prstGeom>
          <a:noFill/>
          <a:ln>
            <a:noFill/>
          </a:ln>
        </p:spPr>
      </p:pic>
      <p:pic>
        <p:nvPicPr>
          <p:cNvPr descr=" " id="250" name="Google Shape;250;p9"/>
          <p:cNvPicPr preferRelativeResize="0"/>
          <p:nvPr/>
        </p:nvPicPr>
        <p:blipFill rotWithShape="1">
          <a:blip r:embed="rId15">
            <a:alphaModFix/>
          </a:blip>
          <a:srcRect b="0" l="0" r="0" t="0"/>
          <a:stretch/>
        </p:blipFill>
        <p:spPr>
          <a:xfrm>
            <a:off x="8205226" y="1892300"/>
            <a:ext cx="8795849" cy="10280650"/>
          </a:xfrm>
          <a:prstGeom prst="rect">
            <a:avLst/>
          </a:prstGeom>
          <a:noFill/>
          <a:ln>
            <a:noFill/>
          </a:ln>
        </p:spPr>
      </p:pic>
      <p:sp>
        <p:nvSpPr>
          <p:cNvPr id="251" name="Google Shape;251;p9"/>
          <p:cNvSpPr/>
          <p:nvPr/>
        </p:nvSpPr>
        <p:spPr>
          <a:xfrm>
            <a:off x="3086486" y="1866900"/>
            <a:ext cx="4369346" cy="48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9"/>
          <p:cNvSpPr/>
          <p:nvPr/>
        </p:nvSpPr>
        <p:spPr>
          <a:xfrm>
            <a:off x="3086486" y="1866900"/>
            <a:ext cx="4572572" cy="233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Dragon Taming Technique</a:t>
            </a:r>
            <a:endParaRPr b="0" i="0" sz="4800" u="none" cap="none" strike="noStrike">
              <a:solidFill>
                <a:schemeClr val="dk1"/>
              </a:solidFill>
              <a:latin typeface="Calibri"/>
              <a:ea typeface="Calibri"/>
              <a:cs typeface="Calibri"/>
              <a:sym typeface="Calibri"/>
            </a:endParaRPr>
          </a:p>
        </p:txBody>
      </p:sp>
      <p:sp>
        <p:nvSpPr>
          <p:cNvPr id="253" name="Google Shape;253;p9"/>
          <p:cNvSpPr/>
          <p:nvPr/>
        </p:nvSpPr>
        <p:spPr>
          <a:xfrm>
            <a:off x="3086486" y="43053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54" name="Google Shape;254;p9"/>
          <p:cNvSpPr/>
          <p:nvPr/>
        </p:nvSpPr>
        <p:spPr>
          <a:xfrm>
            <a:off x="16931216" y="6527800"/>
            <a:ext cx="4369346" cy="48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9"/>
          <p:cNvSpPr/>
          <p:nvPr/>
        </p:nvSpPr>
        <p:spPr>
          <a:xfrm>
            <a:off x="16931216" y="6527800"/>
            <a:ext cx="4572572" cy="233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cifico"/>
              <a:buNone/>
            </a:pPr>
            <a:r>
              <a:rPr b="0" i="0" lang="en-US" sz="4800" u="none" cap="none" strike="noStrike">
                <a:solidFill>
                  <a:srgbClr val="0E0E0E"/>
                </a:solidFill>
                <a:latin typeface="Pacifico"/>
                <a:ea typeface="Pacifico"/>
                <a:cs typeface="Pacifico"/>
                <a:sym typeface="Pacifico"/>
              </a:rPr>
              <a:t>The Art of Unicorn Sighting</a:t>
            </a:r>
            <a:endParaRPr b="0" i="0" sz="4800" u="none" cap="none" strike="noStrike">
              <a:solidFill>
                <a:schemeClr val="dk1"/>
              </a:solidFill>
              <a:latin typeface="Calibri"/>
              <a:ea typeface="Calibri"/>
              <a:cs typeface="Calibri"/>
              <a:sym typeface="Calibri"/>
            </a:endParaRPr>
          </a:p>
        </p:txBody>
      </p:sp>
      <p:sp>
        <p:nvSpPr>
          <p:cNvPr id="256" name="Google Shape;256;p9"/>
          <p:cNvSpPr/>
          <p:nvPr/>
        </p:nvSpPr>
        <p:spPr>
          <a:xfrm>
            <a:off x="16931216" y="89662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2024-01-04T11:55:19Z</dcterms:created>
  <dc:creator>PptxGenJS</dc:creator>
</cp:coreProperties>
</file>