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9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327" r:id="rId20"/>
    <p:sldId id="296" r:id="rId21"/>
    <p:sldId id="297" r:id="rId22"/>
    <p:sldId id="298" r:id="rId23"/>
    <p:sldId id="299" r:id="rId24"/>
    <p:sldId id="300" r:id="rId25"/>
    <p:sldId id="301" r:id="rId26"/>
    <p:sldId id="302" r:id="rId27"/>
    <p:sldId id="303" r:id="rId28"/>
    <p:sldId id="304" r:id="rId29"/>
    <p:sldId id="305" r:id="rId30"/>
    <p:sldId id="306" r:id="rId31"/>
    <p:sldId id="307" r:id="rId32"/>
    <p:sldId id="308" r:id="rId33"/>
    <p:sldId id="309" r:id="rId34"/>
    <p:sldId id="310" r:id="rId35"/>
    <p:sldId id="311" r:id="rId36"/>
    <p:sldId id="312" r:id="rId37"/>
    <p:sldId id="313" r:id="rId38"/>
    <p:sldId id="314" r:id="rId39"/>
    <p:sldId id="315" r:id="rId40"/>
    <p:sldId id="329" r:id="rId41"/>
    <p:sldId id="328" r:id="rId42"/>
    <p:sldId id="316" r:id="rId43"/>
    <p:sldId id="317" r:id="rId44"/>
    <p:sldId id="318" r:id="rId45"/>
    <p:sldId id="319" r:id="rId46"/>
    <p:sldId id="320" r:id="rId47"/>
    <p:sldId id="321" r:id="rId48"/>
    <p:sldId id="322" r:id="rId49"/>
    <p:sldId id="323" r:id="rId50"/>
    <p:sldId id="324" r:id="rId51"/>
    <p:sldId id="325" r:id="rId52"/>
    <p:sldId id="326" r:id="rId53"/>
    <p:sldId id="330" r:id="rId54"/>
    <p:sldId id="331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0" d="100"/>
          <a:sy n="50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1EC7F-5105-4F83-ADA6-692873F6CA99}" type="datetimeFigureOut">
              <a:rPr lang="en-US" smtClean="0"/>
              <a:t>30-Nov-16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0F63-6C9B-4A06-A6B7-A46302689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388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1EC7F-5105-4F83-ADA6-692873F6CA99}" type="datetimeFigureOut">
              <a:rPr lang="en-US" smtClean="0"/>
              <a:t>30-Nov-16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0F63-6C9B-4A06-A6B7-A46302689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211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1EC7F-5105-4F83-ADA6-692873F6CA99}" type="datetimeFigureOut">
              <a:rPr lang="en-US" smtClean="0"/>
              <a:t>30-Nov-16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0F63-6C9B-4A06-A6B7-A46302689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783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1EC7F-5105-4F83-ADA6-692873F6CA99}" type="datetimeFigureOut">
              <a:rPr lang="en-US" smtClean="0"/>
              <a:t>30-Nov-16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0F63-6C9B-4A06-A6B7-A46302689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315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1EC7F-5105-4F83-ADA6-692873F6CA99}" type="datetimeFigureOut">
              <a:rPr lang="en-US" smtClean="0"/>
              <a:t>30-Nov-16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0F63-6C9B-4A06-A6B7-A46302689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006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1EC7F-5105-4F83-ADA6-692873F6CA99}" type="datetimeFigureOut">
              <a:rPr lang="en-US" smtClean="0"/>
              <a:t>30-Nov-16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0F63-6C9B-4A06-A6B7-A46302689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680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1EC7F-5105-4F83-ADA6-692873F6CA99}" type="datetimeFigureOut">
              <a:rPr lang="en-US" smtClean="0"/>
              <a:t>30-Nov-16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0F63-6C9B-4A06-A6B7-A46302689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284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1EC7F-5105-4F83-ADA6-692873F6CA99}" type="datetimeFigureOut">
              <a:rPr lang="en-US" smtClean="0"/>
              <a:t>30-Nov-16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0F63-6C9B-4A06-A6B7-A46302689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088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1EC7F-5105-4F83-ADA6-692873F6CA99}" type="datetimeFigureOut">
              <a:rPr lang="en-US" smtClean="0"/>
              <a:t>30-Nov-16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0F63-6C9B-4A06-A6B7-A46302689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415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1EC7F-5105-4F83-ADA6-692873F6CA99}" type="datetimeFigureOut">
              <a:rPr lang="en-US" smtClean="0"/>
              <a:t>30-Nov-16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0F63-6C9B-4A06-A6B7-A46302689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699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1EC7F-5105-4F83-ADA6-692873F6CA99}" type="datetimeFigureOut">
              <a:rPr lang="en-US" smtClean="0"/>
              <a:t>30-Nov-16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0F63-6C9B-4A06-A6B7-A46302689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666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1EC7F-5105-4F83-ADA6-692873F6CA99}" type="datetimeFigureOut">
              <a:rPr lang="en-US" smtClean="0"/>
              <a:t>30-Nov-16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20F63-6C9B-4A06-A6B7-A46302689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570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8825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ANATOMY OF THE RETINA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990600"/>
            <a:ext cx="11525249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0240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66701"/>
            <a:ext cx="11468100" cy="641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3799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71450"/>
            <a:ext cx="11220450" cy="668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482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342900"/>
            <a:ext cx="11125200" cy="621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6098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266700"/>
            <a:ext cx="10782300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4699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285750"/>
            <a:ext cx="1158240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3835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209550"/>
            <a:ext cx="11334750" cy="6438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661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21" y="278297"/>
            <a:ext cx="11211340" cy="6579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1761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35" y="318052"/>
            <a:ext cx="11131826" cy="6539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36064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65" y="1"/>
            <a:ext cx="1148963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76685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52" y="0"/>
            <a:ext cx="11317357" cy="6539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24880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35" y="477079"/>
            <a:ext cx="11131826" cy="6042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7393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8296"/>
            <a:ext cx="11728174" cy="612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95565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51" y="397565"/>
            <a:ext cx="11330609" cy="6162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4324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22" y="318052"/>
            <a:ext cx="11092069" cy="6539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09157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22" y="437322"/>
            <a:ext cx="11131826" cy="6122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7479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65" y="596348"/>
            <a:ext cx="11410122" cy="5923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37201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21" y="397565"/>
            <a:ext cx="11410121" cy="6122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05841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1" descr="https://encrypted-tbn0.gstatic.com/images?q=tbn:ANd9GcQiUjlIxL2DjwzU1j1z6R8Y1Kv1z-k0gTbcZEy8d8QFfxnYzKof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9386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78" y="397565"/>
            <a:ext cx="11092070" cy="612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21274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8" y="0"/>
            <a:ext cx="11092069" cy="6579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31059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78" y="397566"/>
            <a:ext cx="11251096" cy="6082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33883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22" y="397565"/>
            <a:ext cx="11370365" cy="612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76030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95" y="278296"/>
            <a:ext cx="11529391" cy="6301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88836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9" y="397565"/>
            <a:ext cx="11330608" cy="6162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20503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65" y="278296"/>
            <a:ext cx="11171583" cy="6281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56615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22" y="318052"/>
            <a:ext cx="11131826" cy="6202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41444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65" y="278296"/>
            <a:ext cx="11410122" cy="6579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11520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65" y="278296"/>
            <a:ext cx="11449878" cy="6281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10469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348" y="357809"/>
            <a:ext cx="11092069" cy="6202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80086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22" y="278296"/>
            <a:ext cx="11370365" cy="6281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50749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65" y="378591"/>
            <a:ext cx="11171583" cy="612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82532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65" y="437322"/>
            <a:ext cx="11251096" cy="6082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53772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52" y="278297"/>
            <a:ext cx="11211339" cy="6281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19190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04" y="318052"/>
            <a:ext cx="11171583" cy="6082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62284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65" y="437322"/>
            <a:ext cx="11370365" cy="6003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99940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91" y="278295"/>
            <a:ext cx="11009451" cy="6296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98297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22" y="278296"/>
            <a:ext cx="11290852" cy="6202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09223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78" y="318053"/>
            <a:ext cx="11092070" cy="6162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32667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171450"/>
            <a:ext cx="11468100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30673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9550"/>
            <a:ext cx="11220449" cy="645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17825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9" y="278296"/>
            <a:ext cx="11370365" cy="6202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55954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78" y="357809"/>
            <a:ext cx="11290852" cy="5923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56134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9" y="278296"/>
            <a:ext cx="11489634" cy="6162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00113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78" y="318051"/>
            <a:ext cx="11092070" cy="6162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14916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9" y="0"/>
            <a:ext cx="1141012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46975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347" y="357809"/>
            <a:ext cx="11211339" cy="612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06241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9" y="477078"/>
            <a:ext cx="11370365" cy="6380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68212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65" y="556590"/>
            <a:ext cx="11290852" cy="6301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86467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64" y="278296"/>
            <a:ext cx="11330609" cy="6202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945642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65" y="278296"/>
            <a:ext cx="11410122" cy="624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701578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35" y="516834"/>
            <a:ext cx="11290852" cy="6003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636357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8600"/>
            <a:ext cx="10991849" cy="645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868151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1200150"/>
            <a:ext cx="11563349" cy="5498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10328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7163</TotalTime>
  <Words>4</Words>
  <Application>Microsoft Office PowerPoint</Application>
  <PresentationFormat>Custom</PresentationFormat>
  <Paragraphs>1</Paragraphs>
  <Slides>54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Office Theme</vt:lpstr>
      <vt:lpstr>ANATOMY OF THE RETINA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CILIARY BODY</dc:title>
  <dc:creator>user</dc:creator>
  <cp:lastModifiedBy>Ijaytim</cp:lastModifiedBy>
  <cp:revision>54</cp:revision>
  <dcterms:created xsi:type="dcterms:W3CDTF">2016-11-14T13:58:47Z</dcterms:created>
  <dcterms:modified xsi:type="dcterms:W3CDTF">2016-11-30T04:03:57Z</dcterms:modified>
</cp:coreProperties>
</file>