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9" r:id="rId3"/>
    <p:sldId id="272" r:id="rId4"/>
    <p:sldId id="271" r:id="rId5"/>
    <p:sldId id="273" r:id="rId6"/>
    <p:sldId id="275" r:id="rId7"/>
    <p:sldId id="258" r:id="rId8"/>
    <p:sldId id="274" r:id="rId9"/>
    <p:sldId id="276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2F3A7E2-C490-4ACC-B7EB-7F2BE849CD08}" type="datetimeFigureOut">
              <a:rPr lang="en-US" smtClean="0"/>
              <a:t>18/03/2025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6343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A7E2-C490-4ACC-B7EB-7F2BE849CD08}" type="datetimeFigureOut">
              <a:rPr lang="en-US" smtClean="0"/>
              <a:t>18/03/2025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465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A7E2-C490-4ACC-B7EB-7F2BE849CD08}" type="datetimeFigureOut">
              <a:rPr lang="en-US" smtClean="0"/>
              <a:t>18/03/2025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128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A7E2-C490-4ACC-B7EB-7F2BE849CD08}" type="datetimeFigureOut">
              <a:rPr lang="en-US" smtClean="0"/>
              <a:t>18/03/2025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794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2F3A7E2-C490-4ACC-B7EB-7F2BE849CD08}" type="datetimeFigureOut">
              <a:rPr lang="en-US" smtClean="0"/>
              <a:t>18/03/2025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9468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A7E2-C490-4ACC-B7EB-7F2BE849CD08}" type="datetimeFigureOut">
              <a:rPr lang="en-US" smtClean="0"/>
              <a:t>18/03/2025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44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A7E2-C490-4ACC-B7EB-7F2BE849CD08}" type="datetimeFigureOut">
              <a:rPr lang="en-US" smtClean="0"/>
              <a:t>18/03/2025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616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A7E2-C490-4ACC-B7EB-7F2BE849CD08}" type="datetimeFigureOut">
              <a:rPr lang="en-US" smtClean="0"/>
              <a:t>18/03/2025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158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A7E2-C490-4ACC-B7EB-7F2BE849CD08}" type="datetimeFigureOut">
              <a:rPr lang="en-US" smtClean="0"/>
              <a:t>18/03/2025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083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A7E2-C490-4ACC-B7EB-7F2BE849CD08}" type="datetimeFigureOut">
              <a:rPr lang="en-US" smtClean="0"/>
              <a:t>18/03/2025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073269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2F3A7E2-C490-4ACC-B7EB-7F2BE849CD08}" type="datetimeFigureOut">
              <a:rPr lang="en-US" smtClean="0"/>
              <a:t>18/03/2025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852827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2F3A7E2-C490-4ACC-B7EB-7F2BE849CD08}" type="datetimeFigureOut">
              <a:rPr lang="en-US" smtClean="0"/>
              <a:t>18/03/2025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318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8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XƯA CHÚA VÀO THÀNH THÁNH</a:t>
            </a:r>
            <a:endParaRPr lang="en-US" sz="8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66869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605138"/>
            <a:ext cx="11314545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600" b="1" dirty="0"/>
              <a:t>Xưa Chúa vào thành thánh, muôn dân phất lá reo mừng, hân hoan đón rước tưng bừng, tiên báo Người phục sinh hiển vinh. 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8387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605138"/>
            <a:ext cx="11314545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600" b="1" dirty="0" smtClean="0"/>
              <a:t>Nay </a:t>
            </a:r>
            <a:r>
              <a:rPr lang="vi-VN" sz="6600" b="1" dirty="0"/>
              <a:t>chúng con mừng hát, hoan hô Chúa Đấng cứu đời, uy nghi giữa chín tầng trời, vinh quang Người ngàn năm sáng ngời.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0125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24328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41900" y="845135"/>
            <a:ext cx="1131454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000" b="1" dirty="0"/>
              <a:t> </a:t>
            </a:r>
            <a:r>
              <a:rPr lang="vi-VN" sz="6000" b="1" dirty="0"/>
              <a:t>Dân chúng khi vừa được tin, Giêsu vào thành vinh hiển, hân hoan phất lá reo mừng, hoan hô Chúa trên nơi chín tầng.</a:t>
            </a:r>
            <a:endParaRPr lang="vi-VN" sz="6000" b="1" dirty="0"/>
          </a:p>
        </p:txBody>
      </p:sp>
    </p:spTree>
    <p:extLst>
      <p:ext uri="{BB962C8B-B14F-4D97-AF65-F5344CB8AC3E}">
        <p14:creationId xmlns:p14="http://schemas.microsoft.com/office/powerpoint/2010/main" val="703156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605138"/>
            <a:ext cx="11314545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600" b="1" dirty="0"/>
              <a:t>Xưa Chúa vào thành thánh, muôn dân phất lá reo mừng, hân hoan đón rước tưng bừng, tiên báo Người phục sinh hiển vinh. 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2670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605138"/>
            <a:ext cx="11314545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600" b="1" dirty="0" smtClean="0"/>
              <a:t>Nay </a:t>
            </a:r>
            <a:r>
              <a:rPr lang="vi-VN" sz="6600" b="1" dirty="0"/>
              <a:t>chúng con mừng hát, hoan hô Chúa Đấng cứu đời, uy nghi giữa chín tầng trời, vinh quang Người ngàn năm sáng ngời.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3586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51136" y="393216"/>
            <a:ext cx="11314545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600" b="1" dirty="0"/>
              <a:t>Hoa lá con cầm trên tay, chung vui cùng trẻ Do Thái, hân hoan cất tiếng ca mừng, hoan hô Chúa trên nơi chín tầng.</a:t>
            </a:r>
            <a:endParaRPr lang="vi-VN" sz="6600" b="1" dirty="0"/>
          </a:p>
        </p:txBody>
      </p:sp>
    </p:spTree>
    <p:extLst>
      <p:ext uri="{BB962C8B-B14F-4D97-AF65-F5344CB8AC3E}">
        <p14:creationId xmlns:p14="http://schemas.microsoft.com/office/powerpoint/2010/main" val="1274049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605138"/>
            <a:ext cx="11314545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600" b="1" dirty="0"/>
              <a:t>Xưa Chúa vào thành thánh, muôn dân phất lá reo mừng, hân hoan đón rước tưng bừng, tiên báo Người phục sinh hiển vinh. 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5803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605138"/>
            <a:ext cx="11314545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600" b="1" dirty="0" smtClean="0"/>
              <a:t>Nay </a:t>
            </a:r>
            <a:r>
              <a:rPr lang="vi-VN" sz="6600" b="1" dirty="0"/>
              <a:t>chúng con mừng hát, hoan hô Chúa Đấng cứu đời, uy nghi giữa chín tầng trời, vinh quang Người ngàn năm sáng ngời.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2121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169</TotalTime>
  <Words>218</Words>
  <Application>Microsoft Office PowerPoint</Application>
  <PresentationFormat>Widescreen</PresentationFormat>
  <Paragraphs>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Century Gothic</vt:lpstr>
      <vt:lpstr>Garamond</vt:lpstr>
      <vt:lpstr>Verdana</vt:lpstr>
      <vt:lpstr>Savon</vt:lpstr>
      <vt:lpstr>XƯA CHÚA VÀO THÀNH THÁNH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Windows User</cp:lastModifiedBy>
  <cp:revision>32</cp:revision>
  <dcterms:created xsi:type="dcterms:W3CDTF">2024-12-09T02:06:03Z</dcterms:created>
  <dcterms:modified xsi:type="dcterms:W3CDTF">2025-03-18T02:26:10Z</dcterms:modified>
</cp:coreProperties>
</file>