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8720186-D797-4D5F-927C-D78B14BFA7FF}">
  <a:tblStyle styleId="{78720186-D797-4D5F-927C-D78B14BFA7F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2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g8ad6ab55e5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4" name="Google Shape;874;g8ad6ab55e5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5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7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2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8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0" name="Google Shape;85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6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4.png"/><Relationship Id="rId12" Type="http://schemas.openxmlformats.org/officeDocument/2006/relationships/image" Target="../media/image5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7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1">
  <p:cSld name="0088_Philo_Template_SlidesMania_1">
    <p:bg>
      <p:bgPr>
        <a:solidFill>
          <a:srgbClr val="80A9A8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/>
          <p:nvPr/>
        </p:nvSpPr>
        <p:spPr>
          <a:xfrm rot="9240908">
            <a:off x="8992331" y="6059140"/>
            <a:ext cx="496800" cy="904847"/>
          </a:xfrm>
          <a:custGeom>
            <a:rect b="b" l="l" r="r" t="t"/>
            <a:pathLst>
              <a:path extrusionOk="0" h="904847" w="496800">
                <a:moveTo>
                  <a:pt x="0" y="904847"/>
                </a:moveTo>
                <a:lnTo>
                  <a:pt x="112697" y="0"/>
                </a:lnTo>
                <a:lnTo>
                  <a:pt x="401643" y="140834"/>
                </a:lnTo>
                <a:lnTo>
                  <a:pt x="496800" y="904847"/>
                </a:lnTo>
                <a:close/>
              </a:path>
            </a:pathLst>
          </a:custGeom>
          <a:solidFill>
            <a:srgbClr val="CECC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p2"/>
          <p:cNvSpPr/>
          <p:nvPr/>
        </p:nvSpPr>
        <p:spPr>
          <a:xfrm rot="-9626455">
            <a:off x="4115111" y="6053944"/>
            <a:ext cx="497243" cy="878040"/>
          </a:xfrm>
          <a:custGeom>
            <a:rect b="b" l="l" r="r" t="t"/>
            <a:pathLst>
              <a:path extrusionOk="0" h="878040" w="497243">
                <a:moveTo>
                  <a:pt x="497243" y="878040"/>
                </a:moveTo>
                <a:lnTo>
                  <a:pt x="0" y="878040"/>
                </a:lnTo>
                <a:lnTo>
                  <a:pt x="96737" y="103338"/>
                </a:lnTo>
                <a:lnTo>
                  <a:pt x="387602" y="0"/>
                </a:lnTo>
                <a:close/>
              </a:path>
            </a:pathLst>
          </a:custGeom>
          <a:solidFill>
            <a:srgbClr val="CECC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 rot="1333203">
            <a:off x="6596087" y="-116826"/>
            <a:ext cx="64877" cy="1858385"/>
          </a:xfrm>
          <a:prstGeom prst="rect">
            <a:avLst/>
          </a:prstGeom>
          <a:solidFill>
            <a:srgbClr val="E8E7E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 rot="-1823861">
            <a:off x="6989803" y="-172633"/>
            <a:ext cx="64800" cy="1837739"/>
          </a:xfrm>
          <a:prstGeom prst="rect">
            <a:avLst/>
          </a:prstGeom>
          <a:solidFill>
            <a:srgbClr val="E8E7E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 rot="8675541">
            <a:off x="6106864" y="226401"/>
            <a:ext cx="1440000" cy="1440000"/>
          </a:xfrm>
          <a:prstGeom prst="chord">
            <a:avLst>
              <a:gd fmla="val 2700000" name="adj1"/>
              <a:gd fmla="val 12334935" name="adj2"/>
            </a:avLst>
          </a:prstGeom>
          <a:solidFill>
            <a:srgbClr val="E8E7E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801439" y="635000"/>
            <a:ext cx="8575242" cy="5588000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3074886" y="812367"/>
            <a:ext cx="8059702" cy="5233266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3443005" y="1080438"/>
            <a:ext cx="6102928" cy="4697124"/>
          </a:xfrm>
          <a:prstGeom prst="roundRect">
            <a:avLst>
              <a:gd fmla="val 25876" name="adj"/>
            </a:avLst>
          </a:prstGeom>
          <a:solidFill>
            <a:srgbClr val="8F9DA0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9702706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9868153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10021331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10174509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10327687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9702706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9868153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0021331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10174509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0327687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9702706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9868153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0021331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0174509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0327687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9702706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9868153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0021331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0174509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0327687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9702706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9868153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0021331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10174509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10327687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9702706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9868153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10021331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10174509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10327687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9702706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9868153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10021331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10174509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10327687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9702706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9868153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10021331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10174509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2"/>
          <p:cNvSpPr/>
          <p:nvPr/>
        </p:nvSpPr>
        <p:spPr>
          <a:xfrm>
            <a:off x="10327687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10480865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"/>
          <p:cNvSpPr/>
          <p:nvPr/>
        </p:nvSpPr>
        <p:spPr>
          <a:xfrm>
            <a:off x="10480865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10480865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/>
          <p:nvPr/>
        </p:nvSpPr>
        <p:spPr>
          <a:xfrm>
            <a:off x="10480865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10480865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/>
          <p:nvPr/>
        </p:nvSpPr>
        <p:spPr>
          <a:xfrm>
            <a:off x="10480865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2"/>
          <p:cNvSpPr/>
          <p:nvPr/>
        </p:nvSpPr>
        <p:spPr>
          <a:xfrm>
            <a:off x="10480865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/>
          <p:nvPr/>
        </p:nvSpPr>
        <p:spPr>
          <a:xfrm>
            <a:off x="10480865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2"/>
          <p:cNvSpPr/>
          <p:nvPr/>
        </p:nvSpPr>
        <p:spPr>
          <a:xfrm>
            <a:off x="10634043" y="168101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"/>
          <p:cNvSpPr/>
          <p:nvPr/>
        </p:nvSpPr>
        <p:spPr>
          <a:xfrm>
            <a:off x="10634043" y="185838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10634043" y="203051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"/>
          <p:cNvSpPr/>
          <p:nvPr/>
        </p:nvSpPr>
        <p:spPr>
          <a:xfrm>
            <a:off x="10634043" y="220788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10634043" y="238524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"/>
          <p:cNvSpPr/>
          <p:nvPr/>
        </p:nvSpPr>
        <p:spPr>
          <a:xfrm>
            <a:off x="10634043" y="256261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2"/>
          <p:cNvSpPr/>
          <p:nvPr/>
        </p:nvSpPr>
        <p:spPr>
          <a:xfrm>
            <a:off x="10634043" y="2734744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2"/>
          <p:cNvSpPr/>
          <p:nvPr/>
        </p:nvSpPr>
        <p:spPr>
          <a:xfrm>
            <a:off x="10634043" y="2912111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2"/>
          <p:cNvSpPr/>
          <p:nvPr/>
        </p:nvSpPr>
        <p:spPr>
          <a:xfrm>
            <a:off x="9695778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9861225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10014403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10167581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10320759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9695778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9861225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2"/>
          <p:cNvSpPr/>
          <p:nvPr/>
        </p:nvSpPr>
        <p:spPr>
          <a:xfrm>
            <a:off x="10014403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2"/>
          <p:cNvSpPr/>
          <p:nvPr/>
        </p:nvSpPr>
        <p:spPr>
          <a:xfrm>
            <a:off x="10167581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10320759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/>
          <p:nvPr/>
        </p:nvSpPr>
        <p:spPr>
          <a:xfrm>
            <a:off x="10473937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10473937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2"/>
          <p:cNvSpPr/>
          <p:nvPr/>
        </p:nvSpPr>
        <p:spPr>
          <a:xfrm>
            <a:off x="10627115" y="3089478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2"/>
          <p:cNvSpPr/>
          <p:nvPr/>
        </p:nvSpPr>
        <p:spPr>
          <a:xfrm>
            <a:off x="10627115" y="3266845"/>
            <a:ext cx="108000" cy="1080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9878043" y="3587837"/>
            <a:ext cx="756000" cy="756000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9868794" y="4541222"/>
            <a:ext cx="756000" cy="756000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10160153" y="3584043"/>
            <a:ext cx="198356" cy="756000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"/>
          <p:cNvSpPr/>
          <p:nvPr/>
        </p:nvSpPr>
        <p:spPr>
          <a:xfrm rot="1946356">
            <a:off x="10141904" y="4542799"/>
            <a:ext cx="198356" cy="756000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2"/>
          <p:cNvSpPr/>
          <p:nvPr/>
        </p:nvSpPr>
        <p:spPr>
          <a:xfrm>
            <a:off x="3489988" y="1100103"/>
            <a:ext cx="6012000" cy="2412849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9E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9">
  <p:cSld name="0088_Philo_Template_SlidesMania_9">
    <p:bg>
      <p:bgPr>
        <a:gradFill>
          <a:gsLst>
            <a:gs pos="0">
              <a:srgbClr val="AB7FA9"/>
            </a:gs>
            <a:gs pos="13000">
              <a:srgbClr val="907CAE"/>
            </a:gs>
            <a:gs pos="27000">
              <a:srgbClr val="7C88AE"/>
            </a:gs>
            <a:gs pos="40000">
              <a:srgbClr val="7AA2B0"/>
            </a:gs>
            <a:gs pos="54000">
              <a:srgbClr val="75B5AA"/>
            </a:gs>
            <a:gs pos="68000">
              <a:srgbClr val="73B785"/>
            </a:gs>
            <a:gs pos="81000">
              <a:srgbClr val="B0B872"/>
            </a:gs>
            <a:gs pos="95000">
              <a:srgbClr val="7C88AE"/>
            </a:gs>
            <a:gs pos="100000">
              <a:srgbClr val="7C88AE"/>
            </a:gs>
          </a:gsLst>
          <a:lin ang="5400000" scaled="0"/>
        </a:gradFill>
      </p:bgPr>
    </p:bg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1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6" name="Google Shape;726;p11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1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8F9DA0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1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11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11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p11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2" name="Google Shape;732;p11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p11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p11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11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11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11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11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11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p11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p11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11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p11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4" name="Google Shape;744;p11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11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11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11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11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11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11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11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11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11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11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p11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11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1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1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1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11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1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11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11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4" name="Google Shape;764;p11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1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11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11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11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11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11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1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1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3" name="Google Shape;773;p11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4" name="Google Shape;774;p11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5" name="Google Shape;775;p11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p11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p11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p11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11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11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11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11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11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4" name="Google Shape;784;p11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5" name="Google Shape;785;p11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11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11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11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11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11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1" name="Google Shape;791;p11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11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11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11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11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1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7" name="Google Shape;797;p11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8" name="Google Shape;798;p11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11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0" name="Google Shape;800;p11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1" name="Google Shape;801;p11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11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9EA8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4" name="Google Shape;804;p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05" name="Google Shape;805;p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806" name="Google Shape;806;p12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7" name="Google Shape;807;p12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808" name="Google Shape;808;p12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809" name="Google Shape;809;p12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0" name="Google Shape;810;p12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1" name="Google Shape;811;p12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2" name="Google Shape;812;p12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13" name="Google Shape;813;p12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2">
  <p:cSld name="0088_Philo_Template_SlidesMania_2">
    <p:bg>
      <p:bgPr>
        <a:solidFill>
          <a:srgbClr val="AB7FA9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3"/>
          <p:cNvSpPr/>
          <p:nvPr/>
        </p:nvSpPr>
        <p:spPr>
          <a:xfrm>
            <a:off x="1653098" y="548858"/>
            <a:ext cx="7487400" cy="5762700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3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3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3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3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3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3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3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3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3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3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3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3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3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3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3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3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3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3">
  <p:cSld name="0088_Philo_Template_SlidesMania_3">
    <p:bg>
      <p:bgPr>
        <a:solidFill>
          <a:srgbClr val="907CAE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4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4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4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4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4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4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4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4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4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4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4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4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4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4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4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4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4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4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4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4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4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4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4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4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4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4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4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4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4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4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4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4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4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4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4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4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4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4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4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4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4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4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4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4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4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4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4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4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4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4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4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4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4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4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4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4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4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4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4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4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4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4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4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4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4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4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4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4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4">
  <p:cSld name="0088_Philo_Template_SlidesMania_4">
    <p:bg>
      <p:bgPr>
        <a:solidFill>
          <a:srgbClr val="7C88AE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5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5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5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5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5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5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5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5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5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5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5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5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5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5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5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5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5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5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5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5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5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5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5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5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5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5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5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5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5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5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5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5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5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5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5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5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5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5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5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5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5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5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5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5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5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5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5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5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5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5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5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5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5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5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5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5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5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5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5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5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5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5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5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5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5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5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5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5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5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5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5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5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5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5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5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5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5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5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10">
  <p:cSld name="0088_Philo_Template_SlidesMania_10">
    <p:bg>
      <p:bgPr>
        <a:solidFill>
          <a:schemeClr val="lt1"/>
        </a:solidFill>
      </p:bgPr>
    </p:bg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"/>
          <p:cNvSpPr/>
          <p:nvPr/>
        </p:nvSpPr>
        <p:spPr>
          <a:xfrm>
            <a:off x="0" y="0"/>
            <a:ext cx="12192000" cy="6855627"/>
          </a:xfrm>
          <a:custGeom>
            <a:rect b="b" l="l" r="r" t="t"/>
            <a:pathLst>
              <a:path extrusionOk="0" h="6855627" w="12192000">
                <a:moveTo>
                  <a:pt x="3195655" y="219975"/>
                </a:moveTo>
                <a:cubicBezTo>
                  <a:pt x="2094298" y="219975"/>
                  <a:pt x="1201472" y="1112801"/>
                  <a:pt x="1201472" y="2214158"/>
                </a:cubicBezTo>
                <a:lnTo>
                  <a:pt x="1201472" y="4646214"/>
                </a:lnTo>
                <a:cubicBezTo>
                  <a:pt x="1201472" y="5747571"/>
                  <a:pt x="2094298" y="6640397"/>
                  <a:pt x="3195655" y="6640397"/>
                </a:cubicBezTo>
                <a:lnTo>
                  <a:pt x="9095319" y="6640397"/>
                </a:lnTo>
                <a:cubicBezTo>
                  <a:pt x="10196676" y="6640397"/>
                  <a:pt x="11089502" y="5747571"/>
                  <a:pt x="11089502" y="4646214"/>
                </a:cubicBezTo>
                <a:lnTo>
                  <a:pt x="11089502" y="2214158"/>
                </a:lnTo>
                <a:cubicBezTo>
                  <a:pt x="11089502" y="1112801"/>
                  <a:pt x="10196676" y="219975"/>
                  <a:pt x="9095319" y="21997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5627"/>
                </a:lnTo>
                <a:lnTo>
                  <a:pt x="0" y="6855627"/>
                </a:lnTo>
                <a:close/>
              </a:path>
            </a:pathLst>
          </a:custGeom>
          <a:solidFill>
            <a:srgbClr val="BA70B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6"/>
          <p:cNvSpPr/>
          <p:nvPr/>
        </p:nvSpPr>
        <p:spPr>
          <a:xfrm>
            <a:off x="895490" y="-17291"/>
            <a:ext cx="10520519" cy="6855627"/>
          </a:xfrm>
          <a:custGeom>
            <a:rect b="b" l="l" r="r" t="t"/>
            <a:pathLst>
              <a:path extrusionOk="0" h="6855627" w="10520519">
                <a:moveTo>
                  <a:pt x="2278249" y="546485"/>
                </a:moveTo>
                <a:cubicBezTo>
                  <a:pt x="1454712" y="546485"/>
                  <a:pt x="787104" y="1214093"/>
                  <a:pt x="787104" y="2037630"/>
                </a:cubicBezTo>
                <a:lnTo>
                  <a:pt x="787104" y="4817998"/>
                </a:lnTo>
                <a:cubicBezTo>
                  <a:pt x="787104" y="5641535"/>
                  <a:pt x="1454712" y="6309143"/>
                  <a:pt x="2278249" y="6309143"/>
                </a:cubicBezTo>
                <a:lnTo>
                  <a:pt x="6783324" y="6309143"/>
                </a:lnTo>
                <a:cubicBezTo>
                  <a:pt x="7606861" y="6309143"/>
                  <a:pt x="8274469" y="5641535"/>
                  <a:pt x="8274469" y="4817998"/>
                </a:cubicBezTo>
                <a:lnTo>
                  <a:pt x="8274469" y="2037630"/>
                </a:lnTo>
                <a:cubicBezTo>
                  <a:pt x="8274469" y="1214093"/>
                  <a:pt x="7606861" y="546485"/>
                  <a:pt x="6783324" y="546485"/>
                </a:cubicBezTo>
                <a:close/>
                <a:moveTo>
                  <a:pt x="2129358" y="0"/>
                </a:moveTo>
                <a:lnTo>
                  <a:pt x="8391161" y="0"/>
                </a:lnTo>
                <a:cubicBezTo>
                  <a:pt x="9567173" y="0"/>
                  <a:pt x="10520519" y="953346"/>
                  <a:pt x="10520519" y="2129358"/>
                </a:cubicBezTo>
                <a:lnTo>
                  <a:pt x="10520519" y="4726269"/>
                </a:lnTo>
                <a:cubicBezTo>
                  <a:pt x="10520519" y="5902281"/>
                  <a:pt x="9567173" y="6855627"/>
                  <a:pt x="8391161" y="6855627"/>
                </a:cubicBezTo>
                <a:lnTo>
                  <a:pt x="2129358" y="6855627"/>
                </a:lnTo>
                <a:cubicBezTo>
                  <a:pt x="953346" y="6855627"/>
                  <a:pt x="0" y="5902281"/>
                  <a:pt x="0" y="4726269"/>
                </a:cubicBezTo>
                <a:lnTo>
                  <a:pt x="0" y="2129358"/>
                </a:lnTo>
                <a:cubicBezTo>
                  <a:pt x="0" y="953346"/>
                  <a:pt x="953346" y="0"/>
                  <a:pt x="2129358" y="0"/>
                </a:cubicBezTo>
                <a:close/>
              </a:path>
            </a:pathLst>
          </a:cu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6"/>
          <p:cNvSpPr/>
          <p:nvPr/>
        </p:nvSpPr>
        <p:spPr>
          <a:xfrm>
            <a:off x="1201472" y="219975"/>
            <a:ext cx="9888030" cy="6420422"/>
          </a:xfrm>
          <a:custGeom>
            <a:rect b="b" l="l" r="r" t="t"/>
            <a:pathLst>
              <a:path extrusionOk="0" h="6420422" w="9888030">
                <a:moveTo>
                  <a:pt x="1971887" y="317864"/>
                </a:moveTo>
                <a:cubicBezTo>
                  <a:pt x="1148350" y="317864"/>
                  <a:pt x="480742" y="985472"/>
                  <a:pt x="480742" y="1809009"/>
                </a:cubicBezTo>
                <a:lnTo>
                  <a:pt x="480742" y="4589377"/>
                </a:lnTo>
                <a:cubicBezTo>
                  <a:pt x="480742" y="5412914"/>
                  <a:pt x="1148350" y="6080522"/>
                  <a:pt x="1971887" y="6080522"/>
                </a:cubicBezTo>
                <a:lnTo>
                  <a:pt x="6476962" y="6080522"/>
                </a:lnTo>
                <a:cubicBezTo>
                  <a:pt x="7300499" y="6080522"/>
                  <a:pt x="7968107" y="5412914"/>
                  <a:pt x="7968107" y="4589377"/>
                </a:cubicBezTo>
                <a:lnTo>
                  <a:pt x="7968107" y="1809009"/>
                </a:lnTo>
                <a:cubicBezTo>
                  <a:pt x="7968107" y="985472"/>
                  <a:pt x="7300499" y="317864"/>
                  <a:pt x="6476962" y="317864"/>
                </a:cubicBezTo>
                <a:close/>
                <a:moveTo>
                  <a:pt x="1994183" y="0"/>
                </a:moveTo>
                <a:lnTo>
                  <a:pt x="7893847" y="0"/>
                </a:lnTo>
                <a:cubicBezTo>
                  <a:pt x="8995204" y="0"/>
                  <a:pt x="9888030" y="892826"/>
                  <a:pt x="9888030" y="1994183"/>
                </a:cubicBezTo>
                <a:lnTo>
                  <a:pt x="9888030" y="4426239"/>
                </a:lnTo>
                <a:cubicBezTo>
                  <a:pt x="9888030" y="5527596"/>
                  <a:pt x="8995204" y="6420422"/>
                  <a:pt x="7893847" y="6420422"/>
                </a:cubicBezTo>
                <a:lnTo>
                  <a:pt x="1994183" y="6420422"/>
                </a:lnTo>
                <a:cubicBezTo>
                  <a:pt x="892826" y="6420422"/>
                  <a:pt x="0" y="5527596"/>
                  <a:pt x="0" y="4426239"/>
                </a:cubicBezTo>
                <a:lnTo>
                  <a:pt x="0" y="1994183"/>
                </a:lnTo>
                <a:cubicBezTo>
                  <a:pt x="0" y="892826"/>
                  <a:pt x="892826" y="0"/>
                  <a:pt x="1994183" y="0"/>
                </a:cubicBezTo>
                <a:close/>
              </a:path>
            </a:pathLst>
          </a:cu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6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6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6"/>
          <p:cNvSpPr/>
          <p:nvPr/>
        </p:nvSpPr>
        <p:spPr>
          <a:xfrm>
            <a:off x="9723705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6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6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6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6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6"/>
          <p:cNvSpPr/>
          <p:nvPr/>
        </p:nvSpPr>
        <p:spPr>
          <a:xfrm>
            <a:off x="9723705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6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6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6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6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6"/>
          <p:cNvSpPr/>
          <p:nvPr/>
        </p:nvSpPr>
        <p:spPr>
          <a:xfrm>
            <a:off x="9723705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6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6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6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6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6"/>
          <p:cNvSpPr/>
          <p:nvPr/>
        </p:nvSpPr>
        <p:spPr>
          <a:xfrm>
            <a:off x="9723705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6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6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6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6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6"/>
          <p:cNvSpPr/>
          <p:nvPr/>
        </p:nvSpPr>
        <p:spPr>
          <a:xfrm>
            <a:off x="9723705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6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6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6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6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6"/>
          <p:cNvSpPr/>
          <p:nvPr/>
        </p:nvSpPr>
        <p:spPr>
          <a:xfrm>
            <a:off x="9723705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6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6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6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6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6"/>
          <p:cNvSpPr/>
          <p:nvPr/>
        </p:nvSpPr>
        <p:spPr>
          <a:xfrm>
            <a:off x="9723705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6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6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6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6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6"/>
          <p:cNvSpPr/>
          <p:nvPr/>
        </p:nvSpPr>
        <p:spPr>
          <a:xfrm>
            <a:off x="9723705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6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6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6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6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6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6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6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6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6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6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6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6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6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6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6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6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6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6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6"/>
          <p:cNvSpPr/>
          <p:nvPr/>
        </p:nvSpPr>
        <p:spPr>
          <a:xfrm>
            <a:off x="932430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6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6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6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6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6"/>
          <p:cNvSpPr/>
          <p:nvPr/>
        </p:nvSpPr>
        <p:spPr>
          <a:xfrm>
            <a:off x="932430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6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6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6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6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6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6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6"/>
          <p:cNvSpPr/>
          <p:nvPr/>
        </p:nvSpPr>
        <p:spPr>
          <a:xfrm>
            <a:off x="1046691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6"/>
          <p:cNvSpPr/>
          <p:nvPr/>
        </p:nvSpPr>
        <p:spPr>
          <a:xfrm>
            <a:off x="1046691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6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6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6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6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6"/>
          <p:cNvSpPr/>
          <p:nvPr/>
        </p:nvSpPr>
        <p:spPr>
          <a:xfrm>
            <a:off x="1681316" y="515199"/>
            <a:ext cx="7461447" cy="2960199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9EA8AA">
              <a:alpha val="2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6"/>
          <p:cNvSpPr txBox="1"/>
          <p:nvPr/>
        </p:nvSpPr>
        <p:spPr>
          <a:xfrm rot="5400000">
            <a:off x="-679350" y="61830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5">
  <p:cSld name="0088_Philo_Template_SlidesMania_5">
    <p:bg>
      <p:bgPr>
        <a:solidFill>
          <a:srgbClr val="7AA2B0"/>
        </a:solidFill>
      </p:bgPr>
    </p:bg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7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7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7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7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7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7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7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7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7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7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7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7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7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7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7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7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7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7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7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7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7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7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7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7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7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7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7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7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7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7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7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7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7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7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7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7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7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7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7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7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7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7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7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7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7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7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7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7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7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7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7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7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7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7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7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7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7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7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7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7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7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7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7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7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7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7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7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7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7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7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7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7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7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7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7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7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7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7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6">
  <p:cSld name="0088_Philo_Template_SlidesMania_6">
    <p:bg>
      <p:bgPr>
        <a:solidFill>
          <a:srgbClr val="75B5AA"/>
        </a:solidFill>
      </p:bgPr>
    </p:bg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8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8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8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8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8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8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8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8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8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8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8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8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8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8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8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8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8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8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8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8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8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8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8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8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8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8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8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8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8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8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8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8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8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8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8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8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8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8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8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8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8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8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8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8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8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8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8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8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8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8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8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8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8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8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8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8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8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8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8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8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8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8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8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8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8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8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8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8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8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8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8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8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8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8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8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8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8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8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7">
  <p:cSld name="0088_Philo_Template_SlidesMania_7">
    <p:bg>
      <p:bgPr>
        <a:solidFill>
          <a:srgbClr val="73B785"/>
        </a:solidFill>
      </p:bgPr>
    </p:bg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9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9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9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9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9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9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9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9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9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9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9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9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9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9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9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9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9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9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9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9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9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9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9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9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9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9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9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9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9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9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9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9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9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9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9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9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9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9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9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9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p9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9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9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9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9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9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9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9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9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9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9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9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9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9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9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9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9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9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9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9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9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9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9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9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9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9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9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9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9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9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9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9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9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9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9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9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9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9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8_Philo_Template_SlidesMania_8">
  <p:cSld name="0088_Philo_Template_SlidesMania_8">
    <p:bg>
      <p:bgPr>
        <a:solidFill>
          <a:srgbClr val="B0B872"/>
        </a:solidFill>
      </p:bgPr>
    </p:bg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0"/>
          <p:cNvSpPr/>
          <p:nvPr/>
        </p:nvSpPr>
        <p:spPr>
          <a:xfrm>
            <a:off x="865994" y="2373"/>
            <a:ext cx="10520519" cy="6855627"/>
          </a:xfrm>
          <a:prstGeom prst="roundRect">
            <a:avLst>
              <a:gd fmla="val 31060" name="adj"/>
            </a:avLst>
          </a:prstGeom>
          <a:solidFill>
            <a:srgbClr val="E8E7E3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10"/>
          <p:cNvSpPr/>
          <p:nvPr/>
        </p:nvSpPr>
        <p:spPr>
          <a:xfrm>
            <a:off x="1201472" y="219975"/>
            <a:ext cx="9888030" cy="6420422"/>
          </a:xfrm>
          <a:prstGeom prst="roundRect">
            <a:avLst>
              <a:gd fmla="val 31060" name="adj"/>
            </a:avLst>
          </a:prstGeom>
          <a:solidFill>
            <a:srgbClr val="5758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10"/>
          <p:cNvSpPr/>
          <p:nvPr/>
        </p:nvSpPr>
        <p:spPr>
          <a:xfrm>
            <a:off x="1653098" y="548858"/>
            <a:ext cx="7487365" cy="5762658"/>
          </a:xfrm>
          <a:prstGeom prst="roundRect">
            <a:avLst>
              <a:gd fmla="val 25876" name="adj"/>
            </a:avLst>
          </a:prstGeom>
          <a:solidFill>
            <a:srgbClr val="3F3F3F"/>
          </a:solidFill>
          <a:ln cap="flat" cmpd="sng" w="38100">
            <a:solidFill>
              <a:srgbClr val="3A383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0"/>
          <p:cNvSpPr/>
          <p:nvPr/>
        </p:nvSpPr>
        <p:spPr>
          <a:xfrm>
            <a:off x="9332800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10"/>
          <p:cNvSpPr/>
          <p:nvPr/>
        </p:nvSpPr>
        <p:spPr>
          <a:xfrm>
            <a:off x="9535778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0"/>
          <p:cNvSpPr/>
          <p:nvPr/>
        </p:nvSpPr>
        <p:spPr>
          <a:xfrm>
            <a:off x="9723704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0"/>
          <p:cNvSpPr/>
          <p:nvPr/>
        </p:nvSpPr>
        <p:spPr>
          <a:xfrm>
            <a:off x="9911631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10"/>
          <p:cNvSpPr/>
          <p:nvPr/>
        </p:nvSpPr>
        <p:spPr>
          <a:xfrm>
            <a:off x="10099557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0"/>
          <p:cNvSpPr/>
          <p:nvPr/>
        </p:nvSpPr>
        <p:spPr>
          <a:xfrm>
            <a:off x="9332800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0"/>
          <p:cNvSpPr/>
          <p:nvPr/>
        </p:nvSpPr>
        <p:spPr>
          <a:xfrm>
            <a:off x="9535778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10"/>
          <p:cNvSpPr/>
          <p:nvPr/>
        </p:nvSpPr>
        <p:spPr>
          <a:xfrm>
            <a:off x="9723704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0"/>
          <p:cNvSpPr/>
          <p:nvPr/>
        </p:nvSpPr>
        <p:spPr>
          <a:xfrm>
            <a:off x="9911631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0"/>
          <p:cNvSpPr/>
          <p:nvPr/>
        </p:nvSpPr>
        <p:spPr>
          <a:xfrm>
            <a:off x="10099557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Google Shape;659;p10"/>
          <p:cNvSpPr/>
          <p:nvPr/>
        </p:nvSpPr>
        <p:spPr>
          <a:xfrm>
            <a:off x="9332800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10"/>
          <p:cNvSpPr/>
          <p:nvPr/>
        </p:nvSpPr>
        <p:spPr>
          <a:xfrm>
            <a:off x="9535778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10"/>
          <p:cNvSpPr/>
          <p:nvPr/>
        </p:nvSpPr>
        <p:spPr>
          <a:xfrm>
            <a:off x="9723704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10"/>
          <p:cNvSpPr/>
          <p:nvPr/>
        </p:nvSpPr>
        <p:spPr>
          <a:xfrm>
            <a:off x="9911631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10"/>
          <p:cNvSpPr/>
          <p:nvPr/>
        </p:nvSpPr>
        <p:spPr>
          <a:xfrm>
            <a:off x="10099557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10"/>
          <p:cNvSpPr/>
          <p:nvPr/>
        </p:nvSpPr>
        <p:spPr>
          <a:xfrm>
            <a:off x="9332800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10"/>
          <p:cNvSpPr/>
          <p:nvPr/>
        </p:nvSpPr>
        <p:spPr>
          <a:xfrm>
            <a:off x="9535778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10"/>
          <p:cNvSpPr/>
          <p:nvPr/>
        </p:nvSpPr>
        <p:spPr>
          <a:xfrm>
            <a:off x="9723704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10"/>
          <p:cNvSpPr/>
          <p:nvPr/>
        </p:nvSpPr>
        <p:spPr>
          <a:xfrm>
            <a:off x="9911631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10"/>
          <p:cNvSpPr/>
          <p:nvPr/>
        </p:nvSpPr>
        <p:spPr>
          <a:xfrm>
            <a:off x="10099557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0"/>
          <p:cNvSpPr/>
          <p:nvPr/>
        </p:nvSpPr>
        <p:spPr>
          <a:xfrm>
            <a:off x="9332800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10"/>
          <p:cNvSpPr/>
          <p:nvPr/>
        </p:nvSpPr>
        <p:spPr>
          <a:xfrm>
            <a:off x="9535778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1" name="Google Shape;671;p10"/>
          <p:cNvSpPr/>
          <p:nvPr/>
        </p:nvSpPr>
        <p:spPr>
          <a:xfrm>
            <a:off x="9723704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10"/>
          <p:cNvSpPr/>
          <p:nvPr/>
        </p:nvSpPr>
        <p:spPr>
          <a:xfrm>
            <a:off x="9911631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10"/>
          <p:cNvSpPr/>
          <p:nvPr/>
        </p:nvSpPr>
        <p:spPr>
          <a:xfrm>
            <a:off x="10099557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4" name="Google Shape;674;p10"/>
          <p:cNvSpPr/>
          <p:nvPr/>
        </p:nvSpPr>
        <p:spPr>
          <a:xfrm>
            <a:off x="9332800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10"/>
          <p:cNvSpPr/>
          <p:nvPr/>
        </p:nvSpPr>
        <p:spPr>
          <a:xfrm>
            <a:off x="9535778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10"/>
          <p:cNvSpPr/>
          <p:nvPr/>
        </p:nvSpPr>
        <p:spPr>
          <a:xfrm>
            <a:off x="9723704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10"/>
          <p:cNvSpPr/>
          <p:nvPr/>
        </p:nvSpPr>
        <p:spPr>
          <a:xfrm>
            <a:off x="9911631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10"/>
          <p:cNvSpPr/>
          <p:nvPr/>
        </p:nvSpPr>
        <p:spPr>
          <a:xfrm>
            <a:off x="10099557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10"/>
          <p:cNvSpPr/>
          <p:nvPr/>
        </p:nvSpPr>
        <p:spPr>
          <a:xfrm>
            <a:off x="9332800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10"/>
          <p:cNvSpPr/>
          <p:nvPr/>
        </p:nvSpPr>
        <p:spPr>
          <a:xfrm>
            <a:off x="9535778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10"/>
          <p:cNvSpPr/>
          <p:nvPr/>
        </p:nvSpPr>
        <p:spPr>
          <a:xfrm>
            <a:off x="9723704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10"/>
          <p:cNvSpPr/>
          <p:nvPr/>
        </p:nvSpPr>
        <p:spPr>
          <a:xfrm>
            <a:off x="9911631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10"/>
          <p:cNvSpPr/>
          <p:nvPr/>
        </p:nvSpPr>
        <p:spPr>
          <a:xfrm>
            <a:off x="10099557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10"/>
          <p:cNvSpPr/>
          <p:nvPr/>
        </p:nvSpPr>
        <p:spPr>
          <a:xfrm>
            <a:off x="9332800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p10"/>
          <p:cNvSpPr/>
          <p:nvPr/>
        </p:nvSpPr>
        <p:spPr>
          <a:xfrm>
            <a:off x="9535778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10"/>
          <p:cNvSpPr/>
          <p:nvPr/>
        </p:nvSpPr>
        <p:spPr>
          <a:xfrm>
            <a:off x="9723704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p10"/>
          <p:cNvSpPr/>
          <p:nvPr/>
        </p:nvSpPr>
        <p:spPr>
          <a:xfrm>
            <a:off x="9911631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10"/>
          <p:cNvSpPr/>
          <p:nvPr/>
        </p:nvSpPr>
        <p:spPr>
          <a:xfrm>
            <a:off x="10099557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10"/>
          <p:cNvSpPr/>
          <p:nvPr/>
        </p:nvSpPr>
        <p:spPr>
          <a:xfrm>
            <a:off x="10287483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10"/>
          <p:cNvSpPr/>
          <p:nvPr/>
        </p:nvSpPr>
        <p:spPr>
          <a:xfrm>
            <a:off x="10287483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10"/>
          <p:cNvSpPr/>
          <p:nvPr/>
        </p:nvSpPr>
        <p:spPr>
          <a:xfrm>
            <a:off x="10287483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10"/>
          <p:cNvSpPr/>
          <p:nvPr/>
        </p:nvSpPr>
        <p:spPr>
          <a:xfrm>
            <a:off x="10287483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10"/>
          <p:cNvSpPr/>
          <p:nvPr/>
        </p:nvSpPr>
        <p:spPr>
          <a:xfrm>
            <a:off x="10287483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10"/>
          <p:cNvSpPr/>
          <p:nvPr/>
        </p:nvSpPr>
        <p:spPr>
          <a:xfrm>
            <a:off x="10287483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10"/>
          <p:cNvSpPr/>
          <p:nvPr/>
        </p:nvSpPr>
        <p:spPr>
          <a:xfrm>
            <a:off x="10287483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0"/>
          <p:cNvSpPr/>
          <p:nvPr/>
        </p:nvSpPr>
        <p:spPr>
          <a:xfrm>
            <a:off x="10287483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0"/>
          <p:cNvSpPr/>
          <p:nvPr/>
        </p:nvSpPr>
        <p:spPr>
          <a:xfrm>
            <a:off x="10475409" y="1285678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10"/>
          <p:cNvSpPr/>
          <p:nvPr/>
        </p:nvSpPr>
        <p:spPr>
          <a:xfrm>
            <a:off x="10475409" y="150328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10"/>
          <p:cNvSpPr/>
          <p:nvPr/>
        </p:nvSpPr>
        <p:spPr>
          <a:xfrm>
            <a:off x="10475409" y="171445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10"/>
          <p:cNvSpPr/>
          <p:nvPr/>
        </p:nvSpPr>
        <p:spPr>
          <a:xfrm>
            <a:off x="10475409" y="1932059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10"/>
          <p:cNvSpPr/>
          <p:nvPr/>
        </p:nvSpPr>
        <p:spPr>
          <a:xfrm>
            <a:off x="10475409" y="2149661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0"/>
          <p:cNvSpPr/>
          <p:nvPr/>
        </p:nvSpPr>
        <p:spPr>
          <a:xfrm>
            <a:off x="10475409" y="2367264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10"/>
          <p:cNvSpPr/>
          <p:nvPr/>
        </p:nvSpPr>
        <p:spPr>
          <a:xfrm>
            <a:off x="10475409" y="2578440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10"/>
          <p:cNvSpPr/>
          <p:nvPr/>
        </p:nvSpPr>
        <p:spPr>
          <a:xfrm>
            <a:off x="10475409" y="2796042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10"/>
          <p:cNvSpPr/>
          <p:nvPr/>
        </p:nvSpPr>
        <p:spPr>
          <a:xfrm>
            <a:off x="9324300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10"/>
          <p:cNvSpPr/>
          <p:nvPr/>
        </p:nvSpPr>
        <p:spPr>
          <a:xfrm>
            <a:off x="952727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10"/>
          <p:cNvSpPr/>
          <p:nvPr/>
        </p:nvSpPr>
        <p:spPr>
          <a:xfrm>
            <a:off x="9715205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10"/>
          <p:cNvSpPr/>
          <p:nvPr/>
        </p:nvSpPr>
        <p:spPr>
          <a:xfrm>
            <a:off x="9903131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10"/>
          <p:cNvSpPr/>
          <p:nvPr/>
        </p:nvSpPr>
        <p:spPr>
          <a:xfrm>
            <a:off x="10091057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10"/>
          <p:cNvSpPr/>
          <p:nvPr/>
        </p:nvSpPr>
        <p:spPr>
          <a:xfrm>
            <a:off x="9324300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10"/>
          <p:cNvSpPr/>
          <p:nvPr/>
        </p:nvSpPr>
        <p:spPr>
          <a:xfrm>
            <a:off x="952727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10"/>
          <p:cNvSpPr/>
          <p:nvPr/>
        </p:nvSpPr>
        <p:spPr>
          <a:xfrm>
            <a:off x="9715205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10"/>
          <p:cNvSpPr/>
          <p:nvPr/>
        </p:nvSpPr>
        <p:spPr>
          <a:xfrm>
            <a:off x="9903131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10"/>
          <p:cNvSpPr/>
          <p:nvPr/>
        </p:nvSpPr>
        <p:spPr>
          <a:xfrm>
            <a:off x="10091057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10"/>
          <p:cNvSpPr/>
          <p:nvPr/>
        </p:nvSpPr>
        <p:spPr>
          <a:xfrm>
            <a:off x="10278983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10"/>
          <p:cNvSpPr/>
          <p:nvPr/>
        </p:nvSpPr>
        <p:spPr>
          <a:xfrm>
            <a:off x="10278983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10"/>
          <p:cNvSpPr/>
          <p:nvPr/>
        </p:nvSpPr>
        <p:spPr>
          <a:xfrm>
            <a:off x="10466909" y="3013645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10"/>
          <p:cNvSpPr/>
          <p:nvPr/>
        </p:nvSpPr>
        <p:spPr>
          <a:xfrm>
            <a:off x="10466909" y="3231247"/>
            <a:ext cx="132500" cy="1325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10"/>
          <p:cNvSpPr/>
          <p:nvPr/>
        </p:nvSpPr>
        <p:spPr>
          <a:xfrm>
            <a:off x="9547912" y="3625055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10"/>
          <p:cNvSpPr/>
          <p:nvPr/>
        </p:nvSpPr>
        <p:spPr>
          <a:xfrm>
            <a:off x="9536565" y="4794714"/>
            <a:ext cx="927497" cy="927497"/>
          </a:xfrm>
          <a:prstGeom prst="ellipse">
            <a:avLst/>
          </a:prstGeom>
          <a:solidFill>
            <a:srgbClr val="EBEAE6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10"/>
          <p:cNvSpPr/>
          <p:nvPr/>
        </p:nvSpPr>
        <p:spPr>
          <a:xfrm>
            <a:off x="9894018" y="3620401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10"/>
          <p:cNvSpPr/>
          <p:nvPr/>
        </p:nvSpPr>
        <p:spPr>
          <a:xfrm rot="1946356">
            <a:off x="9871629" y="4796649"/>
            <a:ext cx="243353" cy="927497"/>
          </a:xfrm>
          <a:prstGeom prst="roundRect">
            <a:avLst>
              <a:gd fmla="val 50000" name="adj"/>
            </a:avLst>
          </a:prstGeom>
          <a:solidFill>
            <a:srgbClr val="EBEAE6"/>
          </a:solidFill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"/>
          <p:cNvSpPr/>
          <p:nvPr/>
        </p:nvSpPr>
        <p:spPr>
          <a:xfrm>
            <a:off x="1713025" y="578354"/>
            <a:ext cx="7380000" cy="2952000"/>
          </a:xfrm>
          <a:custGeom>
            <a:rect b="b" l="l" r="r" t="t"/>
            <a:pathLst>
              <a:path extrusionOk="0" h="2412849" w="6102928">
                <a:moveTo>
                  <a:pt x="1215428" y="0"/>
                </a:moveTo>
                <a:lnTo>
                  <a:pt x="4887500" y="0"/>
                </a:lnTo>
                <a:cubicBezTo>
                  <a:pt x="5558762" y="0"/>
                  <a:pt x="6102928" y="544166"/>
                  <a:pt x="6102928" y="1215428"/>
                </a:cubicBezTo>
                <a:lnTo>
                  <a:pt x="6102928" y="1530280"/>
                </a:lnTo>
                <a:lnTo>
                  <a:pt x="5950054" y="1485570"/>
                </a:lnTo>
                <a:cubicBezTo>
                  <a:pt x="5185347" y="1289137"/>
                  <a:pt x="4225924" y="1226506"/>
                  <a:pt x="3199987" y="1340104"/>
                </a:cubicBezTo>
                <a:cubicBezTo>
                  <a:pt x="1880926" y="1486159"/>
                  <a:pt x="732883" y="1892420"/>
                  <a:pt x="2010" y="2411289"/>
                </a:cubicBezTo>
                <a:lnTo>
                  <a:pt x="0" y="2412849"/>
                </a:lnTo>
                <a:lnTo>
                  <a:pt x="0" y="1215428"/>
                </a:lnTo>
                <a:cubicBezTo>
                  <a:pt x="0" y="544166"/>
                  <a:pt x="544166" y="0"/>
                  <a:pt x="1215428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 rot="5400000">
            <a:off x="-679350" y="61830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7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3"/>
          <p:cNvSpPr txBox="1"/>
          <p:nvPr/>
        </p:nvSpPr>
        <p:spPr>
          <a:xfrm>
            <a:off x="4100051" y="2455662"/>
            <a:ext cx="4999895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600" u="none" cap="none" strike="noStrike">
                <a:solidFill>
                  <a:srgbClr val="262626"/>
                </a:solidFill>
                <a:latin typeface="Righteous"/>
                <a:ea typeface="Righteous"/>
                <a:cs typeface="Righteous"/>
                <a:sym typeface="Righteous"/>
              </a:rPr>
              <a:t>HERE GOES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600">
                <a:solidFill>
                  <a:srgbClr val="262626"/>
                </a:solidFill>
                <a:latin typeface="Righteous"/>
                <a:ea typeface="Righteous"/>
                <a:cs typeface="Righteous"/>
                <a:sym typeface="Righteous"/>
              </a:rPr>
              <a:t>YOUR </a:t>
            </a:r>
            <a:r>
              <a:rPr b="1" lang="es-ES" sz="6600">
                <a:solidFill>
                  <a:srgbClr val="456765"/>
                </a:solidFill>
                <a:latin typeface="Righteous"/>
                <a:ea typeface="Righteous"/>
                <a:cs typeface="Righteous"/>
                <a:sym typeface="Righteous"/>
              </a:rPr>
              <a:t>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9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22"/>
          <p:cNvSpPr txBox="1"/>
          <p:nvPr/>
        </p:nvSpPr>
        <p:spPr>
          <a:xfrm>
            <a:off x="3387115" y="882501"/>
            <a:ext cx="4068743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5400">
                <a:solidFill>
                  <a:srgbClr val="262626"/>
                </a:solidFill>
                <a:latin typeface="Righteous"/>
                <a:ea typeface="Righteous"/>
                <a:cs typeface="Righteous"/>
                <a:sym typeface="Righteous"/>
              </a:rPr>
              <a:t>THANK </a:t>
            </a:r>
            <a:r>
              <a:rPr lang="es-ES" sz="5400">
                <a:solidFill>
                  <a:srgbClr val="BA70B1"/>
                </a:solidFill>
                <a:latin typeface="Righteous"/>
                <a:ea typeface="Righteous"/>
                <a:cs typeface="Righteous"/>
                <a:sym typeface="Righteous"/>
              </a:rPr>
              <a:t>YOU</a:t>
            </a:r>
            <a:endParaRPr/>
          </a:p>
        </p:txBody>
      </p:sp>
      <p:sp>
        <p:nvSpPr>
          <p:cNvPr id="871" name="Google Shape;871;p22"/>
          <p:cNvSpPr/>
          <p:nvPr/>
        </p:nvSpPr>
        <p:spPr>
          <a:xfrm>
            <a:off x="3232805" y="1805831"/>
            <a:ext cx="4377361" cy="390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rgbClr val="262626"/>
                </a:solidFill>
                <a:latin typeface="Questrial"/>
                <a:ea typeface="Questrial"/>
                <a:cs typeface="Questrial"/>
                <a:sym typeface="Questrial"/>
              </a:rPr>
              <a:t>Presentation Template: </a:t>
            </a:r>
            <a:r>
              <a:rPr lang="es-ES" sz="4000" u="sng">
                <a:solidFill>
                  <a:srgbClr val="262626"/>
                </a:solidFill>
                <a:latin typeface="Questrial"/>
                <a:ea typeface="Questrial"/>
                <a:cs typeface="Questrial"/>
                <a:sym typeface="Quest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br>
              <a:rPr lang="es-ES" sz="8000">
                <a:solidFill>
                  <a:srgbClr val="262626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sz="3200">
              <a:solidFill>
                <a:srgbClr val="26262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262626"/>
                </a:solidFill>
                <a:latin typeface="Questrial"/>
                <a:ea typeface="Questrial"/>
                <a:cs typeface="Questrial"/>
                <a:sym typeface="Questrial"/>
              </a:rPr>
              <a:t>Images: Unsplash</a:t>
            </a:r>
            <a:endParaRPr sz="3200">
              <a:solidFill>
                <a:srgbClr val="26262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262626"/>
                </a:solidFill>
                <a:latin typeface="Questrial"/>
                <a:ea typeface="Questrial"/>
                <a:cs typeface="Questrial"/>
                <a:sym typeface="Questrial"/>
              </a:rPr>
              <a:t>Fonts used: Questrial and </a:t>
            </a:r>
            <a:r>
              <a:rPr lang="es-ES" sz="3200">
                <a:solidFill>
                  <a:srgbClr val="262626"/>
                </a:solidFill>
                <a:latin typeface="Righteous"/>
                <a:ea typeface="Righteous"/>
                <a:cs typeface="Righteous"/>
                <a:sym typeface="Righteous"/>
              </a:rPr>
              <a:t>Righteous</a:t>
            </a:r>
            <a:endParaRPr>
              <a:solidFill>
                <a:srgbClr val="26262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14"/>
          <p:cNvSpPr txBox="1"/>
          <p:nvPr/>
        </p:nvSpPr>
        <p:spPr>
          <a:xfrm>
            <a:off x="3086445" y="1029985"/>
            <a:ext cx="46671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title </a:t>
            </a:r>
            <a:r>
              <a:rPr lang="es-ES" sz="4000">
                <a:solidFill>
                  <a:srgbClr val="BA70B1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BA70B1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sp>
        <p:nvSpPr>
          <p:cNvPr id="824" name="Google Shape;824;p14"/>
          <p:cNvSpPr txBox="1"/>
          <p:nvPr/>
        </p:nvSpPr>
        <p:spPr>
          <a:xfrm>
            <a:off x="2000864" y="2136115"/>
            <a:ext cx="6838336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And your text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This template does not offer a lot of space but you can share your ideas in a fun retro way.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Remember when you had to get up to change channels?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15"/>
          <p:cNvSpPr txBox="1"/>
          <p:nvPr/>
        </p:nvSpPr>
        <p:spPr>
          <a:xfrm>
            <a:off x="3086445" y="1029985"/>
            <a:ext cx="46671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title </a:t>
            </a:r>
            <a:r>
              <a:rPr lang="es-ES" sz="4000">
                <a:solidFill>
                  <a:srgbClr val="AB7FA9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AB7FA9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sp>
        <p:nvSpPr>
          <p:cNvPr id="830" name="Google Shape;830;p15"/>
          <p:cNvSpPr txBox="1"/>
          <p:nvPr/>
        </p:nvSpPr>
        <p:spPr>
          <a:xfrm>
            <a:off x="2000864" y="2401585"/>
            <a:ext cx="6838336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And your text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You can change all the colors – slides’ backgrounds and TVs’ – by going into the master slide.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6"/>
          <p:cNvSpPr txBox="1"/>
          <p:nvPr/>
        </p:nvSpPr>
        <p:spPr>
          <a:xfrm>
            <a:off x="3086445" y="1029985"/>
            <a:ext cx="46671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title </a:t>
            </a:r>
            <a:r>
              <a:rPr lang="es-ES" sz="4000">
                <a:solidFill>
                  <a:srgbClr val="7C88AE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7C88AE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sp>
        <p:nvSpPr>
          <p:cNvPr id="836" name="Google Shape;836;p16"/>
          <p:cNvSpPr txBox="1"/>
          <p:nvPr/>
        </p:nvSpPr>
        <p:spPr>
          <a:xfrm>
            <a:off x="2030360" y="2401585"/>
            <a:ext cx="6838336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And your text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On the next slide, you can even select a picture of yours as background, and it’ll show as a TV show 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17"/>
          <p:cNvSpPr txBox="1"/>
          <p:nvPr/>
        </p:nvSpPr>
        <p:spPr>
          <a:xfrm>
            <a:off x="6773542" y="3586372"/>
            <a:ext cx="217854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dk1"/>
                </a:solidFill>
                <a:latin typeface="Righteous"/>
                <a:ea typeface="Righteous"/>
                <a:cs typeface="Righteous"/>
                <a:sym typeface="Righteous"/>
              </a:rPr>
              <a:t>Like this</a:t>
            </a:r>
            <a:endParaRPr sz="4000">
              <a:solidFill>
                <a:schemeClr val="dk1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18"/>
          <p:cNvSpPr txBox="1"/>
          <p:nvPr/>
        </p:nvSpPr>
        <p:spPr>
          <a:xfrm>
            <a:off x="2950990" y="1026992"/>
            <a:ext cx="493808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table </a:t>
            </a:r>
            <a:r>
              <a:rPr lang="es-ES" sz="4000">
                <a:solidFill>
                  <a:srgbClr val="7AA2B0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7AA2B0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graphicFrame>
        <p:nvGraphicFramePr>
          <p:cNvPr id="847" name="Google Shape;847;p18"/>
          <p:cNvGraphicFramePr/>
          <p:nvPr/>
        </p:nvGraphicFramePr>
        <p:xfrm>
          <a:off x="2047718" y="20413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{78720186-D797-4D5F-927C-D78B14BFA7FF}</a:tableStyleId>
              </a:tblPr>
              <a:tblGrid>
                <a:gridCol w="991850"/>
                <a:gridCol w="1946525"/>
                <a:gridCol w="1993850"/>
                <a:gridCol w="1812400"/>
              </a:tblGrid>
              <a:tr h="643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Title 1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Title 2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Title 3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Title 4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Math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Science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History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2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P.E.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E.S.L.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Music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Art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Humanities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Chemistry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4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Spanish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Chinese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  <a:tr h="558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u="none" cap="none" strike="noStrike">
                          <a:solidFill>
                            <a:schemeClr val="lt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Literature</a:t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chemeClr val="l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T="45725" marB="45725" marR="91450" marL="91450">
                    <a:solidFill>
                      <a:srgbClr val="59595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p19"/>
          <p:cNvSpPr txBox="1"/>
          <p:nvPr/>
        </p:nvSpPr>
        <p:spPr>
          <a:xfrm>
            <a:off x="2030360" y="2401585"/>
            <a:ext cx="6838336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And your text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If you want to add more pictures as backgrounds, just use the slide #10, remember that you can also change the color of the shape around the TV. </a:t>
            </a:r>
            <a:endParaRPr/>
          </a:p>
        </p:txBody>
      </p:sp>
      <p:sp>
        <p:nvSpPr>
          <p:cNvPr id="853" name="Google Shape;853;p19"/>
          <p:cNvSpPr txBox="1"/>
          <p:nvPr/>
        </p:nvSpPr>
        <p:spPr>
          <a:xfrm>
            <a:off x="3086445" y="1029985"/>
            <a:ext cx="46671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title </a:t>
            </a:r>
            <a:r>
              <a:rPr lang="es-ES" sz="4000">
                <a:solidFill>
                  <a:srgbClr val="75B5AA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75B5AA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7" name="Shape 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" name="Google Shape;858;p20"/>
          <p:cNvSpPr txBox="1"/>
          <p:nvPr/>
        </p:nvSpPr>
        <p:spPr>
          <a:xfrm>
            <a:off x="2030360" y="2401585"/>
            <a:ext cx="6838336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And your text here.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If you have questions you can reach us on Social Media: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*Twitter: @SlidesManiaSM</a:t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*Facebook: /SlidesManiaSM</a:t>
            </a:r>
            <a:endParaRPr sz="32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59" name="Google Shape;859;p20"/>
          <p:cNvSpPr txBox="1"/>
          <p:nvPr/>
        </p:nvSpPr>
        <p:spPr>
          <a:xfrm>
            <a:off x="3086445" y="1029985"/>
            <a:ext cx="46671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title </a:t>
            </a:r>
            <a:r>
              <a:rPr lang="es-ES" sz="4000">
                <a:solidFill>
                  <a:srgbClr val="73B785"/>
                </a:solidFill>
                <a:latin typeface="Righteous"/>
                <a:ea typeface="Righteous"/>
                <a:cs typeface="Righteous"/>
                <a:sym typeface="Righteous"/>
              </a:rPr>
              <a:t>here</a:t>
            </a:r>
            <a:endParaRPr sz="4000">
              <a:solidFill>
                <a:srgbClr val="73B785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árbol, exterior, automóvil, carretera&#10;&#10;Descripción generada automáticamente" id="864" name="Google Shape;86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67896" y="2054943"/>
            <a:ext cx="5987847" cy="3991897"/>
          </a:xfrm>
          <a:prstGeom prst="ellipse">
            <a:avLst/>
          </a:prstGeom>
          <a:noFill/>
          <a:ln>
            <a:noFill/>
          </a:ln>
        </p:spPr>
      </p:pic>
      <p:sp>
        <p:nvSpPr>
          <p:cNvPr id="865" name="Google Shape;865;p21"/>
          <p:cNvSpPr txBox="1"/>
          <p:nvPr/>
        </p:nvSpPr>
        <p:spPr>
          <a:xfrm>
            <a:off x="1895106" y="1088978"/>
            <a:ext cx="42008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Add your </a:t>
            </a:r>
            <a:r>
              <a:rPr lang="es-ES" sz="4000">
                <a:solidFill>
                  <a:srgbClr val="B0B872"/>
                </a:solidFill>
                <a:latin typeface="Righteous"/>
                <a:ea typeface="Righteous"/>
                <a:cs typeface="Righteous"/>
                <a:sym typeface="Righteous"/>
              </a:rPr>
              <a:t>images</a:t>
            </a:r>
            <a:endParaRPr sz="4000">
              <a:solidFill>
                <a:srgbClr val="B0B872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0088_Philo_Template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