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1" r:id="rId4"/>
    <p:sldId id="268" r:id="rId5"/>
    <p:sldId id="258" r:id="rId6"/>
    <p:sldId id="270" r:id="rId7"/>
    <p:sldId id="274" r:id="rId8"/>
    <p:sldId id="272" r:id="rId9"/>
    <p:sldId id="273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19/03/2025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 MARIA</a:t>
            </a:r>
            <a:endParaRPr lang="en-US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Ave </a:t>
            </a:r>
            <a:r>
              <a:rPr lang="en-US" sz="7200" b="1" dirty="0" err="1"/>
              <a:t>Ave</a:t>
            </a:r>
            <a:r>
              <a:rPr lang="en-US" sz="7200" b="1" dirty="0"/>
              <a:t> Maria!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! </a:t>
            </a:r>
            <a:r>
              <a:rPr lang="en-US" sz="7200" b="1" dirty="0" err="1"/>
              <a:t>Hỡi</a:t>
            </a:r>
            <a:r>
              <a:rPr lang="en-US" sz="7200" b="1" dirty="0"/>
              <a:t> </a:t>
            </a:r>
            <a:r>
              <a:rPr lang="en-US" sz="7200" b="1" dirty="0" err="1"/>
              <a:t>Nữ</a:t>
            </a:r>
            <a:r>
              <a:rPr lang="en-US" sz="7200" b="1" dirty="0"/>
              <a:t> Trinh.  Ave </a:t>
            </a:r>
            <a:r>
              <a:rPr lang="en-US" sz="7200" b="1" dirty="0" err="1"/>
              <a:t>Ave</a:t>
            </a:r>
            <a:r>
              <a:rPr lang="en-US" sz="7200" b="1" dirty="0"/>
              <a:t> Maria! </a:t>
            </a:r>
            <a:r>
              <a:rPr lang="en-US" sz="7200" b="1" dirty="0" err="1"/>
              <a:t>Hỡi</a:t>
            </a:r>
            <a:r>
              <a:rPr lang="en-US" sz="7200" b="1" dirty="0"/>
              <a:t> </a:t>
            </a:r>
            <a:r>
              <a:rPr lang="en-US" sz="7200" b="1" dirty="0" err="1"/>
              <a:t>Nữ</a:t>
            </a:r>
            <a:r>
              <a:rPr lang="en-US" sz="7200" b="1" dirty="0"/>
              <a:t> Trinh </a:t>
            </a:r>
            <a:r>
              <a:rPr lang="en-US" sz="7200" b="1" dirty="0" err="1"/>
              <a:t>đẹp</a:t>
            </a:r>
            <a:r>
              <a:rPr lang="en-US" sz="7200" b="1" dirty="0"/>
              <a:t> </a:t>
            </a:r>
            <a:r>
              <a:rPr lang="en-US" sz="7200" b="1" dirty="0" err="1"/>
              <a:t>xinh</a:t>
            </a:r>
            <a:r>
              <a:rPr lang="en-US" sz="7200" b="1" dirty="0"/>
              <a:t>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65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24328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900" y="845135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hát dâng Mẹ lời chào xưa khi Thiên Sứ loan tin:  Ave Maria! Hãy vui mừng Thiên Chúa thương ở cùng. 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257037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24328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900" y="386367"/>
            <a:ext cx="1123620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Vinh </a:t>
            </a:r>
            <a:r>
              <a:rPr lang="vi-VN" sz="6600" b="1" dirty="0"/>
              <a:t>phúc cho Bà tràn đầy ơn được Thiên Chúa </a:t>
            </a:r>
            <a:r>
              <a:rPr lang="vi-VN" sz="6600" b="1" dirty="0"/>
              <a:t>thương đến</a:t>
            </a:r>
            <a:r>
              <a:rPr lang="vi-VN" sz="6600" b="1" dirty="0" smtClean="0"/>
              <a:t>.</a:t>
            </a:r>
            <a:r>
              <a:rPr lang="en-US" sz="6600" b="1" dirty="0" smtClean="0"/>
              <a:t> </a:t>
            </a:r>
            <a:r>
              <a:rPr lang="vi-VN" sz="6600" b="1" dirty="0"/>
              <a:t>Đấng</a:t>
            </a:r>
            <a:endParaRPr lang="en-US" sz="6600" b="1" dirty="0" smtClean="0"/>
          </a:p>
          <a:p>
            <a:pPr algn="just"/>
            <a:r>
              <a:rPr lang="vi-VN" sz="6600" b="1" dirty="0" smtClean="0"/>
              <a:t>Bà </a:t>
            </a:r>
            <a:r>
              <a:rPr lang="vi-VN" sz="6600" b="1" dirty="0"/>
              <a:t>sẽ sinh ra là Con Chúa chí tôn quyền năng. 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290025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Ave </a:t>
            </a:r>
            <a:r>
              <a:rPr lang="en-US" sz="7200" b="1" dirty="0" err="1"/>
              <a:t>Ave</a:t>
            </a:r>
            <a:r>
              <a:rPr lang="en-US" sz="7200" b="1" dirty="0"/>
              <a:t> Maria!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! </a:t>
            </a:r>
            <a:r>
              <a:rPr lang="en-US" sz="7200" b="1" dirty="0" err="1"/>
              <a:t>Hỡi</a:t>
            </a:r>
            <a:r>
              <a:rPr lang="en-US" sz="7200" b="1" dirty="0"/>
              <a:t> </a:t>
            </a:r>
            <a:r>
              <a:rPr lang="en-US" sz="7200" b="1" dirty="0" err="1"/>
              <a:t>Nữ</a:t>
            </a:r>
            <a:r>
              <a:rPr lang="en-US" sz="7200" b="1" dirty="0"/>
              <a:t> Trinh.  Ave </a:t>
            </a:r>
            <a:r>
              <a:rPr lang="en-US" sz="7200" b="1" dirty="0" err="1"/>
              <a:t>Ave</a:t>
            </a:r>
            <a:r>
              <a:rPr lang="en-US" sz="7200" b="1" dirty="0"/>
              <a:t> Maria! </a:t>
            </a:r>
            <a:r>
              <a:rPr lang="en-US" sz="7200" b="1" dirty="0" err="1"/>
              <a:t>Hỡi</a:t>
            </a:r>
            <a:r>
              <a:rPr lang="en-US" sz="7200" b="1" dirty="0"/>
              <a:t> </a:t>
            </a:r>
            <a:r>
              <a:rPr lang="en-US" sz="7200" b="1" dirty="0" err="1"/>
              <a:t>Nữ</a:t>
            </a:r>
            <a:r>
              <a:rPr lang="en-US" sz="7200" b="1" dirty="0"/>
              <a:t> Trinh </a:t>
            </a:r>
            <a:r>
              <a:rPr lang="en-US" sz="7200" b="1" dirty="0" err="1"/>
              <a:t>đẹp</a:t>
            </a:r>
            <a:r>
              <a:rPr lang="en-US" sz="7200" b="1" dirty="0"/>
              <a:t> </a:t>
            </a:r>
            <a:r>
              <a:rPr lang="en-US" sz="7200" b="1" dirty="0" err="1"/>
              <a:t>xinh</a:t>
            </a:r>
            <a:r>
              <a:rPr lang="en-US" sz="7200" b="1" dirty="0"/>
              <a:t>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91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000" b="1" dirty="0"/>
              <a:t>Cúi xin cùng Chúa khoan nhân vô bờ, giúp con xưng chừa tội lỗi chung, để con từ nay trung thành đến cùng, trên đường đi lên hưởng mặt Chúa.</a:t>
            </a:r>
          </a:p>
        </p:txBody>
      </p:sp>
    </p:spTree>
    <p:extLst>
      <p:ext uri="{BB962C8B-B14F-4D97-AF65-F5344CB8AC3E}">
        <p14:creationId xmlns:p14="http://schemas.microsoft.com/office/powerpoint/2010/main" val="12740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kết dâng Mẹ một tràng hoa “Ave Maria”.  Hỡi Mẹ Chúa cao sang nguyện thương giúp chúng con lầm than. </a:t>
            </a:r>
            <a:r>
              <a:rPr lang="en-US" sz="6600" b="1" dirty="0"/>
              <a:t>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93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Ave </a:t>
            </a:r>
            <a:r>
              <a:rPr lang="en-US" sz="7200" b="1" dirty="0" err="1"/>
              <a:t>Ave</a:t>
            </a:r>
            <a:r>
              <a:rPr lang="en-US" sz="7200" b="1" dirty="0"/>
              <a:t> Maria!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! </a:t>
            </a:r>
            <a:r>
              <a:rPr lang="en-US" sz="7200" b="1" dirty="0" err="1"/>
              <a:t>Hỡi</a:t>
            </a:r>
            <a:r>
              <a:rPr lang="en-US" sz="7200" b="1" dirty="0"/>
              <a:t> </a:t>
            </a:r>
            <a:r>
              <a:rPr lang="en-US" sz="7200" b="1" dirty="0" err="1"/>
              <a:t>Nữ</a:t>
            </a:r>
            <a:r>
              <a:rPr lang="en-US" sz="7200" b="1" dirty="0"/>
              <a:t> Trinh.  Ave </a:t>
            </a:r>
            <a:r>
              <a:rPr lang="en-US" sz="7200" b="1" dirty="0" err="1"/>
              <a:t>Ave</a:t>
            </a:r>
            <a:r>
              <a:rPr lang="en-US" sz="7200" b="1" dirty="0"/>
              <a:t> Maria! </a:t>
            </a:r>
            <a:r>
              <a:rPr lang="en-US" sz="7200" b="1" dirty="0" err="1"/>
              <a:t>Hỡi</a:t>
            </a:r>
            <a:r>
              <a:rPr lang="en-US" sz="7200" b="1" dirty="0"/>
              <a:t> </a:t>
            </a:r>
            <a:r>
              <a:rPr lang="en-US" sz="7200" b="1" dirty="0" err="1"/>
              <a:t>Nữ</a:t>
            </a:r>
            <a:r>
              <a:rPr lang="en-US" sz="7200" b="1" dirty="0"/>
              <a:t> Trinh </a:t>
            </a:r>
            <a:r>
              <a:rPr lang="en-US" sz="7200" b="1" dirty="0" err="1"/>
              <a:t>đẹp</a:t>
            </a:r>
            <a:r>
              <a:rPr lang="en-US" sz="7200" b="1" dirty="0"/>
              <a:t> </a:t>
            </a:r>
            <a:r>
              <a:rPr lang="en-US" sz="7200" b="1" dirty="0" err="1"/>
              <a:t>xinh</a:t>
            </a:r>
            <a:r>
              <a:rPr lang="en-US" sz="7200" b="1" dirty="0"/>
              <a:t>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7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6600" b="1" dirty="0"/>
              <a:t>Xưa với Con Mẹ, Mẹ hiệp công dâng lễ tế Chiên Con.  Nay chốn thiên cung kia Chúa thưởng công cho hiển vinh xác hồn. 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382648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Xin hát khen Mẹ ngàn lời ca cùng muôn muôn chư thánh.  Kính Mừng Nữ Trinh Vương đầy ơn phúc đến muôn đời luôn. 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22030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142</TotalTime>
  <Words>106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AVE MARIA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27</cp:revision>
  <dcterms:created xsi:type="dcterms:W3CDTF">2024-12-09T02:06:03Z</dcterms:created>
  <dcterms:modified xsi:type="dcterms:W3CDTF">2025-03-19T05:23:21Z</dcterms:modified>
</cp:coreProperties>
</file>