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8"/>
  </p:notesMasterIdLst>
  <p:sldIdLst>
    <p:sldId id="256" r:id="rId2"/>
    <p:sldId id="276" r:id="rId3"/>
    <p:sldId id="297" r:id="rId4"/>
    <p:sldId id="262" r:id="rId5"/>
    <p:sldId id="258" r:id="rId6"/>
    <p:sldId id="298" r:id="rId7"/>
    <p:sldId id="277" r:id="rId8"/>
    <p:sldId id="260" r:id="rId9"/>
    <p:sldId id="259" r:id="rId10"/>
    <p:sldId id="299" r:id="rId11"/>
    <p:sldId id="279" r:id="rId12"/>
    <p:sldId id="296" r:id="rId13"/>
    <p:sldId id="261" r:id="rId14"/>
    <p:sldId id="281" r:id="rId15"/>
    <p:sldId id="283" r:id="rId16"/>
    <p:sldId id="292" r:id="rId17"/>
    <p:sldId id="263" r:id="rId18"/>
    <p:sldId id="293" r:id="rId19"/>
    <p:sldId id="284" r:id="rId20"/>
    <p:sldId id="291" r:id="rId21"/>
    <p:sldId id="265" r:id="rId22"/>
    <p:sldId id="294" r:id="rId23"/>
    <p:sldId id="271" r:id="rId24"/>
    <p:sldId id="295" r:id="rId25"/>
    <p:sldId id="289" r:id="rId26"/>
    <p:sldId id="285" r:id="rId27"/>
    <p:sldId id="287" r:id="rId28"/>
    <p:sldId id="290" r:id="rId29"/>
    <p:sldId id="300" r:id="rId30"/>
    <p:sldId id="317" r:id="rId31"/>
    <p:sldId id="318" r:id="rId32"/>
    <p:sldId id="325" r:id="rId33"/>
    <p:sldId id="324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Montserrat" pitchFamily="2" charset="0"/>
      <p:regular r:id="rId39"/>
      <p:bold r:id="rId40"/>
      <p:italic r:id="rId41"/>
      <p:boldItalic r:id="rId42"/>
    </p:embeddedFont>
    <p:embeddedFont>
      <p:font typeface="Palatino Linotype" panose="02040502050505030304" pitchFamily="18" charset="0"/>
      <p:regular r:id="rId43"/>
      <p:bold r:id="rId44"/>
      <p:italic r:id="rId45"/>
      <p:boldItalic r:id="rId46"/>
    </p:embeddedFont>
    <p:embeddedFont>
      <p:font typeface="DM Sans" panose="020B0604020202020204" charset="0"/>
      <p:regular r:id="rId47"/>
      <p:bold r:id="rId48"/>
      <p:italic r:id="rId49"/>
      <p:boldItalic r:id="rId50"/>
    </p:embeddedFont>
    <p:embeddedFont>
      <p:font typeface="Open Sans" panose="020B0604020202020204" charset="0"/>
      <p:regular r:id="rId51"/>
      <p:bold r:id="rId52"/>
      <p:italic r:id="rId53"/>
      <p:boldItalic r:id="rId54"/>
    </p:embeddedFont>
    <p:embeddedFont>
      <p:font typeface="Roboto Slab" panose="020B0604020202020204" charset="0"/>
      <p:regular r:id="rId55"/>
      <p:bold r:id="rId56"/>
    </p:embeddedFont>
    <p:embeddedFont>
      <p:font typeface="Poppins Black" panose="00000A00000000000000" pitchFamily="2" charset="0"/>
      <p:bold r:id="rId57"/>
    </p:embeddedFont>
    <p:embeddedFont>
      <p:font typeface="Arial Narrow" panose="020B0606020202030204" pitchFamily="34" charset="0"/>
      <p:regular r:id="rId58"/>
      <p:bold r:id="rId59"/>
      <p:italic r:id="rId60"/>
      <p:boldItalic r:id="rId61"/>
    </p:embeddedFont>
    <p:embeddedFont>
      <p:font typeface="Gochi Hand" panose="020B0604020202020204" charset="0"/>
      <p:regular r:id="rId62"/>
    </p:embeddedFont>
    <p:embeddedFont>
      <p:font typeface="Poppins" panose="00000500000000000000" pitchFamily="2" charset="0"/>
      <p:regular r:id="rId63"/>
      <p:bold r:id="rId64"/>
    </p:embeddedFont>
    <p:embeddedFont>
      <p:font typeface="Raleway" panose="020B0A03030101060003" pitchFamily="34" charset="0"/>
      <p:regular r:id="rId65"/>
      <p:bold r:id="rId66"/>
      <p:italic r:id="rId67"/>
      <p:boldItalic r:id="rId68"/>
    </p:embeddedFont>
    <p:embeddedFont>
      <p:font typeface="Century Gothic" panose="020B0502020202020204" pitchFamily="34" charset="0"/>
      <p:regular r:id="rId69"/>
      <p:bold r:id="rId70"/>
      <p:italic r:id="rId71"/>
      <p:boldItalic r:id="rId72"/>
    </p:embeddedFont>
    <p:embeddedFont>
      <p:font typeface="맑은 고딕" panose="020B0503020000020004" pitchFamily="34" charset="-127"/>
      <p:regular r:id="rId73"/>
      <p:bold r:id="rId74"/>
    </p:embeddedFont>
    <p:embeddedFont>
      <p:font typeface="Source Sans Pro" panose="020B0604020202020204" charset="0"/>
      <p:regular r:id="rId75"/>
      <p:bold r:id="rId76"/>
      <p:italic r:id="rId77"/>
      <p:boldItalic r:id="rId7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0070C0"/>
    <a:srgbClr val="0053A3"/>
    <a:srgbClr val="000000"/>
    <a:srgbClr val="91D5FF"/>
    <a:srgbClr val="BFBFBF"/>
    <a:srgbClr val="00B0F0"/>
    <a:srgbClr val="0091EA"/>
    <a:srgbClr val="E4E4E4"/>
    <a:srgbClr val="45A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47F477-D15F-4E80-A2F6-084022F2F5A9}">
  <a:tblStyle styleId="{4247F477-D15F-4E80-A2F6-084022F2F5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 varScale="1">
        <p:scale>
          <a:sx n="151" d="100"/>
          <a:sy n="151" d="100"/>
        </p:scale>
        <p:origin x="4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font" Target="fonts/font30.fntdata"/><Relationship Id="rId76" Type="http://schemas.openxmlformats.org/officeDocument/2006/relationships/font" Target="fonts/font38.fntdata"/><Relationship Id="rId7" Type="http://schemas.openxmlformats.org/officeDocument/2006/relationships/slide" Target="slides/slide6.xml"/><Relationship Id="rId71" Type="http://schemas.openxmlformats.org/officeDocument/2006/relationships/font" Target="fonts/font3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74" Type="http://schemas.openxmlformats.org/officeDocument/2006/relationships/font" Target="fonts/font36.fntdata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3.fntdata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73" Type="http://schemas.openxmlformats.org/officeDocument/2006/relationships/font" Target="fonts/font35.fntdata"/><Relationship Id="rId78" Type="http://schemas.openxmlformats.org/officeDocument/2006/relationships/font" Target="fonts/font40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font" Target="fonts/font31.fntdata"/><Relationship Id="rId77" Type="http://schemas.openxmlformats.org/officeDocument/2006/relationships/font" Target="fonts/font39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72" Type="http://schemas.openxmlformats.org/officeDocument/2006/relationships/font" Target="fonts/font34.fntdata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font" Target="fonts/font32.fntdata"/><Relationship Id="rId75" Type="http://schemas.openxmlformats.org/officeDocument/2006/relationships/font" Target="fonts/font3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5AFF0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5C9-4487-93E2-6FDFCA74910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C9-4487-93E2-6FDFCA74910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C9-4487-93E2-6FDFCA74910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C9-4487-93E2-6FDFCA7491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C9-4487-93E2-6FDFCA749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22064376"/>
        <c:axId val="322066336"/>
      </c:barChart>
      <c:catAx>
        <c:axId val="32206437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22066336"/>
        <c:crosses val="autoZero"/>
        <c:auto val="1"/>
        <c:lblAlgn val="ctr"/>
        <c:lblOffset val="100"/>
        <c:noMultiLvlLbl val="0"/>
      </c:catAx>
      <c:valAx>
        <c:axId val="322066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20643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8D-4C47-A7EE-1E97DA9AE6D2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8D-4C47-A7EE-1E97DA9AE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8D-4C47-A7EE-1E97DA9AE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7-4B8E-B442-750AD9AA4B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7-4B8E-B442-750AD9AA4B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97-4B8E-B442-750AD9AA4B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312-472C-8359-400274DD0431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312-472C-8359-400274DD04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12-472C-8359-400274DD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4C-4D50-94F6-F9963CBE0B0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4C-4D50-94F6-F9963CBE0B0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C-4D50-94F6-F9963CBE0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7-4A80-A96D-64A225777C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7-4A80-A96D-64A225777CB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07-4A80-A96D-64A225777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20496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490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137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ae14a965ca_0_1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ae14a965ca_0_1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1198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b4e82634fe_0_1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Google Shape;1403;gb4e82634fe_0_1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411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197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g78ca4ddc16_0_47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6" name="Google Shape;1446;g78ca4ddc16_0_47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553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5615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023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78ca4ddc16_0_48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78ca4ddc16_0_48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168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78ca4ddc16_0_47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1" name="Google Shape;1381;g78ca4ddc16_0_47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609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78ca4ddc16_0_48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6" name="Google Shape;1586;g78ca4ddc16_0_48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677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e14a965ca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e14a965ca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51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159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55358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24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63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56601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52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9899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ae14a965c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ae14a965c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85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434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3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b4e82634fe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b4e82634fe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90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721525" y="32423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>
            <a:off x="721525" y="14999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9389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1076590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2"/>
          </p:nvPr>
        </p:nvSpPr>
        <p:spPr>
          <a:xfrm>
            <a:off x="5344038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713254" y="4213928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ubTitle" idx="3"/>
          </p:nvPr>
        </p:nvSpPr>
        <p:spPr>
          <a:xfrm>
            <a:off x="107660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4"/>
          </p:nvPr>
        </p:nvSpPr>
        <p:spPr>
          <a:xfrm>
            <a:off x="534405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5809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721525" y="1118375"/>
            <a:ext cx="3050400" cy="15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subTitle" idx="1"/>
          </p:nvPr>
        </p:nvSpPr>
        <p:spPr>
          <a:xfrm>
            <a:off x="721525" y="2776750"/>
            <a:ext cx="30504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8213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3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3"/>
          <p:cNvSpPr txBox="1">
            <a:spLocks noGrp="1"/>
          </p:cNvSpPr>
          <p:nvPr>
            <p:ph type="body" idx="1"/>
          </p:nvPr>
        </p:nvSpPr>
        <p:spPr>
          <a:xfrm>
            <a:off x="72152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23"/>
          <p:cNvSpPr txBox="1">
            <a:spLocks noGrp="1"/>
          </p:cNvSpPr>
          <p:nvPr>
            <p:ph type="body" idx="2"/>
          </p:nvPr>
        </p:nvSpPr>
        <p:spPr>
          <a:xfrm>
            <a:off x="599217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2" name="Google Shape;422;p23"/>
          <p:cNvSpPr txBox="1">
            <a:spLocks noGrp="1"/>
          </p:cNvSpPr>
          <p:nvPr>
            <p:ph type="subTitle" idx="3"/>
          </p:nvPr>
        </p:nvSpPr>
        <p:spPr>
          <a:xfrm>
            <a:off x="721525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23" name="Google Shape;423;p23"/>
          <p:cNvSpPr txBox="1">
            <a:spLocks noGrp="1"/>
          </p:cNvSpPr>
          <p:nvPr>
            <p:ph type="subTitle" idx="4"/>
          </p:nvPr>
        </p:nvSpPr>
        <p:spPr>
          <a:xfrm>
            <a:off x="6064777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30" name="Google Shape;430;p23"/>
          <p:cNvSpPr txBox="1">
            <a:spLocks noGrp="1"/>
          </p:cNvSpPr>
          <p:nvPr>
            <p:ph type="body" idx="5"/>
          </p:nvPr>
        </p:nvSpPr>
        <p:spPr>
          <a:xfrm>
            <a:off x="72152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23"/>
          <p:cNvSpPr txBox="1">
            <a:spLocks noGrp="1"/>
          </p:cNvSpPr>
          <p:nvPr>
            <p:ph type="body" idx="6"/>
          </p:nvPr>
        </p:nvSpPr>
        <p:spPr>
          <a:xfrm>
            <a:off x="599217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subTitle" idx="7"/>
          </p:nvPr>
        </p:nvSpPr>
        <p:spPr>
          <a:xfrm>
            <a:off x="721525" y="3080159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subTitle" idx="8"/>
          </p:nvPr>
        </p:nvSpPr>
        <p:spPr>
          <a:xfrm>
            <a:off x="6064777" y="3080157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353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 Team">
  <p:cSld name="Out Team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4"/>
          <p:cNvSpPr txBox="1">
            <a:spLocks noGrp="1"/>
          </p:cNvSpPr>
          <p:nvPr>
            <p:ph type="title"/>
          </p:nvPr>
        </p:nvSpPr>
        <p:spPr>
          <a:xfrm>
            <a:off x="713225" y="536600"/>
            <a:ext cx="76211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 dirty="0"/>
          </a:p>
        </p:txBody>
      </p:sp>
      <p:sp>
        <p:nvSpPr>
          <p:cNvPr id="443" name="Google Shape;443;p24"/>
          <p:cNvSpPr txBox="1">
            <a:spLocks noGrp="1"/>
          </p:cNvSpPr>
          <p:nvPr>
            <p:ph type="subTitle" idx="1"/>
          </p:nvPr>
        </p:nvSpPr>
        <p:spPr>
          <a:xfrm>
            <a:off x="106070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4" name="Google Shape;444;p24"/>
          <p:cNvSpPr txBox="1">
            <a:spLocks noGrp="1"/>
          </p:cNvSpPr>
          <p:nvPr>
            <p:ph type="subTitle" idx="2"/>
          </p:nvPr>
        </p:nvSpPr>
        <p:spPr>
          <a:xfrm>
            <a:off x="106984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4"/>
          <p:cNvSpPr txBox="1">
            <a:spLocks noGrp="1"/>
          </p:cNvSpPr>
          <p:nvPr>
            <p:ph type="subTitle" idx="3"/>
          </p:nvPr>
        </p:nvSpPr>
        <p:spPr>
          <a:xfrm>
            <a:off x="357060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6" name="Google Shape;446;p24"/>
          <p:cNvSpPr txBox="1">
            <a:spLocks noGrp="1"/>
          </p:cNvSpPr>
          <p:nvPr>
            <p:ph type="subTitle" idx="4"/>
          </p:nvPr>
        </p:nvSpPr>
        <p:spPr>
          <a:xfrm>
            <a:off x="357974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subTitle" idx="5"/>
          </p:nvPr>
        </p:nvSpPr>
        <p:spPr>
          <a:xfrm>
            <a:off x="6080654" y="331012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6"/>
          </p:nvPr>
        </p:nvSpPr>
        <p:spPr>
          <a:xfrm>
            <a:off x="6089798" y="366674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1884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 userDrawn="1"/>
        </p:nvSpPr>
        <p:spPr>
          <a:xfrm>
            <a:off x="0" y="-190005"/>
            <a:ext cx="9144000" cy="5333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927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432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933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277813" y="219075"/>
            <a:ext cx="858837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9256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76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bg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27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542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1_Title + 1 column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4508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Only Title 3">
    <p:bg>
      <p:bgPr>
        <a:solidFill>
          <a:schemeClr val="bg1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 txBox="1">
            <a:spLocks noGrp="1"/>
          </p:cNvSpPr>
          <p:nvPr>
            <p:ph type="title"/>
          </p:nvPr>
        </p:nvSpPr>
        <p:spPr>
          <a:xfrm>
            <a:off x="709500" y="709975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6338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091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2053" y="963448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354EABBE-01BA-4861-8DC2-F639F9DA7D98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6754813" y="3228975"/>
            <a:ext cx="812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E3F1D48-34A3-48FC-B4BE-75AEF8A88B9E}"/>
              </a:ext>
            </a:extLst>
          </p:cNvPr>
          <p:cNvSpPr>
            <a:spLocks/>
          </p:cNvSpPr>
          <p:nvPr userDrawn="1"/>
        </p:nvSpPr>
        <p:spPr bwMode="auto">
          <a:xfrm>
            <a:off x="2076441" y="1003212"/>
            <a:ext cx="689067" cy="693089"/>
          </a:xfrm>
          <a:custGeom>
            <a:avLst/>
            <a:gdLst>
              <a:gd name="T0" fmla="*/ 199 w 214"/>
              <a:gd name="T1" fmla="*/ 0 h 215"/>
              <a:gd name="T2" fmla="*/ 16 w 214"/>
              <a:gd name="T3" fmla="*/ 0 h 215"/>
              <a:gd name="T4" fmla="*/ 0 w 214"/>
              <a:gd name="T5" fmla="*/ 15 h 215"/>
              <a:gd name="T6" fmla="*/ 16 w 214"/>
              <a:gd name="T7" fmla="*/ 31 h 215"/>
              <a:gd name="T8" fmla="*/ 184 w 214"/>
              <a:gd name="T9" fmla="*/ 31 h 215"/>
              <a:gd name="T10" fmla="*/ 184 w 214"/>
              <a:gd name="T11" fmla="*/ 200 h 215"/>
              <a:gd name="T12" fmla="*/ 199 w 214"/>
              <a:gd name="T13" fmla="*/ 215 h 215"/>
              <a:gd name="T14" fmla="*/ 214 w 214"/>
              <a:gd name="T15" fmla="*/ 200 h 215"/>
              <a:gd name="T16" fmla="*/ 214 w 214"/>
              <a:gd name="T17" fmla="*/ 16 h 215"/>
              <a:gd name="T18" fmla="*/ 214 w 214"/>
              <a:gd name="T19" fmla="*/ 16 h 215"/>
              <a:gd name="T20" fmla="*/ 214 w 214"/>
              <a:gd name="T21" fmla="*/ 15 h 215"/>
              <a:gd name="T22" fmla="*/ 199 w 214"/>
              <a:gd name="T2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4" h="215">
                <a:moveTo>
                  <a:pt x="199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24"/>
                  <a:pt x="7" y="31"/>
                  <a:pt x="16" y="31"/>
                </a:cubicBezTo>
                <a:cubicBezTo>
                  <a:pt x="184" y="31"/>
                  <a:pt x="184" y="31"/>
                  <a:pt x="184" y="31"/>
                </a:cubicBezTo>
                <a:cubicBezTo>
                  <a:pt x="184" y="200"/>
                  <a:pt x="184" y="200"/>
                  <a:pt x="184" y="200"/>
                </a:cubicBezTo>
                <a:cubicBezTo>
                  <a:pt x="184" y="208"/>
                  <a:pt x="191" y="215"/>
                  <a:pt x="199" y="215"/>
                </a:cubicBezTo>
                <a:cubicBezTo>
                  <a:pt x="208" y="215"/>
                  <a:pt x="214" y="208"/>
                  <a:pt x="214" y="200"/>
                </a:cubicBezTo>
                <a:cubicBezTo>
                  <a:pt x="214" y="16"/>
                  <a:pt x="214" y="16"/>
                  <a:pt x="214" y="16"/>
                </a:cubicBezTo>
                <a:cubicBezTo>
                  <a:pt x="214" y="16"/>
                  <a:pt x="214" y="16"/>
                  <a:pt x="214" y="16"/>
                </a:cubicBezTo>
                <a:cubicBezTo>
                  <a:pt x="214" y="15"/>
                  <a:pt x="214" y="15"/>
                  <a:pt x="214" y="15"/>
                </a:cubicBezTo>
                <a:cubicBezTo>
                  <a:pt x="214" y="7"/>
                  <a:pt x="208" y="0"/>
                  <a:pt x="199" y="0"/>
                </a:cubicBezTo>
              </a:path>
            </a:pathLst>
          </a:custGeom>
          <a:solidFill>
            <a:srgbClr val="FFFFFF">
              <a:alpha val="41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71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 dirty="0"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786137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4682659" y="1200150"/>
            <a:ext cx="36753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bg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te pattern">
  <p:cSld name="BLANK_1">
    <p:bg>
      <p:bgPr>
        <a:solidFill>
          <a:schemeClr val="bg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"/>
          <p:cNvSpPr/>
          <p:nvPr/>
        </p:nvSpPr>
        <p:spPr>
          <a:xfrm>
            <a:off x="2256800" y="2363775"/>
            <a:ext cx="4543500" cy="17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7993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9" r:id="rId9"/>
    <p:sldLayoutId id="2147483660" r:id="rId10"/>
    <p:sldLayoutId id="2147483662" r:id="rId11"/>
    <p:sldLayoutId id="2147483664" r:id="rId12"/>
    <p:sldLayoutId id="2147483666" r:id="rId13"/>
    <p:sldLayoutId id="2147483668" r:id="rId14"/>
    <p:sldLayoutId id="2147483669" r:id="rId15"/>
    <p:sldLayoutId id="2147483670" r:id="rId16"/>
    <p:sldLayoutId id="2147483673" r:id="rId17"/>
    <p:sldLayoutId id="2147483675" r:id="rId18"/>
    <p:sldLayoutId id="2147483671" r:id="rId19"/>
    <p:sldLayoutId id="2147483674" r:id="rId20"/>
    <p:sldLayoutId id="2147483672" r:id="rId21"/>
    <p:sldLayoutId id="2147483676" r:id="rId22"/>
    <p:sldLayoutId id="2147483677" r:id="rId23"/>
    <p:sldLayoutId id="2147483678" r:id="rId2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810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mbre con traje de chef blanco sosteniendo un hervidor de acero inoxidable">
            <a:extLst>
              <a:ext uri="{FF2B5EF4-FFF2-40B4-BE49-F238E27FC236}">
                <a16:creationId xmlns:a16="http://schemas.microsoft.com/office/drawing/2014/main" id="{88663F4B-1DAB-4935-BFAB-1BE3EE631F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42"/>
          <a:stretch/>
        </p:blipFill>
        <p:spPr bwMode="auto">
          <a:xfrm>
            <a:off x="489883" y="402670"/>
            <a:ext cx="8167531" cy="401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FCF4F7E-ACBC-4584-9108-BAFC9D17A163}"/>
              </a:ext>
            </a:extLst>
          </p:cNvPr>
          <p:cNvSpPr/>
          <p:nvPr/>
        </p:nvSpPr>
        <p:spPr>
          <a:xfrm>
            <a:off x="640080" y="560070"/>
            <a:ext cx="7898130" cy="3760470"/>
          </a:xfrm>
          <a:prstGeom prst="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A1BB9454-7462-444A-B896-94C495666EEB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Google Shape;97;p15"/>
          <p:cNvSpPr txBox="1">
            <a:spLocks/>
          </p:cNvSpPr>
          <p:nvPr/>
        </p:nvSpPr>
        <p:spPr>
          <a:xfrm>
            <a:off x="2936303" y="4158849"/>
            <a:ext cx="3397739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PE" sz="2800" dirty="0">
                <a:solidFill>
                  <a:schemeClr val="bg1">
                    <a:lumMod val="50000"/>
                  </a:schemeClr>
                </a:solidFill>
              </a:rPr>
              <a:t>Free Template</a:t>
            </a:r>
          </a:p>
        </p:txBody>
      </p:sp>
      <p:sp>
        <p:nvSpPr>
          <p:cNvPr id="16" name="Google Shape;98;p15"/>
          <p:cNvSpPr txBox="1">
            <a:spLocks/>
          </p:cNvSpPr>
          <p:nvPr/>
        </p:nvSpPr>
        <p:spPr>
          <a:xfrm>
            <a:off x="3069653" y="4713775"/>
            <a:ext cx="3264389" cy="3817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rgbClr val="0091EA"/>
                </a:solidFill>
                <a:latin typeface="Source Sans Pro" panose="020B0503030403020204" pitchFamily="34" charset="0"/>
                <a:ea typeface="HYMyeongJo-Extra" panose="02030600000101010101" pitchFamily="18" charset="-127"/>
              </a:rPr>
              <a:t>Let’s start with the first set of slides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11B94DDD-6CF8-4964-BE81-89F8819811DB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35EBEF29-98C3-40E6-A850-397354A38A46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1403888" y="3018868"/>
            <a:ext cx="6595917" cy="14745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PE" sz="8800" b="0" dirty="0">
                <a:solidFill>
                  <a:schemeClr val="bg1"/>
                </a:solidFill>
              </a:rPr>
              <a:t>CIENTIFIC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0F9832-8738-4050-B1C6-FF4425835473}"/>
              </a:ext>
            </a:extLst>
          </p:cNvPr>
          <p:cNvSpPr txBox="1"/>
          <p:nvPr/>
        </p:nvSpPr>
        <p:spPr>
          <a:xfrm>
            <a:off x="340521" y="2377667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B4155-E70B-422D-895E-E24D8650FBEA}"/>
              </a:ext>
            </a:extLst>
          </p:cNvPr>
          <p:cNvSpPr txBox="1"/>
          <p:nvPr/>
        </p:nvSpPr>
        <p:spPr>
          <a:xfrm>
            <a:off x="340521" y="2935762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3C40FA-D410-472F-A025-89F400E8B89B}"/>
              </a:ext>
            </a:extLst>
          </p:cNvPr>
          <p:cNvSpPr txBox="1"/>
          <p:nvPr/>
        </p:nvSpPr>
        <p:spPr>
          <a:xfrm>
            <a:off x="430872" y="3406855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52E46-8654-43BB-BC8F-305B566530E0}"/>
              </a:ext>
            </a:extLst>
          </p:cNvPr>
          <p:cNvSpPr txBox="1"/>
          <p:nvPr/>
        </p:nvSpPr>
        <p:spPr>
          <a:xfrm>
            <a:off x="340520" y="3940359"/>
            <a:ext cx="4039938" cy="415498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050" dirty="0">
              <a:solidFill>
                <a:schemeClr val="bg1">
                  <a:lumMod val="50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677D1-0AF8-4FF5-B903-ACE733EB391D}"/>
              </a:ext>
            </a:extLst>
          </p:cNvPr>
          <p:cNvSpPr txBox="1"/>
          <p:nvPr/>
        </p:nvSpPr>
        <p:spPr>
          <a:xfrm>
            <a:off x="340520" y="390947"/>
            <a:ext cx="7774780" cy="1107996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36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We Create Quality Professional  PPT Presentation</a:t>
            </a:r>
            <a:endParaRPr lang="ko-KR" altLang="en-US" sz="3600" b="1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44DE3-4686-4D8B-88FB-63FBDB16023D}"/>
              </a:ext>
            </a:extLst>
          </p:cNvPr>
          <p:cNvSpPr txBox="1"/>
          <p:nvPr/>
        </p:nvSpPr>
        <p:spPr>
          <a:xfrm>
            <a:off x="340520" y="4411452"/>
            <a:ext cx="4737932" cy="473206"/>
          </a:xfrm>
          <a:prstGeom prst="rect">
            <a:avLst/>
          </a:prstGeom>
          <a:noFill/>
        </p:spPr>
        <p:txBody>
          <a:bodyPr wrap="square" lIns="162000" rIns="162000" rtlCol="0">
            <a:spAutoFit/>
          </a:bodyPr>
          <a:lstStyle/>
          <a:p>
            <a:r>
              <a:rPr lang="en-US" altLang="ko-KR" sz="825" dirty="0">
                <a:solidFill>
                  <a:schemeClr val="accent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825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itle 11">
            <a:extLst>
              <a:ext uri="{FF2B5EF4-FFF2-40B4-BE49-F238E27FC236}">
                <a16:creationId xmlns:a16="http://schemas.microsoft.com/office/drawing/2014/main" id="{312815B2-95C7-47DC-A2C0-C34522928FFA}"/>
              </a:ext>
            </a:extLst>
          </p:cNvPr>
          <p:cNvSpPr txBox="1">
            <a:spLocks/>
          </p:cNvSpPr>
          <p:nvPr/>
        </p:nvSpPr>
        <p:spPr>
          <a:xfrm>
            <a:off x="3562631" y="4181104"/>
            <a:ext cx="4678978" cy="554522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dirty="0">
                <a:solidFill>
                  <a:srgbClr val="00B0F0"/>
                </a:solidFill>
                <a:latin typeface="Roboto Slab" panose="020B0604020202020204" charset="0"/>
                <a:ea typeface="Roboto Slab" panose="020B0604020202020204" charset="0"/>
              </a:rPr>
              <a:t>Portfolio </a:t>
            </a:r>
          </a:p>
          <a:p>
            <a:pPr algn="r"/>
            <a:r>
              <a:rPr lang="en-US" altLang="ko-KR" sz="3200" dirty="0">
                <a:solidFill>
                  <a:srgbClr val="00B0F0"/>
                </a:solidFill>
                <a:latin typeface="Roboto Slab" panose="020B0604020202020204" charset="0"/>
                <a:ea typeface="Roboto Slab" panose="020B0604020202020204" charset="0"/>
              </a:rPr>
              <a:t>Presentation</a:t>
            </a:r>
            <a:endParaRPr lang="ko-KR" altLang="en-US" sz="3200" dirty="0">
              <a:solidFill>
                <a:srgbClr val="00B0F0"/>
              </a:solidFill>
              <a:latin typeface="Roboto Slab" panose="020B0604020202020204" charset="0"/>
            </a:endParaRPr>
          </a:p>
        </p:txBody>
      </p:sp>
      <p:grpSp>
        <p:nvGrpSpPr>
          <p:cNvPr id="10" name="Group 21">
            <a:extLst>
              <a:ext uri="{FF2B5EF4-FFF2-40B4-BE49-F238E27FC236}">
                <a16:creationId xmlns:a16="http://schemas.microsoft.com/office/drawing/2014/main" id="{6F869DD5-B1E4-4AE9-94CE-F3BAFFB68224}"/>
              </a:ext>
            </a:extLst>
          </p:cNvPr>
          <p:cNvGrpSpPr/>
          <p:nvPr/>
        </p:nvGrpSpPr>
        <p:grpSpPr>
          <a:xfrm>
            <a:off x="340520" y="1611037"/>
            <a:ext cx="2990982" cy="604980"/>
            <a:chOff x="6324699" y="2356411"/>
            <a:chExt cx="2736305" cy="806639"/>
          </a:xfrm>
          <a:noFill/>
        </p:grpSpPr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id="{52745ED8-B4FB-448F-948F-5D1D30AF978D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rgbClr val="0091EA"/>
                  </a:solidFill>
                  <a:latin typeface="Roboto Slab" panose="020B0604020202020204" charset="0"/>
                  <a:ea typeface="Roboto Slab" panose="020B0604020202020204" charset="0"/>
                  <a:cs typeface="Arial" pitchFamily="34" charset="0"/>
                </a:rPr>
                <a:t>Simple Presentation  </a:t>
              </a:r>
              <a:endParaRPr lang="ko-KR" altLang="en-US" sz="1800" b="1" dirty="0">
                <a:solidFill>
                  <a:srgbClr val="0091EA"/>
                </a:solidFill>
                <a:latin typeface="Roboto Slab" panose="020B0604020202020204" charset="0"/>
                <a:cs typeface="Arial" pitchFamily="34" charset="0"/>
              </a:endParaRPr>
            </a:p>
          </p:txBody>
        </p:sp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id="{6F14BE40-4A31-42D8-80F1-12372974E6D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924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rgbClr val="0091EA"/>
                  </a:solidFill>
                  <a:latin typeface="Roboto Slab" panose="020B0604020202020204" charset="0"/>
                  <a:ea typeface="Roboto Slab" panose="020B0604020202020204" charset="0"/>
                  <a:cs typeface="Arial" pitchFamily="34" charset="0"/>
                </a:rPr>
                <a:t>Add Contents Title</a:t>
              </a:r>
              <a:endParaRPr lang="ko-KR" altLang="en-US" sz="1800" b="1" dirty="0">
                <a:solidFill>
                  <a:srgbClr val="0091EA"/>
                </a:solidFill>
                <a:latin typeface="Roboto Slab" panose="020B0604020202020204" charset="0"/>
                <a:cs typeface="Arial" pitchFamily="34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A04A929-CED5-4D30-A684-D6051D7B0A26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367A01B1-EB16-540D-EB56-F612FDFBFDF7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8324851" y="4248185"/>
            <a:chExt cx="503186" cy="73820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5DD1887-C793-422A-A97E-EEA0127EFB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7F783FE3-E864-48B4-BB02-005C475031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73BBD94-12B1-4179-8344-9350EC21C12A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03A8A5DA-C0E2-416D-ACFD-31E94D3DE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846A389-9951-4F8C-B29B-FFC79E3C5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630D5BB-DC4C-40AB-89CE-B5CABA978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98C375D0-A1EF-4293-A65A-CC608C5F53F8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2F8A0DCA-EB33-40D5-B6ED-C44F3474E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D4CD8440-A303-49E0-8E63-CF05E98D8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141A0EA7-6F0D-41F3-8783-94C0E7E71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87BF8AA2-B6F2-4686-8B24-C343633029D5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29" name="Rectangle 11">
              <a:extLst>
                <a:ext uri="{FF2B5EF4-FFF2-40B4-BE49-F238E27FC236}">
                  <a16:creationId xmlns:a16="http://schemas.microsoft.com/office/drawing/2014/main" id="{DA418B6E-B55B-41D4-85B6-9A34C4CE5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99B5FE4-79F6-471B-AC19-9594305C3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C3568EC0-FAF1-4BB3-BC93-C3A700E29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ADFDEF11-2061-C9F5-BA1C-F74CDA5CFEAD}"/>
              </a:ext>
            </a:extLst>
          </p:cNvPr>
          <p:cNvGrpSpPr/>
          <p:nvPr/>
        </p:nvGrpSpPr>
        <p:grpSpPr>
          <a:xfrm>
            <a:off x="5087938" y="1073150"/>
            <a:ext cx="3000376" cy="2676525"/>
            <a:chOff x="5087938" y="1073150"/>
            <a:chExt cx="3000376" cy="2676525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55C4E0DA-116B-D0AA-60DD-8B1826A22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7938" y="1073150"/>
              <a:ext cx="2751138" cy="2676525"/>
            </a:xfrm>
            <a:custGeom>
              <a:avLst/>
              <a:gdLst>
                <a:gd name="T0" fmla="*/ 243 w 431"/>
                <a:gd name="T1" fmla="*/ 50 h 419"/>
                <a:gd name="T2" fmla="*/ 293 w 431"/>
                <a:gd name="T3" fmla="*/ 7 h 419"/>
                <a:gd name="T4" fmla="*/ 281 w 431"/>
                <a:gd name="T5" fmla="*/ 96 h 419"/>
                <a:gd name="T6" fmla="*/ 296 w 431"/>
                <a:gd name="T7" fmla="*/ 81 h 419"/>
                <a:gd name="T8" fmla="*/ 347 w 431"/>
                <a:gd name="T9" fmla="*/ 31 h 419"/>
                <a:gd name="T10" fmla="*/ 373 w 431"/>
                <a:gd name="T11" fmla="*/ 99 h 419"/>
                <a:gd name="T12" fmla="*/ 430 w 431"/>
                <a:gd name="T13" fmla="*/ 155 h 419"/>
                <a:gd name="T14" fmla="*/ 420 w 431"/>
                <a:gd name="T15" fmla="*/ 213 h 419"/>
                <a:gd name="T16" fmla="*/ 408 w 431"/>
                <a:gd name="T17" fmla="*/ 163 h 419"/>
                <a:gd name="T18" fmla="*/ 340 w 431"/>
                <a:gd name="T19" fmla="*/ 109 h 419"/>
                <a:gd name="T20" fmla="*/ 337 w 431"/>
                <a:gd name="T21" fmla="*/ 51 h 419"/>
                <a:gd name="T22" fmla="*/ 302 w 431"/>
                <a:gd name="T23" fmla="*/ 121 h 419"/>
                <a:gd name="T24" fmla="*/ 255 w 431"/>
                <a:gd name="T25" fmla="*/ 101 h 419"/>
                <a:gd name="T26" fmla="*/ 282 w 431"/>
                <a:gd name="T27" fmla="*/ 26 h 419"/>
                <a:gd name="T28" fmla="*/ 248 w 431"/>
                <a:gd name="T29" fmla="*/ 94 h 419"/>
                <a:gd name="T30" fmla="*/ 199 w 431"/>
                <a:gd name="T31" fmla="*/ 76 h 419"/>
                <a:gd name="T32" fmla="*/ 145 w 431"/>
                <a:gd name="T33" fmla="*/ 34 h 419"/>
                <a:gd name="T34" fmla="*/ 135 w 431"/>
                <a:gd name="T35" fmla="*/ 124 h 419"/>
                <a:gd name="T36" fmla="*/ 168 w 431"/>
                <a:gd name="T37" fmla="*/ 142 h 419"/>
                <a:gd name="T38" fmla="*/ 173 w 431"/>
                <a:gd name="T39" fmla="*/ 164 h 419"/>
                <a:gd name="T40" fmla="*/ 176 w 431"/>
                <a:gd name="T41" fmla="*/ 267 h 419"/>
                <a:gd name="T42" fmla="*/ 206 w 431"/>
                <a:gd name="T43" fmla="*/ 419 h 419"/>
                <a:gd name="T44" fmla="*/ 16 w 431"/>
                <a:gd name="T45" fmla="*/ 367 h 419"/>
                <a:gd name="T46" fmla="*/ 84 w 431"/>
                <a:gd name="T47" fmla="*/ 197 h 419"/>
                <a:gd name="T48" fmla="*/ 87 w 431"/>
                <a:gd name="T49" fmla="*/ 142 h 419"/>
                <a:gd name="T50" fmla="*/ 113 w 431"/>
                <a:gd name="T51" fmla="*/ 54 h 419"/>
                <a:gd name="T52" fmla="*/ 224 w 431"/>
                <a:gd name="T53" fmla="*/ 36 h 419"/>
                <a:gd name="T54" fmla="*/ 222 w 431"/>
                <a:gd name="T55" fmla="*/ 89 h 419"/>
                <a:gd name="T56" fmla="*/ 123 w 431"/>
                <a:gd name="T57" fmla="*/ 405 h 419"/>
                <a:gd name="T58" fmla="*/ 223 w 431"/>
                <a:gd name="T59" fmla="*/ 373 h 419"/>
                <a:gd name="T60" fmla="*/ 180 w 431"/>
                <a:gd name="T61" fmla="*/ 332 h 419"/>
                <a:gd name="T62" fmla="*/ 28 w 431"/>
                <a:gd name="T63" fmla="*/ 372 h 419"/>
                <a:gd name="T64" fmla="*/ 43 w 431"/>
                <a:gd name="T65" fmla="*/ 405 h 419"/>
                <a:gd name="T66" fmla="*/ 54 w 431"/>
                <a:gd name="T67" fmla="*/ 319 h 419"/>
                <a:gd name="T68" fmla="*/ 152 w 431"/>
                <a:gd name="T69" fmla="*/ 191 h 419"/>
                <a:gd name="T70" fmla="*/ 97 w 431"/>
                <a:gd name="T71" fmla="*/ 17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1" h="419">
                  <a:moveTo>
                    <a:pt x="222" y="89"/>
                  </a:moveTo>
                  <a:cubicBezTo>
                    <a:pt x="235" y="78"/>
                    <a:pt x="240" y="64"/>
                    <a:pt x="243" y="50"/>
                  </a:cubicBezTo>
                  <a:cubicBezTo>
                    <a:pt x="246" y="38"/>
                    <a:pt x="253" y="28"/>
                    <a:pt x="259" y="17"/>
                  </a:cubicBezTo>
                  <a:cubicBezTo>
                    <a:pt x="266" y="3"/>
                    <a:pt x="280" y="0"/>
                    <a:pt x="293" y="7"/>
                  </a:cubicBezTo>
                  <a:cubicBezTo>
                    <a:pt x="306" y="14"/>
                    <a:pt x="310" y="25"/>
                    <a:pt x="304" y="39"/>
                  </a:cubicBezTo>
                  <a:cubicBezTo>
                    <a:pt x="297" y="58"/>
                    <a:pt x="289" y="77"/>
                    <a:pt x="281" y="96"/>
                  </a:cubicBezTo>
                  <a:cubicBezTo>
                    <a:pt x="279" y="101"/>
                    <a:pt x="275" y="105"/>
                    <a:pt x="278" y="113"/>
                  </a:cubicBezTo>
                  <a:cubicBezTo>
                    <a:pt x="290" y="105"/>
                    <a:pt x="290" y="91"/>
                    <a:pt x="296" y="81"/>
                  </a:cubicBezTo>
                  <a:cubicBezTo>
                    <a:pt x="302" y="69"/>
                    <a:pt x="306" y="56"/>
                    <a:pt x="312" y="44"/>
                  </a:cubicBezTo>
                  <a:cubicBezTo>
                    <a:pt x="320" y="30"/>
                    <a:pt x="332" y="23"/>
                    <a:pt x="347" y="31"/>
                  </a:cubicBezTo>
                  <a:cubicBezTo>
                    <a:pt x="362" y="38"/>
                    <a:pt x="368" y="52"/>
                    <a:pt x="359" y="66"/>
                  </a:cubicBezTo>
                  <a:cubicBezTo>
                    <a:pt x="349" y="85"/>
                    <a:pt x="354" y="94"/>
                    <a:pt x="373" y="99"/>
                  </a:cubicBezTo>
                  <a:cubicBezTo>
                    <a:pt x="381" y="101"/>
                    <a:pt x="389" y="105"/>
                    <a:pt x="397" y="109"/>
                  </a:cubicBezTo>
                  <a:cubicBezTo>
                    <a:pt x="417" y="118"/>
                    <a:pt x="429" y="133"/>
                    <a:pt x="430" y="155"/>
                  </a:cubicBezTo>
                  <a:cubicBezTo>
                    <a:pt x="431" y="170"/>
                    <a:pt x="430" y="186"/>
                    <a:pt x="430" y="201"/>
                  </a:cubicBezTo>
                  <a:cubicBezTo>
                    <a:pt x="430" y="208"/>
                    <a:pt x="428" y="213"/>
                    <a:pt x="420" y="213"/>
                  </a:cubicBezTo>
                  <a:cubicBezTo>
                    <a:pt x="412" y="214"/>
                    <a:pt x="409" y="208"/>
                    <a:pt x="408" y="201"/>
                  </a:cubicBezTo>
                  <a:cubicBezTo>
                    <a:pt x="408" y="188"/>
                    <a:pt x="408" y="175"/>
                    <a:pt x="408" y="163"/>
                  </a:cubicBezTo>
                  <a:cubicBezTo>
                    <a:pt x="409" y="145"/>
                    <a:pt x="401" y="134"/>
                    <a:pt x="385" y="127"/>
                  </a:cubicBezTo>
                  <a:cubicBezTo>
                    <a:pt x="370" y="121"/>
                    <a:pt x="355" y="115"/>
                    <a:pt x="340" y="109"/>
                  </a:cubicBezTo>
                  <a:cubicBezTo>
                    <a:pt x="326" y="104"/>
                    <a:pt x="320" y="96"/>
                    <a:pt x="330" y="80"/>
                  </a:cubicBezTo>
                  <a:cubicBezTo>
                    <a:pt x="334" y="72"/>
                    <a:pt x="340" y="64"/>
                    <a:pt x="337" y="51"/>
                  </a:cubicBezTo>
                  <a:cubicBezTo>
                    <a:pt x="325" y="63"/>
                    <a:pt x="322" y="77"/>
                    <a:pt x="316" y="90"/>
                  </a:cubicBezTo>
                  <a:cubicBezTo>
                    <a:pt x="311" y="100"/>
                    <a:pt x="307" y="111"/>
                    <a:pt x="302" y="121"/>
                  </a:cubicBezTo>
                  <a:cubicBezTo>
                    <a:pt x="295" y="134"/>
                    <a:pt x="284" y="139"/>
                    <a:pt x="270" y="133"/>
                  </a:cubicBezTo>
                  <a:cubicBezTo>
                    <a:pt x="256" y="127"/>
                    <a:pt x="249" y="116"/>
                    <a:pt x="255" y="101"/>
                  </a:cubicBezTo>
                  <a:cubicBezTo>
                    <a:pt x="263" y="82"/>
                    <a:pt x="271" y="64"/>
                    <a:pt x="279" y="46"/>
                  </a:cubicBezTo>
                  <a:cubicBezTo>
                    <a:pt x="281" y="40"/>
                    <a:pt x="287" y="34"/>
                    <a:pt x="282" y="26"/>
                  </a:cubicBezTo>
                  <a:cubicBezTo>
                    <a:pt x="271" y="32"/>
                    <a:pt x="270" y="44"/>
                    <a:pt x="265" y="54"/>
                  </a:cubicBezTo>
                  <a:cubicBezTo>
                    <a:pt x="259" y="67"/>
                    <a:pt x="254" y="80"/>
                    <a:pt x="248" y="94"/>
                  </a:cubicBezTo>
                  <a:cubicBezTo>
                    <a:pt x="242" y="108"/>
                    <a:pt x="231" y="115"/>
                    <a:pt x="216" y="110"/>
                  </a:cubicBezTo>
                  <a:cubicBezTo>
                    <a:pt x="200" y="104"/>
                    <a:pt x="195" y="93"/>
                    <a:pt x="199" y="76"/>
                  </a:cubicBezTo>
                  <a:cubicBezTo>
                    <a:pt x="201" y="68"/>
                    <a:pt x="214" y="58"/>
                    <a:pt x="203" y="52"/>
                  </a:cubicBezTo>
                  <a:cubicBezTo>
                    <a:pt x="185" y="42"/>
                    <a:pt x="167" y="29"/>
                    <a:pt x="145" y="34"/>
                  </a:cubicBezTo>
                  <a:cubicBezTo>
                    <a:pt x="136" y="36"/>
                    <a:pt x="135" y="46"/>
                    <a:pt x="135" y="54"/>
                  </a:cubicBezTo>
                  <a:cubicBezTo>
                    <a:pt x="135" y="78"/>
                    <a:pt x="136" y="101"/>
                    <a:pt x="135" y="124"/>
                  </a:cubicBezTo>
                  <a:cubicBezTo>
                    <a:pt x="135" y="137"/>
                    <a:pt x="139" y="143"/>
                    <a:pt x="152" y="141"/>
                  </a:cubicBezTo>
                  <a:cubicBezTo>
                    <a:pt x="157" y="141"/>
                    <a:pt x="163" y="141"/>
                    <a:pt x="168" y="142"/>
                  </a:cubicBezTo>
                  <a:cubicBezTo>
                    <a:pt x="173" y="142"/>
                    <a:pt x="178" y="145"/>
                    <a:pt x="180" y="151"/>
                  </a:cubicBezTo>
                  <a:cubicBezTo>
                    <a:pt x="181" y="157"/>
                    <a:pt x="179" y="162"/>
                    <a:pt x="173" y="164"/>
                  </a:cubicBezTo>
                  <a:cubicBezTo>
                    <a:pt x="169" y="166"/>
                    <a:pt x="165" y="167"/>
                    <a:pt x="165" y="172"/>
                  </a:cubicBezTo>
                  <a:cubicBezTo>
                    <a:pt x="167" y="204"/>
                    <a:pt x="157" y="237"/>
                    <a:pt x="176" y="267"/>
                  </a:cubicBezTo>
                  <a:cubicBezTo>
                    <a:pt x="197" y="300"/>
                    <a:pt x="215" y="334"/>
                    <a:pt x="234" y="367"/>
                  </a:cubicBezTo>
                  <a:cubicBezTo>
                    <a:pt x="250" y="395"/>
                    <a:pt x="237" y="419"/>
                    <a:pt x="206" y="419"/>
                  </a:cubicBezTo>
                  <a:cubicBezTo>
                    <a:pt x="153" y="419"/>
                    <a:pt x="99" y="419"/>
                    <a:pt x="46" y="419"/>
                  </a:cubicBezTo>
                  <a:cubicBezTo>
                    <a:pt x="12" y="419"/>
                    <a:pt x="0" y="397"/>
                    <a:pt x="16" y="367"/>
                  </a:cubicBezTo>
                  <a:cubicBezTo>
                    <a:pt x="34" y="333"/>
                    <a:pt x="54" y="300"/>
                    <a:pt x="74" y="267"/>
                  </a:cubicBezTo>
                  <a:cubicBezTo>
                    <a:pt x="87" y="244"/>
                    <a:pt x="83" y="221"/>
                    <a:pt x="84" y="197"/>
                  </a:cubicBezTo>
                  <a:cubicBezTo>
                    <a:pt x="85" y="184"/>
                    <a:pt x="89" y="171"/>
                    <a:pt x="74" y="160"/>
                  </a:cubicBezTo>
                  <a:cubicBezTo>
                    <a:pt x="65" y="154"/>
                    <a:pt x="74" y="140"/>
                    <a:pt x="87" y="142"/>
                  </a:cubicBezTo>
                  <a:cubicBezTo>
                    <a:pt x="113" y="146"/>
                    <a:pt x="114" y="131"/>
                    <a:pt x="113" y="112"/>
                  </a:cubicBezTo>
                  <a:cubicBezTo>
                    <a:pt x="112" y="93"/>
                    <a:pt x="112" y="73"/>
                    <a:pt x="113" y="54"/>
                  </a:cubicBezTo>
                  <a:cubicBezTo>
                    <a:pt x="114" y="22"/>
                    <a:pt x="135" y="5"/>
                    <a:pt x="166" y="13"/>
                  </a:cubicBezTo>
                  <a:cubicBezTo>
                    <a:pt x="186" y="19"/>
                    <a:pt x="205" y="28"/>
                    <a:pt x="224" y="36"/>
                  </a:cubicBezTo>
                  <a:cubicBezTo>
                    <a:pt x="234" y="40"/>
                    <a:pt x="234" y="48"/>
                    <a:pt x="231" y="57"/>
                  </a:cubicBezTo>
                  <a:cubicBezTo>
                    <a:pt x="228" y="67"/>
                    <a:pt x="219" y="75"/>
                    <a:pt x="222" y="89"/>
                  </a:cubicBezTo>
                  <a:close/>
                  <a:moveTo>
                    <a:pt x="123" y="405"/>
                  </a:moveTo>
                  <a:cubicBezTo>
                    <a:pt x="123" y="405"/>
                    <a:pt x="123" y="405"/>
                    <a:pt x="123" y="405"/>
                  </a:cubicBezTo>
                  <a:cubicBezTo>
                    <a:pt x="150" y="405"/>
                    <a:pt x="177" y="405"/>
                    <a:pt x="205" y="405"/>
                  </a:cubicBezTo>
                  <a:cubicBezTo>
                    <a:pt x="228" y="405"/>
                    <a:pt x="234" y="394"/>
                    <a:pt x="223" y="373"/>
                  </a:cubicBezTo>
                  <a:cubicBezTo>
                    <a:pt x="219" y="365"/>
                    <a:pt x="213" y="358"/>
                    <a:pt x="210" y="349"/>
                  </a:cubicBezTo>
                  <a:cubicBezTo>
                    <a:pt x="204" y="334"/>
                    <a:pt x="194" y="332"/>
                    <a:pt x="180" y="332"/>
                  </a:cubicBezTo>
                  <a:cubicBezTo>
                    <a:pt x="153" y="333"/>
                    <a:pt x="125" y="335"/>
                    <a:pt x="99" y="332"/>
                  </a:cubicBezTo>
                  <a:cubicBezTo>
                    <a:pt x="64" y="328"/>
                    <a:pt x="40" y="337"/>
                    <a:pt x="28" y="372"/>
                  </a:cubicBezTo>
                  <a:cubicBezTo>
                    <a:pt x="28" y="373"/>
                    <a:pt x="27" y="374"/>
                    <a:pt x="26" y="375"/>
                  </a:cubicBezTo>
                  <a:cubicBezTo>
                    <a:pt x="16" y="393"/>
                    <a:pt x="22" y="405"/>
                    <a:pt x="43" y="405"/>
                  </a:cubicBezTo>
                  <a:cubicBezTo>
                    <a:pt x="70" y="406"/>
                    <a:pt x="96" y="405"/>
                    <a:pt x="123" y="405"/>
                  </a:cubicBezTo>
                  <a:close/>
                  <a:moveTo>
                    <a:pt x="54" y="319"/>
                  </a:moveTo>
                  <a:cubicBezTo>
                    <a:pt x="104" y="319"/>
                    <a:pt x="147" y="319"/>
                    <a:pt x="194" y="319"/>
                  </a:cubicBezTo>
                  <a:cubicBezTo>
                    <a:pt x="164" y="279"/>
                    <a:pt x="147" y="239"/>
                    <a:pt x="152" y="191"/>
                  </a:cubicBezTo>
                  <a:cubicBezTo>
                    <a:pt x="156" y="155"/>
                    <a:pt x="153" y="155"/>
                    <a:pt x="116" y="155"/>
                  </a:cubicBezTo>
                  <a:cubicBezTo>
                    <a:pt x="102" y="155"/>
                    <a:pt x="95" y="159"/>
                    <a:pt x="97" y="174"/>
                  </a:cubicBezTo>
                  <a:cubicBezTo>
                    <a:pt x="101" y="226"/>
                    <a:pt x="97" y="275"/>
                    <a:pt x="54" y="319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EA279888-A40A-27C7-59FD-B3BD794E6A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3526" y="2293938"/>
              <a:ext cx="600075" cy="619125"/>
            </a:xfrm>
            <a:custGeom>
              <a:avLst/>
              <a:gdLst>
                <a:gd name="T0" fmla="*/ 0 w 94"/>
                <a:gd name="T1" fmla="*/ 47 h 97"/>
                <a:gd name="T2" fmla="*/ 49 w 94"/>
                <a:gd name="T3" fmla="*/ 1 h 97"/>
                <a:gd name="T4" fmla="*/ 94 w 94"/>
                <a:gd name="T5" fmla="*/ 49 h 97"/>
                <a:gd name="T6" fmla="*/ 48 w 94"/>
                <a:gd name="T7" fmla="*/ 97 h 97"/>
                <a:gd name="T8" fmla="*/ 0 w 94"/>
                <a:gd name="T9" fmla="*/ 47 h 97"/>
                <a:gd name="T10" fmla="*/ 47 w 94"/>
                <a:gd name="T11" fmla="*/ 77 h 97"/>
                <a:gd name="T12" fmla="*/ 52 w 94"/>
                <a:gd name="T13" fmla="*/ 70 h 97"/>
                <a:gd name="T14" fmla="*/ 69 w 94"/>
                <a:gd name="T15" fmla="*/ 53 h 97"/>
                <a:gd name="T16" fmla="*/ 76 w 94"/>
                <a:gd name="T17" fmla="*/ 48 h 97"/>
                <a:gd name="T18" fmla="*/ 70 w 94"/>
                <a:gd name="T19" fmla="*/ 43 h 97"/>
                <a:gd name="T20" fmla="*/ 52 w 94"/>
                <a:gd name="T21" fmla="*/ 26 h 97"/>
                <a:gd name="T22" fmla="*/ 48 w 94"/>
                <a:gd name="T23" fmla="*/ 19 h 97"/>
                <a:gd name="T24" fmla="*/ 42 w 94"/>
                <a:gd name="T25" fmla="*/ 27 h 97"/>
                <a:gd name="T26" fmla="*/ 26 w 94"/>
                <a:gd name="T27" fmla="*/ 43 h 97"/>
                <a:gd name="T28" fmla="*/ 18 w 94"/>
                <a:gd name="T29" fmla="*/ 49 h 97"/>
                <a:gd name="T30" fmla="*/ 25 w 94"/>
                <a:gd name="T31" fmla="*/ 53 h 97"/>
                <a:gd name="T32" fmla="*/ 42 w 94"/>
                <a:gd name="T33" fmla="*/ 70 h 97"/>
                <a:gd name="T34" fmla="*/ 47 w 94"/>
                <a:gd name="T35" fmla="*/ 7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" h="97">
                  <a:moveTo>
                    <a:pt x="0" y="47"/>
                  </a:moveTo>
                  <a:cubicBezTo>
                    <a:pt x="0" y="20"/>
                    <a:pt x="21" y="0"/>
                    <a:pt x="49" y="1"/>
                  </a:cubicBezTo>
                  <a:cubicBezTo>
                    <a:pt x="75" y="1"/>
                    <a:pt x="94" y="21"/>
                    <a:pt x="94" y="49"/>
                  </a:cubicBezTo>
                  <a:cubicBezTo>
                    <a:pt x="94" y="75"/>
                    <a:pt x="73" y="96"/>
                    <a:pt x="48" y="97"/>
                  </a:cubicBezTo>
                  <a:cubicBezTo>
                    <a:pt x="22" y="97"/>
                    <a:pt x="0" y="74"/>
                    <a:pt x="0" y="47"/>
                  </a:cubicBezTo>
                  <a:close/>
                  <a:moveTo>
                    <a:pt x="47" y="77"/>
                  </a:moveTo>
                  <a:cubicBezTo>
                    <a:pt x="51" y="76"/>
                    <a:pt x="53" y="73"/>
                    <a:pt x="52" y="70"/>
                  </a:cubicBezTo>
                  <a:cubicBezTo>
                    <a:pt x="51" y="57"/>
                    <a:pt x="56" y="51"/>
                    <a:pt x="69" y="53"/>
                  </a:cubicBezTo>
                  <a:cubicBezTo>
                    <a:pt x="72" y="54"/>
                    <a:pt x="76" y="53"/>
                    <a:pt x="76" y="48"/>
                  </a:cubicBezTo>
                  <a:cubicBezTo>
                    <a:pt x="76" y="44"/>
                    <a:pt x="73" y="43"/>
                    <a:pt x="70" y="43"/>
                  </a:cubicBezTo>
                  <a:cubicBezTo>
                    <a:pt x="57" y="44"/>
                    <a:pt x="51" y="40"/>
                    <a:pt x="52" y="26"/>
                  </a:cubicBezTo>
                  <a:cubicBezTo>
                    <a:pt x="53" y="23"/>
                    <a:pt x="52" y="19"/>
                    <a:pt x="48" y="19"/>
                  </a:cubicBezTo>
                  <a:cubicBezTo>
                    <a:pt x="42" y="18"/>
                    <a:pt x="41" y="23"/>
                    <a:pt x="42" y="27"/>
                  </a:cubicBezTo>
                  <a:cubicBezTo>
                    <a:pt x="43" y="39"/>
                    <a:pt x="38" y="44"/>
                    <a:pt x="26" y="43"/>
                  </a:cubicBezTo>
                  <a:cubicBezTo>
                    <a:pt x="22" y="42"/>
                    <a:pt x="17" y="43"/>
                    <a:pt x="18" y="49"/>
                  </a:cubicBezTo>
                  <a:cubicBezTo>
                    <a:pt x="18" y="53"/>
                    <a:pt x="22" y="53"/>
                    <a:pt x="25" y="53"/>
                  </a:cubicBezTo>
                  <a:cubicBezTo>
                    <a:pt x="39" y="51"/>
                    <a:pt x="44" y="57"/>
                    <a:pt x="42" y="70"/>
                  </a:cubicBezTo>
                  <a:cubicBezTo>
                    <a:pt x="41" y="74"/>
                    <a:pt x="43" y="77"/>
                    <a:pt x="47" y="7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FC2FAF90-7836-2690-4AB6-B890A7AD4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6" y="2516188"/>
              <a:ext cx="369888" cy="377825"/>
            </a:xfrm>
            <a:custGeom>
              <a:avLst/>
              <a:gdLst>
                <a:gd name="T0" fmla="*/ 58 w 58"/>
                <a:gd name="T1" fmla="*/ 29 h 59"/>
                <a:gd name="T2" fmla="*/ 30 w 58"/>
                <a:gd name="T3" fmla="*/ 59 h 59"/>
                <a:gd name="T4" fmla="*/ 0 w 58"/>
                <a:gd name="T5" fmla="*/ 29 h 59"/>
                <a:gd name="T6" fmla="*/ 28 w 58"/>
                <a:gd name="T7" fmla="*/ 0 h 59"/>
                <a:gd name="T8" fmla="*/ 58 w 58"/>
                <a:gd name="T9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cubicBezTo>
                    <a:pt x="58" y="44"/>
                    <a:pt x="45" y="59"/>
                    <a:pt x="30" y="59"/>
                  </a:cubicBezTo>
                  <a:cubicBezTo>
                    <a:pt x="12" y="59"/>
                    <a:pt x="0" y="47"/>
                    <a:pt x="0" y="29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8" y="14"/>
                    <a:pt x="58" y="29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A0A1D288-9AB8-98C6-FB5D-92F8401E1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638" y="2932113"/>
              <a:ext cx="230188" cy="223838"/>
            </a:xfrm>
            <a:custGeom>
              <a:avLst/>
              <a:gdLst>
                <a:gd name="T0" fmla="*/ 16 w 36"/>
                <a:gd name="T1" fmla="*/ 0 h 35"/>
                <a:gd name="T2" fmla="*/ 36 w 36"/>
                <a:gd name="T3" fmla="*/ 18 h 35"/>
                <a:gd name="T4" fmla="*/ 18 w 36"/>
                <a:gd name="T5" fmla="*/ 35 h 35"/>
                <a:gd name="T6" fmla="*/ 1 w 36"/>
                <a:gd name="T7" fmla="*/ 18 h 35"/>
                <a:gd name="T8" fmla="*/ 16 w 3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16" y="0"/>
                  </a:moveTo>
                  <a:cubicBezTo>
                    <a:pt x="30" y="1"/>
                    <a:pt x="36" y="7"/>
                    <a:pt x="36" y="18"/>
                  </a:cubicBezTo>
                  <a:cubicBezTo>
                    <a:pt x="36" y="28"/>
                    <a:pt x="29" y="35"/>
                    <a:pt x="18" y="35"/>
                  </a:cubicBezTo>
                  <a:cubicBezTo>
                    <a:pt x="8" y="35"/>
                    <a:pt x="0" y="29"/>
                    <a:pt x="1" y="18"/>
                  </a:cubicBezTo>
                  <a:cubicBezTo>
                    <a:pt x="1" y="7"/>
                    <a:pt x="8" y="1"/>
                    <a:pt x="16" y="0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9993B54C-D093-9589-0347-A82FDA9FD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826" y="3136900"/>
              <a:ext cx="146050" cy="139700"/>
            </a:xfrm>
            <a:custGeom>
              <a:avLst/>
              <a:gdLst>
                <a:gd name="T0" fmla="*/ 23 w 23"/>
                <a:gd name="T1" fmla="*/ 11 h 22"/>
                <a:gd name="T2" fmla="*/ 12 w 23"/>
                <a:gd name="T3" fmla="*/ 22 h 22"/>
                <a:gd name="T4" fmla="*/ 1 w 23"/>
                <a:gd name="T5" fmla="*/ 13 h 22"/>
                <a:gd name="T6" fmla="*/ 10 w 23"/>
                <a:gd name="T7" fmla="*/ 1 h 22"/>
                <a:gd name="T8" fmla="*/ 23 w 23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2">
                  <a:moveTo>
                    <a:pt x="23" y="11"/>
                  </a:moveTo>
                  <a:cubicBezTo>
                    <a:pt x="22" y="17"/>
                    <a:pt x="19" y="21"/>
                    <a:pt x="12" y="22"/>
                  </a:cubicBezTo>
                  <a:cubicBezTo>
                    <a:pt x="6" y="22"/>
                    <a:pt x="1" y="19"/>
                    <a:pt x="1" y="13"/>
                  </a:cubicBezTo>
                  <a:cubicBezTo>
                    <a:pt x="0" y="6"/>
                    <a:pt x="3" y="2"/>
                    <a:pt x="10" y="1"/>
                  </a:cubicBezTo>
                  <a:cubicBezTo>
                    <a:pt x="17" y="0"/>
                    <a:pt x="21" y="4"/>
                    <a:pt x="23" y="11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36"/>
          <p:cNvSpPr txBox="1">
            <a:spLocks noGrp="1"/>
          </p:cNvSpPr>
          <p:nvPr>
            <p:ph type="title" idx="4294967295"/>
          </p:nvPr>
        </p:nvSpPr>
        <p:spPr>
          <a:xfrm>
            <a:off x="1134424" y="329260"/>
            <a:ext cx="70040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91EA"/>
                </a:solidFill>
              </a:rPr>
              <a:t>The mission of Global Peace Day</a:t>
            </a:r>
            <a:endParaRPr sz="3200" dirty="0">
              <a:solidFill>
                <a:srgbClr val="0091EA"/>
              </a:solidFill>
            </a:endParaRPr>
          </a:p>
        </p:txBody>
      </p:sp>
      <p:sp>
        <p:nvSpPr>
          <p:cNvPr id="1133" name="Google Shape;1133;p36"/>
          <p:cNvSpPr txBox="1">
            <a:spLocks noGrp="1"/>
          </p:cNvSpPr>
          <p:nvPr>
            <p:ph type="subTitle" idx="4294967295"/>
          </p:nvPr>
        </p:nvSpPr>
        <p:spPr>
          <a:xfrm>
            <a:off x="539249" y="3089264"/>
            <a:ext cx="2730500" cy="411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34" name="Google Shape;1134;p36"/>
          <p:cNvSpPr txBox="1">
            <a:spLocks noGrp="1"/>
          </p:cNvSpPr>
          <p:nvPr>
            <p:ph type="subTitle" idx="4294967295"/>
          </p:nvPr>
        </p:nvSpPr>
        <p:spPr>
          <a:xfrm>
            <a:off x="3271199" y="3097358"/>
            <a:ext cx="2730500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35" name="Google Shape;1135;p36"/>
          <p:cNvSpPr txBox="1">
            <a:spLocks noGrp="1"/>
          </p:cNvSpPr>
          <p:nvPr>
            <p:ph type="subTitle" idx="4294967295"/>
          </p:nvPr>
        </p:nvSpPr>
        <p:spPr>
          <a:xfrm>
            <a:off x="539249" y="3517889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Mercury is the closest planet to the Sun and the smallest one in the Solar System — it’s a bit larger than the Moon</a:t>
            </a:r>
            <a:endParaRPr sz="1200" dirty="0"/>
          </a:p>
        </p:txBody>
      </p:sp>
      <p:sp>
        <p:nvSpPr>
          <p:cNvPr id="1136" name="Google Shape;1136;p36"/>
          <p:cNvSpPr txBox="1">
            <a:spLocks noGrp="1"/>
          </p:cNvSpPr>
          <p:nvPr>
            <p:ph type="subTitle" idx="4294967295"/>
          </p:nvPr>
        </p:nvSpPr>
        <p:spPr>
          <a:xfrm>
            <a:off x="3271199" y="3527571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Venus has a beautiful name and is the second planet from the Sun. It’s terribly hot—even hotter than Mercury</a:t>
            </a:r>
            <a:endParaRPr sz="1200" dirty="0"/>
          </a:p>
        </p:txBody>
      </p:sp>
      <p:sp>
        <p:nvSpPr>
          <p:cNvPr id="35" name="Google Shape;1134;p36">
            <a:extLst>
              <a:ext uri="{FF2B5EF4-FFF2-40B4-BE49-F238E27FC236}">
                <a16:creationId xmlns:a16="http://schemas.microsoft.com/office/drawing/2014/main" id="{2CEECDC0-DBFD-478E-ADAE-0DB66711290C}"/>
              </a:ext>
            </a:extLst>
          </p:cNvPr>
          <p:cNvSpPr txBox="1">
            <a:spLocks/>
          </p:cNvSpPr>
          <p:nvPr/>
        </p:nvSpPr>
        <p:spPr>
          <a:xfrm>
            <a:off x="6026035" y="3087676"/>
            <a:ext cx="2730500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ctr">
              <a:spcAft>
                <a:spcPts val="1200"/>
              </a:spcAft>
            </a:pPr>
            <a:r>
              <a:rPr lang="es-PE"/>
              <a:t>Venus</a:t>
            </a:r>
          </a:p>
        </p:txBody>
      </p:sp>
      <p:sp>
        <p:nvSpPr>
          <p:cNvPr id="36" name="Google Shape;1136;p36">
            <a:extLst>
              <a:ext uri="{FF2B5EF4-FFF2-40B4-BE49-F238E27FC236}">
                <a16:creationId xmlns:a16="http://schemas.microsoft.com/office/drawing/2014/main" id="{861BDBB5-7379-4AA2-A689-382833DB5096}"/>
              </a:ext>
            </a:extLst>
          </p:cNvPr>
          <p:cNvSpPr txBox="1">
            <a:spLocks/>
          </p:cNvSpPr>
          <p:nvPr/>
        </p:nvSpPr>
        <p:spPr>
          <a:xfrm>
            <a:off x="6026035" y="3517889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ctr"/>
            <a:r>
              <a:rPr lang="en-US" sz="1200"/>
              <a:t>Venus has a beautiful name and is the second planet from the Sun. It’s terribly hot—even hotter than Mercury</a:t>
            </a:r>
            <a:endParaRPr lang="en-US" sz="1200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CB27381-C539-4EED-9770-DA0604374692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ADCEBADD-C7AE-40CA-A07C-EA3A94A0C4FE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A60FF33-EB5A-4077-ABB5-1D741B239EC7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86DC8116-0314-467A-D060-877C79D5EFF4}"/>
              </a:ext>
            </a:extLst>
          </p:cNvPr>
          <p:cNvGrpSpPr/>
          <p:nvPr/>
        </p:nvGrpSpPr>
        <p:grpSpPr>
          <a:xfrm>
            <a:off x="793751" y="1662113"/>
            <a:ext cx="2200275" cy="1408113"/>
            <a:chOff x="793751" y="1662113"/>
            <a:chExt cx="2200275" cy="140811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B9802A1-31F0-EEE8-B610-0D42DDE22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751" y="1662113"/>
              <a:ext cx="2200275" cy="1408113"/>
            </a:xfrm>
            <a:custGeom>
              <a:avLst/>
              <a:gdLst>
                <a:gd name="T0" fmla="*/ 411 w 582"/>
                <a:gd name="T1" fmla="*/ 367 h 371"/>
                <a:gd name="T2" fmla="*/ 264 w 582"/>
                <a:gd name="T3" fmla="*/ 356 h 371"/>
                <a:gd name="T4" fmla="*/ 16 w 582"/>
                <a:gd name="T5" fmla="*/ 298 h 371"/>
                <a:gd name="T6" fmla="*/ 57 w 582"/>
                <a:gd name="T7" fmla="*/ 168 h 371"/>
                <a:gd name="T8" fmla="*/ 145 w 582"/>
                <a:gd name="T9" fmla="*/ 55 h 371"/>
                <a:gd name="T10" fmla="*/ 248 w 582"/>
                <a:gd name="T11" fmla="*/ 24 h 371"/>
                <a:gd name="T12" fmla="*/ 465 w 582"/>
                <a:gd name="T13" fmla="*/ 58 h 371"/>
                <a:gd name="T14" fmla="*/ 547 w 582"/>
                <a:gd name="T15" fmla="*/ 192 h 371"/>
                <a:gd name="T16" fmla="*/ 576 w 582"/>
                <a:gd name="T17" fmla="*/ 299 h 371"/>
                <a:gd name="T18" fmla="*/ 475 w 582"/>
                <a:gd name="T19" fmla="*/ 361 h 371"/>
                <a:gd name="T20" fmla="*/ 221 w 582"/>
                <a:gd name="T21" fmla="*/ 113 h 371"/>
                <a:gd name="T22" fmla="*/ 258 w 582"/>
                <a:gd name="T23" fmla="*/ 115 h 371"/>
                <a:gd name="T24" fmla="*/ 235 w 582"/>
                <a:gd name="T25" fmla="*/ 146 h 371"/>
                <a:gd name="T26" fmla="*/ 200 w 582"/>
                <a:gd name="T27" fmla="*/ 178 h 371"/>
                <a:gd name="T28" fmla="*/ 170 w 582"/>
                <a:gd name="T29" fmla="*/ 163 h 371"/>
                <a:gd name="T30" fmla="*/ 174 w 582"/>
                <a:gd name="T31" fmla="*/ 108 h 371"/>
                <a:gd name="T32" fmla="*/ 94 w 582"/>
                <a:gd name="T33" fmla="*/ 149 h 371"/>
                <a:gd name="T34" fmla="*/ 122 w 582"/>
                <a:gd name="T35" fmla="*/ 279 h 371"/>
                <a:gd name="T36" fmla="*/ 97 w 582"/>
                <a:gd name="T37" fmla="*/ 256 h 371"/>
                <a:gd name="T38" fmla="*/ 103 w 582"/>
                <a:gd name="T39" fmla="*/ 215 h 371"/>
                <a:gd name="T40" fmla="*/ 46 w 582"/>
                <a:gd name="T41" fmla="*/ 273 h 371"/>
                <a:gd name="T42" fmla="*/ 163 w 582"/>
                <a:gd name="T43" fmla="*/ 305 h 371"/>
                <a:gd name="T44" fmla="*/ 184 w 582"/>
                <a:gd name="T45" fmla="*/ 229 h 371"/>
                <a:gd name="T46" fmla="*/ 208 w 582"/>
                <a:gd name="T47" fmla="*/ 287 h 371"/>
                <a:gd name="T48" fmla="*/ 265 w 582"/>
                <a:gd name="T49" fmla="*/ 321 h 371"/>
                <a:gd name="T50" fmla="*/ 258 w 582"/>
                <a:gd name="T51" fmla="*/ 272 h 371"/>
                <a:gd name="T52" fmla="*/ 275 w 582"/>
                <a:gd name="T53" fmla="*/ 244 h 371"/>
                <a:gd name="T54" fmla="*/ 335 w 582"/>
                <a:gd name="T55" fmla="*/ 335 h 371"/>
                <a:gd name="T56" fmla="*/ 432 w 582"/>
                <a:gd name="T57" fmla="*/ 245 h 371"/>
                <a:gd name="T58" fmla="*/ 456 w 582"/>
                <a:gd name="T59" fmla="*/ 220 h 371"/>
                <a:gd name="T60" fmla="*/ 507 w 582"/>
                <a:gd name="T61" fmla="*/ 152 h 371"/>
                <a:gd name="T62" fmla="*/ 405 w 582"/>
                <a:gd name="T63" fmla="*/ 76 h 371"/>
                <a:gd name="T64" fmla="*/ 344 w 582"/>
                <a:gd name="T65" fmla="*/ 76 h 371"/>
                <a:gd name="T66" fmla="*/ 354 w 582"/>
                <a:gd name="T67" fmla="*/ 44 h 371"/>
                <a:gd name="T68" fmla="*/ 344 w 582"/>
                <a:gd name="T69" fmla="*/ 126 h 371"/>
                <a:gd name="T70" fmla="*/ 246 w 582"/>
                <a:gd name="T71" fmla="*/ 205 h 371"/>
                <a:gd name="T72" fmla="*/ 276 w 582"/>
                <a:gd name="T73" fmla="*/ 187 h 371"/>
                <a:gd name="T74" fmla="*/ 190 w 582"/>
                <a:gd name="T75" fmla="*/ 71 h 371"/>
                <a:gd name="T76" fmla="*/ 480 w 582"/>
                <a:gd name="T77" fmla="*/ 325 h 371"/>
                <a:gd name="T78" fmla="*/ 526 w 582"/>
                <a:gd name="T79" fmla="*/ 243 h 371"/>
                <a:gd name="T80" fmla="*/ 490 w 582"/>
                <a:gd name="T81" fmla="*/ 274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2" h="371">
                  <a:moveTo>
                    <a:pt x="474" y="356"/>
                  </a:moveTo>
                  <a:cubicBezTo>
                    <a:pt x="453" y="360"/>
                    <a:pt x="432" y="366"/>
                    <a:pt x="411" y="367"/>
                  </a:cubicBezTo>
                  <a:cubicBezTo>
                    <a:pt x="379" y="369"/>
                    <a:pt x="346" y="371"/>
                    <a:pt x="315" y="364"/>
                  </a:cubicBezTo>
                  <a:cubicBezTo>
                    <a:pt x="298" y="360"/>
                    <a:pt x="283" y="354"/>
                    <a:pt x="264" y="356"/>
                  </a:cubicBezTo>
                  <a:cubicBezTo>
                    <a:pt x="213" y="359"/>
                    <a:pt x="162" y="360"/>
                    <a:pt x="110" y="360"/>
                  </a:cubicBezTo>
                  <a:cubicBezTo>
                    <a:pt x="65" y="361"/>
                    <a:pt x="30" y="338"/>
                    <a:pt x="16" y="298"/>
                  </a:cubicBezTo>
                  <a:cubicBezTo>
                    <a:pt x="0" y="251"/>
                    <a:pt x="11" y="215"/>
                    <a:pt x="49" y="184"/>
                  </a:cubicBezTo>
                  <a:cubicBezTo>
                    <a:pt x="53" y="181"/>
                    <a:pt x="57" y="174"/>
                    <a:pt x="57" y="168"/>
                  </a:cubicBezTo>
                  <a:cubicBezTo>
                    <a:pt x="60" y="111"/>
                    <a:pt x="80" y="83"/>
                    <a:pt x="132" y="63"/>
                  </a:cubicBezTo>
                  <a:cubicBezTo>
                    <a:pt x="137" y="61"/>
                    <a:pt x="141" y="58"/>
                    <a:pt x="145" y="55"/>
                  </a:cubicBezTo>
                  <a:cubicBezTo>
                    <a:pt x="167" y="36"/>
                    <a:pt x="193" y="29"/>
                    <a:pt x="221" y="29"/>
                  </a:cubicBezTo>
                  <a:cubicBezTo>
                    <a:pt x="230" y="29"/>
                    <a:pt x="240" y="27"/>
                    <a:pt x="248" y="24"/>
                  </a:cubicBezTo>
                  <a:cubicBezTo>
                    <a:pt x="284" y="11"/>
                    <a:pt x="322" y="0"/>
                    <a:pt x="359" y="13"/>
                  </a:cubicBezTo>
                  <a:cubicBezTo>
                    <a:pt x="395" y="26"/>
                    <a:pt x="433" y="38"/>
                    <a:pt x="465" y="58"/>
                  </a:cubicBezTo>
                  <a:cubicBezTo>
                    <a:pt x="492" y="74"/>
                    <a:pt x="514" y="102"/>
                    <a:pt x="535" y="127"/>
                  </a:cubicBezTo>
                  <a:cubicBezTo>
                    <a:pt x="550" y="145"/>
                    <a:pt x="547" y="169"/>
                    <a:pt x="547" y="192"/>
                  </a:cubicBezTo>
                  <a:cubicBezTo>
                    <a:pt x="546" y="202"/>
                    <a:pt x="549" y="213"/>
                    <a:pt x="554" y="221"/>
                  </a:cubicBezTo>
                  <a:cubicBezTo>
                    <a:pt x="569" y="245"/>
                    <a:pt x="582" y="269"/>
                    <a:pt x="576" y="299"/>
                  </a:cubicBezTo>
                  <a:cubicBezTo>
                    <a:pt x="570" y="332"/>
                    <a:pt x="548" y="349"/>
                    <a:pt x="517" y="356"/>
                  </a:cubicBezTo>
                  <a:cubicBezTo>
                    <a:pt x="503" y="359"/>
                    <a:pt x="489" y="359"/>
                    <a:pt x="475" y="361"/>
                  </a:cubicBezTo>
                  <a:cubicBezTo>
                    <a:pt x="475" y="359"/>
                    <a:pt x="474" y="357"/>
                    <a:pt x="474" y="356"/>
                  </a:cubicBezTo>
                  <a:close/>
                  <a:moveTo>
                    <a:pt x="221" y="113"/>
                  </a:moveTo>
                  <a:cubicBezTo>
                    <a:pt x="225" y="112"/>
                    <a:pt x="230" y="108"/>
                    <a:pt x="234" y="109"/>
                  </a:cubicBezTo>
                  <a:cubicBezTo>
                    <a:pt x="242" y="110"/>
                    <a:pt x="250" y="113"/>
                    <a:pt x="258" y="115"/>
                  </a:cubicBezTo>
                  <a:cubicBezTo>
                    <a:pt x="256" y="123"/>
                    <a:pt x="255" y="132"/>
                    <a:pt x="251" y="139"/>
                  </a:cubicBezTo>
                  <a:cubicBezTo>
                    <a:pt x="248" y="143"/>
                    <a:pt x="240" y="146"/>
                    <a:pt x="235" y="146"/>
                  </a:cubicBezTo>
                  <a:cubicBezTo>
                    <a:pt x="218" y="147"/>
                    <a:pt x="210" y="156"/>
                    <a:pt x="205" y="170"/>
                  </a:cubicBezTo>
                  <a:cubicBezTo>
                    <a:pt x="204" y="173"/>
                    <a:pt x="202" y="178"/>
                    <a:pt x="200" y="178"/>
                  </a:cubicBezTo>
                  <a:cubicBezTo>
                    <a:pt x="192" y="181"/>
                    <a:pt x="183" y="185"/>
                    <a:pt x="177" y="183"/>
                  </a:cubicBezTo>
                  <a:cubicBezTo>
                    <a:pt x="173" y="181"/>
                    <a:pt x="170" y="170"/>
                    <a:pt x="170" y="163"/>
                  </a:cubicBezTo>
                  <a:cubicBezTo>
                    <a:pt x="170" y="157"/>
                    <a:pt x="178" y="151"/>
                    <a:pt x="178" y="145"/>
                  </a:cubicBezTo>
                  <a:cubicBezTo>
                    <a:pt x="178" y="132"/>
                    <a:pt x="180" y="118"/>
                    <a:pt x="174" y="108"/>
                  </a:cubicBezTo>
                  <a:cubicBezTo>
                    <a:pt x="167" y="95"/>
                    <a:pt x="151" y="93"/>
                    <a:pt x="136" y="99"/>
                  </a:cubicBezTo>
                  <a:cubicBezTo>
                    <a:pt x="113" y="107"/>
                    <a:pt x="98" y="124"/>
                    <a:pt x="94" y="149"/>
                  </a:cubicBezTo>
                  <a:cubicBezTo>
                    <a:pt x="91" y="162"/>
                    <a:pt x="93" y="170"/>
                    <a:pt x="108" y="177"/>
                  </a:cubicBezTo>
                  <a:cubicBezTo>
                    <a:pt x="152" y="196"/>
                    <a:pt x="159" y="253"/>
                    <a:pt x="122" y="279"/>
                  </a:cubicBezTo>
                  <a:cubicBezTo>
                    <a:pt x="116" y="283"/>
                    <a:pt x="104" y="283"/>
                    <a:pt x="99" y="279"/>
                  </a:cubicBezTo>
                  <a:cubicBezTo>
                    <a:pt x="95" y="275"/>
                    <a:pt x="96" y="264"/>
                    <a:pt x="97" y="256"/>
                  </a:cubicBezTo>
                  <a:cubicBezTo>
                    <a:pt x="97" y="254"/>
                    <a:pt x="101" y="251"/>
                    <a:pt x="103" y="249"/>
                  </a:cubicBezTo>
                  <a:cubicBezTo>
                    <a:pt x="113" y="237"/>
                    <a:pt x="113" y="226"/>
                    <a:pt x="103" y="215"/>
                  </a:cubicBezTo>
                  <a:cubicBezTo>
                    <a:pt x="93" y="204"/>
                    <a:pt x="82" y="205"/>
                    <a:pt x="70" y="212"/>
                  </a:cubicBezTo>
                  <a:cubicBezTo>
                    <a:pt x="47" y="227"/>
                    <a:pt x="42" y="248"/>
                    <a:pt x="46" y="273"/>
                  </a:cubicBezTo>
                  <a:cubicBezTo>
                    <a:pt x="50" y="298"/>
                    <a:pt x="63" y="317"/>
                    <a:pt x="89" y="323"/>
                  </a:cubicBezTo>
                  <a:cubicBezTo>
                    <a:pt x="116" y="329"/>
                    <a:pt x="142" y="328"/>
                    <a:pt x="163" y="305"/>
                  </a:cubicBezTo>
                  <a:cubicBezTo>
                    <a:pt x="176" y="290"/>
                    <a:pt x="175" y="272"/>
                    <a:pt x="173" y="252"/>
                  </a:cubicBezTo>
                  <a:cubicBezTo>
                    <a:pt x="172" y="245"/>
                    <a:pt x="180" y="237"/>
                    <a:pt x="184" y="229"/>
                  </a:cubicBezTo>
                  <a:cubicBezTo>
                    <a:pt x="191" y="234"/>
                    <a:pt x="203" y="238"/>
                    <a:pt x="205" y="244"/>
                  </a:cubicBezTo>
                  <a:cubicBezTo>
                    <a:pt x="209" y="258"/>
                    <a:pt x="209" y="273"/>
                    <a:pt x="208" y="287"/>
                  </a:cubicBezTo>
                  <a:cubicBezTo>
                    <a:pt x="207" y="298"/>
                    <a:pt x="202" y="308"/>
                    <a:pt x="198" y="321"/>
                  </a:cubicBezTo>
                  <a:cubicBezTo>
                    <a:pt x="221" y="321"/>
                    <a:pt x="243" y="322"/>
                    <a:pt x="265" y="321"/>
                  </a:cubicBezTo>
                  <a:cubicBezTo>
                    <a:pt x="280" y="320"/>
                    <a:pt x="287" y="307"/>
                    <a:pt x="278" y="294"/>
                  </a:cubicBezTo>
                  <a:cubicBezTo>
                    <a:pt x="273" y="286"/>
                    <a:pt x="263" y="280"/>
                    <a:pt x="258" y="272"/>
                  </a:cubicBezTo>
                  <a:cubicBezTo>
                    <a:pt x="254" y="266"/>
                    <a:pt x="251" y="255"/>
                    <a:pt x="254" y="250"/>
                  </a:cubicBezTo>
                  <a:cubicBezTo>
                    <a:pt x="257" y="245"/>
                    <a:pt x="269" y="242"/>
                    <a:pt x="275" y="244"/>
                  </a:cubicBezTo>
                  <a:cubicBezTo>
                    <a:pt x="298" y="252"/>
                    <a:pt x="321" y="288"/>
                    <a:pt x="317" y="311"/>
                  </a:cubicBezTo>
                  <a:cubicBezTo>
                    <a:pt x="313" y="328"/>
                    <a:pt x="323" y="335"/>
                    <a:pt x="335" y="335"/>
                  </a:cubicBezTo>
                  <a:cubicBezTo>
                    <a:pt x="360" y="336"/>
                    <a:pt x="386" y="337"/>
                    <a:pt x="410" y="331"/>
                  </a:cubicBezTo>
                  <a:cubicBezTo>
                    <a:pt x="456" y="319"/>
                    <a:pt x="465" y="279"/>
                    <a:pt x="432" y="245"/>
                  </a:cubicBezTo>
                  <a:cubicBezTo>
                    <a:pt x="424" y="237"/>
                    <a:pt x="419" y="228"/>
                    <a:pt x="429" y="218"/>
                  </a:cubicBezTo>
                  <a:cubicBezTo>
                    <a:pt x="438" y="208"/>
                    <a:pt x="447" y="212"/>
                    <a:pt x="456" y="220"/>
                  </a:cubicBezTo>
                  <a:cubicBezTo>
                    <a:pt x="475" y="236"/>
                    <a:pt x="488" y="234"/>
                    <a:pt x="502" y="213"/>
                  </a:cubicBezTo>
                  <a:cubicBezTo>
                    <a:pt x="514" y="194"/>
                    <a:pt x="520" y="169"/>
                    <a:pt x="507" y="152"/>
                  </a:cubicBezTo>
                  <a:cubicBezTo>
                    <a:pt x="487" y="125"/>
                    <a:pt x="460" y="103"/>
                    <a:pt x="434" y="80"/>
                  </a:cubicBezTo>
                  <a:cubicBezTo>
                    <a:pt x="428" y="75"/>
                    <a:pt x="415" y="75"/>
                    <a:pt x="405" y="76"/>
                  </a:cubicBezTo>
                  <a:cubicBezTo>
                    <a:pt x="391" y="77"/>
                    <a:pt x="378" y="82"/>
                    <a:pt x="364" y="83"/>
                  </a:cubicBezTo>
                  <a:cubicBezTo>
                    <a:pt x="357" y="84"/>
                    <a:pt x="347" y="81"/>
                    <a:pt x="344" y="76"/>
                  </a:cubicBezTo>
                  <a:cubicBezTo>
                    <a:pt x="340" y="72"/>
                    <a:pt x="344" y="62"/>
                    <a:pt x="345" y="55"/>
                  </a:cubicBezTo>
                  <a:cubicBezTo>
                    <a:pt x="346" y="52"/>
                    <a:pt x="349" y="50"/>
                    <a:pt x="354" y="44"/>
                  </a:cubicBezTo>
                  <a:cubicBezTo>
                    <a:pt x="330" y="45"/>
                    <a:pt x="311" y="46"/>
                    <a:pt x="289" y="47"/>
                  </a:cubicBezTo>
                  <a:cubicBezTo>
                    <a:pt x="333" y="93"/>
                    <a:pt x="338" y="101"/>
                    <a:pt x="344" y="126"/>
                  </a:cubicBezTo>
                  <a:cubicBezTo>
                    <a:pt x="359" y="183"/>
                    <a:pt x="321" y="228"/>
                    <a:pt x="264" y="221"/>
                  </a:cubicBezTo>
                  <a:cubicBezTo>
                    <a:pt x="258" y="220"/>
                    <a:pt x="252" y="210"/>
                    <a:pt x="246" y="205"/>
                  </a:cubicBezTo>
                  <a:cubicBezTo>
                    <a:pt x="252" y="199"/>
                    <a:pt x="257" y="193"/>
                    <a:pt x="264" y="188"/>
                  </a:cubicBezTo>
                  <a:cubicBezTo>
                    <a:pt x="267" y="186"/>
                    <a:pt x="272" y="187"/>
                    <a:pt x="276" y="187"/>
                  </a:cubicBezTo>
                  <a:cubicBezTo>
                    <a:pt x="302" y="184"/>
                    <a:pt x="312" y="174"/>
                    <a:pt x="311" y="147"/>
                  </a:cubicBezTo>
                  <a:cubicBezTo>
                    <a:pt x="310" y="92"/>
                    <a:pt x="238" y="48"/>
                    <a:pt x="190" y="71"/>
                  </a:cubicBezTo>
                  <a:cubicBezTo>
                    <a:pt x="200" y="84"/>
                    <a:pt x="209" y="97"/>
                    <a:pt x="221" y="113"/>
                  </a:cubicBezTo>
                  <a:close/>
                  <a:moveTo>
                    <a:pt x="480" y="325"/>
                  </a:moveTo>
                  <a:cubicBezTo>
                    <a:pt x="501" y="323"/>
                    <a:pt x="526" y="326"/>
                    <a:pt x="538" y="302"/>
                  </a:cubicBezTo>
                  <a:cubicBezTo>
                    <a:pt x="550" y="280"/>
                    <a:pt x="538" y="261"/>
                    <a:pt x="526" y="243"/>
                  </a:cubicBezTo>
                  <a:cubicBezTo>
                    <a:pt x="515" y="250"/>
                    <a:pt x="505" y="256"/>
                    <a:pt x="496" y="263"/>
                  </a:cubicBezTo>
                  <a:cubicBezTo>
                    <a:pt x="493" y="266"/>
                    <a:pt x="491" y="270"/>
                    <a:pt x="490" y="274"/>
                  </a:cubicBezTo>
                  <a:cubicBezTo>
                    <a:pt x="486" y="290"/>
                    <a:pt x="483" y="306"/>
                    <a:pt x="480" y="3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B381147-56E1-D82E-7642-BECFEA5B8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2216151"/>
              <a:ext cx="506413" cy="611188"/>
            </a:xfrm>
            <a:custGeom>
              <a:avLst/>
              <a:gdLst>
                <a:gd name="T0" fmla="*/ 0 w 134"/>
                <a:gd name="T1" fmla="*/ 82 h 161"/>
                <a:gd name="T2" fmla="*/ 39 w 134"/>
                <a:gd name="T3" fmla="*/ 15 h 161"/>
                <a:gd name="T4" fmla="*/ 124 w 134"/>
                <a:gd name="T5" fmla="*/ 19 h 161"/>
                <a:gd name="T6" fmla="*/ 134 w 134"/>
                <a:gd name="T7" fmla="*/ 42 h 161"/>
                <a:gd name="T8" fmla="*/ 108 w 134"/>
                <a:gd name="T9" fmla="*/ 49 h 161"/>
                <a:gd name="T10" fmla="*/ 74 w 134"/>
                <a:gd name="T11" fmla="*/ 41 h 161"/>
                <a:gd name="T12" fmla="*/ 42 w 134"/>
                <a:gd name="T13" fmla="*/ 109 h 161"/>
                <a:gd name="T14" fmla="*/ 55 w 134"/>
                <a:gd name="T15" fmla="*/ 125 h 161"/>
                <a:gd name="T16" fmla="*/ 58 w 134"/>
                <a:gd name="T17" fmla="*/ 151 h 161"/>
                <a:gd name="T18" fmla="*/ 30 w 134"/>
                <a:gd name="T19" fmla="*/ 150 h 161"/>
                <a:gd name="T20" fmla="*/ 0 w 134"/>
                <a:gd name="T21" fmla="*/ 8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61">
                  <a:moveTo>
                    <a:pt x="0" y="82"/>
                  </a:moveTo>
                  <a:cubicBezTo>
                    <a:pt x="1" y="55"/>
                    <a:pt x="11" y="30"/>
                    <a:pt x="39" y="15"/>
                  </a:cubicBezTo>
                  <a:cubicBezTo>
                    <a:pt x="68" y="0"/>
                    <a:pt x="97" y="3"/>
                    <a:pt x="124" y="19"/>
                  </a:cubicBezTo>
                  <a:cubicBezTo>
                    <a:pt x="130" y="23"/>
                    <a:pt x="131" y="34"/>
                    <a:pt x="134" y="42"/>
                  </a:cubicBezTo>
                  <a:cubicBezTo>
                    <a:pt x="125" y="45"/>
                    <a:pt x="117" y="50"/>
                    <a:pt x="108" y="49"/>
                  </a:cubicBezTo>
                  <a:cubicBezTo>
                    <a:pt x="97" y="48"/>
                    <a:pt x="85" y="40"/>
                    <a:pt x="74" y="41"/>
                  </a:cubicBezTo>
                  <a:cubicBezTo>
                    <a:pt x="41" y="42"/>
                    <a:pt x="24" y="79"/>
                    <a:pt x="42" y="109"/>
                  </a:cubicBezTo>
                  <a:cubicBezTo>
                    <a:pt x="46" y="115"/>
                    <a:pt x="50" y="120"/>
                    <a:pt x="55" y="125"/>
                  </a:cubicBezTo>
                  <a:cubicBezTo>
                    <a:pt x="63" y="133"/>
                    <a:pt x="67" y="142"/>
                    <a:pt x="58" y="151"/>
                  </a:cubicBezTo>
                  <a:cubicBezTo>
                    <a:pt x="49" y="161"/>
                    <a:pt x="39" y="158"/>
                    <a:pt x="30" y="150"/>
                  </a:cubicBezTo>
                  <a:cubicBezTo>
                    <a:pt x="11" y="132"/>
                    <a:pt x="0" y="110"/>
                    <a:pt x="0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575C181A-C4F7-4EE4-9899-239CD9E6EA4E}"/>
              </a:ext>
            </a:extLst>
          </p:cNvPr>
          <p:cNvGrpSpPr/>
          <p:nvPr/>
        </p:nvGrpSpPr>
        <p:grpSpPr>
          <a:xfrm>
            <a:off x="3459162" y="1558925"/>
            <a:ext cx="2201863" cy="1408113"/>
            <a:chOff x="3459162" y="1558925"/>
            <a:chExt cx="2201863" cy="140811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406ADC9-BA32-28B4-7B6F-6F75822F53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9162" y="1558925"/>
              <a:ext cx="2201863" cy="1408113"/>
            </a:xfrm>
            <a:custGeom>
              <a:avLst/>
              <a:gdLst>
                <a:gd name="T0" fmla="*/ 411 w 582"/>
                <a:gd name="T1" fmla="*/ 367 h 371"/>
                <a:gd name="T2" fmla="*/ 264 w 582"/>
                <a:gd name="T3" fmla="*/ 356 h 371"/>
                <a:gd name="T4" fmla="*/ 16 w 582"/>
                <a:gd name="T5" fmla="*/ 298 h 371"/>
                <a:gd name="T6" fmla="*/ 57 w 582"/>
                <a:gd name="T7" fmla="*/ 168 h 371"/>
                <a:gd name="T8" fmla="*/ 145 w 582"/>
                <a:gd name="T9" fmla="*/ 55 h 371"/>
                <a:gd name="T10" fmla="*/ 248 w 582"/>
                <a:gd name="T11" fmla="*/ 24 h 371"/>
                <a:gd name="T12" fmla="*/ 465 w 582"/>
                <a:gd name="T13" fmla="*/ 58 h 371"/>
                <a:gd name="T14" fmla="*/ 547 w 582"/>
                <a:gd name="T15" fmla="*/ 192 h 371"/>
                <a:gd name="T16" fmla="*/ 576 w 582"/>
                <a:gd name="T17" fmla="*/ 299 h 371"/>
                <a:gd name="T18" fmla="*/ 475 w 582"/>
                <a:gd name="T19" fmla="*/ 361 h 371"/>
                <a:gd name="T20" fmla="*/ 221 w 582"/>
                <a:gd name="T21" fmla="*/ 113 h 371"/>
                <a:gd name="T22" fmla="*/ 258 w 582"/>
                <a:gd name="T23" fmla="*/ 115 h 371"/>
                <a:gd name="T24" fmla="*/ 235 w 582"/>
                <a:gd name="T25" fmla="*/ 146 h 371"/>
                <a:gd name="T26" fmla="*/ 200 w 582"/>
                <a:gd name="T27" fmla="*/ 178 h 371"/>
                <a:gd name="T28" fmla="*/ 170 w 582"/>
                <a:gd name="T29" fmla="*/ 163 h 371"/>
                <a:gd name="T30" fmla="*/ 174 w 582"/>
                <a:gd name="T31" fmla="*/ 108 h 371"/>
                <a:gd name="T32" fmla="*/ 94 w 582"/>
                <a:gd name="T33" fmla="*/ 149 h 371"/>
                <a:gd name="T34" fmla="*/ 122 w 582"/>
                <a:gd name="T35" fmla="*/ 279 h 371"/>
                <a:gd name="T36" fmla="*/ 97 w 582"/>
                <a:gd name="T37" fmla="*/ 256 h 371"/>
                <a:gd name="T38" fmla="*/ 103 w 582"/>
                <a:gd name="T39" fmla="*/ 215 h 371"/>
                <a:gd name="T40" fmla="*/ 46 w 582"/>
                <a:gd name="T41" fmla="*/ 273 h 371"/>
                <a:gd name="T42" fmla="*/ 163 w 582"/>
                <a:gd name="T43" fmla="*/ 305 h 371"/>
                <a:gd name="T44" fmla="*/ 184 w 582"/>
                <a:gd name="T45" fmla="*/ 229 h 371"/>
                <a:gd name="T46" fmla="*/ 208 w 582"/>
                <a:gd name="T47" fmla="*/ 287 h 371"/>
                <a:gd name="T48" fmla="*/ 265 w 582"/>
                <a:gd name="T49" fmla="*/ 321 h 371"/>
                <a:gd name="T50" fmla="*/ 258 w 582"/>
                <a:gd name="T51" fmla="*/ 272 h 371"/>
                <a:gd name="T52" fmla="*/ 275 w 582"/>
                <a:gd name="T53" fmla="*/ 244 h 371"/>
                <a:gd name="T54" fmla="*/ 335 w 582"/>
                <a:gd name="T55" fmla="*/ 335 h 371"/>
                <a:gd name="T56" fmla="*/ 432 w 582"/>
                <a:gd name="T57" fmla="*/ 245 h 371"/>
                <a:gd name="T58" fmla="*/ 456 w 582"/>
                <a:gd name="T59" fmla="*/ 220 h 371"/>
                <a:gd name="T60" fmla="*/ 507 w 582"/>
                <a:gd name="T61" fmla="*/ 152 h 371"/>
                <a:gd name="T62" fmla="*/ 405 w 582"/>
                <a:gd name="T63" fmla="*/ 76 h 371"/>
                <a:gd name="T64" fmla="*/ 344 w 582"/>
                <a:gd name="T65" fmla="*/ 76 h 371"/>
                <a:gd name="T66" fmla="*/ 354 w 582"/>
                <a:gd name="T67" fmla="*/ 44 h 371"/>
                <a:gd name="T68" fmla="*/ 344 w 582"/>
                <a:gd name="T69" fmla="*/ 126 h 371"/>
                <a:gd name="T70" fmla="*/ 246 w 582"/>
                <a:gd name="T71" fmla="*/ 205 h 371"/>
                <a:gd name="T72" fmla="*/ 276 w 582"/>
                <a:gd name="T73" fmla="*/ 187 h 371"/>
                <a:gd name="T74" fmla="*/ 190 w 582"/>
                <a:gd name="T75" fmla="*/ 71 h 371"/>
                <a:gd name="T76" fmla="*/ 480 w 582"/>
                <a:gd name="T77" fmla="*/ 325 h 371"/>
                <a:gd name="T78" fmla="*/ 526 w 582"/>
                <a:gd name="T79" fmla="*/ 243 h 371"/>
                <a:gd name="T80" fmla="*/ 490 w 582"/>
                <a:gd name="T81" fmla="*/ 274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2" h="371">
                  <a:moveTo>
                    <a:pt x="474" y="356"/>
                  </a:moveTo>
                  <a:cubicBezTo>
                    <a:pt x="453" y="360"/>
                    <a:pt x="432" y="366"/>
                    <a:pt x="411" y="367"/>
                  </a:cubicBezTo>
                  <a:cubicBezTo>
                    <a:pt x="379" y="369"/>
                    <a:pt x="346" y="371"/>
                    <a:pt x="315" y="364"/>
                  </a:cubicBezTo>
                  <a:cubicBezTo>
                    <a:pt x="298" y="360"/>
                    <a:pt x="283" y="354"/>
                    <a:pt x="264" y="356"/>
                  </a:cubicBezTo>
                  <a:cubicBezTo>
                    <a:pt x="213" y="359"/>
                    <a:pt x="162" y="360"/>
                    <a:pt x="110" y="360"/>
                  </a:cubicBezTo>
                  <a:cubicBezTo>
                    <a:pt x="65" y="361"/>
                    <a:pt x="30" y="338"/>
                    <a:pt x="16" y="298"/>
                  </a:cubicBezTo>
                  <a:cubicBezTo>
                    <a:pt x="0" y="251"/>
                    <a:pt x="11" y="215"/>
                    <a:pt x="49" y="184"/>
                  </a:cubicBezTo>
                  <a:cubicBezTo>
                    <a:pt x="53" y="181"/>
                    <a:pt x="57" y="174"/>
                    <a:pt x="57" y="168"/>
                  </a:cubicBezTo>
                  <a:cubicBezTo>
                    <a:pt x="60" y="111"/>
                    <a:pt x="80" y="83"/>
                    <a:pt x="132" y="63"/>
                  </a:cubicBezTo>
                  <a:cubicBezTo>
                    <a:pt x="137" y="61"/>
                    <a:pt x="141" y="58"/>
                    <a:pt x="145" y="55"/>
                  </a:cubicBezTo>
                  <a:cubicBezTo>
                    <a:pt x="167" y="36"/>
                    <a:pt x="193" y="29"/>
                    <a:pt x="221" y="29"/>
                  </a:cubicBezTo>
                  <a:cubicBezTo>
                    <a:pt x="230" y="29"/>
                    <a:pt x="240" y="27"/>
                    <a:pt x="248" y="24"/>
                  </a:cubicBezTo>
                  <a:cubicBezTo>
                    <a:pt x="284" y="11"/>
                    <a:pt x="322" y="0"/>
                    <a:pt x="359" y="13"/>
                  </a:cubicBezTo>
                  <a:cubicBezTo>
                    <a:pt x="395" y="26"/>
                    <a:pt x="433" y="38"/>
                    <a:pt x="465" y="58"/>
                  </a:cubicBezTo>
                  <a:cubicBezTo>
                    <a:pt x="492" y="74"/>
                    <a:pt x="514" y="102"/>
                    <a:pt x="535" y="127"/>
                  </a:cubicBezTo>
                  <a:cubicBezTo>
                    <a:pt x="550" y="145"/>
                    <a:pt x="547" y="169"/>
                    <a:pt x="547" y="192"/>
                  </a:cubicBezTo>
                  <a:cubicBezTo>
                    <a:pt x="546" y="202"/>
                    <a:pt x="549" y="213"/>
                    <a:pt x="554" y="221"/>
                  </a:cubicBezTo>
                  <a:cubicBezTo>
                    <a:pt x="569" y="245"/>
                    <a:pt x="582" y="269"/>
                    <a:pt x="576" y="299"/>
                  </a:cubicBezTo>
                  <a:cubicBezTo>
                    <a:pt x="570" y="332"/>
                    <a:pt x="548" y="349"/>
                    <a:pt x="517" y="356"/>
                  </a:cubicBezTo>
                  <a:cubicBezTo>
                    <a:pt x="503" y="359"/>
                    <a:pt x="489" y="359"/>
                    <a:pt x="475" y="361"/>
                  </a:cubicBezTo>
                  <a:cubicBezTo>
                    <a:pt x="475" y="359"/>
                    <a:pt x="474" y="357"/>
                    <a:pt x="474" y="356"/>
                  </a:cubicBezTo>
                  <a:close/>
                  <a:moveTo>
                    <a:pt x="221" y="113"/>
                  </a:moveTo>
                  <a:cubicBezTo>
                    <a:pt x="225" y="112"/>
                    <a:pt x="230" y="108"/>
                    <a:pt x="234" y="109"/>
                  </a:cubicBezTo>
                  <a:cubicBezTo>
                    <a:pt x="242" y="110"/>
                    <a:pt x="250" y="113"/>
                    <a:pt x="258" y="115"/>
                  </a:cubicBezTo>
                  <a:cubicBezTo>
                    <a:pt x="256" y="123"/>
                    <a:pt x="255" y="132"/>
                    <a:pt x="251" y="139"/>
                  </a:cubicBezTo>
                  <a:cubicBezTo>
                    <a:pt x="248" y="143"/>
                    <a:pt x="240" y="146"/>
                    <a:pt x="235" y="146"/>
                  </a:cubicBezTo>
                  <a:cubicBezTo>
                    <a:pt x="218" y="147"/>
                    <a:pt x="210" y="156"/>
                    <a:pt x="205" y="170"/>
                  </a:cubicBezTo>
                  <a:cubicBezTo>
                    <a:pt x="204" y="173"/>
                    <a:pt x="202" y="178"/>
                    <a:pt x="200" y="178"/>
                  </a:cubicBezTo>
                  <a:cubicBezTo>
                    <a:pt x="192" y="181"/>
                    <a:pt x="183" y="185"/>
                    <a:pt x="177" y="183"/>
                  </a:cubicBezTo>
                  <a:cubicBezTo>
                    <a:pt x="173" y="181"/>
                    <a:pt x="170" y="170"/>
                    <a:pt x="170" y="163"/>
                  </a:cubicBezTo>
                  <a:cubicBezTo>
                    <a:pt x="170" y="157"/>
                    <a:pt x="178" y="151"/>
                    <a:pt x="178" y="145"/>
                  </a:cubicBezTo>
                  <a:cubicBezTo>
                    <a:pt x="178" y="132"/>
                    <a:pt x="180" y="118"/>
                    <a:pt x="174" y="108"/>
                  </a:cubicBezTo>
                  <a:cubicBezTo>
                    <a:pt x="167" y="95"/>
                    <a:pt x="151" y="93"/>
                    <a:pt x="136" y="99"/>
                  </a:cubicBezTo>
                  <a:cubicBezTo>
                    <a:pt x="113" y="107"/>
                    <a:pt x="98" y="124"/>
                    <a:pt x="94" y="149"/>
                  </a:cubicBezTo>
                  <a:cubicBezTo>
                    <a:pt x="91" y="162"/>
                    <a:pt x="93" y="170"/>
                    <a:pt x="108" y="177"/>
                  </a:cubicBezTo>
                  <a:cubicBezTo>
                    <a:pt x="152" y="196"/>
                    <a:pt x="159" y="253"/>
                    <a:pt x="122" y="279"/>
                  </a:cubicBezTo>
                  <a:cubicBezTo>
                    <a:pt x="116" y="283"/>
                    <a:pt x="104" y="283"/>
                    <a:pt x="99" y="279"/>
                  </a:cubicBezTo>
                  <a:cubicBezTo>
                    <a:pt x="95" y="275"/>
                    <a:pt x="96" y="264"/>
                    <a:pt x="97" y="256"/>
                  </a:cubicBezTo>
                  <a:cubicBezTo>
                    <a:pt x="97" y="254"/>
                    <a:pt x="101" y="251"/>
                    <a:pt x="103" y="249"/>
                  </a:cubicBezTo>
                  <a:cubicBezTo>
                    <a:pt x="113" y="237"/>
                    <a:pt x="113" y="226"/>
                    <a:pt x="103" y="215"/>
                  </a:cubicBezTo>
                  <a:cubicBezTo>
                    <a:pt x="93" y="204"/>
                    <a:pt x="82" y="205"/>
                    <a:pt x="70" y="212"/>
                  </a:cubicBezTo>
                  <a:cubicBezTo>
                    <a:pt x="47" y="227"/>
                    <a:pt x="42" y="248"/>
                    <a:pt x="46" y="273"/>
                  </a:cubicBezTo>
                  <a:cubicBezTo>
                    <a:pt x="50" y="298"/>
                    <a:pt x="63" y="317"/>
                    <a:pt x="89" y="323"/>
                  </a:cubicBezTo>
                  <a:cubicBezTo>
                    <a:pt x="116" y="329"/>
                    <a:pt x="142" y="328"/>
                    <a:pt x="163" y="305"/>
                  </a:cubicBezTo>
                  <a:cubicBezTo>
                    <a:pt x="176" y="290"/>
                    <a:pt x="175" y="272"/>
                    <a:pt x="173" y="252"/>
                  </a:cubicBezTo>
                  <a:cubicBezTo>
                    <a:pt x="172" y="245"/>
                    <a:pt x="180" y="237"/>
                    <a:pt x="184" y="229"/>
                  </a:cubicBezTo>
                  <a:cubicBezTo>
                    <a:pt x="191" y="234"/>
                    <a:pt x="203" y="238"/>
                    <a:pt x="205" y="244"/>
                  </a:cubicBezTo>
                  <a:cubicBezTo>
                    <a:pt x="209" y="258"/>
                    <a:pt x="209" y="273"/>
                    <a:pt x="208" y="287"/>
                  </a:cubicBezTo>
                  <a:cubicBezTo>
                    <a:pt x="207" y="298"/>
                    <a:pt x="202" y="308"/>
                    <a:pt x="198" y="321"/>
                  </a:cubicBezTo>
                  <a:cubicBezTo>
                    <a:pt x="221" y="321"/>
                    <a:pt x="243" y="322"/>
                    <a:pt x="265" y="321"/>
                  </a:cubicBezTo>
                  <a:cubicBezTo>
                    <a:pt x="280" y="320"/>
                    <a:pt x="287" y="307"/>
                    <a:pt x="278" y="294"/>
                  </a:cubicBezTo>
                  <a:cubicBezTo>
                    <a:pt x="273" y="286"/>
                    <a:pt x="263" y="280"/>
                    <a:pt x="258" y="272"/>
                  </a:cubicBezTo>
                  <a:cubicBezTo>
                    <a:pt x="254" y="266"/>
                    <a:pt x="251" y="255"/>
                    <a:pt x="254" y="250"/>
                  </a:cubicBezTo>
                  <a:cubicBezTo>
                    <a:pt x="257" y="245"/>
                    <a:pt x="269" y="242"/>
                    <a:pt x="275" y="244"/>
                  </a:cubicBezTo>
                  <a:cubicBezTo>
                    <a:pt x="298" y="252"/>
                    <a:pt x="321" y="288"/>
                    <a:pt x="317" y="311"/>
                  </a:cubicBezTo>
                  <a:cubicBezTo>
                    <a:pt x="313" y="328"/>
                    <a:pt x="323" y="335"/>
                    <a:pt x="335" y="335"/>
                  </a:cubicBezTo>
                  <a:cubicBezTo>
                    <a:pt x="360" y="336"/>
                    <a:pt x="386" y="337"/>
                    <a:pt x="410" y="331"/>
                  </a:cubicBezTo>
                  <a:cubicBezTo>
                    <a:pt x="456" y="319"/>
                    <a:pt x="465" y="279"/>
                    <a:pt x="432" y="245"/>
                  </a:cubicBezTo>
                  <a:cubicBezTo>
                    <a:pt x="424" y="237"/>
                    <a:pt x="419" y="228"/>
                    <a:pt x="429" y="218"/>
                  </a:cubicBezTo>
                  <a:cubicBezTo>
                    <a:pt x="438" y="208"/>
                    <a:pt x="447" y="212"/>
                    <a:pt x="456" y="220"/>
                  </a:cubicBezTo>
                  <a:cubicBezTo>
                    <a:pt x="475" y="236"/>
                    <a:pt x="488" y="234"/>
                    <a:pt x="502" y="213"/>
                  </a:cubicBezTo>
                  <a:cubicBezTo>
                    <a:pt x="514" y="194"/>
                    <a:pt x="520" y="169"/>
                    <a:pt x="507" y="152"/>
                  </a:cubicBezTo>
                  <a:cubicBezTo>
                    <a:pt x="487" y="125"/>
                    <a:pt x="460" y="103"/>
                    <a:pt x="434" y="80"/>
                  </a:cubicBezTo>
                  <a:cubicBezTo>
                    <a:pt x="428" y="75"/>
                    <a:pt x="415" y="75"/>
                    <a:pt x="405" y="76"/>
                  </a:cubicBezTo>
                  <a:cubicBezTo>
                    <a:pt x="391" y="77"/>
                    <a:pt x="378" y="82"/>
                    <a:pt x="364" y="83"/>
                  </a:cubicBezTo>
                  <a:cubicBezTo>
                    <a:pt x="357" y="84"/>
                    <a:pt x="347" y="81"/>
                    <a:pt x="344" y="76"/>
                  </a:cubicBezTo>
                  <a:cubicBezTo>
                    <a:pt x="340" y="72"/>
                    <a:pt x="344" y="62"/>
                    <a:pt x="345" y="55"/>
                  </a:cubicBezTo>
                  <a:cubicBezTo>
                    <a:pt x="346" y="52"/>
                    <a:pt x="349" y="50"/>
                    <a:pt x="354" y="44"/>
                  </a:cubicBezTo>
                  <a:cubicBezTo>
                    <a:pt x="330" y="45"/>
                    <a:pt x="311" y="46"/>
                    <a:pt x="289" y="47"/>
                  </a:cubicBezTo>
                  <a:cubicBezTo>
                    <a:pt x="333" y="93"/>
                    <a:pt x="338" y="101"/>
                    <a:pt x="344" y="126"/>
                  </a:cubicBezTo>
                  <a:cubicBezTo>
                    <a:pt x="359" y="183"/>
                    <a:pt x="321" y="228"/>
                    <a:pt x="264" y="221"/>
                  </a:cubicBezTo>
                  <a:cubicBezTo>
                    <a:pt x="258" y="220"/>
                    <a:pt x="252" y="210"/>
                    <a:pt x="246" y="205"/>
                  </a:cubicBezTo>
                  <a:cubicBezTo>
                    <a:pt x="252" y="199"/>
                    <a:pt x="257" y="193"/>
                    <a:pt x="264" y="188"/>
                  </a:cubicBezTo>
                  <a:cubicBezTo>
                    <a:pt x="267" y="186"/>
                    <a:pt x="272" y="187"/>
                    <a:pt x="276" y="187"/>
                  </a:cubicBezTo>
                  <a:cubicBezTo>
                    <a:pt x="302" y="184"/>
                    <a:pt x="312" y="174"/>
                    <a:pt x="311" y="147"/>
                  </a:cubicBezTo>
                  <a:cubicBezTo>
                    <a:pt x="310" y="92"/>
                    <a:pt x="238" y="48"/>
                    <a:pt x="190" y="71"/>
                  </a:cubicBezTo>
                  <a:cubicBezTo>
                    <a:pt x="200" y="84"/>
                    <a:pt x="209" y="97"/>
                    <a:pt x="221" y="113"/>
                  </a:cubicBezTo>
                  <a:close/>
                  <a:moveTo>
                    <a:pt x="480" y="325"/>
                  </a:moveTo>
                  <a:cubicBezTo>
                    <a:pt x="501" y="323"/>
                    <a:pt x="526" y="326"/>
                    <a:pt x="538" y="302"/>
                  </a:cubicBezTo>
                  <a:cubicBezTo>
                    <a:pt x="550" y="280"/>
                    <a:pt x="538" y="261"/>
                    <a:pt x="526" y="243"/>
                  </a:cubicBezTo>
                  <a:cubicBezTo>
                    <a:pt x="515" y="250"/>
                    <a:pt x="505" y="256"/>
                    <a:pt x="496" y="263"/>
                  </a:cubicBezTo>
                  <a:cubicBezTo>
                    <a:pt x="493" y="266"/>
                    <a:pt x="491" y="270"/>
                    <a:pt x="490" y="274"/>
                  </a:cubicBezTo>
                  <a:cubicBezTo>
                    <a:pt x="486" y="290"/>
                    <a:pt x="483" y="306"/>
                    <a:pt x="480" y="3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7C32E8A-4B28-0BCE-E47E-413497089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150" y="2112963"/>
              <a:ext cx="508000" cy="611188"/>
            </a:xfrm>
            <a:custGeom>
              <a:avLst/>
              <a:gdLst>
                <a:gd name="T0" fmla="*/ 0 w 134"/>
                <a:gd name="T1" fmla="*/ 82 h 161"/>
                <a:gd name="T2" fmla="*/ 39 w 134"/>
                <a:gd name="T3" fmla="*/ 15 h 161"/>
                <a:gd name="T4" fmla="*/ 124 w 134"/>
                <a:gd name="T5" fmla="*/ 19 h 161"/>
                <a:gd name="T6" fmla="*/ 134 w 134"/>
                <a:gd name="T7" fmla="*/ 42 h 161"/>
                <a:gd name="T8" fmla="*/ 108 w 134"/>
                <a:gd name="T9" fmla="*/ 49 h 161"/>
                <a:gd name="T10" fmla="*/ 74 w 134"/>
                <a:gd name="T11" fmla="*/ 41 h 161"/>
                <a:gd name="T12" fmla="*/ 42 w 134"/>
                <a:gd name="T13" fmla="*/ 109 h 161"/>
                <a:gd name="T14" fmla="*/ 55 w 134"/>
                <a:gd name="T15" fmla="*/ 125 h 161"/>
                <a:gd name="T16" fmla="*/ 58 w 134"/>
                <a:gd name="T17" fmla="*/ 151 h 161"/>
                <a:gd name="T18" fmla="*/ 30 w 134"/>
                <a:gd name="T19" fmla="*/ 150 h 161"/>
                <a:gd name="T20" fmla="*/ 0 w 134"/>
                <a:gd name="T21" fmla="*/ 8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61">
                  <a:moveTo>
                    <a:pt x="0" y="82"/>
                  </a:moveTo>
                  <a:cubicBezTo>
                    <a:pt x="1" y="55"/>
                    <a:pt x="11" y="30"/>
                    <a:pt x="39" y="15"/>
                  </a:cubicBezTo>
                  <a:cubicBezTo>
                    <a:pt x="68" y="0"/>
                    <a:pt x="97" y="3"/>
                    <a:pt x="124" y="19"/>
                  </a:cubicBezTo>
                  <a:cubicBezTo>
                    <a:pt x="130" y="23"/>
                    <a:pt x="131" y="34"/>
                    <a:pt x="134" y="42"/>
                  </a:cubicBezTo>
                  <a:cubicBezTo>
                    <a:pt x="125" y="45"/>
                    <a:pt x="117" y="50"/>
                    <a:pt x="108" y="49"/>
                  </a:cubicBezTo>
                  <a:cubicBezTo>
                    <a:pt x="97" y="48"/>
                    <a:pt x="85" y="40"/>
                    <a:pt x="74" y="41"/>
                  </a:cubicBezTo>
                  <a:cubicBezTo>
                    <a:pt x="41" y="42"/>
                    <a:pt x="24" y="79"/>
                    <a:pt x="42" y="109"/>
                  </a:cubicBezTo>
                  <a:cubicBezTo>
                    <a:pt x="46" y="115"/>
                    <a:pt x="50" y="120"/>
                    <a:pt x="55" y="125"/>
                  </a:cubicBezTo>
                  <a:cubicBezTo>
                    <a:pt x="63" y="133"/>
                    <a:pt x="67" y="142"/>
                    <a:pt x="58" y="151"/>
                  </a:cubicBezTo>
                  <a:cubicBezTo>
                    <a:pt x="49" y="161"/>
                    <a:pt x="39" y="158"/>
                    <a:pt x="30" y="150"/>
                  </a:cubicBezTo>
                  <a:cubicBezTo>
                    <a:pt x="11" y="132"/>
                    <a:pt x="0" y="110"/>
                    <a:pt x="0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A81BC6F-438E-8D63-824A-B33D05CC61D4}"/>
              </a:ext>
            </a:extLst>
          </p:cNvPr>
          <p:cNvGrpSpPr/>
          <p:nvPr/>
        </p:nvGrpSpPr>
        <p:grpSpPr>
          <a:xfrm>
            <a:off x="6194426" y="1558925"/>
            <a:ext cx="2201862" cy="1408113"/>
            <a:chOff x="6194426" y="1558925"/>
            <a:chExt cx="2201862" cy="1408113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75B8210-622F-5BC1-D292-A613E1E2FB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4426" y="1558925"/>
              <a:ext cx="2201862" cy="1408113"/>
            </a:xfrm>
            <a:custGeom>
              <a:avLst/>
              <a:gdLst>
                <a:gd name="T0" fmla="*/ 411 w 582"/>
                <a:gd name="T1" fmla="*/ 367 h 371"/>
                <a:gd name="T2" fmla="*/ 264 w 582"/>
                <a:gd name="T3" fmla="*/ 356 h 371"/>
                <a:gd name="T4" fmla="*/ 16 w 582"/>
                <a:gd name="T5" fmla="*/ 298 h 371"/>
                <a:gd name="T6" fmla="*/ 57 w 582"/>
                <a:gd name="T7" fmla="*/ 168 h 371"/>
                <a:gd name="T8" fmla="*/ 145 w 582"/>
                <a:gd name="T9" fmla="*/ 55 h 371"/>
                <a:gd name="T10" fmla="*/ 248 w 582"/>
                <a:gd name="T11" fmla="*/ 24 h 371"/>
                <a:gd name="T12" fmla="*/ 465 w 582"/>
                <a:gd name="T13" fmla="*/ 58 h 371"/>
                <a:gd name="T14" fmla="*/ 547 w 582"/>
                <a:gd name="T15" fmla="*/ 192 h 371"/>
                <a:gd name="T16" fmla="*/ 576 w 582"/>
                <a:gd name="T17" fmla="*/ 299 h 371"/>
                <a:gd name="T18" fmla="*/ 475 w 582"/>
                <a:gd name="T19" fmla="*/ 361 h 371"/>
                <a:gd name="T20" fmla="*/ 221 w 582"/>
                <a:gd name="T21" fmla="*/ 113 h 371"/>
                <a:gd name="T22" fmla="*/ 258 w 582"/>
                <a:gd name="T23" fmla="*/ 115 h 371"/>
                <a:gd name="T24" fmla="*/ 235 w 582"/>
                <a:gd name="T25" fmla="*/ 146 h 371"/>
                <a:gd name="T26" fmla="*/ 200 w 582"/>
                <a:gd name="T27" fmla="*/ 178 h 371"/>
                <a:gd name="T28" fmla="*/ 170 w 582"/>
                <a:gd name="T29" fmla="*/ 163 h 371"/>
                <a:gd name="T30" fmla="*/ 174 w 582"/>
                <a:gd name="T31" fmla="*/ 108 h 371"/>
                <a:gd name="T32" fmla="*/ 94 w 582"/>
                <a:gd name="T33" fmla="*/ 149 h 371"/>
                <a:gd name="T34" fmla="*/ 122 w 582"/>
                <a:gd name="T35" fmla="*/ 279 h 371"/>
                <a:gd name="T36" fmla="*/ 97 w 582"/>
                <a:gd name="T37" fmla="*/ 256 h 371"/>
                <a:gd name="T38" fmla="*/ 103 w 582"/>
                <a:gd name="T39" fmla="*/ 215 h 371"/>
                <a:gd name="T40" fmla="*/ 46 w 582"/>
                <a:gd name="T41" fmla="*/ 273 h 371"/>
                <a:gd name="T42" fmla="*/ 163 w 582"/>
                <a:gd name="T43" fmla="*/ 305 h 371"/>
                <a:gd name="T44" fmla="*/ 184 w 582"/>
                <a:gd name="T45" fmla="*/ 229 h 371"/>
                <a:gd name="T46" fmla="*/ 208 w 582"/>
                <a:gd name="T47" fmla="*/ 287 h 371"/>
                <a:gd name="T48" fmla="*/ 265 w 582"/>
                <a:gd name="T49" fmla="*/ 321 h 371"/>
                <a:gd name="T50" fmla="*/ 258 w 582"/>
                <a:gd name="T51" fmla="*/ 272 h 371"/>
                <a:gd name="T52" fmla="*/ 275 w 582"/>
                <a:gd name="T53" fmla="*/ 244 h 371"/>
                <a:gd name="T54" fmla="*/ 335 w 582"/>
                <a:gd name="T55" fmla="*/ 335 h 371"/>
                <a:gd name="T56" fmla="*/ 432 w 582"/>
                <a:gd name="T57" fmla="*/ 245 h 371"/>
                <a:gd name="T58" fmla="*/ 456 w 582"/>
                <a:gd name="T59" fmla="*/ 220 h 371"/>
                <a:gd name="T60" fmla="*/ 507 w 582"/>
                <a:gd name="T61" fmla="*/ 152 h 371"/>
                <a:gd name="T62" fmla="*/ 405 w 582"/>
                <a:gd name="T63" fmla="*/ 76 h 371"/>
                <a:gd name="T64" fmla="*/ 344 w 582"/>
                <a:gd name="T65" fmla="*/ 76 h 371"/>
                <a:gd name="T66" fmla="*/ 354 w 582"/>
                <a:gd name="T67" fmla="*/ 44 h 371"/>
                <a:gd name="T68" fmla="*/ 344 w 582"/>
                <a:gd name="T69" fmla="*/ 126 h 371"/>
                <a:gd name="T70" fmla="*/ 246 w 582"/>
                <a:gd name="T71" fmla="*/ 205 h 371"/>
                <a:gd name="T72" fmla="*/ 276 w 582"/>
                <a:gd name="T73" fmla="*/ 187 h 371"/>
                <a:gd name="T74" fmla="*/ 190 w 582"/>
                <a:gd name="T75" fmla="*/ 71 h 371"/>
                <a:gd name="T76" fmla="*/ 480 w 582"/>
                <a:gd name="T77" fmla="*/ 325 h 371"/>
                <a:gd name="T78" fmla="*/ 526 w 582"/>
                <a:gd name="T79" fmla="*/ 243 h 371"/>
                <a:gd name="T80" fmla="*/ 490 w 582"/>
                <a:gd name="T81" fmla="*/ 274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82" h="371">
                  <a:moveTo>
                    <a:pt x="474" y="356"/>
                  </a:moveTo>
                  <a:cubicBezTo>
                    <a:pt x="453" y="360"/>
                    <a:pt x="432" y="366"/>
                    <a:pt x="411" y="367"/>
                  </a:cubicBezTo>
                  <a:cubicBezTo>
                    <a:pt x="379" y="369"/>
                    <a:pt x="346" y="371"/>
                    <a:pt x="315" y="364"/>
                  </a:cubicBezTo>
                  <a:cubicBezTo>
                    <a:pt x="298" y="360"/>
                    <a:pt x="283" y="354"/>
                    <a:pt x="264" y="356"/>
                  </a:cubicBezTo>
                  <a:cubicBezTo>
                    <a:pt x="213" y="359"/>
                    <a:pt x="162" y="360"/>
                    <a:pt x="110" y="360"/>
                  </a:cubicBezTo>
                  <a:cubicBezTo>
                    <a:pt x="65" y="361"/>
                    <a:pt x="30" y="338"/>
                    <a:pt x="16" y="298"/>
                  </a:cubicBezTo>
                  <a:cubicBezTo>
                    <a:pt x="0" y="251"/>
                    <a:pt x="11" y="215"/>
                    <a:pt x="49" y="184"/>
                  </a:cubicBezTo>
                  <a:cubicBezTo>
                    <a:pt x="53" y="181"/>
                    <a:pt x="57" y="174"/>
                    <a:pt x="57" y="168"/>
                  </a:cubicBezTo>
                  <a:cubicBezTo>
                    <a:pt x="60" y="111"/>
                    <a:pt x="80" y="83"/>
                    <a:pt x="132" y="63"/>
                  </a:cubicBezTo>
                  <a:cubicBezTo>
                    <a:pt x="137" y="61"/>
                    <a:pt x="141" y="58"/>
                    <a:pt x="145" y="55"/>
                  </a:cubicBezTo>
                  <a:cubicBezTo>
                    <a:pt x="167" y="36"/>
                    <a:pt x="193" y="29"/>
                    <a:pt x="221" y="29"/>
                  </a:cubicBezTo>
                  <a:cubicBezTo>
                    <a:pt x="230" y="29"/>
                    <a:pt x="240" y="27"/>
                    <a:pt x="248" y="24"/>
                  </a:cubicBezTo>
                  <a:cubicBezTo>
                    <a:pt x="284" y="11"/>
                    <a:pt x="322" y="0"/>
                    <a:pt x="359" y="13"/>
                  </a:cubicBezTo>
                  <a:cubicBezTo>
                    <a:pt x="395" y="26"/>
                    <a:pt x="433" y="38"/>
                    <a:pt x="465" y="58"/>
                  </a:cubicBezTo>
                  <a:cubicBezTo>
                    <a:pt x="492" y="74"/>
                    <a:pt x="514" y="102"/>
                    <a:pt x="535" y="127"/>
                  </a:cubicBezTo>
                  <a:cubicBezTo>
                    <a:pt x="550" y="145"/>
                    <a:pt x="547" y="169"/>
                    <a:pt x="547" y="192"/>
                  </a:cubicBezTo>
                  <a:cubicBezTo>
                    <a:pt x="546" y="202"/>
                    <a:pt x="549" y="213"/>
                    <a:pt x="554" y="221"/>
                  </a:cubicBezTo>
                  <a:cubicBezTo>
                    <a:pt x="569" y="245"/>
                    <a:pt x="582" y="269"/>
                    <a:pt x="576" y="299"/>
                  </a:cubicBezTo>
                  <a:cubicBezTo>
                    <a:pt x="570" y="332"/>
                    <a:pt x="548" y="349"/>
                    <a:pt x="517" y="356"/>
                  </a:cubicBezTo>
                  <a:cubicBezTo>
                    <a:pt x="503" y="359"/>
                    <a:pt x="489" y="359"/>
                    <a:pt x="475" y="361"/>
                  </a:cubicBezTo>
                  <a:cubicBezTo>
                    <a:pt x="475" y="359"/>
                    <a:pt x="474" y="357"/>
                    <a:pt x="474" y="356"/>
                  </a:cubicBezTo>
                  <a:close/>
                  <a:moveTo>
                    <a:pt x="221" y="113"/>
                  </a:moveTo>
                  <a:cubicBezTo>
                    <a:pt x="225" y="112"/>
                    <a:pt x="230" y="108"/>
                    <a:pt x="234" y="109"/>
                  </a:cubicBezTo>
                  <a:cubicBezTo>
                    <a:pt x="242" y="110"/>
                    <a:pt x="250" y="113"/>
                    <a:pt x="258" y="115"/>
                  </a:cubicBezTo>
                  <a:cubicBezTo>
                    <a:pt x="256" y="123"/>
                    <a:pt x="255" y="132"/>
                    <a:pt x="251" y="139"/>
                  </a:cubicBezTo>
                  <a:cubicBezTo>
                    <a:pt x="248" y="143"/>
                    <a:pt x="240" y="146"/>
                    <a:pt x="235" y="146"/>
                  </a:cubicBezTo>
                  <a:cubicBezTo>
                    <a:pt x="218" y="147"/>
                    <a:pt x="210" y="156"/>
                    <a:pt x="205" y="170"/>
                  </a:cubicBezTo>
                  <a:cubicBezTo>
                    <a:pt x="204" y="173"/>
                    <a:pt x="202" y="178"/>
                    <a:pt x="200" y="178"/>
                  </a:cubicBezTo>
                  <a:cubicBezTo>
                    <a:pt x="192" y="181"/>
                    <a:pt x="183" y="185"/>
                    <a:pt x="177" y="183"/>
                  </a:cubicBezTo>
                  <a:cubicBezTo>
                    <a:pt x="173" y="181"/>
                    <a:pt x="170" y="170"/>
                    <a:pt x="170" y="163"/>
                  </a:cubicBezTo>
                  <a:cubicBezTo>
                    <a:pt x="170" y="157"/>
                    <a:pt x="178" y="151"/>
                    <a:pt x="178" y="145"/>
                  </a:cubicBezTo>
                  <a:cubicBezTo>
                    <a:pt x="178" y="132"/>
                    <a:pt x="180" y="118"/>
                    <a:pt x="174" y="108"/>
                  </a:cubicBezTo>
                  <a:cubicBezTo>
                    <a:pt x="167" y="95"/>
                    <a:pt x="151" y="93"/>
                    <a:pt x="136" y="99"/>
                  </a:cubicBezTo>
                  <a:cubicBezTo>
                    <a:pt x="113" y="107"/>
                    <a:pt x="98" y="124"/>
                    <a:pt x="94" y="149"/>
                  </a:cubicBezTo>
                  <a:cubicBezTo>
                    <a:pt x="91" y="162"/>
                    <a:pt x="93" y="170"/>
                    <a:pt x="108" y="177"/>
                  </a:cubicBezTo>
                  <a:cubicBezTo>
                    <a:pt x="152" y="196"/>
                    <a:pt x="159" y="253"/>
                    <a:pt x="122" y="279"/>
                  </a:cubicBezTo>
                  <a:cubicBezTo>
                    <a:pt x="116" y="283"/>
                    <a:pt x="104" y="283"/>
                    <a:pt x="99" y="279"/>
                  </a:cubicBezTo>
                  <a:cubicBezTo>
                    <a:pt x="95" y="275"/>
                    <a:pt x="96" y="264"/>
                    <a:pt x="97" y="256"/>
                  </a:cubicBezTo>
                  <a:cubicBezTo>
                    <a:pt x="97" y="254"/>
                    <a:pt x="101" y="251"/>
                    <a:pt x="103" y="249"/>
                  </a:cubicBezTo>
                  <a:cubicBezTo>
                    <a:pt x="113" y="237"/>
                    <a:pt x="113" y="226"/>
                    <a:pt x="103" y="215"/>
                  </a:cubicBezTo>
                  <a:cubicBezTo>
                    <a:pt x="93" y="204"/>
                    <a:pt x="82" y="205"/>
                    <a:pt x="70" y="212"/>
                  </a:cubicBezTo>
                  <a:cubicBezTo>
                    <a:pt x="47" y="227"/>
                    <a:pt x="42" y="248"/>
                    <a:pt x="46" y="273"/>
                  </a:cubicBezTo>
                  <a:cubicBezTo>
                    <a:pt x="50" y="298"/>
                    <a:pt x="63" y="317"/>
                    <a:pt x="89" y="323"/>
                  </a:cubicBezTo>
                  <a:cubicBezTo>
                    <a:pt x="116" y="329"/>
                    <a:pt x="142" y="328"/>
                    <a:pt x="163" y="305"/>
                  </a:cubicBezTo>
                  <a:cubicBezTo>
                    <a:pt x="176" y="290"/>
                    <a:pt x="175" y="272"/>
                    <a:pt x="173" y="252"/>
                  </a:cubicBezTo>
                  <a:cubicBezTo>
                    <a:pt x="172" y="245"/>
                    <a:pt x="180" y="237"/>
                    <a:pt x="184" y="229"/>
                  </a:cubicBezTo>
                  <a:cubicBezTo>
                    <a:pt x="191" y="234"/>
                    <a:pt x="203" y="238"/>
                    <a:pt x="205" y="244"/>
                  </a:cubicBezTo>
                  <a:cubicBezTo>
                    <a:pt x="209" y="258"/>
                    <a:pt x="209" y="273"/>
                    <a:pt x="208" y="287"/>
                  </a:cubicBezTo>
                  <a:cubicBezTo>
                    <a:pt x="207" y="298"/>
                    <a:pt x="202" y="308"/>
                    <a:pt x="198" y="321"/>
                  </a:cubicBezTo>
                  <a:cubicBezTo>
                    <a:pt x="221" y="321"/>
                    <a:pt x="243" y="322"/>
                    <a:pt x="265" y="321"/>
                  </a:cubicBezTo>
                  <a:cubicBezTo>
                    <a:pt x="280" y="320"/>
                    <a:pt x="287" y="307"/>
                    <a:pt x="278" y="294"/>
                  </a:cubicBezTo>
                  <a:cubicBezTo>
                    <a:pt x="273" y="286"/>
                    <a:pt x="263" y="280"/>
                    <a:pt x="258" y="272"/>
                  </a:cubicBezTo>
                  <a:cubicBezTo>
                    <a:pt x="254" y="266"/>
                    <a:pt x="251" y="255"/>
                    <a:pt x="254" y="250"/>
                  </a:cubicBezTo>
                  <a:cubicBezTo>
                    <a:pt x="257" y="245"/>
                    <a:pt x="269" y="242"/>
                    <a:pt x="275" y="244"/>
                  </a:cubicBezTo>
                  <a:cubicBezTo>
                    <a:pt x="298" y="252"/>
                    <a:pt x="321" y="288"/>
                    <a:pt x="317" y="311"/>
                  </a:cubicBezTo>
                  <a:cubicBezTo>
                    <a:pt x="313" y="328"/>
                    <a:pt x="323" y="335"/>
                    <a:pt x="335" y="335"/>
                  </a:cubicBezTo>
                  <a:cubicBezTo>
                    <a:pt x="360" y="336"/>
                    <a:pt x="386" y="337"/>
                    <a:pt x="410" y="331"/>
                  </a:cubicBezTo>
                  <a:cubicBezTo>
                    <a:pt x="456" y="319"/>
                    <a:pt x="465" y="279"/>
                    <a:pt x="432" y="245"/>
                  </a:cubicBezTo>
                  <a:cubicBezTo>
                    <a:pt x="424" y="237"/>
                    <a:pt x="419" y="228"/>
                    <a:pt x="429" y="218"/>
                  </a:cubicBezTo>
                  <a:cubicBezTo>
                    <a:pt x="438" y="208"/>
                    <a:pt x="447" y="212"/>
                    <a:pt x="456" y="220"/>
                  </a:cubicBezTo>
                  <a:cubicBezTo>
                    <a:pt x="475" y="236"/>
                    <a:pt x="488" y="234"/>
                    <a:pt x="502" y="213"/>
                  </a:cubicBezTo>
                  <a:cubicBezTo>
                    <a:pt x="514" y="194"/>
                    <a:pt x="520" y="169"/>
                    <a:pt x="507" y="152"/>
                  </a:cubicBezTo>
                  <a:cubicBezTo>
                    <a:pt x="487" y="125"/>
                    <a:pt x="460" y="103"/>
                    <a:pt x="434" y="80"/>
                  </a:cubicBezTo>
                  <a:cubicBezTo>
                    <a:pt x="428" y="75"/>
                    <a:pt x="415" y="75"/>
                    <a:pt x="405" y="76"/>
                  </a:cubicBezTo>
                  <a:cubicBezTo>
                    <a:pt x="391" y="77"/>
                    <a:pt x="378" y="82"/>
                    <a:pt x="364" y="83"/>
                  </a:cubicBezTo>
                  <a:cubicBezTo>
                    <a:pt x="357" y="84"/>
                    <a:pt x="347" y="81"/>
                    <a:pt x="344" y="76"/>
                  </a:cubicBezTo>
                  <a:cubicBezTo>
                    <a:pt x="340" y="72"/>
                    <a:pt x="344" y="62"/>
                    <a:pt x="345" y="55"/>
                  </a:cubicBezTo>
                  <a:cubicBezTo>
                    <a:pt x="346" y="52"/>
                    <a:pt x="349" y="50"/>
                    <a:pt x="354" y="44"/>
                  </a:cubicBezTo>
                  <a:cubicBezTo>
                    <a:pt x="330" y="45"/>
                    <a:pt x="311" y="46"/>
                    <a:pt x="289" y="47"/>
                  </a:cubicBezTo>
                  <a:cubicBezTo>
                    <a:pt x="333" y="93"/>
                    <a:pt x="338" y="101"/>
                    <a:pt x="344" y="126"/>
                  </a:cubicBezTo>
                  <a:cubicBezTo>
                    <a:pt x="359" y="183"/>
                    <a:pt x="321" y="228"/>
                    <a:pt x="264" y="221"/>
                  </a:cubicBezTo>
                  <a:cubicBezTo>
                    <a:pt x="258" y="220"/>
                    <a:pt x="252" y="210"/>
                    <a:pt x="246" y="205"/>
                  </a:cubicBezTo>
                  <a:cubicBezTo>
                    <a:pt x="252" y="199"/>
                    <a:pt x="257" y="193"/>
                    <a:pt x="264" y="188"/>
                  </a:cubicBezTo>
                  <a:cubicBezTo>
                    <a:pt x="267" y="186"/>
                    <a:pt x="272" y="187"/>
                    <a:pt x="276" y="187"/>
                  </a:cubicBezTo>
                  <a:cubicBezTo>
                    <a:pt x="302" y="184"/>
                    <a:pt x="312" y="174"/>
                    <a:pt x="311" y="147"/>
                  </a:cubicBezTo>
                  <a:cubicBezTo>
                    <a:pt x="310" y="92"/>
                    <a:pt x="238" y="48"/>
                    <a:pt x="190" y="71"/>
                  </a:cubicBezTo>
                  <a:cubicBezTo>
                    <a:pt x="200" y="84"/>
                    <a:pt x="209" y="97"/>
                    <a:pt x="221" y="113"/>
                  </a:cubicBezTo>
                  <a:close/>
                  <a:moveTo>
                    <a:pt x="480" y="325"/>
                  </a:moveTo>
                  <a:cubicBezTo>
                    <a:pt x="501" y="323"/>
                    <a:pt x="526" y="326"/>
                    <a:pt x="538" y="302"/>
                  </a:cubicBezTo>
                  <a:cubicBezTo>
                    <a:pt x="550" y="280"/>
                    <a:pt x="538" y="261"/>
                    <a:pt x="526" y="243"/>
                  </a:cubicBezTo>
                  <a:cubicBezTo>
                    <a:pt x="515" y="250"/>
                    <a:pt x="505" y="256"/>
                    <a:pt x="496" y="263"/>
                  </a:cubicBezTo>
                  <a:cubicBezTo>
                    <a:pt x="493" y="266"/>
                    <a:pt x="491" y="270"/>
                    <a:pt x="490" y="274"/>
                  </a:cubicBezTo>
                  <a:cubicBezTo>
                    <a:pt x="486" y="290"/>
                    <a:pt x="483" y="306"/>
                    <a:pt x="480" y="3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F2E1677C-26FB-D265-579A-078FA089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112963"/>
              <a:ext cx="508000" cy="611188"/>
            </a:xfrm>
            <a:custGeom>
              <a:avLst/>
              <a:gdLst>
                <a:gd name="T0" fmla="*/ 0 w 134"/>
                <a:gd name="T1" fmla="*/ 82 h 161"/>
                <a:gd name="T2" fmla="*/ 39 w 134"/>
                <a:gd name="T3" fmla="*/ 15 h 161"/>
                <a:gd name="T4" fmla="*/ 124 w 134"/>
                <a:gd name="T5" fmla="*/ 19 h 161"/>
                <a:gd name="T6" fmla="*/ 134 w 134"/>
                <a:gd name="T7" fmla="*/ 42 h 161"/>
                <a:gd name="T8" fmla="*/ 108 w 134"/>
                <a:gd name="T9" fmla="*/ 49 h 161"/>
                <a:gd name="T10" fmla="*/ 74 w 134"/>
                <a:gd name="T11" fmla="*/ 41 h 161"/>
                <a:gd name="T12" fmla="*/ 42 w 134"/>
                <a:gd name="T13" fmla="*/ 109 h 161"/>
                <a:gd name="T14" fmla="*/ 55 w 134"/>
                <a:gd name="T15" fmla="*/ 125 h 161"/>
                <a:gd name="T16" fmla="*/ 58 w 134"/>
                <a:gd name="T17" fmla="*/ 151 h 161"/>
                <a:gd name="T18" fmla="*/ 30 w 134"/>
                <a:gd name="T19" fmla="*/ 150 h 161"/>
                <a:gd name="T20" fmla="*/ 0 w 134"/>
                <a:gd name="T21" fmla="*/ 8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61">
                  <a:moveTo>
                    <a:pt x="0" y="82"/>
                  </a:moveTo>
                  <a:cubicBezTo>
                    <a:pt x="1" y="55"/>
                    <a:pt x="11" y="30"/>
                    <a:pt x="39" y="15"/>
                  </a:cubicBezTo>
                  <a:cubicBezTo>
                    <a:pt x="68" y="0"/>
                    <a:pt x="97" y="3"/>
                    <a:pt x="124" y="19"/>
                  </a:cubicBezTo>
                  <a:cubicBezTo>
                    <a:pt x="130" y="23"/>
                    <a:pt x="131" y="34"/>
                    <a:pt x="134" y="42"/>
                  </a:cubicBezTo>
                  <a:cubicBezTo>
                    <a:pt x="125" y="45"/>
                    <a:pt x="117" y="50"/>
                    <a:pt x="108" y="49"/>
                  </a:cubicBezTo>
                  <a:cubicBezTo>
                    <a:pt x="97" y="48"/>
                    <a:pt x="85" y="40"/>
                    <a:pt x="74" y="41"/>
                  </a:cubicBezTo>
                  <a:cubicBezTo>
                    <a:pt x="41" y="42"/>
                    <a:pt x="24" y="79"/>
                    <a:pt x="42" y="109"/>
                  </a:cubicBezTo>
                  <a:cubicBezTo>
                    <a:pt x="46" y="115"/>
                    <a:pt x="50" y="120"/>
                    <a:pt x="55" y="125"/>
                  </a:cubicBezTo>
                  <a:cubicBezTo>
                    <a:pt x="63" y="133"/>
                    <a:pt x="67" y="142"/>
                    <a:pt x="58" y="151"/>
                  </a:cubicBezTo>
                  <a:cubicBezTo>
                    <a:pt x="49" y="161"/>
                    <a:pt x="39" y="158"/>
                    <a:pt x="30" y="150"/>
                  </a:cubicBezTo>
                  <a:cubicBezTo>
                    <a:pt x="11" y="132"/>
                    <a:pt x="0" y="110"/>
                    <a:pt x="0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 rot="917999">
            <a:off x="3670375" y="1856460"/>
            <a:ext cx="1219038" cy="2124423"/>
            <a:chOff x="3882461" y="1977639"/>
            <a:chExt cx="1219038" cy="2124423"/>
          </a:xfrm>
        </p:grpSpPr>
        <p:sp>
          <p:nvSpPr>
            <p:cNvPr id="30" name="Rectangle 15">
              <a:extLst>
                <a:ext uri="{FF2B5EF4-FFF2-40B4-BE49-F238E27FC236}">
                  <a16:creationId xmlns:a16="http://schemas.microsoft.com/office/drawing/2014/main" id="{37F38F73-E923-43DE-9547-159844FC3721}"/>
                </a:ext>
              </a:extLst>
            </p:cNvPr>
            <p:cNvSpPr/>
            <p:nvPr/>
          </p:nvSpPr>
          <p:spPr>
            <a:xfrm rot="2633242">
              <a:off x="4352071" y="3431215"/>
              <a:ext cx="695033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B7772D24-C171-4741-8442-3713DAB849FD}"/>
                </a:ext>
              </a:extLst>
            </p:cNvPr>
            <p:cNvSpPr/>
            <p:nvPr/>
          </p:nvSpPr>
          <p:spPr>
            <a:xfrm>
              <a:off x="4406466" y="2610971"/>
              <a:ext cx="695033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45AF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33" name="Rectangle 15">
              <a:extLst>
                <a:ext uri="{FF2B5EF4-FFF2-40B4-BE49-F238E27FC236}">
                  <a16:creationId xmlns:a16="http://schemas.microsoft.com/office/drawing/2014/main" id="{6D196CB0-0E1A-498C-A83D-ABB07E07DE75}"/>
                </a:ext>
              </a:extLst>
            </p:cNvPr>
            <p:cNvSpPr/>
            <p:nvPr/>
          </p:nvSpPr>
          <p:spPr>
            <a:xfrm rot="18833242">
              <a:off x="3870368" y="1989732"/>
              <a:ext cx="695034" cy="670847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rgbClr val="0091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sp>
        <p:nvSpPr>
          <p:cNvPr id="27" name="Oval 97">
            <a:extLst>
              <a:ext uri="{FF2B5EF4-FFF2-40B4-BE49-F238E27FC236}">
                <a16:creationId xmlns:a16="http://schemas.microsoft.com/office/drawing/2014/main" id="{ECFEC133-8C40-4AC0-9777-C6DA49EFACC4}"/>
              </a:ext>
            </a:extLst>
          </p:cNvPr>
          <p:cNvSpPr/>
          <p:nvPr/>
        </p:nvSpPr>
        <p:spPr>
          <a:xfrm>
            <a:off x="4401518" y="3956584"/>
            <a:ext cx="536285" cy="536285"/>
          </a:xfrm>
          <a:prstGeom prst="ellipse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28" name="Oval 98">
            <a:extLst>
              <a:ext uri="{FF2B5EF4-FFF2-40B4-BE49-F238E27FC236}">
                <a16:creationId xmlns:a16="http://schemas.microsoft.com/office/drawing/2014/main" id="{49E1C9BB-DF21-4BD5-82BB-5F7CFF61B790}"/>
              </a:ext>
            </a:extLst>
          </p:cNvPr>
          <p:cNvSpPr/>
          <p:nvPr/>
        </p:nvSpPr>
        <p:spPr>
          <a:xfrm>
            <a:off x="4879957" y="2717795"/>
            <a:ext cx="536285" cy="536285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29" name="Oval 99">
            <a:extLst>
              <a:ext uri="{FF2B5EF4-FFF2-40B4-BE49-F238E27FC236}">
                <a16:creationId xmlns:a16="http://schemas.microsoft.com/office/drawing/2014/main" id="{63BCD960-6719-47E9-97D2-53BE02DF8DA9}"/>
              </a:ext>
            </a:extLst>
          </p:cNvPr>
          <p:cNvSpPr/>
          <p:nvPr/>
        </p:nvSpPr>
        <p:spPr>
          <a:xfrm>
            <a:off x="4307269" y="1535569"/>
            <a:ext cx="536285" cy="536285"/>
          </a:xfrm>
          <a:prstGeom prst="ellipse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34" name="Isosceles Triangle 8">
            <a:extLst>
              <a:ext uri="{FF2B5EF4-FFF2-40B4-BE49-F238E27FC236}">
                <a16:creationId xmlns:a16="http://schemas.microsoft.com/office/drawing/2014/main" id="{242FCB59-AB02-49AC-94F4-F6659901CEB6}"/>
              </a:ext>
            </a:extLst>
          </p:cNvPr>
          <p:cNvSpPr/>
          <p:nvPr/>
        </p:nvSpPr>
        <p:spPr>
          <a:xfrm rot="16200000">
            <a:off x="5059307" y="2865568"/>
            <a:ext cx="198920" cy="23716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D4E5592-2F64-47A3-9383-49E0E71E1235}"/>
              </a:ext>
            </a:extLst>
          </p:cNvPr>
          <p:cNvSpPr/>
          <p:nvPr/>
        </p:nvSpPr>
        <p:spPr>
          <a:xfrm>
            <a:off x="4558751" y="4137742"/>
            <a:ext cx="210968" cy="210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4482567" y="1684362"/>
            <a:ext cx="216000" cy="1864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grpSp>
        <p:nvGrpSpPr>
          <p:cNvPr id="37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5040183" y="1487957"/>
            <a:ext cx="3158271" cy="654592"/>
            <a:chOff x="4965551" y="1783849"/>
            <a:chExt cx="1780587" cy="872789"/>
          </a:xfrm>
        </p:grpSpPr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40" name="Group 118">
            <a:extLst>
              <a:ext uri="{FF2B5EF4-FFF2-40B4-BE49-F238E27FC236}">
                <a16:creationId xmlns:a16="http://schemas.microsoft.com/office/drawing/2014/main" id="{340CF43A-A0AE-428A-8A4F-D8161FAC4B38}"/>
              </a:ext>
            </a:extLst>
          </p:cNvPr>
          <p:cNvGrpSpPr/>
          <p:nvPr/>
        </p:nvGrpSpPr>
        <p:grpSpPr>
          <a:xfrm>
            <a:off x="5095036" y="3908971"/>
            <a:ext cx="3158271" cy="654592"/>
            <a:chOff x="4965551" y="1783849"/>
            <a:chExt cx="1780587" cy="872789"/>
          </a:xfrm>
        </p:grpSpPr>
        <p:sp>
          <p:nvSpPr>
            <p:cNvPr id="41" name="TextBox 21">
              <a:extLst>
                <a:ext uri="{FF2B5EF4-FFF2-40B4-BE49-F238E27FC236}">
                  <a16:creationId xmlns:a16="http://schemas.microsoft.com/office/drawing/2014/main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43" name="TextBox 23">
            <a:extLst>
              <a:ext uri="{FF2B5EF4-FFF2-40B4-BE49-F238E27FC236}">
                <a16:creationId xmlns:a16="http://schemas.microsoft.com/office/drawing/2014/main" id="{E837DF28-1DEA-4CBA-AC76-A35827F6648F}"/>
              </a:ext>
            </a:extLst>
          </p:cNvPr>
          <p:cNvSpPr txBox="1"/>
          <p:nvPr/>
        </p:nvSpPr>
        <p:spPr>
          <a:xfrm>
            <a:off x="498948" y="368528"/>
            <a:ext cx="6646655" cy="738664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40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grpSp>
        <p:nvGrpSpPr>
          <p:cNvPr id="45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5576469" y="2716582"/>
            <a:ext cx="3158271" cy="654592"/>
            <a:chOff x="4965551" y="1783849"/>
            <a:chExt cx="1780587" cy="872789"/>
          </a:xfrm>
        </p:grpSpPr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7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Contents Title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44" name="Rectángulo 43">
            <a:extLst>
              <a:ext uri="{FF2B5EF4-FFF2-40B4-BE49-F238E27FC236}">
                <a16:creationId xmlns:a16="http://schemas.microsoft.com/office/drawing/2014/main" id="{965D90BF-F136-4212-A518-FBF9CCC3135A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3DB07BB-BF3C-C237-A00B-899E7D61E626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8324851" y="4248185"/>
            <a:chExt cx="503186" cy="738206"/>
          </a:xfrm>
        </p:grpSpPr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E0194CA7-D61D-48D6-9743-55F0DEC222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id="{A117F0FC-2D17-4B87-A390-19B495B04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Freeform 4">
            <a:extLst>
              <a:ext uri="{FF2B5EF4-FFF2-40B4-BE49-F238E27FC236}">
                <a16:creationId xmlns:a16="http://schemas.microsoft.com/office/drawing/2014/main" id="{24930377-7C62-46E4-840F-AAC45B8A7BC9}"/>
              </a:ext>
            </a:extLst>
          </p:cNvPr>
          <p:cNvSpPr>
            <a:spLocks/>
          </p:cNvSpPr>
          <p:nvPr/>
        </p:nvSpPr>
        <p:spPr bwMode="auto">
          <a:xfrm>
            <a:off x="606425" y="1208088"/>
            <a:ext cx="3308351" cy="3759200"/>
          </a:xfrm>
          <a:custGeom>
            <a:avLst/>
            <a:gdLst>
              <a:gd name="T0" fmla="*/ 328 w 464"/>
              <a:gd name="T1" fmla="*/ 154 h 528"/>
              <a:gd name="T2" fmla="*/ 216 w 464"/>
              <a:gd name="T3" fmla="*/ 267 h 528"/>
              <a:gd name="T4" fmla="*/ 164 w 464"/>
              <a:gd name="T5" fmla="*/ 270 h 528"/>
              <a:gd name="T6" fmla="*/ 146 w 464"/>
              <a:gd name="T7" fmla="*/ 286 h 528"/>
              <a:gd name="T8" fmla="*/ 111 w 464"/>
              <a:gd name="T9" fmla="*/ 251 h 528"/>
              <a:gd name="T10" fmla="*/ 127 w 464"/>
              <a:gd name="T11" fmla="*/ 233 h 528"/>
              <a:gd name="T12" fmla="*/ 131 w 464"/>
              <a:gd name="T13" fmla="*/ 179 h 528"/>
              <a:gd name="T14" fmla="*/ 290 w 464"/>
              <a:gd name="T15" fmla="*/ 19 h 528"/>
              <a:gd name="T16" fmla="*/ 329 w 464"/>
              <a:gd name="T17" fmla="*/ 14 h 528"/>
              <a:gd name="T18" fmla="*/ 345 w 464"/>
              <a:gd name="T19" fmla="*/ 0 h 528"/>
              <a:gd name="T20" fmla="*/ 399 w 464"/>
              <a:gd name="T21" fmla="*/ 51 h 528"/>
              <a:gd name="T22" fmla="*/ 384 w 464"/>
              <a:gd name="T23" fmla="*/ 68 h 528"/>
              <a:gd name="T24" fmla="*/ 363 w 464"/>
              <a:gd name="T25" fmla="*/ 122 h 528"/>
              <a:gd name="T26" fmla="*/ 368 w 464"/>
              <a:gd name="T27" fmla="*/ 129 h 528"/>
              <a:gd name="T28" fmla="*/ 309 w 464"/>
              <a:gd name="T29" fmla="*/ 455 h 528"/>
              <a:gd name="T30" fmla="*/ 295 w 464"/>
              <a:gd name="T31" fmla="*/ 483 h 528"/>
              <a:gd name="T32" fmla="*/ 364 w 464"/>
              <a:gd name="T33" fmla="*/ 483 h 528"/>
              <a:gd name="T34" fmla="*/ 427 w 464"/>
              <a:gd name="T35" fmla="*/ 528 h 528"/>
              <a:gd name="T36" fmla="*/ 57 w 464"/>
              <a:gd name="T37" fmla="*/ 528 h 528"/>
              <a:gd name="T38" fmla="*/ 104 w 464"/>
              <a:gd name="T39" fmla="*/ 483 h 528"/>
              <a:gd name="T40" fmla="*/ 203 w 464"/>
              <a:gd name="T41" fmla="*/ 479 h 528"/>
              <a:gd name="T42" fmla="*/ 192 w 464"/>
              <a:gd name="T43" fmla="*/ 475 h 528"/>
              <a:gd name="T44" fmla="*/ 65 w 464"/>
              <a:gd name="T45" fmla="*/ 409 h 528"/>
              <a:gd name="T46" fmla="*/ 42 w 464"/>
              <a:gd name="T47" fmla="*/ 399 h 528"/>
              <a:gd name="T48" fmla="*/ 0 w 464"/>
              <a:gd name="T49" fmla="*/ 399 h 528"/>
              <a:gd name="T50" fmla="*/ 0 w 464"/>
              <a:gd name="T51" fmla="*/ 360 h 528"/>
              <a:gd name="T52" fmla="*/ 165 w 464"/>
              <a:gd name="T53" fmla="*/ 360 h 528"/>
              <a:gd name="T54" fmla="*/ 165 w 464"/>
              <a:gd name="T55" fmla="*/ 398 h 528"/>
              <a:gd name="T56" fmla="*/ 124 w 464"/>
              <a:gd name="T57" fmla="*/ 398 h 528"/>
              <a:gd name="T58" fmla="*/ 338 w 464"/>
              <a:gd name="T59" fmla="*/ 381 h 528"/>
              <a:gd name="T60" fmla="*/ 328 w 464"/>
              <a:gd name="T61" fmla="*/ 154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64" h="528">
                <a:moveTo>
                  <a:pt x="328" y="154"/>
                </a:moveTo>
                <a:cubicBezTo>
                  <a:pt x="291" y="191"/>
                  <a:pt x="254" y="229"/>
                  <a:pt x="216" y="267"/>
                </a:cubicBezTo>
                <a:cubicBezTo>
                  <a:pt x="192" y="292"/>
                  <a:pt x="192" y="292"/>
                  <a:pt x="164" y="270"/>
                </a:cubicBezTo>
                <a:cubicBezTo>
                  <a:pt x="158" y="275"/>
                  <a:pt x="152" y="281"/>
                  <a:pt x="146" y="286"/>
                </a:cubicBezTo>
                <a:cubicBezTo>
                  <a:pt x="134" y="274"/>
                  <a:pt x="123" y="263"/>
                  <a:pt x="111" y="251"/>
                </a:cubicBezTo>
                <a:cubicBezTo>
                  <a:pt x="116" y="245"/>
                  <a:pt x="121" y="239"/>
                  <a:pt x="127" y="233"/>
                </a:cubicBezTo>
                <a:cubicBezTo>
                  <a:pt x="106" y="205"/>
                  <a:pt x="105" y="205"/>
                  <a:pt x="131" y="179"/>
                </a:cubicBezTo>
                <a:cubicBezTo>
                  <a:pt x="184" y="126"/>
                  <a:pt x="238" y="73"/>
                  <a:pt x="290" y="19"/>
                </a:cubicBezTo>
                <a:cubicBezTo>
                  <a:pt x="302" y="8"/>
                  <a:pt x="313" y="1"/>
                  <a:pt x="329" y="14"/>
                </a:cubicBezTo>
                <a:cubicBezTo>
                  <a:pt x="334" y="9"/>
                  <a:pt x="340" y="4"/>
                  <a:pt x="345" y="0"/>
                </a:cubicBezTo>
                <a:cubicBezTo>
                  <a:pt x="363" y="17"/>
                  <a:pt x="380" y="34"/>
                  <a:pt x="399" y="51"/>
                </a:cubicBezTo>
                <a:cubicBezTo>
                  <a:pt x="393" y="57"/>
                  <a:pt x="389" y="62"/>
                  <a:pt x="384" y="68"/>
                </a:cubicBezTo>
                <a:cubicBezTo>
                  <a:pt x="405" y="96"/>
                  <a:pt x="373" y="104"/>
                  <a:pt x="363" y="122"/>
                </a:cubicBezTo>
                <a:cubicBezTo>
                  <a:pt x="364" y="124"/>
                  <a:pt x="366" y="127"/>
                  <a:pt x="368" y="129"/>
                </a:cubicBezTo>
                <a:cubicBezTo>
                  <a:pt x="464" y="232"/>
                  <a:pt x="435" y="393"/>
                  <a:pt x="309" y="455"/>
                </a:cubicBezTo>
                <a:cubicBezTo>
                  <a:pt x="298" y="461"/>
                  <a:pt x="288" y="465"/>
                  <a:pt x="295" y="483"/>
                </a:cubicBezTo>
                <a:cubicBezTo>
                  <a:pt x="317" y="483"/>
                  <a:pt x="341" y="483"/>
                  <a:pt x="364" y="483"/>
                </a:cubicBezTo>
                <a:cubicBezTo>
                  <a:pt x="409" y="483"/>
                  <a:pt x="409" y="483"/>
                  <a:pt x="427" y="528"/>
                </a:cubicBezTo>
                <a:cubicBezTo>
                  <a:pt x="303" y="528"/>
                  <a:pt x="180" y="528"/>
                  <a:pt x="57" y="528"/>
                </a:cubicBezTo>
                <a:cubicBezTo>
                  <a:pt x="59" y="497"/>
                  <a:pt x="74" y="483"/>
                  <a:pt x="104" y="483"/>
                </a:cubicBezTo>
                <a:cubicBezTo>
                  <a:pt x="137" y="483"/>
                  <a:pt x="169" y="483"/>
                  <a:pt x="203" y="479"/>
                </a:cubicBezTo>
                <a:cubicBezTo>
                  <a:pt x="199" y="478"/>
                  <a:pt x="196" y="475"/>
                  <a:pt x="192" y="475"/>
                </a:cubicBezTo>
                <a:cubicBezTo>
                  <a:pt x="142" y="468"/>
                  <a:pt x="100" y="446"/>
                  <a:pt x="65" y="409"/>
                </a:cubicBezTo>
                <a:cubicBezTo>
                  <a:pt x="60" y="403"/>
                  <a:pt x="50" y="400"/>
                  <a:pt x="42" y="399"/>
                </a:cubicBezTo>
                <a:cubicBezTo>
                  <a:pt x="29" y="397"/>
                  <a:pt x="15" y="399"/>
                  <a:pt x="0" y="399"/>
                </a:cubicBezTo>
                <a:cubicBezTo>
                  <a:pt x="0" y="385"/>
                  <a:pt x="0" y="373"/>
                  <a:pt x="0" y="360"/>
                </a:cubicBezTo>
                <a:cubicBezTo>
                  <a:pt x="55" y="360"/>
                  <a:pt x="109" y="360"/>
                  <a:pt x="165" y="360"/>
                </a:cubicBezTo>
                <a:cubicBezTo>
                  <a:pt x="165" y="372"/>
                  <a:pt x="165" y="384"/>
                  <a:pt x="165" y="398"/>
                </a:cubicBezTo>
                <a:cubicBezTo>
                  <a:pt x="151" y="398"/>
                  <a:pt x="139" y="398"/>
                  <a:pt x="124" y="398"/>
                </a:cubicBezTo>
                <a:cubicBezTo>
                  <a:pt x="171" y="444"/>
                  <a:pt x="275" y="450"/>
                  <a:pt x="338" y="381"/>
                </a:cubicBezTo>
                <a:cubicBezTo>
                  <a:pt x="398" y="316"/>
                  <a:pt x="394" y="207"/>
                  <a:pt x="328" y="15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 idx="4294967295"/>
          </p:nvPr>
        </p:nvSpPr>
        <p:spPr>
          <a:xfrm>
            <a:off x="1150394" y="258737"/>
            <a:ext cx="7570788" cy="703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91EA"/>
                </a:solidFill>
              </a:rPr>
              <a:t>This is a slide title</a:t>
            </a:r>
            <a:endParaRPr sz="3200" dirty="0">
              <a:solidFill>
                <a:srgbClr val="0091EA"/>
              </a:solidFill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4294967295"/>
          </p:nvPr>
        </p:nvSpPr>
        <p:spPr>
          <a:xfrm>
            <a:off x="586896" y="1311301"/>
            <a:ext cx="3733644" cy="35734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lvl="0" rtl="0">
              <a:spcBef>
                <a:spcPts val="600"/>
              </a:spcBef>
              <a:spcAft>
                <a:spcPts val="0"/>
              </a:spcAft>
              <a:buSzPts val="2400"/>
            </a:pPr>
            <a:r>
              <a:rPr lang="en" sz="2400" dirty="0">
                <a:solidFill>
                  <a:srgbClr val="0091EA"/>
                </a:solidFill>
                <a:latin typeface="Arial Narrow" panose="020B0606020202030204" pitchFamily="34" charset="0"/>
              </a:rPr>
              <a:t>Here you have a list of items</a:t>
            </a:r>
            <a:endParaRPr sz="2400" dirty="0">
              <a:solidFill>
                <a:srgbClr val="0091EA"/>
              </a:solidFill>
              <a:latin typeface="Arial Narrow" panose="020B0606020202030204" pitchFamily="34" charset="0"/>
            </a:endParaRPr>
          </a:p>
          <a:p>
            <a:pPr marL="76200" lvl="0" rtl="0"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" sz="2400" dirty="0">
                <a:solidFill>
                  <a:srgbClr val="0091EA"/>
                </a:solidFill>
                <a:latin typeface="Arial Narrow" panose="020B0606020202030204" pitchFamily="34" charset="0"/>
              </a:rPr>
              <a:t>And some text</a:t>
            </a:r>
            <a:endParaRPr sz="2400" dirty="0">
              <a:solidFill>
                <a:srgbClr val="0091EA"/>
              </a:solidFill>
              <a:latin typeface="Arial Narrow" panose="020B0606020202030204" pitchFamily="34" charset="0"/>
            </a:endParaRPr>
          </a:p>
          <a:p>
            <a:pPr marL="76200" lvl="0" rtl="0"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en" sz="2400" dirty="0">
                <a:solidFill>
                  <a:srgbClr val="0091EA"/>
                </a:solidFill>
                <a:latin typeface="Arial Narrow" panose="020B0606020202030204" pitchFamily="34" charset="0"/>
              </a:rPr>
              <a:t>But remember not to overload your slides with content</a:t>
            </a:r>
            <a:endParaRPr sz="2400" dirty="0">
              <a:solidFill>
                <a:srgbClr val="0091EA"/>
              </a:solidFill>
              <a:latin typeface="Arial Narrow" panose="020B0606020202030204" pitchFamily="34" charset="0"/>
            </a:endParaRPr>
          </a:p>
          <a:p>
            <a:pPr marL="0" lvl="0" rtl="0">
              <a:spcBef>
                <a:spcPts val="600"/>
              </a:spcBef>
              <a:spcAft>
                <a:spcPts val="0"/>
              </a:spcAft>
            </a:pPr>
            <a:endParaRPr sz="2400" dirty="0">
              <a:solidFill>
                <a:srgbClr val="45AFF0"/>
              </a:solidFill>
              <a:latin typeface="Arial Narrow" panose="020B0606020202030204" pitchFamily="34" charset="0"/>
            </a:endParaRPr>
          </a:p>
          <a:p>
            <a:pPr marL="0" lvl="0" rtl="0">
              <a:spcBef>
                <a:spcPts val="600"/>
              </a:spcBef>
              <a:spcAft>
                <a:spcPts val="0"/>
              </a:spcAft>
            </a:pPr>
            <a:r>
              <a:rPr lang="en" sz="2400" dirty="0">
                <a:solidFill>
                  <a:srgbClr val="45AFF0"/>
                </a:solidFill>
                <a:latin typeface="Arial Narrow" panose="020B0606020202030204" pitchFamily="34" charset="0"/>
              </a:rPr>
              <a:t>Your audience will listen to you or read the content, but won’t do both. </a:t>
            </a:r>
            <a:endParaRPr sz="2400" dirty="0">
              <a:solidFill>
                <a:srgbClr val="45AFF0"/>
              </a:solidFill>
              <a:latin typeface="Arial Narrow" panose="020B0606020202030204" pitchFamily="34" charset="0"/>
            </a:endParaRPr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5D3F2B4-FFFC-483D-BD25-F0E6D3CAF0DA}"/>
              </a:ext>
            </a:extLst>
          </p:cNvPr>
          <p:cNvSpPr/>
          <p:nvPr/>
        </p:nvSpPr>
        <p:spPr>
          <a:xfrm>
            <a:off x="586896" y="932299"/>
            <a:ext cx="8164234" cy="522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5E971E2-493F-40F6-BED5-D79D1C86018C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8BA86FCC-6886-42D8-9A06-3DAA57D3F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3AFD3C00-5D4A-4CA9-8528-63796D5B2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F2AF9C12-2008-4FA1-A3C7-F642A5E73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AutoShape 2">
            <a:extLst>
              <a:ext uri="{FF2B5EF4-FFF2-40B4-BE49-F238E27FC236}">
                <a16:creationId xmlns:a16="http://schemas.microsoft.com/office/drawing/2014/main" id="{F7892FC4-D259-42CC-BEB0-58A79EF3B08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629150" y="1398588"/>
            <a:ext cx="3657600" cy="33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B4383CA4-FD42-4F73-94F0-E5BF7D4018FE}"/>
              </a:ext>
            </a:extLst>
          </p:cNvPr>
          <p:cNvSpPr>
            <a:spLocks noEditPoints="1"/>
          </p:cNvSpPr>
          <p:nvPr/>
        </p:nvSpPr>
        <p:spPr bwMode="auto">
          <a:xfrm>
            <a:off x="6854825" y="1398588"/>
            <a:ext cx="1452563" cy="3440112"/>
          </a:xfrm>
          <a:custGeom>
            <a:avLst/>
            <a:gdLst>
              <a:gd name="T0" fmla="*/ 31 w 212"/>
              <a:gd name="T1" fmla="*/ 259 h 502"/>
              <a:gd name="T2" fmla="*/ 31 w 212"/>
              <a:gd name="T3" fmla="*/ 107 h 502"/>
              <a:gd name="T4" fmla="*/ 19 w 212"/>
              <a:gd name="T5" fmla="*/ 80 h 502"/>
              <a:gd name="T6" fmla="*/ 7 w 212"/>
              <a:gd name="T7" fmla="*/ 31 h 502"/>
              <a:gd name="T8" fmla="*/ 49 w 212"/>
              <a:gd name="T9" fmla="*/ 1 h 502"/>
              <a:gd name="T10" fmla="*/ 163 w 212"/>
              <a:gd name="T11" fmla="*/ 1 h 502"/>
              <a:gd name="T12" fmla="*/ 205 w 212"/>
              <a:gd name="T13" fmla="*/ 31 h 502"/>
              <a:gd name="T14" fmla="*/ 192 w 212"/>
              <a:gd name="T15" fmla="*/ 80 h 502"/>
              <a:gd name="T16" fmla="*/ 180 w 212"/>
              <a:gd name="T17" fmla="*/ 107 h 502"/>
              <a:gd name="T18" fmla="*/ 180 w 212"/>
              <a:gd name="T19" fmla="*/ 411 h 502"/>
              <a:gd name="T20" fmla="*/ 81 w 212"/>
              <a:gd name="T21" fmla="*/ 485 h 502"/>
              <a:gd name="T22" fmla="*/ 31 w 212"/>
              <a:gd name="T23" fmla="*/ 413 h 502"/>
              <a:gd name="T24" fmla="*/ 31 w 212"/>
              <a:gd name="T25" fmla="*/ 259 h 502"/>
              <a:gd name="T26" fmla="*/ 131 w 212"/>
              <a:gd name="T27" fmla="*/ 289 h 502"/>
              <a:gd name="T28" fmla="*/ 132 w 212"/>
              <a:gd name="T29" fmla="*/ 173 h 502"/>
              <a:gd name="T30" fmla="*/ 106 w 212"/>
              <a:gd name="T31" fmla="*/ 149 h 502"/>
              <a:gd name="T32" fmla="*/ 80 w 212"/>
              <a:gd name="T33" fmla="*/ 171 h 502"/>
              <a:gd name="T34" fmla="*/ 80 w 212"/>
              <a:gd name="T35" fmla="*/ 405 h 502"/>
              <a:gd name="T36" fmla="*/ 105 w 212"/>
              <a:gd name="T37" fmla="*/ 436 h 502"/>
              <a:gd name="T38" fmla="*/ 131 w 212"/>
              <a:gd name="T39" fmla="*/ 404 h 502"/>
              <a:gd name="T40" fmla="*/ 131 w 212"/>
              <a:gd name="T41" fmla="*/ 289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2" h="502">
                <a:moveTo>
                  <a:pt x="31" y="259"/>
                </a:moveTo>
                <a:cubicBezTo>
                  <a:pt x="31" y="208"/>
                  <a:pt x="32" y="158"/>
                  <a:pt x="31" y="107"/>
                </a:cubicBezTo>
                <a:cubicBezTo>
                  <a:pt x="30" y="98"/>
                  <a:pt x="25" y="87"/>
                  <a:pt x="19" y="80"/>
                </a:cubicBezTo>
                <a:cubicBezTo>
                  <a:pt x="6" y="66"/>
                  <a:pt x="0" y="50"/>
                  <a:pt x="7" y="31"/>
                </a:cubicBezTo>
                <a:cubicBezTo>
                  <a:pt x="14" y="11"/>
                  <a:pt x="29" y="1"/>
                  <a:pt x="49" y="1"/>
                </a:cubicBezTo>
                <a:cubicBezTo>
                  <a:pt x="87" y="0"/>
                  <a:pt x="125" y="0"/>
                  <a:pt x="163" y="1"/>
                </a:cubicBezTo>
                <a:cubicBezTo>
                  <a:pt x="184" y="1"/>
                  <a:pt x="199" y="12"/>
                  <a:pt x="205" y="31"/>
                </a:cubicBezTo>
                <a:cubicBezTo>
                  <a:pt x="212" y="50"/>
                  <a:pt x="208" y="68"/>
                  <a:pt x="192" y="80"/>
                </a:cubicBezTo>
                <a:cubicBezTo>
                  <a:pt x="182" y="88"/>
                  <a:pt x="180" y="96"/>
                  <a:pt x="180" y="107"/>
                </a:cubicBezTo>
                <a:cubicBezTo>
                  <a:pt x="181" y="208"/>
                  <a:pt x="181" y="310"/>
                  <a:pt x="180" y="411"/>
                </a:cubicBezTo>
                <a:cubicBezTo>
                  <a:pt x="180" y="466"/>
                  <a:pt x="131" y="502"/>
                  <a:pt x="81" y="485"/>
                </a:cubicBezTo>
                <a:cubicBezTo>
                  <a:pt x="51" y="474"/>
                  <a:pt x="32" y="447"/>
                  <a:pt x="31" y="413"/>
                </a:cubicBezTo>
                <a:cubicBezTo>
                  <a:pt x="31" y="361"/>
                  <a:pt x="31" y="310"/>
                  <a:pt x="31" y="259"/>
                </a:cubicBezTo>
                <a:close/>
                <a:moveTo>
                  <a:pt x="131" y="289"/>
                </a:moveTo>
                <a:cubicBezTo>
                  <a:pt x="131" y="250"/>
                  <a:pt x="131" y="211"/>
                  <a:pt x="132" y="173"/>
                </a:cubicBezTo>
                <a:cubicBezTo>
                  <a:pt x="132" y="153"/>
                  <a:pt x="122" y="149"/>
                  <a:pt x="106" y="149"/>
                </a:cubicBezTo>
                <a:cubicBezTo>
                  <a:pt x="90" y="149"/>
                  <a:pt x="80" y="153"/>
                  <a:pt x="80" y="171"/>
                </a:cubicBezTo>
                <a:cubicBezTo>
                  <a:pt x="80" y="249"/>
                  <a:pt x="80" y="327"/>
                  <a:pt x="80" y="405"/>
                </a:cubicBezTo>
                <a:cubicBezTo>
                  <a:pt x="80" y="423"/>
                  <a:pt x="91" y="435"/>
                  <a:pt x="105" y="436"/>
                </a:cubicBezTo>
                <a:cubicBezTo>
                  <a:pt x="121" y="436"/>
                  <a:pt x="131" y="424"/>
                  <a:pt x="131" y="404"/>
                </a:cubicBezTo>
                <a:cubicBezTo>
                  <a:pt x="132" y="366"/>
                  <a:pt x="131" y="327"/>
                  <a:pt x="131" y="28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1B7A125-42A1-AB01-684F-913F8A5CC737}"/>
              </a:ext>
            </a:extLst>
          </p:cNvPr>
          <p:cNvGrpSpPr/>
          <p:nvPr/>
        </p:nvGrpSpPr>
        <p:grpSpPr>
          <a:xfrm>
            <a:off x="4540250" y="1727200"/>
            <a:ext cx="2390775" cy="3022600"/>
            <a:chOff x="4540250" y="1727200"/>
            <a:chExt cx="2390775" cy="3022600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F0E76724-AFF5-452D-97A8-CC8DB0C07A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0250" y="1727200"/>
              <a:ext cx="2390775" cy="3022600"/>
            </a:xfrm>
            <a:custGeom>
              <a:avLst/>
              <a:gdLst>
                <a:gd name="T0" fmla="*/ 175 w 349"/>
                <a:gd name="T1" fmla="*/ 1 h 441"/>
                <a:gd name="T2" fmla="*/ 217 w 349"/>
                <a:gd name="T3" fmla="*/ 1 h 441"/>
                <a:gd name="T4" fmla="*/ 259 w 349"/>
                <a:gd name="T5" fmla="*/ 27 h 441"/>
                <a:gd name="T6" fmla="*/ 249 w 349"/>
                <a:gd name="T7" fmla="*/ 74 h 441"/>
                <a:gd name="T8" fmla="*/ 258 w 349"/>
                <a:gd name="T9" fmla="*/ 141 h 441"/>
                <a:gd name="T10" fmla="*/ 331 w 349"/>
                <a:gd name="T11" fmla="*/ 321 h 441"/>
                <a:gd name="T12" fmla="*/ 177 w 349"/>
                <a:gd name="T13" fmla="*/ 441 h 441"/>
                <a:gd name="T14" fmla="*/ 19 w 349"/>
                <a:gd name="T15" fmla="*/ 323 h 441"/>
                <a:gd name="T16" fmla="*/ 89 w 349"/>
                <a:gd name="T17" fmla="*/ 143 h 441"/>
                <a:gd name="T18" fmla="*/ 109 w 349"/>
                <a:gd name="T19" fmla="*/ 111 h 441"/>
                <a:gd name="T20" fmla="*/ 100 w 349"/>
                <a:gd name="T21" fmla="*/ 73 h 441"/>
                <a:gd name="T22" fmla="*/ 90 w 349"/>
                <a:gd name="T23" fmla="*/ 27 h 441"/>
                <a:gd name="T24" fmla="*/ 127 w 349"/>
                <a:gd name="T25" fmla="*/ 1 h 441"/>
                <a:gd name="T26" fmla="*/ 175 w 349"/>
                <a:gd name="T27" fmla="*/ 1 h 441"/>
                <a:gd name="T28" fmla="*/ 175 w 349"/>
                <a:gd name="T29" fmla="*/ 1 h 441"/>
                <a:gd name="T30" fmla="*/ 173 w 349"/>
                <a:gd name="T31" fmla="*/ 224 h 441"/>
                <a:gd name="T32" fmla="*/ 173 w 349"/>
                <a:gd name="T33" fmla="*/ 224 h 441"/>
                <a:gd name="T34" fmla="*/ 101 w 349"/>
                <a:gd name="T35" fmla="*/ 224 h 441"/>
                <a:gd name="T36" fmla="*/ 75 w 349"/>
                <a:gd name="T37" fmla="*/ 241 h 441"/>
                <a:gd name="T38" fmla="*/ 112 w 349"/>
                <a:gd name="T39" fmla="*/ 366 h 441"/>
                <a:gd name="T40" fmla="*/ 243 w 349"/>
                <a:gd name="T41" fmla="*/ 362 h 441"/>
                <a:gd name="T42" fmla="*/ 272 w 349"/>
                <a:gd name="T43" fmla="*/ 237 h 441"/>
                <a:gd name="T44" fmla="*/ 253 w 349"/>
                <a:gd name="T45" fmla="*/ 225 h 441"/>
                <a:gd name="T46" fmla="*/ 173 w 349"/>
                <a:gd name="T47" fmla="*/ 2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9" h="441">
                  <a:moveTo>
                    <a:pt x="175" y="1"/>
                  </a:moveTo>
                  <a:cubicBezTo>
                    <a:pt x="189" y="1"/>
                    <a:pt x="203" y="1"/>
                    <a:pt x="217" y="1"/>
                  </a:cubicBezTo>
                  <a:cubicBezTo>
                    <a:pt x="236" y="1"/>
                    <a:pt x="251" y="9"/>
                    <a:pt x="259" y="27"/>
                  </a:cubicBezTo>
                  <a:cubicBezTo>
                    <a:pt x="266" y="44"/>
                    <a:pt x="262" y="60"/>
                    <a:pt x="249" y="74"/>
                  </a:cubicBezTo>
                  <a:cubicBezTo>
                    <a:pt x="233" y="92"/>
                    <a:pt x="238" y="129"/>
                    <a:pt x="258" y="141"/>
                  </a:cubicBezTo>
                  <a:cubicBezTo>
                    <a:pt x="319" y="178"/>
                    <a:pt x="349" y="252"/>
                    <a:pt x="331" y="321"/>
                  </a:cubicBezTo>
                  <a:cubicBezTo>
                    <a:pt x="311" y="392"/>
                    <a:pt x="249" y="440"/>
                    <a:pt x="177" y="441"/>
                  </a:cubicBezTo>
                  <a:cubicBezTo>
                    <a:pt x="103" y="441"/>
                    <a:pt x="40" y="394"/>
                    <a:pt x="19" y="323"/>
                  </a:cubicBezTo>
                  <a:cubicBezTo>
                    <a:pt x="0" y="254"/>
                    <a:pt x="28" y="180"/>
                    <a:pt x="89" y="143"/>
                  </a:cubicBezTo>
                  <a:cubicBezTo>
                    <a:pt x="102" y="135"/>
                    <a:pt x="113" y="128"/>
                    <a:pt x="109" y="111"/>
                  </a:cubicBezTo>
                  <a:cubicBezTo>
                    <a:pt x="107" y="98"/>
                    <a:pt x="114" y="84"/>
                    <a:pt x="100" y="73"/>
                  </a:cubicBezTo>
                  <a:cubicBezTo>
                    <a:pt x="86" y="61"/>
                    <a:pt x="83" y="44"/>
                    <a:pt x="90" y="27"/>
                  </a:cubicBezTo>
                  <a:cubicBezTo>
                    <a:pt x="97" y="11"/>
                    <a:pt x="110" y="2"/>
                    <a:pt x="127" y="1"/>
                  </a:cubicBezTo>
                  <a:cubicBezTo>
                    <a:pt x="143" y="0"/>
                    <a:pt x="159" y="1"/>
                    <a:pt x="175" y="1"/>
                  </a:cubicBezTo>
                  <a:cubicBezTo>
                    <a:pt x="175" y="1"/>
                    <a:pt x="175" y="1"/>
                    <a:pt x="175" y="1"/>
                  </a:cubicBezTo>
                  <a:close/>
                  <a:moveTo>
                    <a:pt x="173" y="224"/>
                  </a:moveTo>
                  <a:cubicBezTo>
                    <a:pt x="173" y="224"/>
                    <a:pt x="173" y="224"/>
                    <a:pt x="173" y="224"/>
                  </a:cubicBezTo>
                  <a:cubicBezTo>
                    <a:pt x="149" y="224"/>
                    <a:pt x="125" y="225"/>
                    <a:pt x="101" y="224"/>
                  </a:cubicBezTo>
                  <a:cubicBezTo>
                    <a:pt x="87" y="223"/>
                    <a:pt x="80" y="229"/>
                    <a:pt x="75" y="241"/>
                  </a:cubicBezTo>
                  <a:cubicBezTo>
                    <a:pt x="58" y="285"/>
                    <a:pt x="73" y="337"/>
                    <a:pt x="112" y="366"/>
                  </a:cubicBezTo>
                  <a:cubicBezTo>
                    <a:pt x="151" y="394"/>
                    <a:pt x="205" y="393"/>
                    <a:pt x="243" y="362"/>
                  </a:cubicBezTo>
                  <a:cubicBezTo>
                    <a:pt x="279" y="332"/>
                    <a:pt x="292" y="279"/>
                    <a:pt x="272" y="237"/>
                  </a:cubicBezTo>
                  <a:cubicBezTo>
                    <a:pt x="269" y="231"/>
                    <a:pt x="260" y="225"/>
                    <a:pt x="253" y="225"/>
                  </a:cubicBezTo>
                  <a:cubicBezTo>
                    <a:pt x="226" y="223"/>
                    <a:pt x="200" y="224"/>
                    <a:pt x="173" y="22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C1BF2622-9D37-4AD3-95B3-9735CA20F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7650" y="3317875"/>
              <a:ext cx="411163" cy="411162"/>
            </a:xfrm>
            <a:custGeom>
              <a:avLst/>
              <a:gdLst>
                <a:gd name="T0" fmla="*/ 30 w 60"/>
                <a:gd name="T1" fmla="*/ 1 h 60"/>
                <a:gd name="T2" fmla="*/ 59 w 60"/>
                <a:gd name="T3" fmla="*/ 29 h 60"/>
                <a:gd name="T4" fmla="*/ 30 w 60"/>
                <a:gd name="T5" fmla="*/ 60 h 60"/>
                <a:gd name="T6" fmla="*/ 0 w 60"/>
                <a:gd name="T7" fmla="*/ 29 h 60"/>
                <a:gd name="T8" fmla="*/ 30 w 60"/>
                <a:gd name="T9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30" y="1"/>
                  </a:moveTo>
                  <a:cubicBezTo>
                    <a:pt x="46" y="0"/>
                    <a:pt x="59" y="13"/>
                    <a:pt x="59" y="29"/>
                  </a:cubicBezTo>
                  <a:cubicBezTo>
                    <a:pt x="60" y="46"/>
                    <a:pt x="46" y="60"/>
                    <a:pt x="30" y="60"/>
                  </a:cubicBezTo>
                  <a:cubicBezTo>
                    <a:pt x="14" y="60"/>
                    <a:pt x="0" y="46"/>
                    <a:pt x="0" y="29"/>
                  </a:cubicBezTo>
                  <a:cubicBezTo>
                    <a:pt x="1" y="13"/>
                    <a:pt x="13" y="1"/>
                    <a:pt x="30" y="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08603889-D52F-435C-8AD9-CEC59FE05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3673475"/>
              <a:ext cx="307975" cy="342900"/>
            </a:xfrm>
            <a:custGeom>
              <a:avLst/>
              <a:gdLst>
                <a:gd name="T0" fmla="*/ 26 w 45"/>
                <a:gd name="T1" fmla="*/ 0 h 50"/>
                <a:gd name="T2" fmla="*/ 43 w 45"/>
                <a:gd name="T3" fmla="*/ 26 h 50"/>
                <a:gd name="T4" fmla="*/ 21 w 45"/>
                <a:gd name="T5" fmla="*/ 47 h 50"/>
                <a:gd name="T6" fmla="*/ 0 w 45"/>
                <a:gd name="T7" fmla="*/ 26 h 50"/>
                <a:gd name="T8" fmla="*/ 16 w 45"/>
                <a:gd name="T9" fmla="*/ 0 h 50"/>
                <a:gd name="T10" fmla="*/ 26 w 45"/>
                <a:gd name="T1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0">
                  <a:moveTo>
                    <a:pt x="26" y="0"/>
                  </a:moveTo>
                  <a:cubicBezTo>
                    <a:pt x="32" y="9"/>
                    <a:pt x="42" y="17"/>
                    <a:pt x="43" y="26"/>
                  </a:cubicBezTo>
                  <a:cubicBezTo>
                    <a:pt x="45" y="39"/>
                    <a:pt x="34" y="50"/>
                    <a:pt x="21" y="47"/>
                  </a:cubicBezTo>
                  <a:cubicBezTo>
                    <a:pt x="12" y="45"/>
                    <a:pt x="1" y="34"/>
                    <a:pt x="0" y="26"/>
                  </a:cubicBezTo>
                  <a:cubicBezTo>
                    <a:pt x="0" y="18"/>
                    <a:pt x="10" y="9"/>
                    <a:pt x="16" y="0"/>
                  </a:cubicBezTo>
                  <a:cubicBezTo>
                    <a:pt x="19" y="0"/>
                    <a:pt x="23" y="0"/>
                    <a:pt x="2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8"/>
          <p:cNvSpPr txBox="1">
            <a:spLocks noGrp="1"/>
          </p:cNvSpPr>
          <p:nvPr>
            <p:ph type="title"/>
          </p:nvPr>
        </p:nvSpPr>
        <p:spPr>
          <a:xfrm>
            <a:off x="559600" y="1194575"/>
            <a:ext cx="3050400" cy="15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/>
              <a:t>A Pictures Always Reinforces the Concept</a:t>
            </a:r>
            <a:endParaRPr sz="3600" b="1" dirty="0"/>
          </a:p>
        </p:txBody>
      </p:sp>
      <p:sp>
        <p:nvSpPr>
          <p:cNvPr id="1208" name="Google Shape;1208;p38"/>
          <p:cNvSpPr txBox="1">
            <a:spLocks noGrp="1"/>
          </p:cNvSpPr>
          <p:nvPr>
            <p:ph type="subTitle" idx="1"/>
          </p:nvPr>
        </p:nvSpPr>
        <p:spPr>
          <a:xfrm>
            <a:off x="592950" y="3016250"/>
            <a:ext cx="2983700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Arial Narrow" panose="020B0606020202030204" pitchFamily="34" charset="0"/>
              </a:rPr>
              <a:t>Images reveal large amounts of data, so remember: use an image instead of long texts</a:t>
            </a:r>
            <a:endParaRPr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Google Shape;1208;p38">
            <a:extLst>
              <a:ext uri="{FF2B5EF4-FFF2-40B4-BE49-F238E27FC236}">
                <a16:creationId xmlns:a16="http://schemas.microsoft.com/office/drawing/2014/main" id="{EFE0E7D6-F2F4-4CF7-BB06-49BE99663F48}"/>
              </a:ext>
            </a:extLst>
          </p:cNvPr>
          <p:cNvSpPr txBox="1">
            <a:spLocks/>
          </p:cNvSpPr>
          <p:nvPr/>
        </p:nvSpPr>
        <p:spPr>
          <a:xfrm>
            <a:off x="592950" y="3936225"/>
            <a:ext cx="3506485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Images reveal large amounts of data, so remember: use an image instead of long texts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FAFA17CF-F1A7-4335-BD2F-43A4C715F37B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46ACEE5F-0147-499B-B121-C38419BE4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73CD6A3-1BAB-4125-ADD6-D6359E14F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7CEBB9F6-A52E-4646-9F4C-53B7880F0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EAC74D40-A5F5-4F3D-9DB8-D4985BCE4F1D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1417EEEF-FF27-4616-BA67-B069B9AD6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E56CB0F4-6722-469F-9396-6F3270A13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F2EB7EB9-37A1-4E85-9B38-A4C7E971B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AC8FAD90-7775-4F8C-B497-8BF339176849}"/>
              </a:ext>
            </a:extLst>
          </p:cNvPr>
          <p:cNvSpPr>
            <a:spLocks/>
          </p:cNvSpPr>
          <p:nvPr/>
        </p:nvSpPr>
        <p:spPr bwMode="auto">
          <a:xfrm>
            <a:off x="5913438" y="2584450"/>
            <a:ext cx="2695575" cy="2292350"/>
          </a:xfrm>
          <a:custGeom>
            <a:avLst/>
            <a:gdLst>
              <a:gd name="T0" fmla="*/ 186 w 326"/>
              <a:gd name="T1" fmla="*/ 275 h 277"/>
              <a:gd name="T2" fmla="*/ 115 w 326"/>
              <a:gd name="T3" fmla="*/ 275 h 277"/>
              <a:gd name="T4" fmla="*/ 120 w 326"/>
              <a:gd name="T5" fmla="*/ 203 h 277"/>
              <a:gd name="T6" fmla="*/ 71 w 326"/>
              <a:gd name="T7" fmla="*/ 181 h 277"/>
              <a:gd name="T8" fmla="*/ 8 w 326"/>
              <a:gd name="T9" fmla="*/ 118 h 277"/>
              <a:gd name="T10" fmla="*/ 20 w 326"/>
              <a:gd name="T11" fmla="*/ 75 h 277"/>
              <a:gd name="T12" fmla="*/ 62 w 326"/>
              <a:gd name="T13" fmla="*/ 86 h 277"/>
              <a:gd name="T14" fmla="*/ 166 w 326"/>
              <a:gd name="T15" fmla="*/ 144 h 277"/>
              <a:gd name="T16" fmla="*/ 172 w 326"/>
              <a:gd name="T17" fmla="*/ 25 h 277"/>
              <a:gd name="T18" fmla="*/ 276 w 326"/>
              <a:gd name="T19" fmla="*/ 36 h 277"/>
              <a:gd name="T20" fmla="*/ 262 w 326"/>
              <a:gd name="T21" fmla="*/ 149 h 277"/>
              <a:gd name="T22" fmla="*/ 319 w 326"/>
              <a:gd name="T23" fmla="*/ 276 h 277"/>
              <a:gd name="T24" fmla="*/ 259 w 326"/>
              <a:gd name="T25" fmla="*/ 276 h 277"/>
              <a:gd name="T26" fmla="*/ 248 w 326"/>
              <a:gd name="T27" fmla="*/ 265 h 277"/>
              <a:gd name="T28" fmla="*/ 231 w 326"/>
              <a:gd name="T29" fmla="*/ 212 h 277"/>
              <a:gd name="T30" fmla="*/ 236 w 326"/>
              <a:gd name="T31" fmla="*/ 193 h 277"/>
              <a:gd name="T32" fmla="*/ 231 w 326"/>
              <a:gd name="T33" fmla="*/ 170 h 277"/>
              <a:gd name="T34" fmla="*/ 208 w 326"/>
              <a:gd name="T35" fmla="*/ 169 h 277"/>
              <a:gd name="T36" fmla="*/ 200 w 326"/>
              <a:gd name="T37" fmla="*/ 190 h 277"/>
              <a:gd name="T38" fmla="*/ 200 w 326"/>
              <a:gd name="T39" fmla="*/ 231 h 277"/>
              <a:gd name="T40" fmla="*/ 186 w 326"/>
              <a:gd name="T41" fmla="*/ 275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6" h="277">
                <a:moveTo>
                  <a:pt x="186" y="275"/>
                </a:moveTo>
                <a:cubicBezTo>
                  <a:pt x="162" y="275"/>
                  <a:pt x="140" y="275"/>
                  <a:pt x="115" y="275"/>
                </a:cubicBezTo>
                <a:cubicBezTo>
                  <a:pt x="117" y="251"/>
                  <a:pt x="119" y="227"/>
                  <a:pt x="120" y="203"/>
                </a:cubicBezTo>
                <a:cubicBezTo>
                  <a:pt x="106" y="196"/>
                  <a:pt x="88" y="190"/>
                  <a:pt x="71" y="181"/>
                </a:cubicBezTo>
                <a:cubicBezTo>
                  <a:pt x="43" y="167"/>
                  <a:pt x="22" y="146"/>
                  <a:pt x="8" y="118"/>
                </a:cubicBezTo>
                <a:cubicBezTo>
                  <a:pt x="0" y="102"/>
                  <a:pt x="5" y="84"/>
                  <a:pt x="20" y="75"/>
                </a:cubicBezTo>
                <a:cubicBezTo>
                  <a:pt x="34" y="67"/>
                  <a:pt x="54" y="71"/>
                  <a:pt x="62" y="86"/>
                </a:cubicBezTo>
                <a:cubicBezTo>
                  <a:pt x="85" y="127"/>
                  <a:pt x="123" y="138"/>
                  <a:pt x="166" y="144"/>
                </a:cubicBezTo>
                <a:cubicBezTo>
                  <a:pt x="134" y="93"/>
                  <a:pt x="136" y="52"/>
                  <a:pt x="172" y="25"/>
                </a:cubicBezTo>
                <a:cubicBezTo>
                  <a:pt x="205" y="0"/>
                  <a:pt x="250" y="5"/>
                  <a:pt x="276" y="36"/>
                </a:cubicBezTo>
                <a:cubicBezTo>
                  <a:pt x="305" y="69"/>
                  <a:pt x="300" y="111"/>
                  <a:pt x="262" y="149"/>
                </a:cubicBezTo>
                <a:cubicBezTo>
                  <a:pt x="311" y="177"/>
                  <a:pt x="326" y="220"/>
                  <a:pt x="319" y="276"/>
                </a:cubicBezTo>
                <a:cubicBezTo>
                  <a:pt x="299" y="276"/>
                  <a:pt x="279" y="277"/>
                  <a:pt x="259" y="276"/>
                </a:cubicBezTo>
                <a:cubicBezTo>
                  <a:pt x="255" y="275"/>
                  <a:pt x="249" y="270"/>
                  <a:pt x="248" y="265"/>
                </a:cubicBezTo>
                <a:cubicBezTo>
                  <a:pt x="241" y="248"/>
                  <a:pt x="236" y="230"/>
                  <a:pt x="231" y="212"/>
                </a:cubicBezTo>
                <a:cubicBezTo>
                  <a:pt x="230" y="206"/>
                  <a:pt x="236" y="199"/>
                  <a:pt x="236" y="193"/>
                </a:cubicBezTo>
                <a:cubicBezTo>
                  <a:pt x="236" y="185"/>
                  <a:pt x="235" y="174"/>
                  <a:pt x="231" y="170"/>
                </a:cubicBezTo>
                <a:cubicBezTo>
                  <a:pt x="226" y="166"/>
                  <a:pt x="213" y="165"/>
                  <a:pt x="208" y="169"/>
                </a:cubicBezTo>
                <a:cubicBezTo>
                  <a:pt x="203" y="172"/>
                  <a:pt x="197" y="186"/>
                  <a:pt x="200" y="190"/>
                </a:cubicBezTo>
                <a:cubicBezTo>
                  <a:pt x="212" y="204"/>
                  <a:pt x="204" y="217"/>
                  <a:pt x="200" y="231"/>
                </a:cubicBezTo>
                <a:cubicBezTo>
                  <a:pt x="196" y="245"/>
                  <a:pt x="191" y="260"/>
                  <a:pt x="186" y="2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7B66E457-FACD-4CE5-A0EE-F4953606A5AD}"/>
              </a:ext>
            </a:extLst>
          </p:cNvPr>
          <p:cNvSpPr>
            <a:spLocks/>
          </p:cNvSpPr>
          <p:nvPr/>
        </p:nvSpPr>
        <p:spPr bwMode="auto">
          <a:xfrm>
            <a:off x="4367213" y="1201738"/>
            <a:ext cx="4002088" cy="3211513"/>
          </a:xfrm>
          <a:custGeom>
            <a:avLst/>
            <a:gdLst>
              <a:gd name="T0" fmla="*/ 37 w 484"/>
              <a:gd name="T1" fmla="*/ 353 h 388"/>
              <a:gd name="T2" fmla="*/ 178 w 484"/>
              <a:gd name="T3" fmla="*/ 353 h 388"/>
              <a:gd name="T4" fmla="*/ 178 w 484"/>
              <a:gd name="T5" fmla="*/ 388 h 388"/>
              <a:gd name="T6" fmla="*/ 157 w 484"/>
              <a:gd name="T7" fmla="*/ 388 h 388"/>
              <a:gd name="T8" fmla="*/ 31 w 484"/>
              <a:gd name="T9" fmla="*/ 388 h 388"/>
              <a:gd name="T10" fmla="*/ 0 w 484"/>
              <a:gd name="T11" fmla="*/ 356 h 388"/>
              <a:gd name="T12" fmla="*/ 0 w 484"/>
              <a:gd name="T13" fmla="*/ 152 h 388"/>
              <a:gd name="T14" fmla="*/ 0 w 484"/>
              <a:gd name="T15" fmla="*/ 30 h 388"/>
              <a:gd name="T16" fmla="*/ 29 w 484"/>
              <a:gd name="T17" fmla="*/ 0 h 388"/>
              <a:gd name="T18" fmla="*/ 457 w 484"/>
              <a:gd name="T19" fmla="*/ 0 h 388"/>
              <a:gd name="T20" fmla="*/ 484 w 484"/>
              <a:gd name="T21" fmla="*/ 26 h 388"/>
              <a:gd name="T22" fmla="*/ 484 w 484"/>
              <a:gd name="T23" fmla="*/ 130 h 388"/>
              <a:gd name="T24" fmla="*/ 451 w 484"/>
              <a:gd name="T25" fmla="*/ 130 h 388"/>
              <a:gd name="T26" fmla="*/ 451 w 484"/>
              <a:gd name="T27" fmla="*/ 37 h 388"/>
              <a:gd name="T28" fmla="*/ 37 w 484"/>
              <a:gd name="T29" fmla="*/ 37 h 388"/>
              <a:gd name="T30" fmla="*/ 37 w 484"/>
              <a:gd name="T31" fmla="*/ 353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84" h="388">
                <a:moveTo>
                  <a:pt x="37" y="353"/>
                </a:moveTo>
                <a:cubicBezTo>
                  <a:pt x="84" y="353"/>
                  <a:pt x="130" y="353"/>
                  <a:pt x="178" y="353"/>
                </a:cubicBezTo>
                <a:cubicBezTo>
                  <a:pt x="178" y="365"/>
                  <a:pt x="178" y="375"/>
                  <a:pt x="178" y="388"/>
                </a:cubicBezTo>
                <a:cubicBezTo>
                  <a:pt x="171" y="388"/>
                  <a:pt x="164" y="388"/>
                  <a:pt x="157" y="388"/>
                </a:cubicBezTo>
                <a:cubicBezTo>
                  <a:pt x="115" y="388"/>
                  <a:pt x="73" y="388"/>
                  <a:pt x="31" y="388"/>
                </a:cubicBezTo>
                <a:cubicBezTo>
                  <a:pt x="3" y="388"/>
                  <a:pt x="0" y="385"/>
                  <a:pt x="0" y="356"/>
                </a:cubicBezTo>
                <a:cubicBezTo>
                  <a:pt x="0" y="288"/>
                  <a:pt x="0" y="220"/>
                  <a:pt x="0" y="152"/>
                </a:cubicBezTo>
                <a:cubicBezTo>
                  <a:pt x="0" y="111"/>
                  <a:pt x="0" y="70"/>
                  <a:pt x="0" y="30"/>
                </a:cubicBezTo>
                <a:cubicBezTo>
                  <a:pt x="0" y="5"/>
                  <a:pt x="5" y="0"/>
                  <a:pt x="29" y="0"/>
                </a:cubicBezTo>
                <a:cubicBezTo>
                  <a:pt x="171" y="0"/>
                  <a:pt x="314" y="0"/>
                  <a:pt x="457" y="0"/>
                </a:cubicBezTo>
                <a:cubicBezTo>
                  <a:pt x="480" y="0"/>
                  <a:pt x="484" y="4"/>
                  <a:pt x="484" y="26"/>
                </a:cubicBezTo>
                <a:cubicBezTo>
                  <a:pt x="484" y="60"/>
                  <a:pt x="484" y="94"/>
                  <a:pt x="484" y="130"/>
                </a:cubicBezTo>
                <a:cubicBezTo>
                  <a:pt x="473" y="130"/>
                  <a:pt x="463" y="130"/>
                  <a:pt x="451" y="130"/>
                </a:cubicBezTo>
                <a:cubicBezTo>
                  <a:pt x="451" y="99"/>
                  <a:pt x="451" y="68"/>
                  <a:pt x="451" y="37"/>
                </a:cubicBezTo>
                <a:cubicBezTo>
                  <a:pt x="311" y="37"/>
                  <a:pt x="175" y="37"/>
                  <a:pt x="37" y="37"/>
                </a:cubicBezTo>
                <a:cubicBezTo>
                  <a:pt x="37" y="141"/>
                  <a:pt x="37" y="246"/>
                  <a:pt x="37" y="35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46"/>
          <p:cNvSpPr txBox="1">
            <a:spLocks noGrp="1"/>
          </p:cNvSpPr>
          <p:nvPr>
            <p:ph type="title"/>
          </p:nvPr>
        </p:nvSpPr>
        <p:spPr>
          <a:xfrm>
            <a:off x="713250" y="29427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91EA"/>
                </a:solidFill>
              </a:rPr>
              <a:t>Recycling Percentages</a:t>
            </a:r>
            <a:endParaRPr sz="3200" dirty="0">
              <a:solidFill>
                <a:srgbClr val="0091EA"/>
              </a:solidFill>
            </a:endParaRPr>
          </a:p>
        </p:txBody>
      </p:sp>
      <p:sp>
        <p:nvSpPr>
          <p:cNvPr id="1418" name="Google Shape;1418;p46"/>
          <p:cNvSpPr txBox="1"/>
          <p:nvPr/>
        </p:nvSpPr>
        <p:spPr>
          <a:xfrm>
            <a:off x="1756437" y="3509789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Plastic</a:t>
            </a:r>
            <a:endParaRPr sz="2000" b="1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19" name="Google Shape;1419;p46"/>
          <p:cNvSpPr txBox="1"/>
          <p:nvPr/>
        </p:nvSpPr>
        <p:spPr>
          <a:xfrm>
            <a:off x="4097071" y="3509767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91D5FF"/>
                </a:solidFill>
                <a:latin typeface="Raleway"/>
                <a:ea typeface="Raleway"/>
                <a:cs typeface="Raleway"/>
                <a:sym typeface="Raleway"/>
              </a:rPr>
              <a:t>Glass</a:t>
            </a:r>
            <a:endParaRPr sz="2000" b="1" dirty="0">
              <a:solidFill>
                <a:srgbClr val="91D5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0" name="Google Shape;1420;p46"/>
          <p:cNvSpPr txBox="1"/>
          <p:nvPr/>
        </p:nvSpPr>
        <p:spPr>
          <a:xfrm>
            <a:off x="1586787" y="3878788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 is the closest planet to the Sun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1" name="Google Shape;1421;p46"/>
          <p:cNvSpPr txBox="1"/>
          <p:nvPr/>
        </p:nvSpPr>
        <p:spPr>
          <a:xfrm>
            <a:off x="3927421" y="3878788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is the second planet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2" name="Google Shape;1422;p46"/>
          <p:cNvSpPr txBox="1"/>
          <p:nvPr/>
        </p:nvSpPr>
        <p:spPr>
          <a:xfrm>
            <a:off x="6437705" y="3512437"/>
            <a:ext cx="13089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Paper</a:t>
            </a:r>
            <a:endParaRPr sz="20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3" name="Google Shape;1423;p46"/>
          <p:cNvSpPr txBox="1"/>
          <p:nvPr/>
        </p:nvSpPr>
        <p:spPr>
          <a:xfrm>
            <a:off x="6268055" y="3878788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3598A14-BCEA-4E8D-BFE5-D3B2CED9D0E6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BD215C02-3282-466C-BD50-4FC5D4B41164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23BF15B-72BF-4637-9F17-082FA687E09A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50457C6-FAEE-892A-0B80-1DF4383A6932}"/>
              </a:ext>
            </a:extLst>
          </p:cNvPr>
          <p:cNvGrpSpPr/>
          <p:nvPr/>
        </p:nvGrpSpPr>
        <p:grpSpPr>
          <a:xfrm>
            <a:off x="1519238" y="1450975"/>
            <a:ext cx="1739900" cy="2055813"/>
            <a:chOff x="1519238" y="1450975"/>
            <a:chExt cx="1739900" cy="205581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A24EB0E-596E-D394-D9E4-B35090BEA8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9238" y="1450975"/>
              <a:ext cx="1739900" cy="2055813"/>
            </a:xfrm>
            <a:custGeom>
              <a:avLst/>
              <a:gdLst>
                <a:gd name="T0" fmla="*/ 0 w 459"/>
                <a:gd name="T1" fmla="*/ 543 h 543"/>
                <a:gd name="T2" fmla="*/ 70 w 459"/>
                <a:gd name="T3" fmla="*/ 367 h 543"/>
                <a:gd name="T4" fmla="*/ 61 w 459"/>
                <a:gd name="T5" fmla="*/ 207 h 543"/>
                <a:gd name="T6" fmla="*/ 336 w 459"/>
                <a:gd name="T7" fmla="*/ 29 h 543"/>
                <a:gd name="T8" fmla="*/ 383 w 459"/>
                <a:gd name="T9" fmla="*/ 95 h 543"/>
                <a:gd name="T10" fmla="*/ 332 w 459"/>
                <a:gd name="T11" fmla="*/ 348 h 543"/>
                <a:gd name="T12" fmla="*/ 439 w 459"/>
                <a:gd name="T13" fmla="*/ 429 h 543"/>
                <a:gd name="T14" fmla="*/ 231 w 459"/>
                <a:gd name="T15" fmla="*/ 356 h 543"/>
                <a:gd name="T16" fmla="*/ 302 w 459"/>
                <a:gd name="T17" fmla="*/ 152 h 543"/>
                <a:gd name="T18" fmla="*/ 135 w 459"/>
                <a:gd name="T19" fmla="*/ 162 h 543"/>
                <a:gd name="T20" fmla="*/ 231 w 459"/>
                <a:gd name="T21" fmla="*/ 356 h 543"/>
                <a:gd name="T22" fmla="*/ 424 w 459"/>
                <a:gd name="T23" fmla="*/ 517 h 543"/>
                <a:gd name="T24" fmla="*/ 415 w 459"/>
                <a:gd name="T25" fmla="*/ 441 h 543"/>
                <a:gd name="T26" fmla="*/ 372 w 459"/>
                <a:gd name="T27" fmla="*/ 410 h 543"/>
                <a:gd name="T28" fmla="*/ 335 w 459"/>
                <a:gd name="T29" fmla="*/ 452 h 543"/>
                <a:gd name="T30" fmla="*/ 334 w 459"/>
                <a:gd name="T31" fmla="*/ 498 h 543"/>
                <a:gd name="T32" fmla="*/ 157 w 459"/>
                <a:gd name="T33" fmla="*/ 516 h 543"/>
                <a:gd name="T34" fmla="*/ 122 w 459"/>
                <a:gd name="T35" fmla="*/ 450 h 543"/>
                <a:gd name="T36" fmla="*/ 87 w 459"/>
                <a:gd name="T37" fmla="*/ 410 h 543"/>
                <a:gd name="T38" fmla="*/ 52 w 459"/>
                <a:gd name="T39" fmla="*/ 414 h 543"/>
                <a:gd name="T40" fmla="*/ 157 w 459"/>
                <a:gd name="T41" fmla="*/ 516 h 543"/>
                <a:gd name="T42" fmla="*/ 208 w 459"/>
                <a:gd name="T43" fmla="*/ 509 h 543"/>
                <a:gd name="T44" fmla="*/ 249 w 459"/>
                <a:gd name="T45" fmla="*/ 511 h 543"/>
                <a:gd name="T46" fmla="*/ 183 w 459"/>
                <a:gd name="T47" fmla="*/ 432 h 543"/>
                <a:gd name="T48" fmla="*/ 284 w 459"/>
                <a:gd name="T49" fmla="*/ 407 h 543"/>
                <a:gd name="T50" fmla="*/ 163 w 459"/>
                <a:gd name="T51" fmla="*/ 368 h 543"/>
                <a:gd name="T52" fmla="*/ 323 w 459"/>
                <a:gd name="T53" fmla="*/ 478 h 543"/>
                <a:gd name="T54" fmla="*/ 323 w 459"/>
                <a:gd name="T55" fmla="*/ 432 h 543"/>
                <a:gd name="T56" fmla="*/ 316 w 459"/>
                <a:gd name="T57" fmla="*/ 382 h 543"/>
                <a:gd name="T58" fmla="*/ 323 w 459"/>
                <a:gd name="T59" fmla="*/ 478 h 543"/>
                <a:gd name="T60" fmla="*/ 162 w 459"/>
                <a:gd name="T61" fmla="*/ 442 h 543"/>
                <a:gd name="T62" fmla="*/ 112 w 459"/>
                <a:gd name="T63" fmla="*/ 417 h 543"/>
                <a:gd name="T64" fmla="*/ 181 w 459"/>
                <a:gd name="T65" fmla="*/ 502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9" h="543">
                  <a:moveTo>
                    <a:pt x="459" y="543"/>
                  </a:moveTo>
                  <a:cubicBezTo>
                    <a:pt x="305" y="543"/>
                    <a:pt x="154" y="543"/>
                    <a:pt x="0" y="543"/>
                  </a:cubicBezTo>
                  <a:cubicBezTo>
                    <a:pt x="8" y="498"/>
                    <a:pt x="15" y="454"/>
                    <a:pt x="24" y="410"/>
                  </a:cubicBezTo>
                  <a:cubicBezTo>
                    <a:pt x="30" y="388"/>
                    <a:pt x="48" y="374"/>
                    <a:pt x="70" y="367"/>
                  </a:cubicBezTo>
                  <a:cubicBezTo>
                    <a:pt x="89" y="361"/>
                    <a:pt x="108" y="355"/>
                    <a:pt x="130" y="347"/>
                  </a:cubicBezTo>
                  <a:cubicBezTo>
                    <a:pt x="87" y="309"/>
                    <a:pt x="75" y="258"/>
                    <a:pt x="61" y="207"/>
                  </a:cubicBezTo>
                  <a:cubicBezTo>
                    <a:pt x="33" y="101"/>
                    <a:pt x="108" y="14"/>
                    <a:pt x="211" y="4"/>
                  </a:cubicBezTo>
                  <a:cubicBezTo>
                    <a:pt x="255" y="0"/>
                    <a:pt x="297" y="6"/>
                    <a:pt x="336" y="29"/>
                  </a:cubicBezTo>
                  <a:cubicBezTo>
                    <a:pt x="358" y="42"/>
                    <a:pt x="375" y="59"/>
                    <a:pt x="380" y="86"/>
                  </a:cubicBezTo>
                  <a:cubicBezTo>
                    <a:pt x="380" y="89"/>
                    <a:pt x="381" y="93"/>
                    <a:pt x="383" y="95"/>
                  </a:cubicBezTo>
                  <a:cubicBezTo>
                    <a:pt x="422" y="120"/>
                    <a:pt x="413" y="160"/>
                    <a:pt x="408" y="194"/>
                  </a:cubicBezTo>
                  <a:cubicBezTo>
                    <a:pt x="399" y="252"/>
                    <a:pt x="374" y="303"/>
                    <a:pt x="332" y="348"/>
                  </a:cubicBezTo>
                  <a:cubicBezTo>
                    <a:pt x="350" y="354"/>
                    <a:pt x="367" y="360"/>
                    <a:pt x="384" y="365"/>
                  </a:cubicBezTo>
                  <a:cubicBezTo>
                    <a:pt x="416" y="375"/>
                    <a:pt x="434" y="395"/>
                    <a:pt x="439" y="429"/>
                  </a:cubicBezTo>
                  <a:cubicBezTo>
                    <a:pt x="445" y="466"/>
                    <a:pt x="452" y="503"/>
                    <a:pt x="459" y="543"/>
                  </a:cubicBezTo>
                  <a:close/>
                  <a:moveTo>
                    <a:pt x="231" y="356"/>
                  </a:moveTo>
                  <a:cubicBezTo>
                    <a:pt x="322" y="356"/>
                    <a:pt x="385" y="266"/>
                    <a:pt x="353" y="181"/>
                  </a:cubicBezTo>
                  <a:cubicBezTo>
                    <a:pt x="341" y="147"/>
                    <a:pt x="337" y="145"/>
                    <a:pt x="302" y="152"/>
                  </a:cubicBezTo>
                  <a:cubicBezTo>
                    <a:pt x="301" y="152"/>
                    <a:pt x="300" y="152"/>
                    <a:pt x="298" y="152"/>
                  </a:cubicBezTo>
                  <a:cubicBezTo>
                    <a:pt x="244" y="155"/>
                    <a:pt x="189" y="160"/>
                    <a:pt x="135" y="162"/>
                  </a:cubicBezTo>
                  <a:cubicBezTo>
                    <a:pt x="120" y="163"/>
                    <a:pt x="113" y="169"/>
                    <a:pt x="108" y="182"/>
                  </a:cubicBezTo>
                  <a:cubicBezTo>
                    <a:pt x="77" y="266"/>
                    <a:pt x="140" y="356"/>
                    <a:pt x="231" y="356"/>
                  </a:cubicBezTo>
                  <a:close/>
                  <a:moveTo>
                    <a:pt x="301" y="517"/>
                  </a:moveTo>
                  <a:cubicBezTo>
                    <a:pt x="346" y="517"/>
                    <a:pt x="385" y="517"/>
                    <a:pt x="424" y="517"/>
                  </a:cubicBezTo>
                  <a:cubicBezTo>
                    <a:pt x="425" y="514"/>
                    <a:pt x="426" y="513"/>
                    <a:pt x="426" y="512"/>
                  </a:cubicBezTo>
                  <a:cubicBezTo>
                    <a:pt x="422" y="488"/>
                    <a:pt x="418" y="465"/>
                    <a:pt x="415" y="441"/>
                  </a:cubicBezTo>
                  <a:cubicBezTo>
                    <a:pt x="408" y="403"/>
                    <a:pt x="392" y="388"/>
                    <a:pt x="351" y="386"/>
                  </a:cubicBezTo>
                  <a:cubicBezTo>
                    <a:pt x="358" y="394"/>
                    <a:pt x="365" y="402"/>
                    <a:pt x="372" y="410"/>
                  </a:cubicBezTo>
                  <a:cubicBezTo>
                    <a:pt x="381" y="420"/>
                    <a:pt x="380" y="427"/>
                    <a:pt x="368" y="434"/>
                  </a:cubicBezTo>
                  <a:cubicBezTo>
                    <a:pt x="357" y="440"/>
                    <a:pt x="346" y="446"/>
                    <a:pt x="335" y="452"/>
                  </a:cubicBezTo>
                  <a:cubicBezTo>
                    <a:pt x="338" y="458"/>
                    <a:pt x="340" y="462"/>
                    <a:pt x="343" y="465"/>
                  </a:cubicBezTo>
                  <a:cubicBezTo>
                    <a:pt x="356" y="484"/>
                    <a:pt x="355" y="487"/>
                    <a:pt x="334" y="498"/>
                  </a:cubicBezTo>
                  <a:cubicBezTo>
                    <a:pt x="325" y="504"/>
                    <a:pt x="315" y="509"/>
                    <a:pt x="301" y="517"/>
                  </a:cubicBezTo>
                  <a:close/>
                  <a:moveTo>
                    <a:pt x="157" y="516"/>
                  </a:moveTo>
                  <a:cubicBezTo>
                    <a:pt x="139" y="506"/>
                    <a:pt x="125" y="501"/>
                    <a:pt x="114" y="491"/>
                  </a:cubicBezTo>
                  <a:cubicBezTo>
                    <a:pt x="96" y="475"/>
                    <a:pt x="125" y="466"/>
                    <a:pt x="122" y="450"/>
                  </a:cubicBezTo>
                  <a:cubicBezTo>
                    <a:pt x="112" y="445"/>
                    <a:pt x="102" y="440"/>
                    <a:pt x="91" y="434"/>
                  </a:cubicBezTo>
                  <a:cubicBezTo>
                    <a:pt x="80" y="427"/>
                    <a:pt x="78" y="419"/>
                    <a:pt x="87" y="410"/>
                  </a:cubicBezTo>
                  <a:cubicBezTo>
                    <a:pt x="95" y="402"/>
                    <a:pt x="102" y="394"/>
                    <a:pt x="112" y="381"/>
                  </a:cubicBezTo>
                  <a:cubicBezTo>
                    <a:pt x="86" y="390"/>
                    <a:pt x="59" y="390"/>
                    <a:pt x="52" y="414"/>
                  </a:cubicBezTo>
                  <a:cubicBezTo>
                    <a:pt x="42" y="447"/>
                    <a:pt x="38" y="482"/>
                    <a:pt x="31" y="516"/>
                  </a:cubicBezTo>
                  <a:cubicBezTo>
                    <a:pt x="74" y="516"/>
                    <a:pt x="113" y="516"/>
                    <a:pt x="157" y="516"/>
                  </a:cubicBezTo>
                  <a:close/>
                  <a:moveTo>
                    <a:pt x="183" y="432"/>
                  </a:moveTo>
                  <a:cubicBezTo>
                    <a:pt x="192" y="459"/>
                    <a:pt x="199" y="484"/>
                    <a:pt x="208" y="509"/>
                  </a:cubicBezTo>
                  <a:cubicBezTo>
                    <a:pt x="210" y="513"/>
                    <a:pt x="218" y="517"/>
                    <a:pt x="223" y="517"/>
                  </a:cubicBezTo>
                  <a:cubicBezTo>
                    <a:pt x="232" y="517"/>
                    <a:pt x="247" y="516"/>
                    <a:pt x="249" y="511"/>
                  </a:cubicBezTo>
                  <a:cubicBezTo>
                    <a:pt x="260" y="486"/>
                    <a:pt x="267" y="460"/>
                    <a:pt x="276" y="432"/>
                  </a:cubicBezTo>
                  <a:cubicBezTo>
                    <a:pt x="243" y="432"/>
                    <a:pt x="215" y="432"/>
                    <a:pt x="183" y="432"/>
                  </a:cubicBezTo>
                  <a:close/>
                  <a:moveTo>
                    <a:pt x="175" y="407"/>
                  </a:moveTo>
                  <a:cubicBezTo>
                    <a:pt x="212" y="407"/>
                    <a:pt x="248" y="407"/>
                    <a:pt x="284" y="407"/>
                  </a:cubicBezTo>
                  <a:cubicBezTo>
                    <a:pt x="288" y="395"/>
                    <a:pt x="291" y="384"/>
                    <a:pt x="296" y="369"/>
                  </a:cubicBezTo>
                  <a:cubicBezTo>
                    <a:pt x="250" y="389"/>
                    <a:pt x="208" y="387"/>
                    <a:pt x="163" y="368"/>
                  </a:cubicBezTo>
                  <a:cubicBezTo>
                    <a:pt x="168" y="384"/>
                    <a:pt x="172" y="396"/>
                    <a:pt x="175" y="407"/>
                  </a:cubicBezTo>
                  <a:close/>
                  <a:moveTo>
                    <a:pt x="323" y="478"/>
                  </a:moveTo>
                  <a:cubicBezTo>
                    <a:pt x="320" y="473"/>
                    <a:pt x="317" y="469"/>
                    <a:pt x="315" y="465"/>
                  </a:cubicBezTo>
                  <a:cubicBezTo>
                    <a:pt x="302" y="446"/>
                    <a:pt x="303" y="443"/>
                    <a:pt x="323" y="432"/>
                  </a:cubicBezTo>
                  <a:cubicBezTo>
                    <a:pt x="331" y="428"/>
                    <a:pt x="339" y="423"/>
                    <a:pt x="349" y="418"/>
                  </a:cubicBezTo>
                  <a:cubicBezTo>
                    <a:pt x="337" y="406"/>
                    <a:pt x="328" y="395"/>
                    <a:pt x="316" y="382"/>
                  </a:cubicBezTo>
                  <a:cubicBezTo>
                    <a:pt x="303" y="423"/>
                    <a:pt x="291" y="460"/>
                    <a:pt x="278" y="503"/>
                  </a:cubicBezTo>
                  <a:cubicBezTo>
                    <a:pt x="295" y="493"/>
                    <a:pt x="309" y="486"/>
                    <a:pt x="323" y="478"/>
                  </a:cubicBezTo>
                  <a:close/>
                  <a:moveTo>
                    <a:pt x="181" y="502"/>
                  </a:moveTo>
                  <a:cubicBezTo>
                    <a:pt x="174" y="479"/>
                    <a:pt x="168" y="460"/>
                    <a:pt x="162" y="442"/>
                  </a:cubicBezTo>
                  <a:cubicBezTo>
                    <a:pt x="156" y="423"/>
                    <a:pt x="150" y="404"/>
                    <a:pt x="143" y="383"/>
                  </a:cubicBezTo>
                  <a:cubicBezTo>
                    <a:pt x="131" y="396"/>
                    <a:pt x="122" y="406"/>
                    <a:pt x="112" y="417"/>
                  </a:cubicBezTo>
                  <a:cubicBezTo>
                    <a:pt x="154" y="446"/>
                    <a:pt x="154" y="446"/>
                    <a:pt x="137" y="479"/>
                  </a:cubicBezTo>
                  <a:cubicBezTo>
                    <a:pt x="151" y="486"/>
                    <a:pt x="164" y="493"/>
                    <a:pt x="181" y="5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500FF366-054A-41F4-02A3-4F6D96FD27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7076" y="2151063"/>
              <a:ext cx="804863" cy="355600"/>
            </a:xfrm>
            <a:custGeom>
              <a:avLst/>
              <a:gdLst>
                <a:gd name="T0" fmla="*/ 103 w 212"/>
                <a:gd name="T1" fmla="*/ 41 h 94"/>
                <a:gd name="T2" fmla="*/ 100 w 212"/>
                <a:gd name="T3" fmla="*/ 58 h 94"/>
                <a:gd name="T4" fmla="*/ 66 w 212"/>
                <a:gd name="T5" fmla="*/ 88 h 94"/>
                <a:gd name="T6" fmla="*/ 38 w 212"/>
                <a:gd name="T7" fmla="*/ 88 h 94"/>
                <a:gd name="T8" fmla="*/ 0 w 212"/>
                <a:gd name="T9" fmla="*/ 46 h 94"/>
                <a:gd name="T10" fmla="*/ 39 w 212"/>
                <a:gd name="T11" fmla="*/ 4 h 94"/>
                <a:gd name="T12" fmla="*/ 92 w 212"/>
                <a:gd name="T13" fmla="*/ 17 h 94"/>
                <a:gd name="T14" fmla="*/ 121 w 212"/>
                <a:gd name="T15" fmla="*/ 14 h 94"/>
                <a:gd name="T16" fmla="*/ 186 w 212"/>
                <a:gd name="T17" fmla="*/ 8 h 94"/>
                <a:gd name="T18" fmla="*/ 209 w 212"/>
                <a:gd name="T19" fmla="*/ 54 h 94"/>
                <a:gd name="T20" fmla="*/ 177 w 212"/>
                <a:gd name="T21" fmla="*/ 88 h 94"/>
                <a:gd name="T22" fmla="*/ 103 w 212"/>
                <a:gd name="T23" fmla="*/ 41 h 94"/>
                <a:gd name="T24" fmla="*/ 161 w 212"/>
                <a:gd name="T25" fmla="*/ 27 h 94"/>
                <a:gd name="T26" fmla="*/ 133 w 212"/>
                <a:gd name="T27" fmla="*/ 47 h 94"/>
                <a:gd name="T28" fmla="*/ 160 w 212"/>
                <a:gd name="T29" fmla="*/ 66 h 94"/>
                <a:gd name="T30" fmla="*/ 187 w 212"/>
                <a:gd name="T31" fmla="*/ 47 h 94"/>
                <a:gd name="T32" fmla="*/ 161 w 212"/>
                <a:gd name="T33" fmla="*/ 27 h 94"/>
                <a:gd name="T34" fmla="*/ 51 w 212"/>
                <a:gd name="T35" fmla="*/ 27 h 94"/>
                <a:gd name="T36" fmla="*/ 23 w 212"/>
                <a:gd name="T37" fmla="*/ 46 h 94"/>
                <a:gd name="T38" fmla="*/ 50 w 212"/>
                <a:gd name="T39" fmla="*/ 66 h 94"/>
                <a:gd name="T40" fmla="*/ 77 w 212"/>
                <a:gd name="T41" fmla="*/ 46 h 94"/>
                <a:gd name="T42" fmla="*/ 51 w 212"/>
                <a:gd name="T43" fmla="*/ 2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2" h="94">
                  <a:moveTo>
                    <a:pt x="103" y="41"/>
                  </a:moveTo>
                  <a:cubicBezTo>
                    <a:pt x="102" y="48"/>
                    <a:pt x="101" y="53"/>
                    <a:pt x="100" y="58"/>
                  </a:cubicBezTo>
                  <a:cubicBezTo>
                    <a:pt x="95" y="75"/>
                    <a:pt x="84" y="86"/>
                    <a:pt x="66" y="88"/>
                  </a:cubicBezTo>
                  <a:cubicBezTo>
                    <a:pt x="57" y="89"/>
                    <a:pt x="48" y="89"/>
                    <a:pt x="38" y="88"/>
                  </a:cubicBezTo>
                  <a:cubicBezTo>
                    <a:pt x="14" y="87"/>
                    <a:pt x="0" y="71"/>
                    <a:pt x="0" y="46"/>
                  </a:cubicBezTo>
                  <a:cubicBezTo>
                    <a:pt x="0" y="22"/>
                    <a:pt x="14" y="6"/>
                    <a:pt x="39" y="4"/>
                  </a:cubicBezTo>
                  <a:cubicBezTo>
                    <a:pt x="57" y="4"/>
                    <a:pt x="75" y="4"/>
                    <a:pt x="92" y="17"/>
                  </a:cubicBezTo>
                  <a:cubicBezTo>
                    <a:pt x="98" y="21"/>
                    <a:pt x="114" y="19"/>
                    <a:pt x="121" y="14"/>
                  </a:cubicBezTo>
                  <a:cubicBezTo>
                    <a:pt x="143" y="0"/>
                    <a:pt x="165" y="2"/>
                    <a:pt x="186" y="8"/>
                  </a:cubicBezTo>
                  <a:cubicBezTo>
                    <a:pt x="204" y="13"/>
                    <a:pt x="212" y="32"/>
                    <a:pt x="209" y="54"/>
                  </a:cubicBezTo>
                  <a:cubicBezTo>
                    <a:pt x="207" y="73"/>
                    <a:pt x="196" y="84"/>
                    <a:pt x="177" y="88"/>
                  </a:cubicBezTo>
                  <a:cubicBezTo>
                    <a:pt x="137" y="94"/>
                    <a:pt x="125" y="87"/>
                    <a:pt x="103" y="41"/>
                  </a:cubicBezTo>
                  <a:close/>
                  <a:moveTo>
                    <a:pt x="161" y="27"/>
                  </a:moveTo>
                  <a:cubicBezTo>
                    <a:pt x="146" y="26"/>
                    <a:pt x="132" y="28"/>
                    <a:pt x="133" y="47"/>
                  </a:cubicBezTo>
                  <a:cubicBezTo>
                    <a:pt x="133" y="66"/>
                    <a:pt x="146" y="66"/>
                    <a:pt x="160" y="66"/>
                  </a:cubicBezTo>
                  <a:cubicBezTo>
                    <a:pt x="174" y="67"/>
                    <a:pt x="187" y="65"/>
                    <a:pt x="187" y="47"/>
                  </a:cubicBezTo>
                  <a:cubicBezTo>
                    <a:pt x="187" y="29"/>
                    <a:pt x="175" y="26"/>
                    <a:pt x="161" y="27"/>
                  </a:cubicBezTo>
                  <a:close/>
                  <a:moveTo>
                    <a:pt x="51" y="27"/>
                  </a:moveTo>
                  <a:cubicBezTo>
                    <a:pt x="37" y="27"/>
                    <a:pt x="24" y="26"/>
                    <a:pt x="23" y="46"/>
                  </a:cubicBezTo>
                  <a:cubicBezTo>
                    <a:pt x="23" y="65"/>
                    <a:pt x="36" y="66"/>
                    <a:pt x="50" y="66"/>
                  </a:cubicBezTo>
                  <a:cubicBezTo>
                    <a:pt x="64" y="66"/>
                    <a:pt x="77" y="65"/>
                    <a:pt x="77" y="46"/>
                  </a:cubicBezTo>
                  <a:cubicBezTo>
                    <a:pt x="77" y="28"/>
                    <a:pt x="65" y="26"/>
                    <a:pt x="51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C7B994B2-7250-6F07-6F23-E12D63EF645F}"/>
              </a:ext>
            </a:extLst>
          </p:cNvPr>
          <p:cNvGrpSpPr/>
          <p:nvPr/>
        </p:nvGrpSpPr>
        <p:grpSpPr>
          <a:xfrm>
            <a:off x="3954463" y="1463675"/>
            <a:ext cx="1608138" cy="2046288"/>
            <a:chOff x="3954463" y="1463675"/>
            <a:chExt cx="1608138" cy="2046288"/>
          </a:xfrm>
        </p:grpSpPr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D5E4F8B-F178-C5CA-EF12-763BE5943B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4463" y="1463675"/>
              <a:ext cx="1608138" cy="2046288"/>
            </a:xfrm>
            <a:custGeom>
              <a:avLst/>
              <a:gdLst>
                <a:gd name="T0" fmla="*/ 95 w 424"/>
                <a:gd name="T1" fmla="*/ 541 h 541"/>
                <a:gd name="T2" fmla="*/ 73 w 424"/>
                <a:gd name="T3" fmla="*/ 475 h 541"/>
                <a:gd name="T4" fmla="*/ 3 w 424"/>
                <a:gd name="T5" fmla="*/ 483 h 541"/>
                <a:gd name="T6" fmla="*/ 77 w 424"/>
                <a:gd name="T7" fmla="*/ 364 h 541"/>
                <a:gd name="T8" fmla="*/ 11 w 424"/>
                <a:gd name="T9" fmla="*/ 183 h 541"/>
                <a:gd name="T10" fmla="*/ 78 w 424"/>
                <a:gd name="T11" fmla="*/ 66 h 541"/>
                <a:gd name="T12" fmla="*/ 344 w 424"/>
                <a:gd name="T13" fmla="*/ 83 h 541"/>
                <a:gd name="T14" fmla="*/ 326 w 424"/>
                <a:gd name="T15" fmla="*/ 364 h 541"/>
                <a:gd name="T16" fmla="*/ 400 w 424"/>
                <a:gd name="T17" fmla="*/ 484 h 541"/>
                <a:gd name="T18" fmla="*/ 331 w 424"/>
                <a:gd name="T19" fmla="*/ 475 h 541"/>
                <a:gd name="T20" fmla="*/ 308 w 424"/>
                <a:gd name="T21" fmla="*/ 541 h 541"/>
                <a:gd name="T22" fmla="*/ 237 w 424"/>
                <a:gd name="T23" fmla="*/ 427 h 541"/>
                <a:gd name="T24" fmla="*/ 166 w 424"/>
                <a:gd name="T25" fmla="*/ 428 h 541"/>
                <a:gd name="T26" fmla="*/ 95 w 424"/>
                <a:gd name="T27" fmla="*/ 541 h 541"/>
                <a:gd name="T28" fmla="*/ 357 w 424"/>
                <a:gd name="T29" fmla="*/ 216 h 541"/>
                <a:gd name="T30" fmla="*/ 205 w 424"/>
                <a:gd name="T31" fmla="*/ 59 h 541"/>
                <a:gd name="T32" fmla="*/ 47 w 424"/>
                <a:gd name="T33" fmla="*/ 209 h 541"/>
                <a:gd name="T34" fmla="*/ 200 w 424"/>
                <a:gd name="T35" fmla="*/ 370 h 541"/>
                <a:gd name="T36" fmla="*/ 357 w 424"/>
                <a:gd name="T37" fmla="*/ 21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4" h="541">
                  <a:moveTo>
                    <a:pt x="95" y="541"/>
                  </a:moveTo>
                  <a:cubicBezTo>
                    <a:pt x="87" y="517"/>
                    <a:pt x="80" y="497"/>
                    <a:pt x="73" y="475"/>
                  </a:cubicBezTo>
                  <a:cubicBezTo>
                    <a:pt x="51" y="478"/>
                    <a:pt x="29" y="480"/>
                    <a:pt x="3" y="483"/>
                  </a:cubicBezTo>
                  <a:cubicBezTo>
                    <a:pt x="29" y="442"/>
                    <a:pt x="53" y="403"/>
                    <a:pt x="77" y="364"/>
                  </a:cubicBezTo>
                  <a:cubicBezTo>
                    <a:pt x="25" y="315"/>
                    <a:pt x="0" y="255"/>
                    <a:pt x="11" y="183"/>
                  </a:cubicBezTo>
                  <a:cubicBezTo>
                    <a:pt x="19" y="135"/>
                    <a:pt x="41" y="96"/>
                    <a:pt x="78" y="66"/>
                  </a:cubicBezTo>
                  <a:cubicBezTo>
                    <a:pt x="158" y="0"/>
                    <a:pt x="271" y="7"/>
                    <a:pt x="344" y="83"/>
                  </a:cubicBezTo>
                  <a:cubicBezTo>
                    <a:pt x="405" y="148"/>
                    <a:pt x="424" y="272"/>
                    <a:pt x="326" y="364"/>
                  </a:cubicBezTo>
                  <a:cubicBezTo>
                    <a:pt x="350" y="402"/>
                    <a:pt x="374" y="441"/>
                    <a:pt x="400" y="484"/>
                  </a:cubicBezTo>
                  <a:cubicBezTo>
                    <a:pt x="375" y="480"/>
                    <a:pt x="354" y="478"/>
                    <a:pt x="331" y="475"/>
                  </a:cubicBezTo>
                  <a:cubicBezTo>
                    <a:pt x="324" y="496"/>
                    <a:pt x="316" y="516"/>
                    <a:pt x="308" y="541"/>
                  </a:cubicBezTo>
                  <a:cubicBezTo>
                    <a:pt x="283" y="501"/>
                    <a:pt x="260" y="464"/>
                    <a:pt x="237" y="427"/>
                  </a:cubicBezTo>
                  <a:cubicBezTo>
                    <a:pt x="219" y="397"/>
                    <a:pt x="185" y="398"/>
                    <a:pt x="166" y="428"/>
                  </a:cubicBezTo>
                  <a:cubicBezTo>
                    <a:pt x="143" y="464"/>
                    <a:pt x="120" y="501"/>
                    <a:pt x="95" y="541"/>
                  </a:cubicBezTo>
                  <a:close/>
                  <a:moveTo>
                    <a:pt x="357" y="216"/>
                  </a:moveTo>
                  <a:cubicBezTo>
                    <a:pt x="358" y="132"/>
                    <a:pt x="289" y="61"/>
                    <a:pt x="205" y="59"/>
                  </a:cubicBezTo>
                  <a:cubicBezTo>
                    <a:pt x="121" y="57"/>
                    <a:pt x="49" y="126"/>
                    <a:pt x="47" y="209"/>
                  </a:cubicBezTo>
                  <a:cubicBezTo>
                    <a:pt x="45" y="297"/>
                    <a:pt x="113" y="368"/>
                    <a:pt x="200" y="370"/>
                  </a:cubicBezTo>
                  <a:cubicBezTo>
                    <a:pt x="285" y="371"/>
                    <a:pt x="355" y="302"/>
                    <a:pt x="357" y="21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DD2A202-DA20-32FF-9F4F-06A0C1A873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1163" y="1781175"/>
              <a:ext cx="993775" cy="984250"/>
            </a:xfrm>
            <a:custGeom>
              <a:avLst/>
              <a:gdLst>
                <a:gd name="T0" fmla="*/ 130 w 262"/>
                <a:gd name="T1" fmla="*/ 259 h 260"/>
                <a:gd name="T2" fmla="*/ 2 w 262"/>
                <a:gd name="T3" fmla="*/ 128 h 260"/>
                <a:gd name="T4" fmla="*/ 134 w 262"/>
                <a:gd name="T5" fmla="*/ 1 h 260"/>
                <a:gd name="T6" fmla="*/ 261 w 262"/>
                <a:gd name="T7" fmla="*/ 132 h 260"/>
                <a:gd name="T8" fmla="*/ 130 w 262"/>
                <a:gd name="T9" fmla="*/ 259 h 260"/>
                <a:gd name="T10" fmla="*/ 73 w 262"/>
                <a:gd name="T11" fmla="*/ 215 h 260"/>
                <a:gd name="T12" fmla="*/ 116 w 262"/>
                <a:gd name="T13" fmla="*/ 192 h 260"/>
                <a:gd name="T14" fmla="*/ 147 w 262"/>
                <a:gd name="T15" fmla="*/ 192 h 260"/>
                <a:gd name="T16" fmla="*/ 192 w 262"/>
                <a:gd name="T17" fmla="*/ 216 h 260"/>
                <a:gd name="T18" fmla="*/ 183 w 262"/>
                <a:gd name="T19" fmla="*/ 165 h 260"/>
                <a:gd name="T20" fmla="*/ 193 w 262"/>
                <a:gd name="T21" fmla="*/ 136 h 260"/>
                <a:gd name="T22" fmla="*/ 232 w 262"/>
                <a:gd name="T23" fmla="*/ 101 h 260"/>
                <a:gd name="T24" fmla="*/ 178 w 262"/>
                <a:gd name="T25" fmla="*/ 94 h 260"/>
                <a:gd name="T26" fmla="*/ 155 w 262"/>
                <a:gd name="T27" fmla="*/ 76 h 260"/>
                <a:gd name="T28" fmla="*/ 132 w 262"/>
                <a:gd name="T29" fmla="*/ 30 h 260"/>
                <a:gd name="T30" fmla="*/ 124 w 262"/>
                <a:gd name="T31" fmla="*/ 46 h 260"/>
                <a:gd name="T32" fmla="*/ 52 w 262"/>
                <a:gd name="T33" fmla="*/ 98 h 260"/>
                <a:gd name="T34" fmla="*/ 36 w 262"/>
                <a:gd name="T35" fmla="*/ 100 h 260"/>
                <a:gd name="T36" fmla="*/ 40 w 262"/>
                <a:gd name="T37" fmla="*/ 107 h 260"/>
                <a:gd name="T38" fmla="*/ 73 w 262"/>
                <a:gd name="T39" fmla="*/ 205 h 260"/>
                <a:gd name="T40" fmla="*/ 73 w 262"/>
                <a:gd name="T41" fmla="*/ 21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2" h="260">
                  <a:moveTo>
                    <a:pt x="130" y="259"/>
                  </a:moveTo>
                  <a:cubicBezTo>
                    <a:pt x="58" y="259"/>
                    <a:pt x="0" y="199"/>
                    <a:pt x="2" y="128"/>
                  </a:cubicBezTo>
                  <a:cubicBezTo>
                    <a:pt x="3" y="57"/>
                    <a:pt x="62" y="0"/>
                    <a:pt x="134" y="1"/>
                  </a:cubicBezTo>
                  <a:cubicBezTo>
                    <a:pt x="205" y="2"/>
                    <a:pt x="262" y="61"/>
                    <a:pt x="261" y="132"/>
                  </a:cubicBezTo>
                  <a:cubicBezTo>
                    <a:pt x="260" y="204"/>
                    <a:pt x="202" y="260"/>
                    <a:pt x="130" y="259"/>
                  </a:cubicBezTo>
                  <a:close/>
                  <a:moveTo>
                    <a:pt x="73" y="215"/>
                  </a:moveTo>
                  <a:cubicBezTo>
                    <a:pt x="88" y="207"/>
                    <a:pt x="102" y="200"/>
                    <a:pt x="116" y="192"/>
                  </a:cubicBezTo>
                  <a:cubicBezTo>
                    <a:pt x="127" y="185"/>
                    <a:pt x="136" y="185"/>
                    <a:pt x="147" y="192"/>
                  </a:cubicBezTo>
                  <a:cubicBezTo>
                    <a:pt x="160" y="201"/>
                    <a:pt x="175" y="207"/>
                    <a:pt x="192" y="216"/>
                  </a:cubicBezTo>
                  <a:cubicBezTo>
                    <a:pt x="189" y="197"/>
                    <a:pt x="187" y="181"/>
                    <a:pt x="183" y="165"/>
                  </a:cubicBezTo>
                  <a:cubicBezTo>
                    <a:pt x="180" y="152"/>
                    <a:pt x="184" y="144"/>
                    <a:pt x="193" y="136"/>
                  </a:cubicBezTo>
                  <a:cubicBezTo>
                    <a:pt x="205" y="126"/>
                    <a:pt x="216" y="115"/>
                    <a:pt x="232" y="101"/>
                  </a:cubicBezTo>
                  <a:cubicBezTo>
                    <a:pt x="209" y="98"/>
                    <a:pt x="194" y="96"/>
                    <a:pt x="178" y="94"/>
                  </a:cubicBezTo>
                  <a:cubicBezTo>
                    <a:pt x="167" y="92"/>
                    <a:pt x="159" y="88"/>
                    <a:pt x="155" y="76"/>
                  </a:cubicBezTo>
                  <a:cubicBezTo>
                    <a:pt x="149" y="61"/>
                    <a:pt x="140" y="46"/>
                    <a:pt x="132" y="30"/>
                  </a:cubicBezTo>
                  <a:cubicBezTo>
                    <a:pt x="128" y="37"/>
                    <a:pt x="125" y="41"/>
                    <a:pt x="124" y="46"/>
                  </a:cubicBezTo>
                  <a:cubicBezTo>
                    <a:pt x="113" y="83"/>
                    <a:pt x="89" y="99"/>
                    <a:pt x="52" y="98"/>
                  </a:cubicBezTo>
                  <a:cubicBezTo>
                    <a:pt x="47" y="98"/>
                    <a:pt x="42" y="99"/>
                    <a:pt x="36" y="100"/>
                  </a:cubicBezTo>
                  <a:cubicBezTo>
                    <a:pt x="38" y="103"/>
                    <a:pt x="39" y="106"/>
                    <a:pt x="40" y="107"/>
                  </a:cubicBezTo>
                  <a:cubicBezTo>
                    <a:pt x="76" y="131"/>
                    <a:pt x="89" y="163"/>
                    <a:pt x="73" y="205"/>
                  </a:cubicBezTo>
                  <a:cubicBezTo>
                    <a:pt x="72" y="207"/>
                    <a:pt x="73" y="209"/>
                    <a:pt x="73" y="215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6" name="Freeform 24">
            <a:extLst>
              <a:ext uri="{FF2B5EF4-FFF2-40B4-BE49-F238E27FC236}">
                <a16:creationId xmlns:a16="http://schemas.microsoft.com/office/drawing/2014/main" id="{98262F8B-41CF-1084-C125-565290F96432}"/>
              </a:ext>
            </a:extLst>
          </p:cNvPr>
          <p:cNvSpPr>
            <a:spLocks noEditPoints="1"/>
          </p:cNvSpPr>
          <p:nvPr/>
        </p:nvSpPr>
        <p:spPr bwMode="auto">
          <a:xfrm>
            <a:off x="6321425" y="1303337"/>
            <a:ext cx="1506538" cy="2206626"/>
          </a:xfrm>
          <a:custGeom>
            <a:avLst/>
            <a:gdLst>
              <a:gd name="T0" fmla="*/ 358 w 397"/>
              <a:gd name="T1" fmla="*/ 491 h 583"/>
              <a:gd name="T2" fmla="*/ 356 w 397"/>
              <a:gd name="T3" fmla="*/ 583 h 583"/>
              <a:gd name="T4" fmla="*/ 48 w 397"/>
              <a:gd name="T5" fmla="*/ 479 h 583"/>
              <a:gd name="T6" fmla="*/ 143 w 397"/>
              <a:gd name="T7" fmla="*/ 426 h 583"/>
              <a:gd name="T8" fmla="*/ 30 w 397"/>
              <a:gd name="T9" fmla="*/ 144 h 583"/>
              <a:gd name="T10" fmla="*/ 356 w 397"/>
              <a:gd name="T11" fmla="*/ 129 h 583"/>
              <a:gd name="T12" fmla="*/ 252 w 397"/>
              <a:gd name="T13" fmla="*/ 430 h 583"/>
              <a:gd name="T14" fmla="*/ 289 w 397"/>
              <a:gd name="T15" fmla="*/ 305 h 583"/>
              <a:gd name="T16" fmla="*/ 196 w 397"/>
              <a:gd name="T17" fmla="*/ 274 h 583"/>
              <a:gd name="T18" fmla="*/ 94 w 397"/>
              <a:gd name="T19" fmla="*/ 273 h 583"/>
              <a:gd name="T20" fmla="*/ 185 w 397"/>
              <a:gd name="T21" fmla="*/ 243 h 583"/>
              <a:gd name="T22" fmla="*/ 236 w 397"/>
              <a:gd name="T23" fmla="*/ 229 h 583"/>
              <a:gd name="T24" fmla="*/ 125 w 397"/>
              <a:gd name="T25" fmla="*/ 189 h 583"/>
              <a:gd name="T26" fmla="*/ 80 w 397"/>
              <a:gd name="T27" fmla="*/ 277 h 583"/>
              <a:gd name="T28" fmla="*/ 321 w 397"/>
              <a:gd name="T29" fmla="*/ 252 h 583"/>
              <a:gd name="T30" fmla="*/ 180 w 397"/>
              <a:gd name="T31" fmla="*/ 398 h 583"/>
              <a:gd name="T32" fmla="*/ 161 w 397"/>
              <a:gd name="T33" fmla="*/ 463 h 583"/>
              <a:gd name="T34" fmla="*/ 213 w 397"/>
              <a:gd name="T35" fmla="*/ 473 h 583"/>
              <a:gd name="T36" fmla="*/ 220 w 397"/>
              <a:gd name="T37" fmla="*/ 398 h 583"/>
              <a:gd name="T38" fmla="*/ 295 w 397"/>
              <a:gd name="T39" fmla="*/ 469 h 583"/>
              <a:gd name="T40" fmla="*/ 272 w 397"/>
              <a:gd name="T41" fmla="*/ 555 h 583"/>
              <a:gd name="T42" fmla="*/ 295 w 397"/>
              <a:gd name="T43" fmla="*/ 469 h 583"/>
              <a:gd name="T44" fmla="*/ 106 w 397"/>
              <a:gd name="T45" fmla="*/ 515 h 583"/>
              <a:gd name="T46" fmla="*/ 56 w 397"/>
              <a:gd name="T47" fmla="*/ 556 h 583"/>
              <a:gd name="T48" fmla="*/ 257 w 397"/>
              <a:gd name="T49" fmla="*/ 460 h 583"/>
              <a:gd name="T50" fmla="*/ 222 w 397"/>
              <a:gd name="T51" fmla="*/ 558 h 583"/>
              <a:gd name="T52" fmla="*/ 280 w 397"/>
              <a:gd name="T53" fmla="*/ 490 h 583"/>
              <a:gd name="T54" fmla="*/ 110 w 397"/>
              <a:gd name="T55" fmla="*/ 489 h 583"/>
              <a:gd name="T56" fmla="*/ 169 w 397"/>
              <a:gd name="T57" fmla="*/ 558 h 583"/>
              <a:gd name="T58" fmla="*/ 134 w 397"/>
              <a:gd name="T59" fmla="*/ 460 h 583"/>
              <a:gd name="T60" fmla="*/ 144 w 397"/>
              <a:gd name="T61" fmla="*/ 254 h 583"/>
              <a:gd name="T62" fmla="*/ 143 w 397"/>
              <a:gd name="T63" fmla="*/ 292 h 583"/>
              <a:gd name="T64" fmla="*/ 144 w 397"/>
              <a:gd name="T65" fmla="*/ 254 h 583"/>
              <a:gd name="T66" fmla="*/ 227 w 397"/>
              <a:gd name="T67" fmla="*/ 272 h 583"/>
              <a:gd name="T68" fmla="*/ 281 w 397"/>
              <a:gd name="T69" fmla="*/ 273 h 583"/>
              <a:gd name="T70" fmla="*/ 216 w 397"/>
              <a:gd name="T71" fmla="*/ 497 h 583"/>
              <a:gd name="T72" fmla="*/ 195 w 397"/>
              <a:gd name="T73" fmla="*/ 547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97" h="583">
                <a:moveTo>
                  <a:pt x="252" y="430"/>
                </a:moveTo>
                <a:cubicBezTo>
                  <a:pt x="296" y="440"/>
                  <a:pt x="339" y="447"/>
                  <a:pt x="358" y="491"/>
                </a:cubicBezTo>
                <a:cubicBezTo>
                  <a:pt x="371" y="520"/>
                  <a:pt x="372" y="551"/>
                  <a:pt x="369" y="582"/>
                </a:cubicBezTo>
                <a:cubicBezTo>
                  <a:pt x="364" y="582"/>
                  <a:pt x="360" y="583"/>
                  <a:pt x="356" y="583"/>
                </a:cubicBezTo>
                <a:cubicBezTo>
                  <a:pt x="248" y="583"/>
                  <a:pt x="140" y="583"/>
                  <a:pt x="30" y="583"/>
                </a:cubicBezTo>
                <a:cubicBezTo>
                  <a:pt x="26" y="546"/>
                  <a:pt x="28" y="510"/>
                  <a:pt x="48" y="479"/>
                </a:cubicBezTo>
                <a:cubicBezTo>
                  <a:pt x="69" y="445"/>
                  <a:pt x="104" y="439"/>
                  <a:pt x="140" y="433"/>
                </a:cubicBezTo>
                <a:cubicBezTo>
                  <a:pt x="141" y="431"/>
                  <a:pt x="142" y="428"/>
                  <a:pt x="143" y="426"/>
                </a:cubicBezTo>
                <a:cubicBezTo>
                  <a:pt x="140" y="425"/>
                  <a:pt x="137" y="425"/>
                  <a:pt x="134" y="424"/>
                </a:cubicBezTo>
                <a:cubicBezTo>
                  <a:pt x="34" y="354"/>
                  <a:pt x="0" y="263"/>
                  <a:pt x="30" y="144"/>
                </a:cubicBezTo>
                <a:cubicBezTo>
                  <a:pt x="48" y="70"/>
                  <a:pt x="108" y="17"/>
                  <a:pt x="184" y="8"/>
                </a:cubicBezTo>
                <a:cubicBezTo>
                  <a:pt x="252" y="0"/>
                  <a:pt x="334" y="57"/>
                  <a:pt x="356" y="129"/>
                </a:cubicBezTo>
                <a:cubicBezTo>
                  <a:pt x="397" y="258"/>
                  <a:pt x="351" y="362"/>
                  <a:pt x="260" y="422"/>
                </a:cubicBezTo>
                <a:cubicBezTo>
                  <a:pt x="258" y="423"/>
                  <a:pt x="257" y="425"/>
                  <a:pt x="252" y="430"/>
                </a:cubicBezTo>
                <a:close/>
                <a:moveTo>
                  <a:pt x="298" y="245"/>
                </a:moveTo>
                <a:cubicBezTo>
                  <a:pt x="306" y="270"/>
                  <a:pt x="310" y="293"/>
                  <a:pt x="289" y="305"/>
                </a:cubicBezTo>
                <a:cubicBezTo>
                  <a:pt x="273" y="314"/>
                  <a:pt x="249" y="317"/>
                  <a:pt x="233" y="312"/>
                </a:cubicBezTo>
                <a:cubicBezTo>
                  <a:pt x="218" y="307"/>
                  <a:pt x="208" y="287"/>
                  <a:pt x="196" y="274"/>
                </a:cubicBezTo>
                <a:cubicBezTo>
                  <a:pt x="187" y="309"/>
                  <a:pt x="179" y="315"/>
                  <a:pt x="139" y="315"/>
                </a:cubicBezTo>
                <a:cubicBezTo>
                  <a:pt x="109" y="315"/>
                  <a:pt x="94" y="301"/>
                  <a:pt x="94" y="273"/>
                </a:cubicBezTo>
                <a:cubicBezTo>
                  <a:pt x="94" y="246"/>
                  <a:pt x="110" y="231"/>
                  <a:pt x="138" y="231"/>
                </a:cubicBezTo>
                <a:cubicBezTo>
                  <a:pt x="155" y="230"/>
                  <a:pt x="171" y="231"/>
                  <a:pt x="185" y="243"/>
                </a:cubicBezTo>
                <a:cubicBezTo>
                  <a:pt x="191" y="248"/>
                  <a:pt x="205" y="245"/>
                  <a:pt x="214" y="242"/>
                </a:cubicBezTo>
                <a:cubicBezTo>
                  <a:pt x="222" y="240"/>
                  <a:pt x="229" y="233"/>
                  <a:pt x="236" y="229"/>
                </a:cubicBezTo>
                <a:cubicBezTo>
                  <a:pt x="176" y="202"/>
                  <a:pt x="169" y="195"/>
                  <a:pt x="146" y="151"/>
                </a:cubicBezTo>
                <a:cubicBezTo>
                  <a:pt x="139" y="163"/>
                  <a:pt x="133" y="177"/>
                  <a:pt x="125" y="189"/>
                </a:cubicBezTo>
                <a:cubicBezTo>
                  <a:pt x="117" y="201"/>
                  <a:pt x="108" y="214"/>
                  <a:pt x="96" y="222"/>
                </a:cubicBezTo>
                <a:cubicBezTo>
                  <a:pt x="74" y="237"/>
                  <a:pt x="75" y="255"/>
                  <a:pt x="80" y="277"/>
                </a:cubicBezTo>
                <a:cubicBezTo>
                  <a:pt x="97" y="341"/>
                  <a:pt x="153" y="381"/>
                  <a:pt x="215" y="375"/>
                </a:cubicBezTo>
                <a:cubicBezTo>
                  <a:pt x="271" y="369"/>
                  <a:pt x="319" y="313"/>
                  <a:pt x="321" y="252"/>
                </a:cubicBezTo>
                <a:cubicBezTo>
                  <a:pt x="315" y="250"/>
                  <a:pt x="308" y="248"/>
                  <a:pt x="298" y="245"/>
                </a:cubicBezTo>
                <a:close/>
                <a:moveTo>
                  <a:pt x="180" y="398"/>
                </a:moveTo>
                <a:cubicBezTo>
                  <a:pt x="174" y="416"/>
                  <a:pt x="168" y="431"/>
                  <a:pt x="163" y="446"/>
                </a:cubicBezTo>
                <a:cubicBezTo>
                  <a:pt x="161" y="452"/>
                  <a:pt x="158" y="459"/>
                  <a:pt x="161" y="463"/>
                </a:cubicBezTo>
                <a:cubicBezTo>
                  <a:pt x="164" y="468"/>
                  <a:pt x="171" y="472"/>
                  <a:pt x="177" y="473"/>
                </a:cubicBezTo>
                <a:cubicBezTo>
                  <a:pt x="189" y="475"/>
                  <a:pt x="201" y="474"/>
                  <a:pt x="213" y="473"/>
                </a:cubicBezTo>
                <a:cubicBezTo>
                  <a:pt x="225" y="473"/>
                  <a:pt x="238" y="459"/>
                  <a:pt x="235" y="447"/>
                </a:cubicBezTo>
                <a:cubicBezTo>
                  <a:pt x="231" y="431"/>
                  <a:pt x="225" y="415"/>
                  <a:pt x="220" y="398"/>
                </a:cubicBezTo>
                <a:cubicBezTo>
                  <a:pt x="207" y="398"/>
                  <a:pt x="193" y="398"/>
                  <a:pt x="180" y="398"/>
                </a:cubicBezTo>
                <a:close/>
                <a:moveTo>
                  <a:pt x="295" y="469"/>
                </a:moveTo>
                <a:cubicBezTo>
                  <a:pt x="311" y="494"/>
                  <a:pt x="311" y="494"/>
                  <a:pt x="283" y="517"/>
                </a:cubicBezTo>
                <a:cubicBezTo>
                  <a:pt x="295" y="532"/>
                  <a:pt x="295" y="546"/>
                  <a:pt x="272" y="555"/>
                </a:cubicBezTo>
                <a:cubicBezTo>
                  <a:pt x="299" y="555"/>
                  <a:pt x="321" y="555"/>
                  <a:pt x="343" y="555"/>
                </a:cubicBezTo>
                <a:cubicBezTo>
                  <a:pt x="346" y="511"/>
                  <a:pt x="331" y="483"/>
                  <a:pt x="295" y="469"/>
                </a:cubicBezTo>
                <a:close/>
                <a:moveTo>
                  <a:pt x="117" y="556"/>
                </a:moveTo>
                <a:cubicBezTo>
                  <a:pt x="98" y="541"/>
                  <a:pt x="98" y="541"/>
                  <a:pt x="106" y="515"/>
                </a:cubicBezTo>
                <a:cubicBezTo>
                  <a:pt x="95" y="504"/>
                  <a:pt x="67" y="502"/>
                  <a:pt x="90" y="475"/>
                </a:cubicBezTo>
                <a:cubicBezTo>
                  <a:pt x="60" y="496"/>
                  <a:pt x="55" y="524"/>
                  <a:pt x="56" y="556"/>
                </a:cubicBezTo>
                <a:cubicBezTo>
                  <a:pt x="76" y="556"/>
                  <a:pt x="94" y="556"/>
                  <a:pt x="117" y="556"/>
                </a:cubicBezTo>
                <a:close/>
                <a:moveTo>
                  <a:pt x="257" y="460"/>
                </a:moveTo>
                <a:cubicBezTo>
                  <a:pt x="242" y="494"/>
                  <a:pt x="230" y="524"/>
                  <a:pt x="217" y="555"/>
                </a:cubicBezTo>
                <a:cubicBezTo>
                  <a:pt x="219" y="556"/>
                  <a:pt x="220" y="557"/>
                  <a:pt x="222" y="558"/>
                </a:cubicBezTo>
                <a:cubicBezTo>
                  <a:pt x="236" y="550"/>
                  <a:pt x="250" y="542"/>
                  <a:pt x="266" y="532"/>
                </a:cubicBezTo>
                <a:cubicBezTo>
                  <a:pt x="242" y="508"/>
                  <a:pt x="265" y="500"/>
                  <a:pt x="280" y="490"/>
                </a:cubicBezTo>
                <a:cubicBezTo>
                  <a:pt x="272" y="480"/>
                  <a:pt x="266" y="472"/>
                  <a:pt x="257" y="460"/>
                </a:cubicBezTo>
                <a:close/>
                <a:moveTo>
                  <a:pt x="110" y="489"/>
                </a:moveTo>
                <a:cubicBezTo>
                  <a:pt x="125" y="501"/>
                  <a:pt x="151" y="508"/>
                  <a:pt x="124" y="532"/>
                </a:cubicBezTo>
                <a:cubicBezTo>
                  <a:pt x="141" y="542"/>
                  <a:pt x="155" y="550"/>
                  <a:pt x="169" y="558"/>
                </a:cubicBezTo>
                <a:cubicBezTo>
                  <a:pt x="170" y="557"/>
                  <a:pt x="172" y="555"/>
                  <a:pt x="173" y="554"/>
                </a:cubicBezTo>
                <a:cubicBezTo>
                  <a:pt x="160" y="523"/>
                  <a:pt x="147" y="493"/>
                  <a:pt x="134" y="460"/>
                </a:cubicBezTo>
                <a:cubicBezTo>
                  <a:pt x="125" y="471"/>
                  <a:pt x="118" y="480"/>
                  <a:pt x="110" y="489"/>
                </a:cubicBezTo>
                <a:close/>
                <a:moveTo>
                  <a:pt x="144" y="254"/>
                </a:moveTo>
                <a:cubicBezTo>
                  <a:pt x="130" y="253"/>
                  <a:pt x="117" y="254"/>
                  <a:pt x="117" y="273"/>
                </a:cubicBezTo>
                <a:cubicBezTo>
                  <a:pt x="117" y="291"/>
                  <a:pt x="130" y="292"/>
                  <a:pt x="143" y="292"/>
                </a:cubicBezTo>
                <a:cubicBezTo>
                  <a:pt x="156" y="291"/>
                  <a:pt x="171" y="293"/>
                  <a:pt x="171" y="273"/>
                </a:cubicBezTo>
                <a:cubicBezTo>
                  <a:pt x="172" y="254"/>
                  <a:pt x="158" y="253"/>
                  <a:pt x="144" y="254"/>
                </a:cubicBezTo>
                <a:close/>
                <a:moveTo>
                  <a:pt x="255" y="254"/>
                </a:moveTo>
                <a:cubicBezTo>
                  <a:pt x="241" y="254"/>
                  <a:pt x="227" y="252"/>
                  <a:pt x="227" y="272"/>
                </a:cubicBezTo>
                <a:cubicBezTo>
                  <a:pt x="226" y="292"/>
                  <a:pt x="239" y="292"/>
                  <a:pt x="254" y="292"/>
                </a:cubicBezTo>
                <a:cubicBezTo>
                  <a:pt x="267" y="292"/>
                  <a:pt x="281" y="293"/>
                  <a:pt x="281" y="273"/>
                </a:cubicBezTo>
                <a:cubicBezTo>
                  <a:pt x="280" y="254"/>
                  <a:pt x="268" y="253"/>
                  <a:pt x="255" y="254"/>
                </a:cubicBezTo>
                <a:close/>
                <a:moveTo>
                  <a:pt x="216" y="497"/>
                </a:moveTo>
                <a:cubicBezTo>
                  <a:pt x="201" y="497"/>
                  <a:pt x="189" y="497"/>
                  <a:pt x="174" y="497"/>
                </a:cubicBezTo>
                <a:cubicBezTo>
                  <a:pt x="181" y="513"/>
                  <a:pt x="187" y="528"/>
                  <a:pt x="195" y="547"/>
                </a:cubicBezTo>
                <a:cubicBezTo>
                  <a:pt x="203" y="528"/>
                  <a:pt x="209" y="514"/>
                  <a:pt x="216" y="4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5E2C033-4EEC-4F13-9BB9-BDB519B1BBD3}"/>
              </a:ext>
            </a:extLst>
          </p:cNvPr>
          <p:cNvSpPr txBox="1"/>
          <p:nvPr/>
        </p:nvSpPr>
        <p:spPr>
          <a:xfrm>
            <a:off x="0" y="384251"/>
            <a:ext cx="8744569" cy="553998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We Create Professional Presentation</a:t>
            </a:r>
            <a:endParaRPr lang="ko-KR" altLang="en-US" sz="3600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C9A497-C6CD-4818-BAF5-23140CCF644F}"/>
              </a:ext>
            </a:extLst>
          </p:cNvPr>
          <p:cNvSpPr/>
          <p:nvPr/>
        </p:nvSpPr>
        <p:spPr>
          <a:xfrm>
            <a:off x="2699214" y="903960"/>
            <a:ext cx="6108826" cy="34289"/>
          </a:xfrm>
          <a:prstGeom prst="rect">
            <a:avLst/>
          </a:prstGeom>
          <a:solidFill>
            <a:srgbClr val="8B8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050">
              <a:solidFill>
                <a:srgbClr val="8B8B8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B12FC-194D-429F-989A-79AE25F8EB49}"/>
              </a:ext>
            </a:extLst>
          </p:cNvPr>
          <p:cNvSpPr txBox="1"/>
          <p:nvPr/>
        </p:nvSpPr>
        <p:spPr>
          <a:xfrm>
            <a:off x="2041229" y="1044756"/>
            <a:ext cx="66879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dirty="0">
              <a:solidFill>
                <a:srgbClr val="8B8B8B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B82144-1432-4AF7-AA0B-F3D3874025D9}"/>
              </a:ext>
            </a:extLst>
          </p:cNvPr>
          <p:cNvSpPr txBox="1"/>
          <p:nvPr/>
        </p:nvSpPr>
        <p:spPr>
          <a:xfrm>
            <a:off x="5307670" y="3091248"/>
            <a:ext cx="321858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8B8B8B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pPr algn="r"/>
            <a:endParaRPr lang="en-US" altLang="ko-KR" sz="900" dirty="0">
              <a:solidFill>
                <a:srgbClr val="8B8B8B"/>
              </a:solidFill>
              <a:cs typeface="Arial" pitchFamily="34" charset="0"/>
            </a:endParaRPr>
          </a:p>
          <a:p>
            <a:pPr algn="r"/>
            <a:r>
              <a:rPr lang="en-US" altLang="ko-KR" sz="900" dirty="0">
                <a:solidFill>
                  <a:srgbClr val="8B8B8B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900" dirty="0">
              <a:solidFill>
                <a:srgbClr val="8B8B8B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AE41A8-C239-4BB3-A0E8-7E208CB9CBD5}"/>
              </a:ext>
            </a:extLst>
          </p:cNvPr>
          <p:cNvSpPr txBox="1"/>
          <p:nvPr/>
        </p:nvSpPr>
        <p:spPr>
          <a:xfrm>
            <a:off x="4010025" y="2237279"/>
            <a:ext cx="4516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Contents Here</a:t>
            </a:r>
            <a:endParaRPr lang="ko-KR" altLang="en-US" sz="4800" b="1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793DBE5-CBEE-4570-883B-EE6DF71A0D22}"/>
              </a:ext>
            </a:extLst>
          </p:cNvPr>
          <p:cNvSpPr/>
          <p:nvPr/>
        </p:nvSpPr>
        <p:spPr>
          <a:xfrm>
            <a:off x="1213716" y="4895795"/>
            <a:ext cx="7515442" cy="1217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E33BEC1-C57A-415B-9DE3-D08120A483AF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29" name="Rectangle 11">
              <a:extLst>
                <a:ext uri="{FF2B5EF4-FFF2-40B4-BE49-F238E27FC236}">
                  <a16:creationId xmlns:a16="http://schemas.microsoft.com/office/drawing/2014/main" id="{7DA95663-62EA-4607-80DC-264376EA8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512CEC40-FBBF-45AA-8032-E2F966CE1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9FAD7887-A06A-4F16-9585-6C1E0E5F9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0995E8F5-CFDD-4207-B6B5-F9789653BE80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33" name="Rectangle 11">
              <a:extLst>
                <a:ext uri="{FF2B5EF4-FFF2-40B4-BE49-F238E27FC236}">
                  <a16:creationId xmlns:a16="http://schemas.microsoft.com/office/drawing/2014/main" id="{F842FB2E-64C7-45D4-8026-4ACB51A8D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836CE235-07AD-43E2-A961-8D422A429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65F7D233-9F54-4CE1-826C-39D372759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Freeform 4">
            <a:extLst>
              <a:ext uri="{FF2B5EF4-FFF2-40B4-BE49-F238E27FC236}">
                <a16:creationId xmlns:a16="http://schemas.microsoft.com/office/drawing/2014/main" id="{05CCA208-E17C-403B-B053-42A6A5A629BA}"/>
              </a:ext>
            </a:extLst>
          </p:cNvPr>
          <p:cNvSpPr>
            <a:spLocks noEditPoints="1"/>
          </p:cNvSpPr>
          <p:nvPr/>
        </p:nvSpPr>
        <p:spPr bwMode="auto">
          <a:xfrm>
            <a:off x="465501" y="2261797"/>
            <a:ext cx="2440985" cy="2447292"/>
          </a:xfrm>
          <a:custGeom>
            <a:avLst/>
            <a:gdLst>
              <a:gd name="T0" fmla="*/ 325 w 487"/>
              <a:gd name="T1" fmla="*/ 326 h 488"/>
              <a:gd name="T2" fmla="*/ 347 w 487"/>
              <a:gd name="T3" fmla="*/ 332 h 488"/>
              <a:gd name="T4" fmla="*/ 357 w 487"/>
              <a:gd name="T5" fmla="*/ 338 h 488"/>
              <a:gd name="T6" fmla="*/ 461 w 487"/>
              <a:gd name="T7" fmla="*/ 443 h 488"/>
              <a:gd name="T8" fmla="*/ 414 w 487"/>
              <a:gd name="T9" fmla="*/ 488 h 488"/>
              <a:gd name="T10" fmla="*/ 310 w 487"/>
              <a:gd name="T11" fmla="*/ 382 h 488"/>
              <a:gd name="T12" fmla="*/ 299 w 487"/>
              <a:gd name="T13" fmla="*/ 353 h 488"/>
              <a:gd name="T14" fmla="*/ 154 w 487"/>
              <a:gd name="T15" fmla="*/ 390 h 488"/>
              <a:gd name="T16" fmla="*/ 138 w 487"/>
              <a:gd name="T17" fmla="*/ 398 h 488"/>
              <a:gd name="T18" fmla="*/ 79 w 487"/>
              <a:gd name="T19" fmla="*/ 429 h 488"/>
              <a:gd name="T20" fmla="*/ 64 w 487"/>
              <a:gd name="T21" fmla="*/ 444 h 488"/>
              <a:gd name="T22" fmla="*/ 0 w 487"/>
              <a:gd name="T23" fmla="*/ 444 h 488"/>
              <a:gd name="T24" fmla="*/ 0 w 487"/>
              <a:gd name="T25" fmla="*/ 386 h 488"/>
              <a:gd name="T26" fmla="*/ 66 w 487"/>
              <a:gd name="T27" fmla="*/ 386 h 488"/>
              <a:gd name="T28" fmla="*/ 117 w 487"/>
              <a:gd name="T29" fmla="*/ 380 h 488"/>
              <a:gd name="T30" fmla="*/ 6 w 487"/>
              <a:gd name="T31" fmla="*/ 233 h 488"/>
              <a:gd name="T32" fmla="*/ 36 w 487"/>
              <a:gd name="T33" fmla="*/ 111 h 488"/>
              <a:gd name="T34" fmla="*/ 282 w 487"/>
              <a:gd name="T35" fmla="*/ 59 h 488"/>
              <a:gd name="T36" fmla="*/ 292 w 487"/>
              <a:gd name="T37" fmla="*/ 51 h 488"/>
              <a:gd name="T38" fmla="*/ 379 w 487"/>
              <a:gd name="T39" fmla="*/ 16 h 488"/>
              <a:gd name="T40" fmla="*/ 401 w 487"/>
              <a:gd name="T41" fmla="*/ 0 h 488"/>
              <a:gd name="T42" fmla="*/ 487 w 487"/>
              <a:gd name="T43" fmla="*/ 0 h 488"/>
              <a:gd name="T44" fmla="*/ 487 w 487"/>
              <a:gd name="T45" fmla="*/ 58 h 488"/>
              <a:gd name="T46" fmla="*/ 407 w 487"/>
              <a:gd name="T47" fmla="*/ 58 h 488"/>
              <a:gd name="T48" fmla="*/ 388 w 487"/>
              <a:gd name="T49" fmla="*/ 42 h 488"/>
              <a:gd name="T50" fmla="*/ 309 w 487"/>
              <a:gd name="T51" fmla="*/ 75 h 488"/>
              <a:gd name="T52" fmla="*/ 350 w 487"/>
              <a:gd name="T53" fmla="*/ 137 h 488"/>
              <a:gd name="T54" fmla="*/ 368 w 487"/>
              <a:gd name="T55" fmla="*/ 144 h 488"/>
              <a:gd name="T56" fmla="*/ 394 w 487"/>
              <a:gd name="T57" fmla="*/ 144 h 488"/>
              <a:gd name="T58" fmla="*/ 393 w 487"/>
              <a:gd name="T59" fmla="*/ 138 h 488"/>
              <a:gd name="T60" fmla="*/ 422 w 487"/>
              <a:gd name="T61" fmla="*/ 128 h 488"/>
              <a:gd name="T62" fmla="*/ 487 w 487"/>
              <a:gd name="T63" fmla="*/ 127 h 488"/>
              <a:gd name="T64" fmla="*/ 487 w 487"/>
              <a:gd name="T65" fmla="*/ 187 h 488"/>
              <a:gd name="T66" fmla="*/ 401 w 487"/>
              <a:gd name="T67" fmla="*/ 187 h 488"/>
              <a:gd name="T68" fmla="*/ 362 w 487"/>
              <a:gd name="T69" fmla="*/ 171 h 488"/>
              <a:gd name="T70" fmla="*/ 325 w 487"/>
              <a:gd name="T71" fmla="*/ 326 h 488"/>
              <a:gd name="T72" fmla="*/ 310 w 487"/>
              <a:gd name="T73" fmla="*/ 199 h 488"/>
              <a:gd name="T74" fmla="*/ 185 w 487"/>
              <a:gd name="T75" fmla="*/ 84 h 488"/>
              <a:gd name="T76" fmla="*/ 61 w 487"/>
              <a:gd name="T77" fmla="*/ 197 h 488"/>
              <a:gd name="T78" fmla="*/ 115 w 487"/>
              <a:gd name="T79" fmla="*/ 167 h 488"/>
              <a:gd name="T80" fmla="*/ 124 w 487"/>
              <a:gd name="T81" fmla="*/ 134 h 488"/>
              <a:gd name="T82" fmla="*/ 140 w 487"/>
              <a:gd name="T83" fmla="*/ 112 h 488"/>
              <a:gd name="T84" fmla="*/ 156 w 487"/>
              <a:gd name="T85" fmla="*/ 134 h 488"/>
              <a:gd name="T86" fmla="*/ 190 w 487"/>
              <a:gd name="T87" fmla="*/ 270 h 488"/>
              <a:gd name="T88" fmla="*/ 220 w 487"/>
              <a:gd name="T89" fmla="*/ 214 h 488"/>
              <a:gd name="T90" fmla="*/ 243 w 487"/>
              <a:gd name="T91" fmla="*/ 200 h 488"/>
              <a:gd name="T92" fmla="*/ 310 w 487"/>
              <a:gd name="T93" fmla="*/ 199 h 488"/>
              <a:gd name="T94" fmla="*/ 61 w 487"/>
              <a:gd name="T95" fmla="*/ 225 h 488"/>
              <a:gd name="T96" fmla="*/ 182 w 487"/>
              <a:gd name="T97" fmla="*/ 340 h 488"/>
              <a:gd name="T98" fmla="*/ 311 w 487"/>
              <a:gd name="T99" fmla="*/ 227 h 488"/>
              <a:gd name="T100" fmla="*/ 219 w 487"/>
              <a:gd name="T101" fmla="*/ 272 h 488"/>
              <a:gd name="T102" fmla="*/ 207 w 487"/>
              <a:gd name="T103" fmla="*/ 295 h 488"/>
              <a:gd name="T104" fmla="*/ 184 w 487"/>
              <a:gd name="T105" fmla="*/ 321 h 488"/>
              <a:gd name="T106" fmla="*/ 168 w 487"/>
              <a:gd name="T107" fmla="*/ 291 h 488"/>
              <a:gd name="T108" fmla="*/ 140 w 487"/>
              <a:gd name="T109" fmla="*/ 179 h 488"/>
              <a:gd name="T110" fmla="*/ 133 w 487"/>
              <a:gd name="T111" fmla="*/ 201 h 488"/>
              <a:gd name="T112" fmla="*/ 100 w 487"/>
              <a:gd name="T113" fmla="*/ 225 h 488"/>
              <a:gd name="T114" fmla="*/ 61 w 487"/>
              <a:gd name="T115" fmla="*/ 225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488">
                <a:moveTo>
                  <a:pt x="325" y="326"/>
                </a:moveTo>
                <a:cubicBezTo>
                  <a:pt x="335" y="329"/>
                  <a:pt x="341" y="330"/>
                  <a:pt x="347" y="332"/>
                </a:cubicBezTo>
                <a:cubicBezTo>
                  <a:pt x="351" y="334"/>
                  <a:pt x="355" y="335"/>
                  <a:pt x="357" y="338"/>
                </a:cubicBezTo>
                <a:cubicBezTo>
                  <a:pt x="392" y="373"/>
                  <a:pt x="427" y="408"/>
                  <a:pt x="461" y="443"/>
                </a:cubicBezTo>
                <a:cubicBezTo>
                  <a:pt x="446" y="457"/>
                  <a:pt x="431" y="472"/>
                  <a:pt x="414" y="488"/>
                </a:cubicBezTo>
                <a:cubicBezTo>
                  <a:pt x="380" y="454"/>
                  <a:pt x="344" y="418"/>
                  <a:pt x="310" y="382"/>
                </a:cubicBezTo>
                <a:cubicBezTo>
                  <a:pt x="304" y="376"/>
                  <a:pt x="303" y="364"/>
                  <a:pt x="299" y="353"/>
                </a:cubicBezTo>
                <a:cubicBezTo>
                  <a:pt x="253" y="386"/>
                  <a:pt x="206" y="399"/>
                  <a:pt x="154" y="390"/>
                </a:cubicBezTo>
                <a:cubicBezTo>
                  <a:pt x="149" y="390"/>
                  <a:pt x="142" y="394"/>
                  <a:pt x="138" y="398"/>
                </a:cubicBezTo>
                <a:cubicBezTo>
                  <a:pt x="121" y="414"/>
                  <a:pt x="107" y="434"/>
                  <a:pt x="79" y="429"/>
                </a:cubicBezTo>
                <a:cubicBezTo>
                  <a:pt x="76" y="428"/>
                  <a:pt x="70" y="437"/>
                  <a:pt x="64" y="444"/>
                </a:cubicBezTo>
                <a:cubicBezTo>
                  <a:pt x="46" y="444"/>
                  <a:pt x="24" y="444"/>
                  <a:pt x="0" y="444"/>
                </a:cubicBezTo>
                <a:cubicBezTo>
                  <a:pt x="0" y="425"/>
                  <a:pt x="0" y="406"/>
                  <a:pt x="0" y="386"/>
                </a:cubicBezTo>
                <a:cubicBezTo>
                  <a:pt x="22" y="386"/>
                  <a:pt x="44" y="386"/>
                  <a:pt x="66" y="386"/>
                </a:cubicBezTo>
                <a:cubicBezTo>
                  <a:pt x="77" y="409"/>
                  <a:pt x="92" y="408"/>
                  <a:pt x="117" y="380"/>
                </a:cubicBezTo>
                <a:cubicBezTo>
                  <a:pt x="55" y="350"/>
                  <a:pt x="15" y="302"/>
                  <a:pt x="6" y="233"/>
                </a:cubicBezTo>
                <a:cubicBezTo>
                  <a:pt x="0" y="189"/>
                  <a:pt x="11" y="148"/>
                  <a:pt x="36" y="111"/>
                </a:cubicBezTo>
                <a:cubicBezTo>
                  <a:pt x="86" y="36"/>
                  <a:pt x="190" y="5"/>
                  <a:pt x="282" y="59"/>
                </a:cubicBezTo>
                <a:cubicBezTo>
                  <a:pt x="286" y="57"/>
                  <a:pt x="290" y="55"/>
                  <a:pt x="292" y="51"/>
                </a:cubicBezTo>
                <a:cubicBezTo>
                  <a:pt x="314" y="21"/>
                  <a:pt x="343" y="10"/>
                  <a:pt x="379" y="16"/>
                </a:cubicBezTo>
                <a:cubicBezTo>
                  <a:pt x="392" y="18"/>
                  <a:pt x="401" y="15"/>
                  <a:pt x="401" y="0"/>
                </a:cubicBezTo>
                <a:cubicBezTo>
                  <a:pt x="430" y="0"/>
                  <a:pt x="458" y="0"/>
                  <a:pt x="487" y="0"/>
                </a:cubicBezTo>
                <a:cubicBezTo>
                  <a:pt x="487" y="19"/>
                  <a:pt x="487" y="38"/>
                  <a:pt x="487" y="58"/>
                </a:cubicBezTo>
                <a:cubicBezTo>
                  <a:pt x="458" y="58"/>
                  <a:pt x="430" y="58"/>
                  <a:pt x="407" y="58"/>
                </a:cubicBezTo>
                <a:cubicBezTo>
                  <a:pt x="399" y="51"/>
                  <a:pt x="394" y="43"/>
                  <a:pt x="388" y="42"/>
                </a:cubicBezTo>
                <a:cubicBezTo>
                  <a:pt x="354" y="36"/>
                  <a:pt x="325" y="44"/>
                  <a:pt x="309" y="75"/>
                </a:cubicBezTo>
                <a:cubicBezTo>
                  <a:pt x="323" y="96"/>
                  <a:pt x="336" y="117"/>
                  <a:pt x="350" y="137"/>
                </a:cubicBezTo>
                <a:cubicBezTo>
                  <a:pt x="353" y="141"/>
                  <a:pt x="362" y="143"/>
                  <a:pt x="368" y="144"/>
                </a:cubicBezTo>
                <a:cubicBezTo>
                  <a:pt x="377" y="145"/>
                  <a:pt x="385" y="144"/>
                  <a:pt x="394" y="144"/>
                </a:cubicBezTo>
                <a:cubicBezTo>
                  <a:pt x="394" y="142"/>
                  <a:pt x="393" y="140"/>
                  <a:pt x="393" y="138"/>
                </a:cubicBezTo>
                <a:cubicBezTo>
                  <a:pt x="402" y="135"/>
                  <a:pt x="412" y="129"/>
                  <a:pt x="422" y="128"/>
                </a:cubicBezTo>
                <a:cubicBezTo>
                  <a:pt x="443" y="126"/>
                  <a:pt x="464" y="127"/>
                  <a:pt x="487" y="127"/>
                </a:cubicBezTo>
                <a:cubicBezTo>
                  <a:pt x="487" y="148"/>
                  <a:pt x="487" y="167"/>
                  <a:pt x="487" y="187"/>
                </a:cubicBezTo>
                <a:cubicBezTo>
                  <a:pt x="458" y="187"/>
                  <a:pt x="430" y="187"/>
                  <a:pt x="401" y="187"/>
                </a:cubicBezTo>
                <a:cubicBezTo>
                  <a:pt x="398" y="161"/>
                  <a:pt x="379" y="173"/>
                  <a:pt x="362" y="171"/>
                </a:cubicBezTo>
                <a:cubicBezTo>
                  <a:pt x="371" y="226"/>
                  <a:pt x="363" y="277"/>
                  <a:pt x="325" y="326"/>
                </a:cubicBezTo>
                <a:close/>
                <a:moveTo>
                  <a:pt x="310" y="199"/>
                </a:moveTo>
                <a:cubicBezTo>
                  <a:pt x="313" y="140"/>
                  <a:pt x="251" y="84"/>
                  <a:pt x="185" y="84"/>
                </a:cubicBezTo>
                <a:cubicBezTo>
                  <a:pt x="119" y="84"/>
                  <a:pt x="58" y="140"/>
                  <a:pt x="61" y="197"/>
                </a:cubicBezTo>
                <a:cubicBezTo>
                  <a:pt x="101" y="205"/>
                  <a:pt x="105" y="203"/>
                  <a:pt x="115" y="167"/>
                </a:cubicBezTo>
                <a:cubicBezTo>
                  <a:pt x="118" y="156"/>
                  <a:pt x="120" y="144"/>
                  <a:pt x="124" y="134"/>
                </a:cubicBezTo>
                <a:cubicBezTo>
                  <a:pt x="128" y="126"/>
                  <a:pt x="135" y="119"/>
                  <a:pt x="140" y="112"/>
                </a:cubicBezTo>
                <a:cubicBezTo>
                  <a:pt x="145" y="119"/>
                  <a:pt x="153" y="126"/>
                  <a:pt x="156" y="134"/>
                </a:cubicBezTo>
                <a:cubicBezTo>
                  <a:pt x="167" y="178"/>
                  <a:pt x="178" y="222"/>
                  <a:pt x="190" y="270"/>
                </a:cubicBezTo>
                <a:cubicBezTo>
                  <a:pt x="201" y="249"/>
                  <a:pt x="209" y="230"/>
                  <a:pt x="220" y="214"/>
                </a:cubicBezTo>
                <a:cubicBezTo>
                  <a:pt x="225" y="207"/>
                  <a:pt x="235" y="201"/>
                  <a:pt x="243" y="200"/>
                </a:cubicBezTo>
                <a:cubicBezTo>
                  <a:pt x="265" y="198"/>
                  <a:pt x="288" y="199"/>
                  <a:pt x="310" y="199"/>
                </a:cubicBezTo>
                <a:close/>
                <a:moveTo>
                  <a:pt x="61" y="225"/>
                </a:moveTo>
                <a:cubicBezTo>
                  <a:pt x="58" y="283"/>
                  <a:pt x="119" y="339"/>
                  <a:pt x="182" y="340"/>
                </a:cubicBezTo>
                <a:cubicBezTo>
                  <a:pt x="250" y="341"/>
                  <a:pt x="311" y="287"/>
                  <a:pt x="311" y="227"/>
                </a:cubicBezTo>
                <a:cubicBezTo>
                  <a:pt x="249" y="218"/>
                  <a:pt x="247" y="219"/>
                  <a:pt x="219" y="272"/>
                </a:cubicBezTo>
                <a:cubicBezTo>
                  <a:pt x="215" y="280"/>
                  <a:pt x="212" y="288"/>
                  <a:pt x="207" y="295"/>
                </a:cubicBezTo>
                <a:cubicBezTo>
                  <a:pt x="200" y="304"/>
                  <a:pt x="192" y="312"/>
                  <a:pt x="184" y="321"/>
                </a:cubicBezTo>
                <a:cubicBezTo>
                  <a:pt x="179" y="311"/>
                  <a:pt x="171" y="302"/>
                  <a:pt x="168" y="291"/>
                </a:cubicBezTo>
                <a:cubicBezTo>
                  <a:pt x="158" y="256"/>
                  <a:pt x="150" y="220"/>
                  <a:pt x="140" y="179"/>
                </a:cubicBezTo>
                <a:cubicBezTo>
                  <a:pt x="136" y="190"/>
                  <a:pt x="133" y="195"/>
                  <a:pt x="133" y="201"/>
                </a:cubicBezTo>
                <a:cubicBezTo>
                  <a:pt x="131" y="221"/>
                  <a:pt x="120" y="227"/>
                  <a:pt x="100" y="225"/>
                </a:cubicBezTo>
                <a:cubicBezTo>
                  <a:pt x="87" y="224"/>
                  <a:pt x="74" y="225"/>
                  <a:pt x="61" y="22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ujer con camisa blanca de manga larga y gafas con montura negra">
            <a:extLst>
              <a:ext uri="{FF2B5EF4-FFF2-40B4-BE49-F238E27FC236}">
                <a16:creationId xmlns:a16="http://schemas.microsoft.com/office/drawing/2014/main" id="{86CC7FA7-BA89-45DB-A42F-E238C98496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8"/>
          <a:stretch/>
        </p:blipFill>
        <p:spPr bwMode="auto">
          <a:xfrm>
            <a:off x="489883" y="434340"/>
            <a:ext cx="8164234" cy="398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Google Shape;133;p19"/>
          <p:cNvSpPr txBox="1">
            <a:spLocks noGrp="1"/>
          </p:cNvSpPr>
          <p:nvPr>
            <p:ph type="title" idx="4294967295"/>
          </p:nvPr>
        </p:nvSpPr>
        <p:spPr>
          <a:xfrm>
            <a:off x="1701641" y="3772184"/>
            <a:ext cx="5740718" cy="703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bg1"/>
                </a:solidFill>
              </a:rPr>
              <a:t>You can also split your </a:t>
            </a:r>
            <a:br>
              <a:rPr lang="en" sz="4000" b="1" dirty="0">
                <a:solidFill>
                  <a:schemeClr val="bg1"/>
                </a:solidFill>
              </a:rPr>
            </a:br>
            <a:r>
              <a:rPr lang="en" sz="4000" b="1" dirty="0">
                <a:solidFill>
                  <a:schemeClr val="bg1"/>
                </a:solidFill>
              </a:rPr>
              <a:t>content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E9C8495-9C9C-43C6-B188-BBA5F112EA90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EE5A6D5-F24D-49AD-8302-EE19F32D2523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8A5474D-18B5-4EB8-85E2-CCDC5F9772B8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Google Shape;104;p16">
            <a:extLst>
              <a:ext uri="{FF2B5EF4-FFF2-40B4-BE49-F238E27FC236}">
                <a16:creationId xmlns:a16="http://schemas.microsoft.com/office/drawing/2014/main" id="{063566D1-72ED-4409-9A88-F76E32082151}"/>
              </a:ext>
            </a:extLst>
          </p:cNvPr>
          <p:cNvSpPr txBox="1">
            <a:spLocks/>
          </p:cNvSpPr>
          <p:nvPr/>
        </p:nvSpPr>
        <p:spPr>
          <a:xfrm>
            <a:off x="1216025" y="4417503"/>
            <a:ext cx="6711950" cy="81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ctr">
              <a:spcBef>
                <a:spcPts val="600"/>
              </a:spcBef>
            </a:pPr>
            <a:r>
              <a:rPr lang="en-US" dirty="0"/>
              <a:t>Quotations are commonly printed as a </a:t>
            </a:r>
            <a:r>
              <a:rPr lang="en-US" b="1" dirty="0">
                <a:solidFill>
                  <a:srgbClr val="0091EA"/>
                </a:solidFill>
              </a:rPr>
              <a:t>means of inspiration</a:t>
            </a:r>
            <a:r>
              <a:rPr lang="en-US" dirty="0"/>
              <a:t> and to invoke philosophical thoughts from the reader.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51012D-9C18-47B2-BFAD-2DA7A3910A93}"/>
              </a:ext>
            </a:extLst>
          </p:cNvPr>
          <p:cNvGrpSpPr/>
          <p:nvPr/>
        </p:nvGrpSpPr>
        <p:grpSpPr>
          <a:xfrm flipH="1">
            <a:off x="528310" y="1648909"/>
            <a:ext cx="2286359" cy="356903"/>
            <a:chOff x="2153502" y="2017026"/>
            <a:chExt cx="2286358" cy="376921"/>
          </a:xfrm>
          <a:solidFill>
            <a:srgbClr val="0070C0"/>
          </a:solidFill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699F290B-B8A4-41FF-88D5-AE81F677D96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37268359-8A6D-445A-84E5-52A15B8860E7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8FB8D-D396-4391-910B-32F1DC46971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2568" y="145660"/>
            <a:ext cx="8678863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0091EA"/>
                </a:solidFill>
              </a:rPr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BD7B87-4A02-438A-950D-20EE6CC4F668}"/>
              </a:ext>
            </a:extLst>
          </p:cNvPr>
          <p:cNvSpPr/>
          <p:nvPr/>
        </p:nvSpPr>
        <p:spPr>
          <a:xfrm>
            <a:off x="801694" y="3175775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ED698-C18C-4150-B834-AD9C281460A4}"/>
              </a:ext>
            </a:extLst>
          </p:cNvPr>
          <p:cNvSpPr/>
          <p:nvPr/>
        </p:nvSpPr>
        <p:spPr>
          <a:xfrm>
            <a:off x="801694" y="3558580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0DD01-7244-48FD-B6CC-5C4886A927B4}"/>
              </a:ext>
            </a:extLst>
          </p:cNvPr>
          <p:cNvSpPr/>
          <p:nvPr/>
        </p:nvSpPr>
        <p:spPr>
          <a:xfrm>
            <a:off x="801694" y="3941384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0B4DC-3138-4E1E-9448-054002640C81}"/>
              </a:ext>
            </a:extLst>
          </p:cNvPr>
          <p:cNvSpPr/>
          <p:nvPr/>
        </p:nvSpPr>
        <p:spPr>
          <a:xfrm>
            <a:off x="801694" y="4324189"/>
            <a:ext cx="5635265" cy="27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16599C3D-C1F8-4562-94BA-83A7110C4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560074"/>
              </p:ext>
            </p:extLst>
          </p:nvPr>
        </p:nvGraphicFramePr>
        <p:xfrm>
          <a:off x="666911" y="2788382"/>
          <a:ext cx="5915804" cy="173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8B923B1-2E3A-4EEE-8BED-16478FA3B90C}"/>
              </a:ext>
            </a:extLst>
          </p:cNvPr>
          <p:cNvSpPr txBox="1"/>
          <p:nvPr/>
        </p:nvSpPr>
        <p:spPr>
          <a:xfrm>
            <a:off x="797452" y="2963662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A - 40%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4CC50-6C7A-48A0-B69C-4823905F7D29}"/>
              </a:ext>
            </a:extLst>
          </p:cNvPr>
          <p:cNvSpPr txBox="1"/>
          <p:nvPr/>
        </p:nvSpPr>
        <p:spPr>
          <a:xfrm>
            <a:off x="808595" y="3343537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B - 70%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ADDE5-E5B7-4315-B736-51BD628EA100}"/>
              </a:ext>
            </a:extLst>
          </p:cNvPr>
          <p:cNvSpPr txBox="1"/>
          <p:nvPr/>
        </p:nvSpPr>
        <p:spPr>
          <a:xfrm>
            <a:off x="804577" y="3719225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C - 30%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086BFC-BB18-4933-B898-7595C922F31E}"/>
              </a:ext>
            </a:extLst>
          </p:cNvPr>
          <p:cNvSpPr txBox="1"/>
          <p:nvPr/>
        </p:nvSpPr>
        <p:spPr>
          <a:xfrm>
            <a:off x="815720" y="4099100"/>
            <a:ext cx="1173826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</a:rPr>
              <a:t>Content  D - 90%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236D9ED8-751C-43B0-937D-AF1C48320342}"/>
              </a:ext>
            </a:extLst>
          </p:cNvPr>
          <p:cNvSpPr txBox="1">
            <a:spLocks/>
          </p:cNvSpPr>
          <p:nvPr/>
        </p:nvSpPr>
        <p:spPr>
          <a:xfrm>
            <a:off x="698379" y="1645348"/>
            <a:ext cx="1730936" cy="27904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50" dirty="0"/>
              <a:t>Contents Here</a:t>
            </a:r>
            <a:endParaRPr lang="en-US" sz="1050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860D1C79-65F7-48C8-8AB9-DC79CCAB57C0}"/>
              </a:ext>
            </a:extLst>
          </p:cNvPr>
          <p:cNvSpPr txBox="1">
            <a:spLocks/>
          </p:cNvSpPr>
          <p:nvPr/>
        </p:nvSpPr>
        <p:spPr>
          <a:xfrm>
            <a:off x="3744469" y="847060"/>
            <a:ext cx="1655061" cy="266767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dirty="0">
                <a:solidFill>
                  <a:srgbClr val="91D5FF"/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FC074-0ABA-4CC1-8E82-364E16EE918E}"/>
              </a:ext>
            </a:extLst>
          </p:cNvPr>
          <p:cNvSpPr txBox="1"/>
          <p:nvPr/>
        </p:nvSpPr>
        <p:spPr>
          <a:xfrm>
            <a:off x="698377" y="2024111"/>
            <a:ext cx="58600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739CF4F-1A25-479D-A8D5-2A07069B0854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70123B6-1566-4EA6-B1BA-23D287FBCB96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32" name="Rectangle 11">
              <a:extLst>
                <a:ext uri="{FF2B5EF4-FFF2-40B4-BE49-F238E27FC236}">
                  <a16:creationId xmlns:a16="http://schemas.microsoft.com/office/drawing/2014/main" id="{824B0AF8-47CB-4E14-B1E4-019597F80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" name="Freeform 12">
              <a:extLst>
                <a:ext uri="{FF2B5EF4-FFF2-40B4-BE49-F238E27FC236}">
                  <a16:creationId xmlns:a16="http://schemas.microsoft.com/office/drawing/2014/main" id="{3918B26A-7079-4229-BACF-34DF1EF7B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id="{1A2BC1E5-D489-413B-8820-8E4759B97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853D8845-5453-4002-812B-4FE5909982F9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40" name="Rectangle 11">
              <a:extLst>
                <a:ext uri="{FF2B5EF4-FFF2-40B4-BE49-F238E27FC236}">
                  <a16:creationId xmlns:a16="http://schemas.microsoft.com/office/drawing/2014/main" id="{9D15322E-118F-4BE5-8A75-32E5C9E75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CFD3C9D9-FAE3-482A-ACD8-5CF820862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28E34E5E-C4FF-48B0-A0F2-9F0257ED5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BF336D8-C240-4E9D-82CA-6F4E633489F5}"/>
              </a:ext>
            </a:extLst>
          </p:cNvPr>
          <p:cNvGrpSpPr/>
          <p:nvPr/>
        </p:nvGrpSpPr>
        <p:grpSpPr>
          <a:xfrm>
            <a:off x="6742655" y="1097896"/>
            <a:ext cx="2008398" cy="3675407"/>
            <a:chOff x="5318125" y="1666875"/>
            <a:chExt cx="1597026" cy="2922588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E42D1D56-B4D8-4A1E-9647-794CAE4128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8125" y="2417763"/>
              <a:ext cx="1166813" cy="2111375"/>
            </a:xfrm>
            <a:custGeom>
              <a:avLst/>
              <a:gdLst>
                <a:gd name="T0" fmla="*/ 97 w 114"/>
                <a:gd name="T1" fmla="*/ 104 h 208"/>
                <a:gd name="T2" fmla="*/ 105 w 114"/>
                <a:gd name="T3" fmla="*/ 68 h 208"/>
                <a:gd name="T4" fmla="*/ 83 w 114"/>
                <a:gd name="T5" fmla="*/ 68 h 208"/>
                <a:gd name="T6" fmla="*/ 57 w 114"/>
                <a:gd name="T7" fmla="*/ 96 h 208"/>
                <a:gd name="T8" fmla="*/ 32 w 114"/>
                <a:gd name="T9" fmla="*/ 68 h 208"/>
                <a:gd name="T10" fmla="*/ 10 w 114"/>
                <a:gd name="T11" fmla="*/ 68 h 208"/>
                <a:gd name="T12" fmla="*/ 10 w 114"/>
                <a:gd name="T13" fmla="*/ 93 h 208"/>
                <a:gd name="T14" fmla="*/ 19 w 114"/>
                <a:gd name="T15" fmla="*/ 102 h 208"/>
                <a:gd name="T16" fmla="*/ 27 w 114"/>
                <a:gd name="T17" fmla="*/ 113 h 208"/>
                <a:gd name="T18" fmla="*/ 27 w 114"/>
                <a:gd name="T19" fmla="*/ 181 h 208"/>
                <a:gd name="T20" fmla="*/ 40 w 114"/>
                <a:gd name="T21" fmla="*/ 196 h 208"/>
                <a:gd name="T22" fmla="*/ 52 w 114"/>
                <a:gd name="T23" fmla="*/ 186 h 208"/>
                <a:gd name="T24" fmla="*/ 57 w 114"/>
                <a:gd name="T25" fmla="*/ 180 h 208"/>
                <a:gd name="T26" fmla="*/ 62 w 114"/>
                <a:gd name="T27" fmla="*/ 186 h 208"/>
                <a:gd name="T28" fmla="*/ 75 w 114"/>
                <a:gd name="T29" fmla="*/ 201 h 208"/>
                <a:gd name="T30" fmla="*/ 58 w 114"/>
                <a:gd name="T31" fmla="*/ 199 h 208"/>
                <a:gd name="T32" fmla="*/ 40 w 114"/>
                <a:gd name="T33" fmla="*/ 205 h 208"/>
                <a:gd name="T34" fmla="*/ 18 w 114"/>
                <a:gd name="T35" fmla="*/ 182 h 208"/>
                <a:gd name="T36" fmla="*/ 18 w 114"/>
                <a:gd name="T37" fmla="*/ 112 h 208"/>
                <a:gd name="T38" fmla="*/ 1 w 114"/>
                <a:gd name="T39" fmla="*/ 82 h 208"/>
                <a:gd name="T40" fmla="*/ 1 w 114"/>
                <a:gd name="T41" fmla="*/ 40 h 208"/>
                <a:gd name="T42" fmla="*/ 38 w 114"/>
                <a:gd name="T43" fmla="*/ 1 h 208"/>
                <a:gd name="T44" fmla="*/ 81 w 114"/>
                <a:gd name="T45" fmla="*/ 2 h 208"/>
                <a:gd name="T46" fmla="*/ 112 w 114"/>
                <a:gd name="T47" fmla="*/ 31 h 208"/>
                <a:gd name="T48" fmla="*/ 113 w 114"/>
                <a:gd name="T49" fmla="*/ 95 h 208"/>
                <a:gd name="T50" fmla="*/ 97 w 114"/>
                <a:gd name="T51" fmla="*/ 104 h 208"/>
                <a:gd name="T52" fmla="*/ 57 w 114"/>
                <a:gd name="T53" fmla="*/ 10 h 208"/>
                <a:gd name="T54" fmla="*/ 57 w 114"/>
                <a:gd name="T55" fmla="*/ 10 h 208"/>
                <a:gd name="T56" fmla="*/ 46 w 114"/>
                <a:gd name="T57" fmla="*/ 10 h 208"/>
                <a:gd name="T58" fmla="*/ 9 w 114"/>
                <a:gd name="T59" fmla="*/ 47 h 208"/>
                <a:gd name="T60" fmla="*/ 22 w 114"/>
                <a:gd name="T61" fmla="*/ 59 h 208"/>
                <a:gd name="T62" fmla="*/ 35 w 114"/>
                <a:gd name="T63" fmla="*/ 59 h 208"/>
                <a:gd name="T64" fmla="*/ 42 w 114"/>
                <a:gd name="T65" fmla="*/ 68 h 208"/>
                <a:gd name="T66" fmla="*/ 49 w 114"/>
                <a:gd name="T67" fmla="*/ 84 h 208"/>
                <a:gd name="T68" fmla="*/ 65 w 114"/>
                <a:gd name="T69" fmla="*/ 84 h 208"/>
                <a:gd name="T70" fmla="*/ 72 w 114"/>
                <a:gd name="T71" fmla="*/ 68 h 208"/>
                <a:gd name="T72" fmla="*/ 80 w 114"/>
                <a:gd name="T73" fmla="*/ 59 h 208"/>
                <a:gd name="T74" fmla="*/ 86 w 114"/>
                <a:gd name="T75" fmla="*/ 59 h 208"/>
                <a:gd name="T76" fmla="*/ 104 w 114"/>
                <a:gd name="T77" fmla="*/ 38 h 208"/>
                <a:gd name="T78" fmla="*/ 76 w 114"/>
                <a:gd name="T79" fmla="*/ 10 h 208"/>
                <a:gd name="T80" fmla="*/ 57 w 114"/>
                <a:gd name="T81" fmla="*/ 1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4" h="208">
                  <a:moveTo>
                    <a:pt x="97" y="104"/>
                  </a:moveTo>
                  <a:cubicBezTo>
                    <a:pt x="110" y="94"/>
                    <a:pt x="103" y="80"/>
                    <a:pt x="105" y="68"/>
                  </a:cubicBezTo>
                  <a:cubicBezTo>
                    <a:pt x="97" y="68"/>
                    <a:pt x="90" y="68"/>
                    <a:pt x="83" y="68"/>
                  </a:cubicBezTo>
                  <a:cubicBezTo>
                    <a:pt x="78" y="88"/>
                    <a:pt x="71" y="96"/>
                    <a:pt x="57" y="96"/>
                  </a:cubicBezTo>
                  <a:cubicBezTo>
                    <a:pt x="43" y="95"/>
                    <a:pt x="35" y="87"/>
                    <a:pt x="32" y="68"/>
                  </a:cubicBezTo>
                  <a:cubicBezTo>
                    <a:pt x="25" y="68"/>
                    <a:pt x="18" y="68"/>
                    <a:pt x="10" y="68"/>
                  </a:cubicBezTo>
                  <a:cubicBezTo>
                    <a:pt x="10" y="77"/>
                    <a:pt x="9" y="85"/>
                    <a:pt x="10" y="93"/>
                  </a:cubicBezTo>
                  <a:cubicBezTo>
                    <a:pt x="11" y="97"/>
                    <a:pt x="16" y="101"/>
                    <a:pt x="19" y="102"/>
                  </a:cubicBezTo>
                  <a:cubicBezTo>
                    <a:pt x="26" y="104"/>
                    <a:pt x="27" y="107"/>
                    <a:pt x="27" y="113"/>
                  </a:cubicBezTo>
                  <a:cubicBezTo>
                    <a:pt x="27" y="135"/>
                    <a:pt x="27" y="158"/>
                    <a:pt x="27" y="181"/>
                  </a:cubicBezTo>
                  <a:cubicBezTo>
                    <a:pt x="27" y="191"/>
                    <a:pt x="32" y="198"/>
                    <a:pt x="40" y="196"/>
                  </a:cubicBezTo>
                  <a:cubicBezTo>
                    <a:pt x="45" y="195"/>
                    <a:pt x="49" y="190"/>
                    <a:pt x="52" y="186"/>
                  </a:cubicBezTo>
                  <a:cubicBezTo>
                    <a:pt x="54" y="185"/>
                    <a:pt x="56" y="182"/>
                    <a:pt x="57" y="180"/>
                  </a:cubicBezTo>
                  <a:cubicBezTo>
                    <a:pt x="59" y="182"/>
                    <a:pt x="60" y="184"/>
                    <a:pt x="62" y="186"/>
                  </a:cubicBezTo>
                  <a:cubicBezTo>
                    <a:pt x="66" y="190"/>
                    <a:pt x="70" y="195"/>
                    <a:pt x="75" y="201"/>
                  </a:cubicBezTo>
                  <a:cubicBezTo>
                    <a:pt x="73" y="208"/>
                    <a:pt x="72" y="208"/>
                    <a:pt x="58" y="199"/>
                  </a:cubicBezTo>
                  <a:cubicBezTo>
                    <a:pt x="52" y="202"/>
                    <a:pt x="46" y="205"/>
                    <a:pt x="40" y="205"/>
                  </a:cubicBezTo>
                  <a:cubicBezTo>
                    <a:pt x="28" y="206"/>
                    <a:pt x="18" y="196"/>
                    <a:pt x="18" y="182"/>
                  </a:cubicBezTo>
                  <a:cubicBezTo>
                    <a:pt x="18" y="159"/>
                    <a:pt x="18" y="136"/>
                    <a:pt x="18" y="112"/>
                  </a:cubicBezTo>
                  <a:cubicBezTo>
                    <a:pt x="2" y="108"/>
                    <a:pt x="0" y="96"/>
                    <a:pt x="1" y="82"/>
                  </a:cubicBezTo>
                  <a:cubicBezTo>
                    <a:pt x="1" y="68"/>
                    <a:pt x="0" y="54"/>
                    <a:pt x="1" y="40"/>
                  </a:cubicBezTo>
                  <a:cubicBezTo>
                    <a:pt x="2" y="16"/>
                    <a:pt x="14" y="3"/>
                    <a:pt x="38" y="1"/>
                  </a:cubicBezTo>
                  <a:cubicBezTo>
                    <a:pt x="52" y="0"/>
                    <a:pt x="67" y="0"/>
                    <a:pt x="81" y="2"/>
                  </a:cubicBezTo>
                  <a:cubicBezTo>
                    <a:pt x="99" y="4"/>
                    <a:pt x="110" y="13"/>
                    <a:pt x="112" y="31"/>
                  </a:cubicBezTo>
                  <a:cubicBezTo>
                    <a:pt x="114" y="52"/>
                    <a:pt x="114" y="74"/>
                    <a:pt x="113" y="95"/>
                  </a:cubicBezTo>
                  <a:cubicBezTo>
                    <a:pt x="113" y="106"/>
                    <a:pt x="105" y="110"/>
                    <a:pt x="97" y="104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53" y="10"/>
                    <a:pt x="50" y="10"/>
                    <a:pt x="46" y="10"/>
                  </a:cubicBezTo>
                  <a:cubicBezTo>
                    <a:pt x="19" y="10"/>
                    <a:pt x="10" y="19"/>
                    <a:pt x="9" y="47"/>
                  </a:cubicBezTo>
                  <a:cubicBezTo>
                    <a:pt x="9" y="57"/>
                    <a:pt x="12" y="60"/>
                    <a:pt x="22" y="59"/>
                  </a:cubicBezTo>
                  <a:cubicBezTo>
                    <a:pt x="26" y="59"/>
                    <a:pt x="30" y="59"/>
                    <a:pt x="35" y="59"/>
                  </a:cubicBezTo>
                  <a:cubicBezTo>
                    <a:pt x="41" y="59"/>
                    <a:pt x="44" y="61"/>
                    <a:pt x="42" y="68"/>
                  </a:cubicBezTo>
                  <a:cubicBezTo>
                    <a:pt x="41" y="75"/>
                    <a:pt x="43" y="82"/>
                    <a:pt x="49" y="84"/>
                  </a:cubicBezTo>
                  <a:cubicBezTo>
                    <a:pt x="54" y="86"/>
                    <a:pt x="60" y="86"/>
                    <a:pt x="65" y="84"/>
                  </a:cubicBezTo>
                  <a:cubicBezTo>
                    <a:pt x="72" y="82"/>
                    <a:pt x="74" y="75"/>
                    <a:pt x="72" y="68"/>
                  </a:cubicBezTo>
                  <a:cubicBezTo>
                    <a:pt x="70" y="60"/>
                    <a:pt x="74" y="59"/>
                    <a:pt x="80" y="59"/>
                  </a:cubicBezTo>
                  <a:cubicBezTo>
                    <a:pt x="82" y="59"/>
                    <a:pt x="84" y="59"/>
                    <a:pt x="86" y="59"/>
                  </a:cubicBezTo>
                  <a:cubicBezTo>
                    <a:pt x="107" y="59"/>
                    <a:pt x="107" y="59"/>
                    <a:pt x="104" y="38"/>
                  </a:cubicBezTo>
                  <a:cubicBezTo>
                    <a:pt x="103" y="20"/>
                    <a:pt x="94" y="11"/>
                    <a:pt x="76" y="10"/>
                  </a:cubicBezTo>
                  <a:cubicBezTo>
                    <a:pt x="70" y="9"/>
                    <a:pt x="63" y="10"/>
                    <a:pt x="57" y="1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6EEA88BB-619D-456C-92BD-9F76A1AB3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3075" y="1666875"/>
              <a:ext cx="696913" cy="690563"/>
            </a:xfrm>
            <a:custGeom>
              <a:avLst/>
              <a:gdLst>
                <a:gd name="T0" fmla="*/ 68 w 68"/>
                <a:gd name="T1" fmla="*/ 34 h 68"/>
                <a:gd name="T2" fmla="*/ 35 w 68"/>
                <a:gd name="T3" fmla="*/ 68 h 68"/>
                <a:gd name="T4" fmla="*/ 0 w 68"/>
                <a:gd name="T5" fmla="*/ 34 h 68"/>
                <a:gd name="T6" fmla="*/ 34 w 68"/>
                <a:gd name="T7" fmla="*/ 0 h 68"/>
                <a:gd name="T8" fmla="*/ 68 w 68"/>
                <a:gd name="T9" fmla="*/ 34 h 68"/>
                <a:gd name="T10" fmla="*/ 59 w 68"/>
                <a:gd name="T11" fmla="*/ 34 h 68"/>
                <a:gd name="T12" fmla="*/ 34 w 68"/>
                <a:gd name="T13" fmla="*/ 9 h 68"/>
                <a:gd name="T14" fmla="*/ 9 w 68"/>
                <a:gd name="T15" fmla="*/ 34 h 68"/>
                <a:gd name="T16" fmla="*/ 35 w 68"/>
                <a:gd name="T17" fmla="*/ 59 h 68"/>
                <a:gd name="T18" fmla="*/ 59 w 68"/>
                <a:gd name="T19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68" y="34"/>
                  </a:moveTo>
                  <a:cubicBezTo>
                    <a:pt x="68" y="52"/>
                    <a:pt x="53" y="67"/>
                    <a:pt x="35" y="68"/>
                  </a:cubicBezTo>
                  <a:cubicBezTo>
                    <a:pt x="17" y="68"/>
                    <a:pt x="0" y="52"/>
                    <a:pt x="0" y="34"/>
                  </a:cubicBezTo>
                  <a:cubicBezTo>
                    <a:pt x="0" y="16"/>
                    <a:pt x="15" y="1"/>
                    <a:pt x="34" y="0"/>
                  </a:cubicBezTo>
                  <a:cubicBezTo>
                    <a:pt x="53" y="0"/>
                    <a:pt x="68" y="15"/>
                    <a:pt x="68" y="34"/>
                  </a:cubicBezTo>
                  <a:close/>
                  <a:moveTo>
                    <a:pt x="59" y="34"/>
                  </a:moveTo>
                  <a:cubicBezTo>
                    <a:pt x="59" y="20"/>
                    <a:pt x="47" y="9"/>
                    <a:pt x="34" y="9"/>
                  </a:cubicBezTo>
                  <a:cubicBezTo>
                    <a:pt x="20" y="9"/>
                    <a:pt x="9" y="20"/>
                    <a:pt x="9" y="34"/>
                  </a:cubicBezTo>
                  <a:cubicBezTo>
                    <a:pt x="9" y="48"/>
                    <a:pt x="21" y="59"/>
                    <a:pt x="35" y="59"/>
                  </a:cubicBezTo>
                  <a:cubicBezTo>
                    <a:pt x="48" y="58"/>
                    <a:pt x="59" y="47"/>
                    <a:pt x="59" y="3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49181649-4E6F-4ADE-A181-54C12947A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913" y="4032250"/>
              <a:ext cx="757238" cy="557213"/>
            </a:xfrm>
            <a:custGeom>
              <a:avLst/>
              <a:gdLst>
                <a:gd name="T0" fmla="*/ 70 w 74"/>
                <a:gd name="T1" fmla="*/ 0 h 55"/>
                <a:gd name="T2" fmla="*/ 58 w 74"/>
                <a:gd name="T3" fmla="*/ 29 h 55"/>
                <a:gd name="T4" fmla="*/ 46 w 74"/>
                <a:gd name="T5" fmla="*/ 35 h 55"/>
                <a:gd name="T6" fmla="*/ 1 w 74"/>
                <a:gd name="T7" fmla="*/ 55 h 55"/>
                <a:gd name="T8" fmla="*/ 13 w 74"/>
                <a:gd name="T9" fmla="*/ 32 h 55"/>
                <a:gd name="T10" fmla="*/ 46 w 74"/>
                <a:gd name="T11" fmla="*/ 16 h 55"/>
                <a:gd name="T12" fmla="*/ 70 w 74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55">
                  <a:moveTo>
                    <a:pt x="70" y="0"/>
                  </a:moveTo>
                  <a:cubicBezTo>
                    <a:pt x="74" y="16"/>
                    <a:pt x="72" y="20"/>
                    <a:pt x="58" y="29"/>
                  </a:cubicBezTo>
                  <a:cubicBezTo>
                    <a:pt x="54" y="31"/>
                    <a:pt x="50" y="33"/>
                    <a:pt x="46" y="35"/>
                  </a:cubicBezTo>
                  <a:cubicBezTo>
                    <a:pt x="31" y="41"/>
                    <a:pt x="16" y="48"/>
                    <a:pt x="1" y="55"/>
                  </a:cubicBezTo>
                  <a:cubicBezTo>
                    <a:pt x="0" y="44"/>
                    <a:pt x="4" y="37"/>
                    <a:pt x="13" y="32"/>
                  </a:cubicBezTo>
                  <a:cubicBezTo>
                    <a:pt x="24" y="27"/>
                    <a:pt x="35" y="22"/>
                    <a:pt x="46" y="16"/>
                  </a:cubicBezTo>
                  <a:cubicBezTo>
                    <a:pt x="54" y="12"/>
                    <a:pt x="62" y="6"/>
                    <a:pt x="7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0E774C3E-BA8C-4C94-910B-F9989B32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3452813"/>
              <a:ext cx="768350" cy="549275"/>
            </a:xfrm>
            <a:custGeom>
              <a:avLst/>
              <a:gdLst>
                <a:gd name="T0" fmla="*/ 71 w 75"/>
                <a:gd name="T1" fmla="*/ 0 h 54"/>
                <a:gd name="T2" fmla="*/ 59 w 75"/>
                <a:gd name="T3" fmla="*/ 28 h 54"/>
                <a:gd name="T4" fmla="*/ 4 w 75"/>
                <a:gd name="T5" fmla="*/ 54 h 54"/>
                <a:gd name="T6" fmla="*/ 12 w 75"/>
                <a:gd name="T7" fmla="*/ 33 h 54"/>
                <a:gd name="T8" fmla="*/ 45 w 75"/>
                <a:gd name="T9" fmla="*/ 16 h 54"/>
                <a:gd name="T10" fmla="*/ 71 w 75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54">
                  <a:moveTo>
                    <a:pt x="71" y="0"/>
                  </a:moveTo>
                  <a:cubicBezTo>
                    <a:pt x="75" y="15"/>
                    <a:pt x="73" y="20"/>
                    <a:pt x="59" y="28"/>
                  </a:cubicBezTo>
                  <a:cubicBezTo>
                    <a:pt x="41" y="37"/>
                    <a:pt x="22" y="45"/>
                    <a:pt x="4" y="54"/>
                  </a:cubicBezTo>
                  <a:cubicBezTo>
                    <a:pt x="0" y="46"/>
                    <a:pt x="3" y="38"/>
                    <a:pt x="12" y="33"/>
                  </a:cubicBezTo>
                  <a:cubicBezTo>
                    <a:pt x="23" y="27"/>
                    <a:pt x="34" y="22"/>
                    <a:pt x="45" y="16"/>
                  </a:cubicBezTo>
                  <a:cubicBezTo>
                    <a:pt x="54" y="11"/>
                    <a:pt x="63" y="5"/>
                    <a:pt x="71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18D95ED2-927E-41BD-9743-765E5B677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438" y="4041775"/>
              <a:ext cx="266700" cy="244475"/>
            </a:xfrm>
            <a:custGeom>
              <a:avLst/>
              <a:gdLst>
                <a:gd name="T0" fmla="*/ 26 w 26"/>
                <a:gd name="T1" fmla="*/ 13 h 24"/>
                <a:gd name="T2" fmla="*/ 0 w 26"/>
                <a:gd name="T3" fmla="*/ 9 h 24"/>
                <a:gd name="T4" fmla="*/ 26 w 26"/>
                <a:gd name="T5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4">
                  <a:moveTo>
                    <a:pt x="26" y="13"/>
                  </a:moveTo>
                  <a:cubicBezTo>
                    <a:pt x="11" y="24"/>
                    <a:pt x="6" y="23"/>
                    <a:pt x="0" y="9"/>
                  </a:cubicBezTo>
                  <a:cubicBezTo>
                    <a:pt x="10" y="0"/>
                    <a:pt x="12" y="0"/>
                    <a:pt x="26" y="1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05FF931B-ACF9-4299-BDC8-E7DFD6FD9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3494088"/>
              <a:ext cx="246063" cy="203200"/>
            </a:xfrm>
            <a:custGeom>
              <a:avLst/>
              <a:gdLst>
                <a:gd name="T0" fmla="*/ 3 w 24"/>
                <a:gd name="T1" fmla="*/ 0 h 20"/>
                <a:gd name="T2" fmla="*/ 24 w 24"/>
                <a:gd name="T3" fmla="*/ 15 h 20"/>
                <a:gd name="T4" fmla="*/ 5 w 24"/>
                <a:gd name="T5" fmla="*/ 20 h 20"/>
                <a:gd name="T6" fmla="*/ 0 w 24"/>
                <a:gd name="T7" fmla="*/ 1 h 20"/>
                <a:gd name="T8" fmla="*/ 3 w 2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">
                  <a:moveTo>
                    <a:pt x="3" y="0"/>
                  </a:moveTo>
                  <a:cubicBezTo>
                    <a:pt x="9" y="4"/>
                    <a:pt x="16" y="9"/>
                    <a:pt x="24" y="15"/>
                  </a:cubicBezTo>
                  <a:cubicBezTo>
                    <a:pt x="16" y="17"/>
                    <a:pt x="10" y="19"/>
                    <a:pt x="5" y="20"/>
                  </a:cubicBezTo>
                  <a:cubicBezTo>
                    <a:pt x="3" y="14"/>
                    <a:pt x="2" y="7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1A1AA66F-772B-4B80-AA78-94DE219A6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5" y="3849688"/>
              <a:ext cx="236538" cy="131763"/>
            </a:xfrm>
            <a:custGeom>
              <a:avLst/>
              <a:gdLst>
                <a:gd name="T0" fmla="*/ 0 w 23"/>
                <a:gd name="T1" fmla="*/ 7 h 13"/>
                <a:gd name="T2" fmla="*/ 13 w 23"/>
                <a:gd name="T3" fmla="*/ 0 h 13"/>
                <a:gd name="T4" fmla="*/ 21 w 23"/>
                <a:gd name="T5" fmla="*/ 2 h 13"/>
                <a:gd name="T6" fmla="*/ 22 w 23"/>
                <a:gd name="T7" fmla="*/ 9 h 13"/>
                <a:gd name="T8" fmla="*/ 14 w 23"/>
                <a:gd name="T9" fmla="*/ 13 h 13"/>
                <a:gd name="T10" fmla="*/ 0 w 23"/>
                <a:gd name="T1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3">
                  <a:moveTo>
                    <a:pt x="0" y="7"/>
                  </a:moveTo>
                  <a:cubicBezTo>
                    <a:pt x="6" y="4"/>
                    <a:pt x="9" y="1"/>
                    <a:pt x="13" y="0"/>
                  </a:cubicBezTo>
                  <a:cubicBezTo>
                    <a:pt x="16" y="0"/>
                    <a:pt x="19" y="1"/>
                    <a:pt x="21" y="2"/>
                  </a:cubicBezTo>
                  <a:cubicBezTo>
                    <a:pt x="23" y="3"/>
                    <a:pt x="23" y="7"/>
                    <a:pt x="22" y="9"/>
                  </a:cubicBezTo>
                  <a:cubicBezTo>
                    <a:pt x="20" y="11"/>
                    <a:pt x="17" y="13"/>
                    <a:pt x="14" y="13"/>
                  </a:cubicBezTo>
                  <a:cubicBezTo>
                    <a:pt x="10" y="13"/>
                    <a:pt x="6" y="10"/>
                    <a:pt x="0" y="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CBA4FDB4-167A-464D-B68C-5ED639CA2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9725" y="4367213"/>
              <a:ext cx="204788" cy="182563"/>
            </a:xfrm>
            <a:custGeom>
              <a:avLst/>
              <a:gdLst>
                <a:gd name="T0" fmla="*/ 18 w 20"/>
                <a:gd name="T1" fmla="*/ 18 h 18"/>
                <a:gd name="T2" fmla="*/ 0 w 20"/>
                <a:gd name="T3" fmla="*/ 8 h 18"/>
                <a:gd name="T4" fmla="*/ 16 w 20"/>
                <a:gd name="T5" fmla="*/ 0 h 18"/>
                <a:gd name="T6" fmla="*/ 20 w 20"/>
                <a:gd name="T7" fmla="*/ 16 h 18"/>
                <a:gd name="T8" fmla="*/ 18 w 2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8" y="18"/>
                  </a:moveTo>
                  <a:cubicBezTo>
                    <a:pt x="13" y="15"/>
                    <a:pt x="7" y="12"/>
                    <a:pt x="0" y="8"/>
                  </a:cubicBezTo>
                  <a:cubicBezTo>
                    <a:pt x="6" y="5"/>
                    <a:pt x="10" y="3"/>
                    <a:pt x="16" y="0"/>
                  </a:cubicBezTo>
                  <a:cubicBezTo>
                    <a:pt x="17" y="6"/>
                    <a:pt x="19" y="11"/>
                    <a:pt x="20" y="16"/>
                  </a:cubicBezTo>
                  <a:cubicBezTo>
                    <a:pt x="20" y="17"/>
                    <a:pt x="19" y="17"/>
                    <a:pt x="18" y="1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A567FC9E-5B60-46D7-A222-A1F0ACB41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413" y="4021138"/>
              <a:ext cx="214313" cy="112713"/>
            </a:xfrm>
            <a:custGeom>
              <a:avLst/>
              <a:gdLst>
                <a:gd name="T0" fmla="*/ 0 w 21"/>
                <a:gd name="T1" fmla="*/ 7 h 11"/>
                <a:gd name="T2" fmla="*/ 20 w 21"/>
                <a:gd name="T3" fmla="*/ 0 h 11"/>
                <a:gd name="T4" fmla="*/ 21 w 21"/>
                <a:gd name="T5" fmla="*/ 3 h 11"/>
                <a:gd name="T6" fmla="*/ 1 w 21"/>
                <a:gd name="T7" fmla="*/ 10 h 11"/>
                <a:gd name="T8" fmla="*/ 0 w 21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1">
                  <a:moveTo>
                    <a:pt x="0" y="7"/>
                  </a:moveTo>
                  <a:cubicBezTo>
                    <a:pt x="7" y="4"/>
                    <a:pt x="14" y="2"/>
                    <a:pt x="20" y="0"/>
                  </a:cubicBezTo>
                  <a:cubicBezTo>
                    <a:pt x="21" y="1"/>
                    <a:pt x="21" y="2"/>
                    <a:pt x="21" y="3"/>
                  </a:cubicBezTo>
                  <a:cubicBezTo>
                    <a:pt x="15" y="7"/>
                    <a:pt x="9" y="11"/>
                    <a:pt x="1" y="10"/>
                  </a:cubicBezTo>
                  <a:cubicBezTo>
                    <a:pt x="1" y="9"/>
                    <a:pt x="0" y="8"/>
                    <a:pt x="0" y="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id="{3FA4040C-1DD5-49F8-86E2-264BFC67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25" y="3940175"/>
              <a:ext cx="204788" cy="122238"/>
            </a:xfrm>
            <a:custGeom>
              <a:avLst/>
              <a:gdLst>
                <a:gd name="T0" fmla="*/ 20 w 20"/>
                <a:gd name="T1" fmla="*/ 6 h 12"/>
                <a:gd name="T2" fmla="*/ 1 w 20"/>
                <a:gd name="T3" fmla="*/ 12 h 12"/>
                <a:gd name="T4" fmla="*/ 0 w 20"/>
                <a:gd name="T5" fmla="*/ 8 h 12"/>
                <a:gd name="T6" fmla="*/ 20 w 20"/>
                <a:gd name="T7" fmla="*/ 3 h 12"/>
                <a:gd name="T8" fmla="*/ 20 w 20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2">
                  <a:moveTo>
                    <a:pt x="20" y="6"/>
                  </a:moveTo>
                  <a:cubicBezTo>
                    <a:pt x="14" y="8"/>
                    <a:pt x="7" y="10"/>
                    <a:pt x="1" y="12"/>
                  </a:cubicBezTo>
                  <a:cubicBezTo>
                    <a:pt x="1" y="10"/>
                    <a:pt x="1" y="9"/>
                    <a:pt x="0" y="8"/>
                  </a:cubicBezTo>
                  <a:cubicBezTo>
                    <a:pt x="7" y="6"/>
                    <a:pt x="12" y="0"/>
                    <a:pt x="20" y="3"/>
                  </a:cubicBezTo>
                  <a:cubicBezTo>
                    <a:pt x="20" y="4"/>
                    <a:pt x="20" y="5"/>
                    <a:pt x="20" y="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42">
            <a:extLst>
              <a:ext uri="{FF2B5EF4-FFF2-40B4-BE49-F238E27FC236}">
                <a16:creationId xmlns:a16="http://schemas.microsoft.com/office/drawing/2014/main" id="{5E7EC3C0-6389-42BB-A499-964673234EE9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44" name="Rectangle 11">
              <a:extLst>
                <a:ext uri="{FF2B5EF4-FFF2-40B4-BE49-F238E27FC236}">
                  <a16:creationId xmlns:a16="http://schemas.microsoft.com/office/drawing/2014/main" id="{C5BC6AD2-B5FA-42FB-AD4D-EE83F53A8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791F2388-4464-4A7A-BD6B-15044C46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B3A115F5-8A59-4CAB-A613-ABE17CFA8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448" name="Google Shape;1448;p47"/>
          <p:cNvSpPr txBox="1">
            <a:spLocks noGrp="1"/>
          </p:cNvSpPr>
          <p:nvPr>
            <p:ph type="title"/>
          </p:nvPr>
        </p:nvSpPr>
        <p:spPr>
          <a:xfrm>
            <a:off x="834544" y="206007"/>
            <a:ext cx="77175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500" dirty="0"/>
              <a:t>Winners of Recycling Heroes Competition 2020</a:t>
            </a:r>
            <a:endParaRPr sz="25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8" name="Google Shape;1458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3239" y="3563777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South Africa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59" name="Google Shape;1459;p47"/>
          <p:cNvSpPr txBox="1"/>
          <p:nvPr/>
        </p:nvSpPr>
        <p:spPr>
          <a:xfrm>
            <a:off x="1265663" y="3875825"/>
            <a:ext cx="26493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Mars is actually a cold place. It’s full of iron oxide dust</a:t>
            </a:r>
            <a:endParaRPr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1" name="Google Shape;1461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1433850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Mexico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2" name="Google Shape;1462;p47"/>
          <p:cNvSpPr txBox="1"/>
          <p:nvPr/>
        </p:nvSpPr>
        <p:spPr>
          <a:xfrm>
            <a:off x="1266879" y="1737050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Saturn is composed of hydrogen and is the ringed one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4" name="Google Shape;1464;p47"/>
          <p:cNvSpPr txBox="1">
            <a:spLocks noGrp="1"/>
          </p:cNvSpPr>
          <p:nvPr>
            <p:ph type="subTitle" idx="4294967295"/>
          </p:nvPr>
        </p:nvSpPr>
        <p:spPr>
          <a:xfrm flipH="1">
            <a:off x="1264451" y="2498813"/>
            <a:ext cx="2649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>
                <a:latin typeface="Raleway"/>
                <a:ea typeface="Raleway"/>
                <a:cs typeface="Raleway"/>
                <a:sym typeface="Raleway"/>
              </a:rPr>
              <a:t>Nigeria</a:t>
            </a:r>
            <a:endParaRPr sz="20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5" name="Google Shape;1465;p47"/>
          <p:cNvSpPr txBox="1"/>
          <p:nvPr/>
        </p:nvSpPr>
        <p:spPr>
          <a:xfrm>
            <a:off x="1266879" y="2802013"/>
            <a:ext cx="26439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name, but it’s terribly hot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6" name="Google Shape;1466;p47"/>
          <p:cNvSpPr/>
          <p:nvPr/>
        </p:nvSpPr>
        <p:spPr>
          <a:xfrm>
            <a:off x="851887" y="35637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47"/>
          <p:cNvSpPr/>
          <p:nvPr/>
        </p:nvSpPr>
        <p:spPr>
          <a:xfrm>
            <a:off x="851887" y="2531479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47"/>
          <p:cNvSpPr/>
          <p:nvPr/>
        </p:nvSpPr>
        <p:spPr>
          <a:xfrm>
            <a:off x="851887" y="1466504"/>
            <a:ext cx="249426" cy="346002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Rectángulo 165">
            <a:extLst>
              <a:ext uri="{FF2B5EF4-FFF2-40B4-BE49-F238E27FC236}">
                <a16:creationId xmlns:a16="http://schemas.microsoft.com/office/drawing/2014/main" id="{4A9F11CC-4857-45F1-9C9A-A844D6954DC0}"/>
              </a:ext>
            </a:extLst>
          </p:cNvPr>
          <p:cNvSpPr/>
          <p:nvPr/>
        </p:nvSpPr>
        <p:spPr>
          <a:xfrm>
            <a:off x="696075" y="4964756"/>
            <a:ext cx="8055055" cy="52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E056F1BA-91CE-4BD6-BE8D-DEF22123D8AB}"/>
              </a:ext>
            </a:extLst>
          </p:cNvPr>
          <p:cNvGrpSpPr/>
          <p:nvPr/>
        </p:nvGrpSpPr>
        <p:grpSpPr>
          <a:xfrm>
            <a:off x="0" y="-160187"/>
            <a:ext cx="9144001" cy="355600"/>
            <a:chOff x="-42863" y="-679450"/>
            <a:chExt cx="9144001" cy="355600"/>
          </a:xfrm>
        </p:grpSpPr>
        <p:sp>
          <p:nvSpPr>
            <p:cNvPr id="40" name="Rectangle 11">
              <a:extLst>
                <a:ext uri="{FF2B5EF4-FFF2-40B4-BE49-F238E27FC236}">
                  <a16:creationId xmlns:a16="http://schemas.microsoft.com/office/drawing/2014/main" id="{4227C56A-9EFB-4DF2-8A5F-C5BAC34E0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88613E58-5879-47D1-A5A0-47EFE3C7E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41783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367B986C-239C-4AB7-A3DC-AC7250C70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288" y="-568325"/>
              <a:ext cx="4254500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636797D6-EDC2-1A63-3E3C-AC5A1B1497BD}"/>
              </a:ext>
            </a:extLst>
          </p:cNvPr>
          <p:cNvGrpSpPr/>
          <p:nvPr/>
        </p:nvGrpSpPr>
        <p:grpSpPr>
          <a:xfrm>
            <a:off x="4511675" y="1293813"/>
            <a:ext cx="3846513" cy="3468688"/>
            <a:chOff x="4511675" y="1293813"/>
            <a:chExt cx="3846513" cy="3468688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6504F421-CB01-4F37-AC22-69A682087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675" y="2881313"/>
              <a:ext cx="2522538" cy="1881188"/>
            </a:xfrm>
            <a:custGeom>
              <a:avLst/>
              <a:gdLst>
                <a:gd name="T0" fmla="*/ 164 w 164"/>
                <a:gd name="T1" fmla="*/ 3 h 122"/>
                <a:gd name="T2" fmla="*/ 128 w 164"/>
                <a:gd name="T3" fmla="*/ 18 h 122"/>
                <a:gd name="T4" fmla="*/ 120 w 164"/>
                <a:gd name="T5" fmla="*/ 25 h 122"/>
                <a:gd name="T6" fmla="*/ 102 w 164"/>
                <a:gd name="T7" fmla="*/ 69 h 122"/>
                <a:gd name="T8" fmla="*/ 91 w 164"/>
                <a:gd name="T9" fmla="*/ 70 h 122"/>
                <a:gd name="T10" fmla="*/ 60 w 164"/>
                <a:gd name="T11" fmla="*/ 34 h 122"/>
                <a:gd name="T12" fmla="*/ 46 w 164"/>
                <a:gd name="T13" fmla="*/ 30 h 122"/>
                <a:gd name="T14" fmla="*/ 13 w 164"/>
                <a:gd name="T15" fmla="*/ 83 h 122"/>
                <a:gd name="T16" fmla="*/ 20 w 164"/>
                <a:gd name="T17" fmla="*/ 122 h 122"/>
                <a:gd name="T18" fmla="*/ 11 w 164"/>
                <a:gd name="T19" fmla="*/ 118 h 122"/>
                <a:gd name="T20" fmla="*/ 5 w 164"/>
                <a:gd name="T21" fmla="*/ 57 h 122"/>
                <a:gd name="T22" fmla="*/ 55 w 164"/>
                <a:gd name="T23" fmla="*/ 19 h 122"/>
                <a:gd name="T24" fmla="*/ 62 w 164"/>
                <a:gd name="T25" fmla="*/ 24 h 122"/>
                <a:gd name="T26" fmla="*/ 81 w 164"/>
                <a:gd name="T27" fmla="*/ 45 h 122"/>
                <a:gd name="T28" fmla="*/ 76 w 164"/>
                <a:gd name="T29" fmla="*/ 27 h 122"/>
                <a:gd name="T30" fmla="*/ 81 w 164"/>
                <a:gd name="T31" fmla="*/ 14 h 122"/>
                <a:gd name="T32" fmla="*/ 103 w 164"/>
                <a:gd name="T33" fmla="*/ 13 h 122"/>
                <a:gd name="T34" fmla="*/ 98 w 164"/>
                <a:gd name="T35" fmla="*/ 43 h 122"/>
                <a:gd name="T36" fmla="*/ 102 w 164"/>
                <a:gd name="T37" fmla="*/ 45 h 122"/>
                <a:gd name="T38" fmla="*/ 112 w 164"/>
                <a:gd name="T39" fmla="*/ 21 h 122"/>
                <a:gd name="T40" fmla="*/ 124 w 164"/>
                <a:gd name="T41" fmla="*/ 10 h 122"/>
                <a:gd name="T42" fmla="*/ 154 w 164"/>
                <a:gd name="T43" fmla="*/ 1 h 122"/>
                <a:gd name="T44" fmla="*/ 164 w 164"/>
                <a:gd name="T45" fmla="*/ 0 h 122"/>
                <a:gd name="T46" fmla="*/ 164 w 164"/>
                <a:gd name="T47" fmla="*/ 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4" h="122">
                  <a:moveTo>
                    <a:pt x="164" y="3"/>
                  </a:moveTo>
                  <a:cubicBezTo>
                    <a:pt x="154" y="13"/>
                    <a:pt x="141" y="15"/>
                    <a:pt x="128" y="18"/>
                  </a:cubicBezTo>
                  <a:cubicBezTo>
                    <a:pt x="125" y="19"/>
                    <a:pt x="121" y="22"/>
                    <a:pt x="120" y="25"/>
                  </a:cubicBezTo>
                  <a:cubicBezTo>
                    <a:pt x="113" y="40"/>
                    <a:pt x="107" y="54"/>
                    <a:pt x="102" y="69"/>
                  </a:cubicBezTo>
                  <a:cubicBezTo>
                    <a:pt x="99" y="78"/>
                    <a:pt x="95" y="75"/>
                    <a:pt x="91" y="70"/>
                  </a:cubicBezTo>
                  <a:cubicBezTo>
                    <a:pt x="81" y="58"/>
                    <a:pt x="70" y="46"/>
                    <a:pt x="60" y="34"/>
                  </a:cubicBezTo>
                  <a:cubicBezTo>
                    <a:pt x="56" y="29"/>
                    <a:pt x="52" y="28"/>
                    <a:pt x="46" y="30"/>
                  </a:cubicBezTo>
                  <a:cubicBezTo>
                    <a:pt x="19" y="38"/>
                    <a:pt x="8" y="55"/>
                    <a:pt x="13" y="83"/>
                  </a:cubicBezTo>
                  <a:cubicBezTo>
                    <a:pt x="15" y="95"/>
                    <a:pt x="17" y="107"/>
                    <a:pt x="20" y="122"/>
                  </a:cubicBezTo>
                  <a:cubicBezTo>
                    <a:pt x="16" y="120"/>
                    <a:pt x="11" y="119"/>
                    <a:pt x="11" y="118"/>
                  </a:cubicBezTo>
                  <a:cubicBezTo>
                    <a:pt x="7" y="98"/>
                    <a:pt x="0" y="78"/>
                    <a:pt x="5" y="57"/>
                  </a:cubicBezTo>
                  <a:cubicBezTo>
                    <a:pt x="9" y="38"/>
                    <a:pt x="36" y="17"/>
                    <a:pt x="55" y="19"/>
                  </a:cubicBezTo>
                  <a:cubicBezTo>
                    <a:pt x="58" y="19"/>
                    <a:pt x="60" y="21"/>
                    <a:pt x="62" y="24"/>
                  </a:cubicBezTo>
                  <a:cubicBezTo>
                    <a:pt x="69" y="30"/>
                    <a:pt x="75" y="38"/>
                    <a:pt x="81" y="45"/>
                  </a:cubicBezTo>
                  <a:cubicBezTo>
                    <a:pt x="85" y="37"/>
                    <a:pt x="80" y="32"/>
                    <a:pt x="76" y="27"/>
                  </a:cubicBezTo>
                  <a:cubicBezTo>
                    <a:pt x="70" y="19"/>
                    <a:pt x="71" y="16"/>
                    <a:pt x="81" y="14"/>
                  </a:cubicBezTo>
                  <a:cubicBezTo>
                    <a:pt x="88" y="13"/>
                    <a:pt x="96" y="14"/>
                    <a:pt x="103" y="13"/>
                  </a:cubicBezTo>
                  <a:cubicBezTo>
                    <a:pt x="101" y="25"/>
                    <a:pt x="100" y="34"/>
                    <a:pt x="98" y="43"/>
                  </a:cubicBezTo>
                  <a:cubicBezTo>
                    <a:pt x="100" y="44"/>
                    <a:pt x="101" y="44"/>
                    <a:pt x="102" y="45"/>
                  </a:cubicBezTo>
                  <a:cubicBezTo>
                    <a:pt x="106" y="37"/>
                    <a:pt x="109" y="29"/>
                    <a:pt x="112" y="21"/>
                  </a:cubicBezTo>
                  <a:cubicBezTo>
                    <a:pt x="114" y="14"/>
                    <a:pt x="117" y="11"/>
                    <a:pt x="124" y="10"/>
                  </a:cubicBezTo>
                  <a:cubicBezTo>
                    <a:pt x="134" y="8"/>
                    <a:pt x="144" y="4"/>
                    <a:pt x="154" y="1"/>
                  </a:cubicBezTo>
                  <a:cubicBezTo>
                    <a:pt x="157" y="0"/>
                    <a:pt x="160" y="0"/>
                    <a:pt x="164" y="0"/>
                  </a:cubicBezTo>
                  <a:cubicBezTo>
                    <a:pt x="164" y="1"/>
                    <a:pt x="164" y="2"/>
                    <a:pt x="164" y="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6D48A77-2233-4E84-BD1C-D8A47A73C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1725" y="1417638"/>
              <a:ext cx="1568450" cy="1555750"/>
            </a:xfrm>
            <a:custGeom>
              <a:avLst/>
              <a:gdLst>
                <a:gd name="T0" fmla="*/ 52 w 102"/>
                <a:gd name="T1" fmla="*/ 0 h 101"/>
                <a:gd name="T2" fmla="*/ 101 w 102"/>
                <a:gd name="T3" fmla="*/ 47 h 101"/>
                <a:gd name="T4" fmla="*/ 51 w 102"/>
                <a:gd name="T5" fmla="*/ 101 h 101"/>
                <a:gd name="T6" fmla="*/ 1 w 102"/>
                <a:gd name="T7" fmla="*/ 49 h 101"/>
                <a:gd name="T8" fmla="*/ 52 w 102"/>
                <a:gd name="T9" fmla="*/ 0 h 101"/>
                <a:gd name="T10" fmla="*/ 50 w 102"/>
                <a:gd name="T11" fmla="*/ 92 h 101"/>
                <a:gd name="T12" fmla="*/ 93 w 102"/>
                <a:gd name="T13" fmla="*/ 52 h 101"/>
                <a:gd name="T14" fmla="*/ 51 w 102"/>
                <a:gd name="T15" fmla="*/ 9 h 101"/>
                <a:gd name="T16" fmla="*/ 10 w 102"/>
                <a:gd name="T17" fmla="*/ 49 h 101"/>
                <a:gd name="T18" fmla="*/ 50 w 102"/>
                <a:gd name="T19" fmla="*/ 9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1">
                  <a:moveTo>
                    <a:pt x="52" y="0"/>
                  </a:moveTo>
                  <a:cubicBezTo>
                    <a:pt x="78" y="0"/>
                    <a:pt x="102" y="23"/>
                    <a:pt x="101" y="47"/>
                  </a:cubicBezTo>
                  <a:cubicBezTo>
                    <a:pt x="101" y="82"/>
                    <a:pt x="77" y="100"/>
                    <a:pt x="51" y="101"/>
                  </a:cubicBezTo>
                  <a:cubicBezTo>
                    <a:pt x="23" y="101"/>
                    <a:pt x="0" y="77"/>
                    <a:pt x="1" y="49"/>
                  </a:cubicBezTo>
                  <a:cubicBezTo>
                    <a:pt x="1" y="22"/>
                    <a:pt x="24" y="0"/>
                    <a:pt x="52" y="0"/>
                  </a:cubicBezTo>
                  <a:close/>
                  <a:moveTo>
                    <a:pt x="50" y="92"/>
                  </a:moveTo>
                  <a:cubicBezTo>
                    <a:pt x="74" y="93"/>
                    <a:pt x="92" y="76"/>
                    <a:pt x="93" y="52"/>
                  </a:cubicBezTo>
                  <a:cubicBezTo>
                    <a:pt x="94" y="29"/>
                    <a:pt x="75" y="9"/>
                    <a:pt x="51" y="9"/>
                  </a:cubicBezTo>
                  <a:cubicBezTo>
                    <a:pt x="29" y="9"/>
                    <a:pt x="10" y="27"/>
                    <a:pt x="10" y="49"/>
                  </a:cubicBezTo>
                  <a:cubicBezTo>
                    <a:pt x="9" y="73"/>
                    <a:pt x="27" y="91"/>
                    <a:pt x="50" y="9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5BE61BA-17C2-45C4-84AC-315D81654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4213" y="1293813"/>
              <a:ext cx="692150" cy="1679575"/>
            </a:xfrm>
            <a:custGeom>
              <a:avLst/>
              <a:gdLst>
                <a:gd name="T0" fmla="*/ 34 w 45"/>
                <a:gd name="T1" fmla="*/ 34 h 109"/>
                <a:gd name="T2" fmla="*/ 33 w 45"/>
                <a:gd name="T3" fmla="*/ 21 h 109"/>
                <a:gd name="T4" fmla="*/ 12 w 45"/>
                <a:gd name="T5" fmla="*/ 21 h 109"/>
                <a:gd name="T6" fmla="*/ 12 w 45"/>
                <a:gd name="T7" fmla="*/ 43 h 109"/>
                <a:gd name="T8" fmla="*/ 27 w 45"/>
                <a:gd name="T9" fmla="*/ 43 h 109"/>
                <a:gd name="T10" fmla="*/ 37 w 45"/>
                <a:gd name="T11" fmla="*/ 99 h 109"/>
                <a:gd name="T12" fmla="*/ 20 w 45"/>
                <a:gd name="T13" fmla="*/ 109 h 109"/>
                <a:gd name="T14" fmla="*/ 6 w 45"/>
                <a:gd name="T15" fmla="*/ 97 h 109"/>
                <a:gd name="T16" fmla="*/ 14 w 45"/>
                <a:gd name="T17" fmla="*/ 90 h 109"/>
                <a:gd name="T18" fmla="*/ 3 w 45"/>
                <a:gd name="T19" fmla="*/ 85 h 109"/>
                <a:gd name="T20" fmla="*/ 9 w 45"/>
                <a:gd name="T21" fmla="*/ 78 h 109"/>
                <a:gd name="T22" fmla="*/ 14 w 45"/>
                <a:gd name="T23" fmla="*/ 74 h 109"/>
                <a:gd name="T24" fmla="*/ 8 w 45"/>
                <a:gd name="T25" fmla="*/ 70 h 109"/>
                <a:gd name="T26" fmla="*/ 5 w 45"/>
                <a:gd name="T27" fmla="*/ 69 h 109"/>
                <a:gd name="T28" fmla="*/ 15 w 45"/>
                <a:gd name="T29" fmla="*/ 57 h 109"/>
                <a:gd name="T30" fmla="*/ 5 w 45"/>
                <a:gd name="T31" fmla="*/ 52 h 109"/>
                <a:gd name="T32" fmla="*/ 3 w 45"/>
                <a:gd name="T33" fmla="*/ 11 h 109"/>
                <a:gd name="T34" fmla="*/ 20 w 45"/>
                <a:gd name="T35" fmla="*/ 2 h 109"/>
                <a:gd name="T36" fmla="*/ 42 w 45"/>
                <a:gd name="T37" fmla="*/ 10 h 109"/>
                <a:gd name="T38" fmla="*/ 34 w 45"/>
                <a:gd name="T39" fmla="*/ 3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109">
                  <a:moveTo>
                    <a:pt x="34" y="34"/>
                  </a:moveTo>
                  <a:cubicBezTo>
                    <a:pt x="34" y="29"/>
                    <a:pt x="33" y="25"/>
                    <a:pt x="33" y="21"/>
                  </a:cubicBezTo>
                  <a:cubicBezTo>
                    <a:pt x="26" y="21"/>
                    <a:pt x="19" y="21"/>
                    <a:pt x="12" y="21"/>
                  </a:cubicBezTo>
                  <a:cubicBezTo>
                    <a:pt x="12" y="28"/>
                    <a:pt x="12" y="35"/>
                    <a:pt x="12" y="43"/>
                  </a:cubicBezTo>
                  <a:cubicBezTo>
                    <a:pt x="17" y="43"/>
                    <a:pt x="21" y="43"/>
                    <a:pt x="27" y="43"/>
                  </a:cubicBezTo>
                  <a:cubicBezTo>
                    <a:pt x="20" y="64"/>
                    <a:pt x="18" y="84"/>
                    <a:pt x="37" y="99"/>
                  </a:cubicBezTo>
                  <a:cubicBezTo>
                    <a:pt x="33" y="107"/>
                    <a:pt x="27" y="109"/>
                    <a:pt x="20" y="109"/>
                  </a:cubicBezTo>
                  <a:cubicBezTo>
                    <a:pt x="12" y="108"/>
                    <a:pt x="7" y="103"/>
                    <a:pt x="6" y="97"/>
                  </a:cubicBezTo>
                  <a:cubicBezTo>
                    <a:pt x="9" y="94"/>
                    <a:pt x="12" y="92"/>
                    <a:pt x="14" y="90"/>
                  </a:cubicBezTo>
                  <a:cubicBezTo>
                    <a:pt x="11" y="88"/>
                    <a:pt x="8" y="87"/>
                    <a:pt x="3" y="85"/>
                  </a:cubicBezTo>
                  <a:cubicBezTo>
                    <a:pt x="5" y="82"/>
                    <a:pt x="7" y="80"/>
                    <a:pt x="9" y="78"/>
                  </a:cubicBezTo>
                  <a:cubicBezTo>
                    <a:pt x="10" y="76"/>
                    <a:pt x="12" y="75"/>
                    <a:pt x="14" y="74"/>
                  </a:cubicBezTo>
                  <a:cubicBezTo>
                    <a:pt x="12" y="73"/>
                    <a:pt x="11" y="71"/>
                    <a:pt x="8" y="70"/>
                  </a:cubicBezTo>
                  <a:cubicBezTo>
                    <a:pt x="7" y="69"/>
                    <a:pt x="6" y="69"/>
                    <a:pt x="5" y="69"/>
                  </a:cubicBezTo>
                  <a:cubicBezTo>
                    <a:pt x="0" y="58"/>
                    <a:pt x="11" y="62"/>
                    <a:pt x="15" y="57"/>
                  </a:cubicBezTo>
                  <a:cubicBezTo>
                    <a:pt x="12" y="55"/>
                    <a:pt x="9" y="54"/>
                    <a:pt x="5" y="52"/>
                  </a:cubicBezTo>
                  <a:cubicBezTo>
                    <a:pt x="4" y="39"/>
                    <a:pt x="2" y="25"/>
                    <a:pt x="3" y="11"/>
                  </a:cubicBezTo>
                  <a:cubicBezTo>
                    <a:pt x="3" y="2"/>
                    <a:pt x="13" y="2"/>
                    <a:pt x="20" y="2"/>
                  </a:cubicBezTo>
                  <a:cubicBezTo>
                    <a:pt x="28" y="2"/>
                    <a:pt x="38" y="0"/>
                    <a:pt x="42" y="10"/>
                  </a:cubicBezTo>
                  <a:cubicBezTo>
                    <a:pt x="45" y="15"/>
                    <a:pt x="39" y="31"/>
                    <a:pt x="34" y="3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4F9B9AF-9C21-4792-90D0-E8BBDB047E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6013" y="1801813"/>
              <a:ext cx="892175" cy="1049338"/>
            </a:xfrm>
            <a:custGeom>
              <a:avLst/>
              <a:gdLst>
                <a:gd name="T0" fmla="*/ 57 w 58"/>
                <a:gd name="T1" fmla="*/ 38 h 68"/>
                <a:gd name="T2" fmla="*/ 46 w 58"/>
                <a:gd name="T3" fmla="*/ 63 h 68"/>
                <a:gd name="T4" fmla="*/ 10 w 58"/>
                <a:gd name="T5" fmla="*/ 53 h 68"/>
                <a:gd name="T6" fmla="*/ 7 w 58"/>
                <a:gd name="T7" fmla="*/ 16 h 68"/>
                <a:gd name="T8" fmla="*/ 35 w 58"/>
                <a:gd name="T9" fmla="*/ 1 h 68"/>
                <a:gd name="T10" fmla="*/ 53 w 58"/>
                <a:gd name="T11" fmla="*/ 16 h 68"/>
                <a:gd name="T12" fmla="*/ 57 w 58"/>
                <a:gd name="T13" fmla="*/ 38 h 68"/>
                <a:gd name="T14" fmla="*/ 35 w 58"/>
                <a:gd name="T15" fmla="*/ 57 h 68"/>
                <a:gd name="T16" fmla="*/ 48 w 58"/>
                <a:gd name="T17" fmla="*/ 44 h 68"/>
                <a:gd name="T18" fmla="*/ 46 w 58"/>
                <a:gd name="T19" fmla="*/ 23 h 68"/>
                <a:gd name="T20" fmla="*/ 37 w 58"/>
                <a:gd name="T21" fmla="*/ 10 h 68"/>
                <a:gd name="T22" fmla="*/ 18 w 58"/>
                <a:gd name="T23" fmla="*/ 16 h 68"/>
                <a:gd name="T24" fmla="*/ 13 w 58"/>
                <a:gd name="T25" fmla="*/ 44 h 68"/>
                <a:gd name="T26" fmla="*/ 35 w 58"/>
                <a:gd name="T27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68">
                  <a:moveTo>
                    <a:pt x="57" y="38"/>
                  </a:moveTo>
                  <a:cubicBezTo>
                    <a:pt x="55" y="48"/>
                    <a:pt x="58" y="59"/>
                    <a:pt x="46" y="63"/>
                  </a:cubicBezTo>
                  <a:cubicBezTo>
                    <a:pt x="32" y="68"/>
                    <a:pt x="17" y="64"/>
                    <a:pt x="10" y="53"/>
                  </a:cubicBezTo>
                  <a:cubicBezTo>
                    <a:pt x="1" y="41"/>
                    <a:pt x="0" y="29"/>
                    <a:pt x="7" y="16"/>
                  </a:cubicBezTo>
                  <a:cubicBezTo>
                    <a:pt x="12" y="4"/>
                    <a:pt x="22" y="0"/>
                    <a:pt x="35" y="1"/>
                  </a:cubicBezTo>
                  <a:cubicBezTo>
                    <a:pt x="45" y="1"/>
                    <a:pt x="51" y="6"/>
                    <a:pt x="53" y="16"/>
                  </a:cubicBezTo>
                  <a:cubicBezTo>
                    <a:pt x="55" y="23"/>
                    <a:pt x="56" y="31"/>
                    <a:pt x="57" y="38"/>
                  </a:cubicBezTo>
                  <a:close/>
                  <a:moveTo>
                    <a:pt x="35" y="57"/>
                  </a:moveTo>
                  <a:cubicBezTo>
                    <a:pt x="46" y="57"/>
                    <a:pt x="49" y="54"/>
                    <a:pt x="48" y="44"/>
                  </a:cubicBezTo>
                  <a:cubicBezTo>
                    <a:pt x="48" y="37"/>
                    <a:pt x="48" y="30"/>
                    <a:pt x="46" y="23"/>
                  </a:cubicBezTo>
                  <a:cubicBezTo>
                    <a:pt x="44" y="18"/>
                    <a:pt x="40" y="11"/>
                    <a:pt x="37" y="10"/>
                  </a:cubicBezTo>
                  <a:cubicBezTo>
                    <a:pt x="31" y="10"/>
                    <a:pt x="23" y="12"/>
                    <a:pt x="18" y="16"/>
                  </a:cubicBezTo>
                  <a:cubicBezTo>
                    <a:pt x="9" y="23"/>
                    <a:pt x="9" y="33"/>
                    <a:pt x="13" y="44"/>
                  </a:cubicBezTo>
                  <a:cubicBezTo>
                    <a:pt x="17" y="54"/>
                    <a:pt x="26" y="56"/>
                    <a:pt x="35" y="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B543D3D-770A-46D9-A28D-FAAA5D139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0" y="2927351"/>
              <a:ext cx="1292225" cy="1835150"/>
            </a:xfrm>
            <a:custGeom>
              <a:avLst/>
              <a:gdLst>
                <a:gd name="T0" fmla="*/ 16 w 84"/>
                <a:gd name="T1" fmla="*/ 119 h 119"/>
                <a:gd name="T2" fmla="*/ 10 w 84"/>
                <a:gd name="T3" fmla="*/ 112 h 119"/>
                <a:gd name="T4" fmla="*/ 1 w 84"/>
                <a:gd name="T5" fmla="*/ 64 h 119"/>
                <a:gd name="T6" fmla="*/ 7 w 84"/>
                <a:gd name="T7" fmla="*/ 53 h 119"/>
                <a:gd name="T8" fmla="*/ 60 w 84"/>
                <a:gd name="T9" fmla="*/ 21 h 119"/>
                <a:gd name="T10" fmla="*/ 74 w 84"/>
                <a:gd name="T11" fmla="*/ 3 h 119"/>
                <a:gd name="T12" fmla="*/ 84 w 84"/>
                <a:gd name="T13" fmla="*/ 0 h 119"/>
                <a:gd name="T14" fmla="*/ 42 w 84"/>
                <a:gd name="T15" fmla="*/ 47 h 119"/>
                <a:gd name="T16" fmla="*/ 17 w 84"/>
                <a:gd name="T17" fmla="*/ 59 h 119"/>
                <a:gd name="T18" fmla="*/ 11 w 84"/>
                <a:gd name="T19" fmla="*/ 70 h 119"/>
                <a:gd name="T20" fmla="*/ 19 w 84"/>
                <a:gd name="T21" fmla="*/ 117 h 119"/>
                <a:gd name="T22" fmla="*/ 16 w 84"/>
                <a:gd name="T2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119">
                  <a:moveTo>
                    <a:pt x="16" y="119"/>
                  </a:moveTo>
                  <a:cubicBezTo>
                    <a:pt x="14" y="117"/>
                    <a:pt x="10" y="115"/>
                    <a:pt x="10" y="112"/>
                  </a:cubicBezTo>
                  <a:cubicBezTo>
                    <a:pt x="6" y="96"/>
                    <a:pt x="4" y="80"/>
                    <a:pt x="1" y="64"/>
                  </a:cubicBezTo>
                  <a:cubicBezTo>
                    <a:pt x="0" y="58"/>
                    <a:pt x="2" y="55"/>
                    <a:pt x="7" y="53"/>
                  </a:cubicBezTo>
                  <a:cubicBezTo>
                    <a:pt x="28" y="48"/>
                    <a:pt x="45" y="36"/>
                    <a:pt x="60" y="21"/>
                  </a:cubicBezTo>
                  <a:cubicBezTo>
                    <a:pt x="66" y="16"/>
                    <a:pt x="69" y="9"/>
                    <a:pt x="74" y="3"/>
                  </a:cubicBezTo>
                  <a:cubicBezTo>
                    <a:pt x="76" y="1"/>
                    <a:pt x="80" y="0"/>
                    <a:pt x="84" y="0"/>
                  </a:cubicBezTo>
                  <a:cubicBezTo>
                    <a:pt x="74" y="20"/>
                    <a:pt x="61" y="36"/>
                    <a:pt x="42" y="47"/>
                  </a:cubicBezTo>
                  <a:cubicBezTo>
                    <a:pt x="34" y="51"/>
                    <a:pt x="25" y="55"/>
                    <a:pt x="17" y="59"/>
                  </a:cubicBezTo>
                  <a:cubicBezTo>
                    <a:pt x="11" y="61"/>
                    <a:pt x="9" y="64"/>
                    <a:pt x="11" y="70"/>
                  </a:cubicBezTo>
                  <a:cubicBezTo>
                    <a:pt x="14" y="86"/>
                    <a:pt x="16" y="101"/>
                    <a:pt x="19" y="117"/>
                  </a:cubicBezTo>
                  <a:cubicBezTo>
                    <a:pt x="18" y="117"/>
                    <a:pt x="17" y="118"/>
                    <a:pt x="16" y="11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667E66E-2F1F-4CB6-95C3-09306CA23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063" y="4192588"/>
              <a:ext cx="231775" cy="569913"/>
            </a:xfrm>
            <a:custGeom>
              <a:avLst/>
              <a:gdLst>
                <a:gd name="T0" fmla="*/ 12 w 15"/>
                <a:gd name="T1" fmla="*/ 37 h 37"/>
                <a:gd name="T2" fmla="*/ 5 w 15"/>
                <a:gd name="T3" fmla="*/ 30 h 37"/>
                <a:gd name="T4" fmla="*/ 0 w 15"/>
                <a:gd name="T5" fmla="*/ 7 h 37"/>
                <a:gd name="T6" fmla="*/ 3 w 15"/>
                <a:gd name="T7" fmla="*/ 0 h 37"/>
                <a:gd name="T8" fmla="*/ 8 w 15"/>
                <a:gd name="T9" fmla="*/ 6 h 37"/>
                <a:gd name="T10" fmla="*/ 15 w 15"/>
                <a:gd name="T11" fmla="*/ 34 h 37"/>
                <a:gd name="T12" fmla="*/ 12 w 15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7">
                  <a:moveTo>
                    <a:pt x="12" y="37"/>
                  </a:moveTo>
                  <a:cubicBezTo>
                    <a:pt x="10" y="35"/>
                    <a:pt x="6" y="33"/>
                    <a:pt x="5" y="30"/>
                  </a:cubicBezTo>
                  <a:cubicBezTo>
                    <a:pt x="3" y="23"/>
                    <a:pt x="1" y="15"/>
                    <a:pt x="0" y="7"/>
                  </a:cubicBezTo>
                  <a:cubicBezTo>
                    <a:pt x="0" y="5"/>
                    <a:pt x="2" y="2"/>
                    <a:pt x="3" y="0"/>
                  </a:cubicBezTo>
                  <a:cubicBezTo>
                    <a:pt x="5" y="2"/>
                    <a:pt x="8" y="3"/>
                    <a:pt x="8" y="6"/>
                  </a:cubicBezTo>
                  <a:cubicBezTo>
                    <a:pt x="11" y="15"/>
                    <a:pt x="13" y="25"/>
                    <a:pt x="15" y="34"/>
                  </a:cubicBezTo>
                  <a:cubicBezTo>
                    <a:pt x="14" y="35"/>
                    <a:pt x="13" y="36"/>
                    <a:pt x="12" y="3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1"/>
          <p:cNvSpPr txBox="1">
            <a:spLocks noGrp="1"/>
          </p:cNvSpPr>
          <p:nvPr>
            <p:ph type="title" idx="4294967295"/>
          </p:nvPr>
        </p:nvSpPr>
        <p:spPr>
          <a:xfrm>
            <a:off x="315964" y="2994660"/>
            <a:ext cx="8512072" cy="15210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4000" dirty="0"/>
              <a:t>AMAZING SCIENTIST</a:t>
            </a:r>
            <a:endParaRPr sz="4000" dirty="0"/>
          </a:p>
        </p:txBody>
      </p:sp>
      <p:sp>
        <p:nvSpPr>
          <p:cNvPr id="593" name="Google Shape;593;p31"/>
          <p:cNvSpPr txBox="1">
            <a:spLocks noGrp="1"/>
          </p:cNvSpPr>
          <p:nvPr>
            <p:ph type="subTitle" idx="4294967295"/>
          </p:nvPr>
        </p:nvSpPr>
        <p:spPr>
          <a:xfrm>
            <a:off x="2501765" y="4081339"/>
            <a:ext cx="4219595" cy="696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 dirty="0">
                <a:solidFill>
                  <a:schemeClr val="tx1"/>
                </a:solidFill>
              </a:rPr>
              <a:t>It could be the part of the presentation where you can introduce </a:t>
            </a:r>
            <a:r>
              <a:rPr lang="en" sz="1400" dirty="0">
                <a:solidFill>
                  <a:srgbClr val="45AFF0"/>
                </a:solidFill>
              </a:rPr>
              <a:t>yourself, </a:t>
            </a:r>
            <a:r>
              <a:rPr lang="en" sz="1400" dirty="0">
                <a:solidFill>
                  <a:schemeClr val="tx1"/>
                </a:solidFill>
              </a:rPr>
              <a:t>write your email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0BACF7B-31D1-49C1-943D-FD70160D672D}"/>
              </a:ext>
            </a:extLst>
          </p:cNvPr>
          <p:cNvSpPr>
            <a:spLocks noEditPoints="1"/>
          </p:cNvSpPr>
          <p:nvPr/>
        </p:nvSpPr>
        <p:spPr bwMode="auto">
          <a:xfrm>
            <a:off x="3679825" y="2046288"/>
            <a:ext cx="1790700" cy="1279525"/>
          </a:xfrm>
          <a:custGeom>
            <a:avLst/>
            <a:gdLst>
              <a:gd name="T0" fmla="*/ 157 w 314"/>
              <a:gd name="T1" fmla="*/ 225 h 225"/>
              <a:gd name="T2" fmla="*/ 13 w 314"/>
              <a:gd name="T3" fmla="*/ 225 h 225"/>
              <a:gd name="T4" fmla="*/ 0 w 314"/>
              <a:gd name="T5" fmla="*/ 212 h 225"/>
              <a:gd name="T6" fmla="*/ 29 w 314"/>
              <a:gd name="T7" fmla="*/ 71 h 225"/>
              <a:gd name="T8" fmla="*/ 109 w 314"/>
              <a:gd name="T9" fmla="*/ 2 h 225"/>
              <a:gd name="T10" fmla="*/ 121 w 314"/>
              <a:gd name="T11" fmla="*/ 5 h 225"/>
              <a:gd name="T12" fmla="*/ 195 w 314"/>
              <a:gd name="T13" fmla="*/ 4 h 225"/>
              <a:gd name="T14" fmla="*/ 203 w 314"/>
              <a:gd name="T15" fmla="*/ 2 h 225"/>
              <a:gd name="T16" fmla="*/ 278 w 314"/>
              <a:gd name="T17" fmla="*/ 60 h 225"/>
              <a:gd name="T18" fmla="*/ 311 w 314"/>
              <a:gd name="T19" fmla="*/ 164 h 225"/>
              <a:gd name="T20" fmla="*/ 314 w 314"/>
              <a:gd name="T21" fmla="*/ 213 h 225"/>
              <a:gd name="T22" fmla="*/ 302 w 314"/>
              <a:gd name="T23" fmla="*/ 225 h 225"/>
              <a:gd name="T24" fmla="*/ 157 w 314"/>
              <a:gd name="T25" fmla="*/ 225 h 225"/>
              <a:gd name="T26" fmla="*/ 205 w 314"/>
              <a:gd name="T27" fmla="*/ 2 h 225"/>
              <a:gd name="T28" fmla="*/ 176 w 314"/>
              <a:gd name="T29" fmla="*/ 220 h 225"/>
              <a:gd name="T30" fmla="*/ 178 w 314"/>
              <a:gd name="T31" fmla="*/ 217 h 225"/>
              <a:gd name="T32" fmla="*/ 248 w 314"/>
              <a:gd name="T33" fmla="*/ 73 h 225"/>
              <a:gd name="T34" fmla="*/ 247 w 314"/>
              <a:gd name="T35" fmla="*/ 65 h 225"/>
              <a:gd name="T36" fmla="*/ 215 w 314"/>
              <a:gd name="T37" fmla="*/ 17 h 225"/>
              <a:gd name="T38" fmla="*/ 205 w 314"/>
              <a:gd name="T39" fmla="*/ 2 h 225"/>
              <a:gd name="T40" fmla="*/ 136 w 314"/>
              <a:gd name="T41" fmla="*/ 219 h 225"/>
              <a:gd name="T42" fmla="*/ 138 w 314"/>
              <a:gd name="T43" fmla="*/ 218 h 225"/>
              <a:gd name="T44" fmla="*/ 109 w 314"/>
              <a:gd name="T45" fmla="*/ 4 h 225"/>
              <a:gd name="T46" fmla="*/ 106 w 314"/>
              <a:gd name="T47" fmla="*/ 7 h 225"/>
              <a:gd name="T48" fmla="*/ 66 w 314"/>
              <a:gd name="T49" fmla="*/ 66 h 225"/>
              <a:gd name="T50" fmla="*/ 66 w 314"/>
              <a:gd name="T51" fmla="*/ 74 h 225"/>
              <a:gd name="T52" fmla="*/ 136 w 314"/>
              <a:gd name="T53" fmla="*/ 21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14" h="225">
                <a:moveTo>
                  <a:pt x="157" y="225"/>
                </a:moveTo>
                <a:cubicBezTo>
                  <a:pt x="109" y="225"/>
                  <a:pt x="61" y="225"/>
                  <a:pt x="13" y="225"/>
                </a:cubicBezTo>
                <a:cubicBezTo>
                  <a:pt x="2" y="225"/>
                  <a:pt x="0" y="224"/>
                  <a:pt x="0" y="212"/>
                </a:cubicBezTo>
                <a:cubicBezTo>
                  <a:pt x="1" y="163"/>
                  <a:pt x="7" y="115"/>
                  <a:pt x="29" y="71"/>
                </a:cubicBezTo>
                <a:cubicBezTo>
                  <a:pt x="46" y="37"/>
                  <a:pt x="71" y="12"/>
                  <a:pt x="109" y="2"/>
                </a:cubicBezTo>
                <a:cubicBezTo>
                  <a:pt x="114" y="0"/>
                  <a:pt x="117" y="1"/>
                  <a:pt x="121" y="5"/>
                </a:cubicBezTo>
                <a:cubicBezTo>
                  <a:pt x="140" y="27"/>
                  <a:pt x="176" y="26"/>
                  <a:pt x="195" y="4"/>
                </a:cubicBezTo>
                <a:cubicBezTo>
                  <a:pt x="197" y="2"/>
                  <a:pt x="201" y="1"/>
                  <a:pt x="203" y="2"/>
                </a:cubicBezTo>
                <a:cubicBezTo>
                  <a:pt x="237" y="9"/>
                  <a:pt x="261" y="31"/>
                  <a:pt x="278" y="60"/>
                </a:cubicBezTo>
                <a:cubicBezTo>
                  <a:pt x="298" y="92"/>
                  <a:pt x="307" y="127"/>
                  <a:pt x="311" y="164"/>
                </a:cubicBezTo>
                <a:cubicBezTo>
                  <a:pt x="313" y="180"/>
                  <a:pt x="313" y="197"/>
                  <a:pt x="314" y="213"/>
                </a:cubicBezTo>
                <a:cubicBezTo>
                  <a:pt x="314" y="223"/>
                  <a:pt x="312" y="225"/>
                  <a:pt x="302" y="225"/>
                </a:cubicBezTo>
                <a:cubicBezTo>
                  <a:pt x="254" y="225"/>
                  <a:pt x="205" y="225"/>
                  <a:pt x="157" y="225"/>
                </a:cubicBezTo>
                <a:close/>
                <a:moveTo>
                  <a:pt x="205" y="2"/>
                </a:moveTo>
                <a:cubicBezTo>
                  <a:pt x="195" y="76"/>
                  <a:pt x="186" y="148"/>
                  <a:pt x="176" y="220"/>
                </a:cubicBezTo>
                <a:cubicBezTo>
                  <a:pt x="177" y="219"/>
                  <a:pt x="178" y="218"/>
                  <a:pt x="178" y="217"/>
                </a:cubicBezTo>
                <a:cubicBezTo>
                  <a:pt x="202" y="169"/>
                  <a:pt x="225" y="121"/>
                  <a:pt x="248" y="73"/>
                </a:cubicBezTo>
                <a:cubicBezTo>
                  <a:pt x="249" y="71"/>
                  <a:pt x="248" y="67"/>
                  <a:pt x="247" y="65"/>
                </a:cubicBezTo>
                <a:cubicBezTo>
                  <a:pt x="236" y="49"/>
                  <a:pt x="226" y="33"/>
                  <a:pt x="215" y="17"/>
                </a:cubicBezTo>
                <a:cubicBezTo>
                  <a:pt x="212" y="13"/>
                  <a:pt x="210" y="8"/>
                  <a:pt x="205" y="2"/>
                </a:cubicBezTo>
                <a:close/>
                <a:moveTo>
                  <a:pt x="136" y="219"/>
                </a:moveTo>
                <a:cubicBezTo>
                  <a:pt x="137" y="219"/>
                  <a:pt x="137" y="218"/>
                  <a:pt x="138" y="218"/>
                </a:cubicBezTo>
                <a:cubicBezTo>
                  <a:pt x="128" y="147"/>
                  <a:pt x="119" y="76"/>
                  <a:pt x="109" y="4"/>
                </a:cubicBezTo>
                <a:cubicBezTo>
                  <a:pt x="107" y="5"/>
                  <a:pt x="106" y="6"/>
                  <a:pt x="106" y="7"/>
                </a:cubicBezTo>
                <a:cubicBezTo>
                  <a:pt x="92" y="26"/>
                  <a:pt x="79" y="46"/>
                  <a:pt x="66" y="66"/>
                </a:cubicBezTo>
                <a:cubicBezTo>
                  <a:pt x="65" y="68"/>
                  <a:pt x="65" y="71"/>
                  <a:pt x="66" y="74"/>
                </a:cubicBezTo>
                <a:cubicBezTo>
                  <a:pt x="89" y="122"/>
                  <a:pt x="113" y="170"/>
                  <a:pt x="136" y="219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D9C2884-9E59-4DC7-A6E6-078119884751}"/>
              </a:ext>
            </a:extLst>
          </p:cNvPr>
          <p:cNvSpPr>
            <a:spLocks noEditPoints="1"/>
          </p:cNvSpPr>
          <p:nvPr/>
        </p:nvSpPr>
        <p:spPr bwMode="auto">
          <a:xfrm>
            <a:off x="3781425" y="692151"/>
            <a:ext cx="1585913" cy="1393825"/>
          </a:xfrm>
          <a:custGeom>
            <a:avLst/>
            <a:gdLst>
              <a:gd name="T0" fmla="*/ 273 w 278"/>
              <a:gd name="T1" fmla="*/ 214 h 245"/>
              <a:gd name="T2" fmla="*/ 216 w 278"/>
              <a:gd name="T3" fmla="*/ 214 h 245"/>
              <a:gd name="T4" fmla="*/ 203 w 278"/>
              <a:gd name="T5" fmla="*/ 218 h 245"/>
              <a:gd name="T6" fmla="*/ 76 w 278"/>
              <a:gd name="T7" fmla="*/ 219 h 245"/>
              <a:gd name="T8" fmla="*/ 61 w 278"/>
              <a:gd name="T9" fmla="*/ 214 h 245"/>
              <a:gd name="T10" fmla="*/ 4 w 278"/>
              <a:gd name="T11" fmla="*/ 214 h 245"/>
              <a:gd name="T12" fmla="*/ 2 w 278"/>
              <a:gd name="T13" fmla="*/ 195 h 245"/>
              <a:gd name="T14" fmla="*/ 22 w 278"/>
              <a:gd name="T15" fmla="*/ 73 h 245"/>
              <a:gd name="T16" fmla="*/ 150 w 278"/>
              <a:gd name="T17" fmla="*/ 4 h 245"/>
              <a:gd name="T18" fmla="*/ 269 w 278"/>
              <a:gd name="T19" fmla="*/ 110 h 245"/>
              <a:gd name="T20" fmla="*/ 275 w 278"/>
              <a:gd name="T21" fmla="*/ 207 h 245"/>
              <a:gd name="T22" fmla="*/ 273 w 278"/>
              <a:gd name="T23" fmla="*/ 214 h 245"/>
              <a:gd name="T24" fmla="*/ 54 w 278"/>
              <a:gd name="T25" fmla="*/ 118 h 245"/>
              <a:gd name="T26" fmla="*/ 45 w 278"/>
              <a:gd name="T27" fmla="*/ 140 h 245"/>
              <a:gd name="T28" fmla="*/ 75 w 278"/>
              <a:gd name="T29" fmla="*/ 198 h 245"/>
              <a:gd name="T30" fmla="*/ 174 w 278"/>
              <a:gd name="T31" fmla="*/ 217 h 245"/>
              <a:gd name="T32" fmla="*/ 234 w 278"/>
              <a:gd name="T33" fmla="*/ 139 h 245"/>
              <a:gd name="T34" fmla="*/ 223 w 278"/>
              <a:gd name="T35" fmla="*/ 117 h 245"/>
              <a:gd name="T36" fmla="*/ 210 w 278"/>
              <a:gd name="T37" fmla="*/ 153 h 245"/>
              <a:gd name="T38" fmla="*/ 172 w 278"/>
              <a:gd name="T39" fmla="*/ 159 h 245"/>
              <a:gd name="T40" fmla="*/ 142 w 278"/>
              <a:gd name="T41" fmla="*/ 119 h 245"/>
              <a:gd name="T42" fmla="*/ 135 w 278"/>
              <a:gd name="T43" fmla="*/ 119 h 245"/>
              <a:gd name="T44" fmla="*/ 134 w 278"/>
              <a:gd name="T45" fmla="*/ 129 h 245"/>
              <a:gd name="T46" fmla="*/ 101 w 278"/>
              <a:gd name="T47" fmla="*/ 159 h 245"/>
              <a:gd name="T48" fmla="*/ 87 w 278"/>
              <a:gd name="T49" fmla="*/ 159 h 245"/>
              <a:gd name="T50" fmla="*/ 60 w 278"/>
              <a:gd name="T51" fmla="*/ 140 h 245"/>
              <a:gd name="T52" fmla="*/ 54 w 278"/>
              <a:gd name="T53" fmla="*/ 118 h 245"/>
              <a:gd name="T54" fmla="*/ 231 w 278"/>
              <a:gd name="T55" fmla="*/ 104 h 245"/>
              <a:gd name="T56" fmla="*/ 229 w 278"/>
              <a:gd name="T57" fmla="*/ 96 h 245"/>
              <a:gd name="T58" fmla="*/ 216 w 278"/>
              <a:gd name="T59" fmla="*/ 86 h 245"/>
              <a:gd name="T60" fmla="*/ 194 w 278"/>
              <a:gd name="T61" fmla="*/ 87 h 245"/>
              <a:gd name="T62" fmla="*/ 185 w 278"/>
              <a:gd name="T63" fmla="*/ 81 h 245"/>
              <a:gd name="T64" fmla="*/ 173 w 278"/>
              <a:gd name="T65" fmla="*/ 57 h 245"/>
              <a:gd name="T66" fmla="*/ 162 w 278"/>
              <a:gd name="T67" fmla="*/ 80 h 245"/>
              <a:gd name="T68" fmla="*/ 151 w 278"/>
              <a:gd name="T69" fmla="*/ 87 h 245"/>
              <a:gd name="T70" fmla="*/ 61 w 278"/>
              <a:gd name="T71" fmla="*/ 86 h 245"/>
              <a:gd name="T72" fmla="*/ 50 w 278"/>
              <a:gd name="T73" fmla="*/ 95 h 245"/>
              <a:gd name="T74" fmla="*/ 47 w 278"/>
              <a:gd name="T75" fmla="*/ 104 h 245"/>
              <a:gd name="T76" fmla="*/ 62 w 278"/>
              <a:gd name="T77" fmla="*/ 99 h 245"/>
              <a:gd name="T78" fmla="*/ 78 w 278"/>
              <a:gd name="T79" fmla="*/ 97 h 245"/>
              <a:gd name="T80" fmla="*/ 128 w 278"/>
              <a:gd name="T81" fmla="*/ 104 h 245"/>
              <a:gd name="T82" fmla="*/ 153 w 278"/>
              <a:gd name="T83" fmla="*/ 103 h 245"/>
              <a:gd name="T84" fmla="*/ 168 w 278"/>
              <a:gd name="T85" fmla="*/ 98 h 245"/>
              <a:gd name="T86" fmla="*/ 216 w 278"/>
              <a:gd name="T87" fmla="*/ 99 h 245"/>
              <a:gd name="T88" fmla="*/ 231 w 278"/>
              <a:gd name="T89" fmla="*/ 104 h 245"/>
              <a:gd name="T90" fmla="*/ 94 w 278"/>
              <a:gd name="T91" fmla="*/ 151 h 245"/>
              <a:gd name="T92" fmla="*/ 126 w 278"/>
              <a:gd name="T93" fmla="*/ 121 h 245"/>
              <a:gd name="T94" fmla="*/ 118 w 278"/>
              <a:gd name="T95" fmla="*/ 110 h 245"/>
              <a:gd name="T96" fmla="*/ 76 w 278"/>
              <a:gd name="T97" fmla="*/ 109 h 245"/>
              <a:gd name="T98" fmla="*/ 65 w 278"/>
              <a:gd name="T99" fmla="*/ 124 h 245"/>
              <a:gd name="T100" fmla="*/ 94 w 278"/>
              <a:gd name="T101" fmla="*/ 151 h 245"/>
              <a:gd name="T102" fmla="*/ 183 w 278"/>
              <a:gd name="T103" fmla="*/ 151 h 245"/>
              <a:gd name="T104" fmla="*/ 185 w 278"/>
              <a:gd name="T105" fmla="*/ 151 h 245"/>
              <a:gd name="T106" fmla="*/ 212 w 278"/>
              <a:gd name="T107" fmla="*/ 120 h 245"/>
              <a:gd name="T108" fmla="*/ 206 w 278"/>
              <a:gd name="T109" fmla="*/ 111 h 245"/>
              <a:gd name="T110" fmla="*/ 159 w 278"/>
              <a:gd name="T111" fmla="*/ 111 h 245"/>
              <a:gd name="T112" fmla="*/ 152 w 278"/>
              <a:gd name="T113" fmla="*/ 124 h 245"/>
              <a:gd name="T114" fmla="*/ 183 w 278"/>
              <a:gd name="T115" fmla="*/ 151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8" h="245">
                <a:moveTo>
                  <a:pt x="273" y="214"/>
                </a:moveTo>
                <a:cubicBezTo>
                  <a:pt x="254" y="214"/>
                  <a:pt x="235" y="214"/>
                  <a:pt x="216" y="214"/>
                </a:cubicBezTo>
                <a:cubicBezTo>
                  <a:pt x="211" y="214"/>
                  <a:pt x="206" y="216"/>
                  <a:pt x="203" y="218"/>
                </a:cubicBezTo>
                <a:cubicBezTo>
                  <a:pt x="165" y="245"/>
                  <a:pt x="115" y="245"/>
                  <a:pt x="76" y="219"/>
                </a:cubicBezTo>
                <a:cubicBezTo>
                  <a:pt x="72" y="216"/>
                  <a:pt x="66" y="214"/>
                  <a:pt x="61" y="214"/>
                </a:cubicBezTo>
                <a:cubicBezTo>
                  <a:pt x="42" y="214"/>
                  <a:pt x="24" y="214"/>
                  <a:pt x="4" y="214"/>
                </a:cubicBezTo>
                <a:cubicBezTo>
                  <a:pt x="3" y="208"/>
                  <a:pt x="3" y="201"/>
                  <a:pt x="2" y="195"/>
                </a:cubicBezTo>
                <a:cubicBezTo>
                  <a:pt x="0" y="153"/>
                  <a:pt x="2" y="111"/>
                  <a:pt x="22" y="73"/>
                </a:cubicBezTo>
                <a:cubicBezTo>
                  <a:pt x="48" y="23"/>
                  <a:pt x="98" y="0"/>
                  <a:pt x="150" y="4"/>
                </a:cubicBezTo>
                <a:cubicBezTo>
                  <a:pt x="212" y="9"/>
                  <a:pt x="255" y="51"/>
                  <a:pt x="269" y="110"/>
                </a:cubicBezTo>
                <a:cubicBezTo>
                  <a:pt x="278" y="142"/>
                  <a:pt x="278" y="174"/>
                  <a:pt x="275" y="207"/>
                </a:cubicBezTo>
                <a:cubicBezTo>
                  <a:pt x="275" y="209"/>
                  <a:pt x="274" y="211"/>
                  <a:pt x="273" y="214"/>
                </a:cubicBezTo>
                <a:close/>
                <a:moveTo>
                  <a:pt x="54" y="118"/>
                </a:moveTo>
                <a:cubicBezTo>
                  <a:pt x="43" y="128"/>
                  <a:pt x="43" y="128"/>
                  <a:pt x="45" y="140"/>
                </a:cubicBezTo>
                <a:cubicBezTo>
                  <a:pt x="48" y="163"/>
                  <a:pt x="58" y="183"/>
                  <a:pt x="75" y="198"/>
                </a:cubicBezTo>
                <a:cubicBezTo>
                  <a:pt x="104" y="224"/>
                  <a:pt x="138" y="231"/>
                  <a:pt x="174" y="217"/>
                </a:cubicBezTo>
                <a:cubicBezTo>
                  <a:pt x="208" y="203"/>
                  <a:pt x="228" y="176"/>
                  <a:pt x="234" y="139"/>
                </a:cubicBezTo>
                <a:cubicBezTo>
                  <a:pt x="235" y="129"/>
                  <a:pt x="231" y="123"/>
                  <a:pt x="223" y="117"/>
                </a:cubicBezTo>
                <a:cubicBezTo>
                  <a:pt x="221" y="130"/>
                  <a:pt x="220" y="144"/>
                  <a:pt x="210" y="153"/>
                </a:cubicBezTo>
                <a:cubicBezTo>
                  <a:pt x="199" y="163"/>
                  <a:pt x="185" y="159"/>
                  <a:pt x="172" y="159"/>
                </a:cubicBezTo>
                <a:cubicBezTo>
                  <a:pt x="154" y="159"/>
                  <a:pt x="148" y="149"/>
                  <a:pt x="142" y="119"/>
                </a:cubicBezTo>
                <a:cubicBezTo>
                  <a:pt x="140" y="119"/>
                  <a:pt x="137" y="119"/>
                  <a:pt x="135" y="119"/>
                </a:cubicBezTo>
                <a:cubicBezTo>
                  <a:pt x="134" y="123"/>
                  <a:pt x="134" y="126"/>
                  <a:pt x="134" y="129"/>
                </a:cubicBezTo>
                <a:cubicBezTo>
                  <a:pt x="132" y="149"/>
                  <a:pt x="121" y="159"/>
                  <a:pt x="101" y="159"/>
                </a:cubicBezTo>
                <a:cubicBezTo>
                  <a:pt x="96" y="159"/>
                  <a:pt x="92" y="159"/>
                  <a:pt x="87" y="159"/>
                </a:cubicBezTo>
                <a:cubicBezTo>
                  <a:pt x="73" y="159"/>
                  <a:pt x="64" y="153"/>
                  <a:pt x="60" y="140"/>
                </a:cubicBezTo>
                <a:cubicBezTo>
                  <a:pt x="57" y="133"/>
                  <a:pt x="56" y="126"/>
                  <a:pt x="54" y="118"/>
                </a:cubicBezTo>
                <a:close/>
                <a:moveTo>
                  <a:pt x="231" y="104"/>
                </a:moveTo>
                <a:cubicBezTo>
                  <a:pt x="231" y="102"/>
                  <a:pt x="229" y="99"/>
                  <a:pt x="229" y="96"/>
                </a:cubicBezTo>
                <a:cubicBezTo>
                  <a:pt x="227" y="89"/>
                  <a:pt x="224" y="85"/>
                  <a:pt x="216" y="86"/>
                </a:cubicBezTo>
                <a:cubicBezTo>
                  <a:pt x="209" y="87"/>
                  <a:pt x="201" y="86"/>
                  <a:pt x="194" y="87"/>
                </a:cubicBezTo>
                <a:cubicBezTo>
                  <a:pt x="190" y="87"/>
                  <a:pt x="187" y="86"/>
                  <a:pt x="185" y="81"/>
                </a:cubicBezTo>
                <a:cubicBezTo>
                  <a:pt x="182" y="73"/>
                  <a:pt x="178" y="66"/>
                  <a:pt x="173" y="57"/>
                </a:cubicBezTo>
                <a:cubicBezTo>
                  <a:pt x="169" y="66"/>
                  <a:pt x="165" y="73"/>
                  <a:pt x="162" y="80"/>
                </a:cubicBezTo>
                <a:cubicBezTo>
                  <a:pt x="160" y="85"/>
                  <a:pt x="157" y="87"/>
                  <a:pt x="151" y="87"/>
                </a:cubicBezTo>
                <a:cubicBezTo>
                  <a:pt x="121" y="86"/>
                  <a:pt x="91" y="87"/>
                  <a:pt x="61" y="86"/>
                </a:cubicBezTo>
                <a:cubicBezTo>
                  <a:pt x="54" y="86"/>
                  <a:pt x="51" y="88"/>
                  <a:pt x="50" y="95"/>
                </a:cubicBezTo>
                <a:cubicBezTo>
                  <a:pt x="49" y="98"/>
                  <a:pt x="48" y="102"/>
                  <a:pt x="47" y="104"/>
                </a:cubicBezTo>
                <a:cubicBezTo>
                  <a:pt x="52" y="102"/>
                  <a:pt x="56" y="100"/>
                  <a:pt x="62" y="99"/>
                </a:cubicBezTo>
                <a:cubicBezTo>
                  <a:pt x="67" y="98"/>
                  <a:pt x="73" y="97"/>
                  <a:pt x="78" y="97"/>
                </a:cubicBezTo>
                <a:cubicBezTo>
                  <a:pt x="95" y="96"/>
                  <a:pt x="112" y="95"/>
                  <a:pt x="128" y="104"/>
                </a:cubicBezTo>
                <a:cubicBezTo>
                  <a:pt x="136" y="109"/>
                  <a:pt x="144" y="108"/>
                  <a:pt x="153" y="103"/>
                </a:cubicBezTo>
                <a:cubicBezTo>
                  <a:pt x="158" y="101"/>
                  <a:pt x="163" y="98"/>
                  <a:pt x="168" y="98"/>
                </a:cubicBezTo>
                <a:cubicBezTo>
                  <a:pt x="184" y="98"/>
                  <a:pt x="200" y="98"/>
                  <a:pt x="216" y="99"/>
                </a:cubicBezTo>
                <a:cubicBezTo>
                  <a:pt x="222" y="99"/>
                  <a:pt x="226" y="102"/>
                  <a:pt x="231" y="104"/>
                </a:cubicBezTo>
                <a:close/>
                <a:moveTo>
                  <a:pt x="94" y="151"/>
                </a:moveTo>
                <a:cubicBezTo>
                  <a:pt x="117" y="151"/>
                  <a:pt x="127" y="142"/>
                  <a:pt x="126" y="121"/>
                </a:cubicBezTo>
                <a:cubicBezTo>
                  <a:pt x="126" y="115"/>
                  <a:pt x="123" y="112"/>
                  <a:pt x="118" y="110"/>
                </a:cubicBezTo>
                <a:cubicBezTo>
                  <a:pt x="104" y="105"/>
                  <a:pt x="90" y="106"/>
                  <a:pt x="76" y="109"/>
                </a:cubicBezTo>
                <a:cubicBezTo>
                  <a:pt x="69" y="111"/>
                  <a:pt x="65" y="116"/>
                  <a:pt x="65" y="124"/>
                </a:cubicBezTo>
                <a:cubicBezTo>
                  <a:pt x="67" y="144"/>
                  <a:pt x="74" y="151"/>
                  <a:pt x="94" y="151"/>
                </a:cubicBezTo>
                <a:close/>
                <a:moveTo>
                  <a:pt x="183" y="151"/>
                </a:moveTo>
                <a:cubicBezTo>
                  <a:pt x="184" y="151"/>
                  <a:pt x="185" y="151"/>
                  <a:pt x="185" y="151"/>
                </a:cubicBezTo>
                <a:cubicBezTo>
                  <a:pt x="204" y="151"/>
                  <a:pt x="216" y="138"/>
                  <a:pt x="212" y="120"/>
                </a:cubicBezTo>
                <a:cubicBezTo>
                  <a:pt x="212" y="117"/>
                  <a:pt x="209" y="112"/>
                  <a:pt x="206" y="111"/>
                </a:cubicBezTo>
                <a:cubicBezTo>
                  <a:pt x="191" y="105"/>
                  <a:pt x="175" y="105"/>
                  <a:pt x="159" y="111"/>
                </a:cubicBezTo>
                <a:cubicBezTo>
                  <a:pt x="154" y="113"/>
                  <a:pt x="151" y="117"/>
                  <a:pt x="152" y="124"/>
                </a:cubicBezTo>
                <a:cubicBezTo>
                  <a:pt x="154" y="144"/>
                  <a:pt x="162" y="151"/>
                  <a:pt x="183" y="151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2">
            <a:extLst>
              <a:ext uri="{FF2B5EF4-FFF2-40B4-BE49-F238E27FC236}">
                <a16:creationId xmlns:a16="http://schemas.microsoft.com/office/drawing/2014/main" id="{D4B9D5D2-879E-4C27-8303-A8F59F30FD46}"/>
              </a:ext>
            </a:extLst>
          </p:cNvPr>
          <p:cNvSpPr>
            <a:spLocks/>
          </p:cNvSpPr>
          <p:nvPr/>
        </p:nvSpPr>
        <p:spPr bwMode="auto">
          <a:xfrm>
            <a:off x="4392613" y="1654176"/>
            <a:ext cx="365125" cy="187325"/>
          </a:xfrm>
          <a:custGeom>
            <a:avLst/>
            <a:gdLst>
              <a:gd name="T0" fmla="*/ 0 w 64"/>
              <a:gd name="T1" fmla="*/ 0 h 33"/>
              <a:gd name="T2" fmla="*/ 63 w 64"/>
              <a:gd name="T3" fmla="*/ 0 h 33"/>
              <a:gd name="T4" fmla="*/ 34 w 64"/>
              <a:gd name="T5" fmla="*/ 32 h 33"/>
              <a:gd name="T6" fmla="*/ 0 w 64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" h="33">
                <a:moveTo>
                  <a:pt x="0" y="0"/>
                </a:moveTo>
                <a:cubicBezTo>
                  <a:pt x="21" y="0"/>
                  <a:pt x="42" y="0"/>
                  <a:pt x="63" y="0"/>
                </a:cubicBezTo>
                <a:cubicBezTo>
                  <a:pt x="64" y="17"/>
                  <a:pt x="51" y="31"/>
                  <a:pt x="34" y="32"/>
                </a:cubicBezTo>
                <a:cubicBezTo>
                  <a:pt x="15" y="33"/>
                  <a:pt x="1" y="19"/>
                  <a:pt x="0" y="0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3450A27A-57EB-483C-92C6-2211F167D879}"/>
              </a:ext>
            </a:extLst>
          </p:cNvPr>
          <p:cNvSpPr>
            <a:spLocks/>
          </p:cNvSpPr>
          <p:nvPr/>
        </p:nvSpPr>
        <p:spPr bwMode="auto">
          <a:xfrm>
            <a:off x="4318000" y="1335088"/>
            <a:ext cx="153988" cy="153988"/>
          </a:xfrm>
          <a:custGeom>
            <a:avLst/>
            <a:gdLst>
              <a:gd name="T0" fmla="*/ 27 w 27"/>
              <a:gd name="T1" fmla="*/ 14 h 27"/>
              <a:gd name="T2" fmla="*/ 13 w 27"/>
              <a:gd name="T3" fmla="*/ 27 h 27"/>
              <a:gd name="T4" fmla="*/ 0 w 27"/>
              <a:gd name="T5" fmla="*/ 13 h 27"/>
              <a:gd name="T6" fmla="*/ 14 w 27"/>
              <a:gd name="T7" fmla="*/ 0 h 27"/>
              <a:gd name="T8" fmla="*/ 27 w 27"/>
              <a:gd name="T9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27" y="14"/>
                </a:moveTo>
                <a:cubicBezTo>
                  <a:pt x="26" y="21"/>
                  <a:pt x="20" y="27"/>
                  <a:pt x="13" y="27"/>
                </a:cubicBezTo>
                <a:cubicBezTo>
                  <a:pt x="6" y="26"/>
                  <a:pt x="0" y="20"/>
                  <a:pt x="0" y="13"/>
                </a:cubicBezTo>
                <a:cubicBezTo>
                  <a:pt x="0" y="6"/>
                  <a:pt x="6" y="0"/>
                  <a:pt x="14" y="0"/>
                </a:cubicBezTo>
                <a:cubicBezTo>
                  <a:pt x="20" y="0"/>
                  <a:pt x="27" y="7"/>
                  <a:pt x="27" y="14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14">
            <a:extLst>
              <a:ext uri="{FF2B5EF4-FFF2-40B4-BE49-F238E27FC236}">
                <a16:creationId xmlns:a16="http://schemas.microsoft.com/office/drawing/2014/main" id="{2EB68BC6-2222-444C-9893-CD063B30A01C}"/>
              </a:ext>
            </a:extLst>
          </p:cNvPr>
          <p:cNvSpPr>
            <a:spLocks/>
          </p:cNvSpPr>
          <p:nvPr/>
        </p:nvSpPr>
        <p:spPr bwMode="auto">
          <a:xfrm>
            <a:off x="4678363" y="1335088"/>
            <a:ext cx="153988" cy="153988"/>
          </a:xfrm>
          <a:custGeom>
            <a:avLst/>
            <a:gdLst>
              <a:gd name="T0" fmla="*/ 14 w 27"/>
              <a:gd name="T1" fmla="*/ 0 h 27"/>
              <a:gd name="T2" fmla="*/ 27 w 27"/>
              <a:gd name="T3" fmla="*/ 14 h 27"/>
              <a:gd name="T4" fmla="*/ 13 w 27"/>
              <a:gd name="T5" fmla="*/ 27 h 27"/>
              <a:gd name="T6" fmla="*/ 1 w 27"/>
              <a:gd name="T7" fmla="*/ 13 h 27"/>
              <a:gd name="T8" fmla="*/ 14 w 27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4" y="0"/>
                </a:moveTo>
                <a:cubicBezTo>
                  <a:pt x="21" y="0"/>
                  <a:pt x="27" y="6"/>
                  <a:pt x="27" y="14"/>
                </a:cubicBezTo>
                <a:cubicBezTo>
                  <a:pt x="26" y="21"/>
                  <a:pt x="21" y="27"/>
                  <a:pt x="13" y="27"/>
                </a:cubicBezTo>
                <a:cubicBezTo>
                  <a:pt x="6" y="26"/>
                  <a:pt x="0" y="21"/>
                  <a:pt x="1" y="13"/>
                </a:cubicBezTo>
                <a:cubicBezTo>
                  <a:pt x="1" y="6"/>
                  <a:pt x="7" y="0"/>
                  <a:pt x="14" y="0"/>
                </a:cubicBezTo>
                <a:close/>
              </a:path>
            </a:pathLst>
          </a:custGeom>
          <a:solidFill>
            <a:srgbClr val="009FE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148A4F1-A226-4ED1-8BA8-C559936DA6C8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49D7852-9EC5-2FFD-D3B5-1A8FB5238101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8324851" y="4248185"/>
            <a:chExt cx="503186" cy="738206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60ECC391-6107-47F4-A4B6-11E9D5A74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BB82F463-0229-4EAD-AB8D-F31A01BEC3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38B5DED0-EFCA-4C99-993E-FB4A23269625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55" name="Rectangle 11">
              <a:extLst>
                <a:ext uri="{FF2B5EF4-FFF2-40B4-BE49-F238E27FC236}">
                  <a16:creationId xmlns:a16="http://schemas.microsoft.com/office/drawing/2014/main" id="{B6A6E952-A49B-4894-AE14-304E6271E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7C9B633C-E952-4638-ADFE-8E19E6226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6C5F70FB-4B5B-4FC1-A4A0-F4B744C6A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AB3FCD7D-04C8-45FA-86C9-6FE46FF97BFB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59" name="Rectangle 11">
              <a:extLst>
                <a:ext uri="{FF2B5EF4-FFF2-40B4-BE49-F238E27FC236}">
                  <a16:creationId xmlns:a16="http://schemas.microsoft.com/office/drawing/2014/main" id="{9BD07C55-9D84-436E-AFE2-29B021951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D0809819-46DC-4F91-A80C-843BDD8E0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FEDE4ED3-F6D0-4CDA-A8E9-42821467E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F6B2897-3934-455B-83E1-20380C665055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63" name="Rectangle 11">
              <a:extLst>
                <a:ext uri="{FF2B5EF4-FFF2-40B4-BE49-F238E27FC236}">
                  <a16:creationId xmlns:a16="http://schemas.microsoft.com/office/drawing/2014/main" id="{9AD05CA3-8CEA-4A8F-A5A6-366D3BDED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4" name="Freeform 12">
              <a:extLst>
                <a:ext uri="{FF2B5EF4-FFF2-40B4-BE49-F238E27FC236}">
                  <a16:creationId xmlns:a16="http://schemas.microsoft.com/office/drawing/2014/main" id="{73523104-B3EA-4AE3-B63F-B8CD161E9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3">
              <a:extLst>
                <a:ext uri="{FF2B5EF4-FFF2-40B4-BE49-F238E27FC236}">
                  <a16:creationId xmlns:a16="http://schemas.microsoft.com/office/drawing/2014/main" id="{78B59751-9319-468F-B22C-96A967492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1529" y="286129"/>
            <a:ext cx="6439468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6000" dirty="0">
                <a:solidFill>
                  <a:srgbClr val="0091EA"/>
                </a:solidFill>
                <a:latin typeface="+mj-lt"/>
                <a:cs typeface="Arial" panose="020B0604020202020204" pitchFamily="34" charset="0"/>
              </a:rPr>
              <a:t>Infographic Style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C7F6C1-55BB-4FEF-B11A-95B54CC32C0F}"/>
              </a:ext>
            </a:extLst>
          </p:cNvPr>
          <p:cNvSpPr txBox="1"/>
          <p:nvPr/>
        </p:nvSpPr>
        <p:spPr>
          <a:xfrm>
            <a:off x="285172" y="1332320"/>
            <a:ext cx="61075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C9205E-7ACA-414D-82C7-7C39ED781A96}"/>
              </a:ext>
            </a:extLst>
          </p:cNvPr>
          <p:cNvSpPr txBox="1"/>
          <p:nvPr/>
        </p:nvSpPr>
        <p:spPr>
          <a:xfrm>
            <a:off x="285173" y="1805526"/>
            <a:ext cx="610755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cs typeface="Arial" pitchFamily="34" charset="0"/>
              </a:rPr>
              <a:t>ALLPPT Layout Clean Text Slide for your Presentation</a:t>
            </a:r>
            <a:endParaRPr lang="ko-KR" altLang="en-US" sz="18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EFA08A-FB3C-4BA2-90B6-E317B3DBCE71}"/>
              </a:ext>
            </a:extLst>
          </p:cNvPr>
          <p:cNvSpPr txBox="1"/>
          <p:nvPr/>
        </p:nvSpPr>
        <p:spPr>
          <a:xfrm>
            <a:off x="285172" y="2176288"/>
            <a:ext cx="610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B0FB89-1EEE-47D8-A836-4EA87F28667D}"/>
              </a:ext>
            </a:extLst>
          </p:cNvPr>
          <p:cNvGrpSpPr/>
          <p:nvPr/>
        </p:nvGrpSpPr>
        <p:grpSpPr>
          <a:xfrm>
            <a:off x="575095" y="2469585"/>
            <a:ext cx="5527709" cy="1057696"/>
            <a:chOff x="3233244" y="3482612"/>
            <a:chExt cx="10251725" cy="1961610"/>
          </a:xfrm>
        </p:grpSpPr>
        <p:graphicFrame>
          <p:nvGraphicFramePr>
            <p:cNvPr id="44" name="Chart 43">
              <a:extLst>
                <a:ext uri="{FF2B5EF4-FFF2-40B4-BE49-F238E27FC236}">
                  <a16:creationId xmlns:a16="http://schemas.microsoft.com/office/drawing/2014/main" id="{0F3E3884-BE29-4EA7-9C4F-6FD2197062C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9112786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id="{09153B74-BF88-4CD8-9E87-B67C1BC61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65880905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id="{A5AA6239-6529-4E06-9A80-8E734A7DD34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80061237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7" name="Chart 46">
              <a:extLst>
                <a:ext uri="{FF2B5EF4-FFF2-40B4-BE49-F238E27FC236}">
                  <a16:creationId xmlns:a16="http://schemas.microsoft.com/office/drawing/2014/main" id="{3046091E-A9F3-4BFB-9BC9-DBF7AF33663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5027871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3FB44A6B-2A34-41C9-A55D-FC3F9F35E8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61992627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4F321AD-D059-468B-8AB3-9720CADA90C3}"/>
                </a:ext>
              </a:extLst>
            </p:cNvPr>
            <p:cNvSpPr txBox="1"/>
            <p:nvPr/>
          </p:nvSpPr>
          <p:spPr>
            <a:xfrm>
              <a:off x="360066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67%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1A3AC6-C4B9-40FE-BD1B-83BC55B3B4DD}"/>
                </a:ext>
              </a:extLst>
            </p:cNvPr>
            <p:cNvSpPr txBox="1"/>
            <p:nvPr/>
          </p:nvSpPr>
          <p:spPr>
            <a:xfrm>
              <a:off x="12063391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90%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945352E-8544-445E-AC1F-F964AFBEA967}"/>
                </a:ext>
              </a:extLst>
            </p:cNvPr>
            <p:cNvSpPr txBox="1"/>
            <p:nvPr/>
          </p:nvSpPr>
          <p:spPr>
            <a:xfrm>
              <a:off x="5716347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43%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27694E-C9C6-40EE-8AB6-D5B457D86AFE}"/>
                </a:ext>
              </a:extLst>
            </p:cNvPr>
            <p:cNvSpPr txBox="1"/>
            <p:nvPr/>
          </p:nvSpPr>
          <p:spPr>
            <a:xfrm>
              <a:off x="7832026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78%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E1F8C8-FC4A-4FA8-8276-E092E05A2209}"/>
                </a:ext>
              </a:extLst>
            </p:cNvPr>
            <p:cNvSpPr txBox="1"/>
            <p:nvPr/>
          </p:nvSpPr>
          <p:spPr>
            <a:xfrm>
              <a:off x="9947708" y="4249366"/>
              <a:ext cx="1054155" cy="42810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500" b="1" dirty="0">
                  <a:solidFill>
                    <a:srgbClr val="8B8B8B"/>
                  </a:solidFill>
                  <a:cs typeface="Arial" pitchFamily="34" charset="0"/>
                </a:rPr>
                <a:t>55%</a:t>
              </a:r>
              <a:endParaRPr lang="ko-KR" altLang="en-US" sz="1500" b="1" dirty="0">
                <a:solidFill>
                  <a:srgbClr val="8B8B8B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341576F-AC21-478D-8A38-46964B3C31B8}"/>
              </a:ext>
            </a:extLst>
          </p:cNvPr>
          <p:cNvSpPr txBox="1"/>
          <p:nvPr/>
        </p:nvSpPr>
        <p:spPr>
          <a:xfrm>
            <a:off x="420124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78%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F5AC3D-DACD-44E3-B192-17EA2146C8B9}"/>
              </a:ext>
            </a:extLst>
          </p:cNvPr>
          <p:cNvSpPr txBox="1"/>
          <p:nvPr/>
        </p:nvSpPr>
        <p:spPr>
          <a:xfrm>
            <a:off x="1509278" y="3491601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CD5F41F-6D1F-4374-B952-01BD4BE9C800}"/>
              </a:ext>
            </a:extLst>
          </p:cNvPr>
          <p:cNvSpPr txBox="1"/>
          <p:nvPr/>
        </p:nvSpPr>
        <p:spPr>
          <a:xfrm>
            <a:off x="3323727" y="3491601"/>
            <a:ext cx="964628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3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90%</a:t>
            </a:r>
            <a:endParaRPr lang="ko-KR" altLang="en-US" sz="33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6020C8-49BC-4A9C-B819-E29CF23A810D}"/>
              </a:ext>
            </a:extLst>
          </p:cNvPr>
          <p:cNvSpPr txBox="1"/>
          <p:nvPr/>
        </p:nvSpPr>
        <p:spPr>
          <a:xfrm>
            <a:off x="4412881" y="3491601"/>
            <a:ext cx="1689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5729D3-B088-4EC9-8595-D300B77D4A8A}"/>
              </a:ext>
            </a:extLst>
          </p:cNvPr>
          <p:cNvSpPr/>
          <p:nvPr/>
        </p:nvSpPr>
        <p:spPr>
          <a:xfrm>
            <a:off x="504079" y="4059830"/>
            <a:ext cx="5400611" cy="94357"/>
          </a:xfrm>
          <a:prstGeom prst="rect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E6D618-F945-4560-B12A-CBC35D4516DA}"/>
              </a:ext>
            </a:extLst>
          </p:cNvPr>
          <p:cNvSpPr/>
          <p:nvPr/>
        </p:nvSpPr>
        <p:spPr>
          <a:xfrm>
            <a:off x="504079" y="4723912"/>
            <a:ext cx="4634098" cy="95281"/>
          </a:xfrm>
          <a:prstGeom prst="rect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74D825-CD84-4808-A470-957CA8092247}"/>
              </a:ext>
            </a:extLst>
          </p:cNvPr>
          <p:cNvSpPr txBox="1"/>
          <p:nvPr/>
        </p:nvSpPr>
        <p:spPr>
          <a:xfrm>
            <a:off x="504079" y="4216081"/>
            <a:ext cx="5358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65" name="Grupo 64">
            <a:extLst>
              <a:ext uri="{FF2B5EF4-FFF2-40B4-BE49-F238E27FC236}">
                <a16:creationId xmlns:a16="http://schemas.microsoft.com/office/drawing/2014/main" id="{8142CE1F-7D90-4E3A-A425-B2BF36D47B38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66" name="Rectangle 11">
              <a:extLst>
                <a:ext uri="{FF2B5EF4-FFF2-40B4-BE49-F238E27FC236}">
                  <a16:creationId xmlns:a16="http://schemas.microsoft.com/office/drawing/2014/main" id="{7B92F2D4-0A83-47EC-9684-10BE41817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6500A045-29B8-4A75-9049-7DA26F034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3">
              <a:extLst>
                <a:ext uri="{FF2B5EF4-FFF2-40B4-BE49-F238E27FC236}">
                  <a16:creationId xmlns:a16="http://schemas.microsoft.com/office/drawing/2014/main" id="{055D1C8B-9D1D-4783-A4FC-AEE14C2C0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1E211F3E-0F65-4816-B3DE-2BA082C3816F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70" name="Rectangle 11">
              <a:extLst>
                <a:ext uri="{FF2B5EF4-FFF2-40B4-BE49-F238E27FC236}">
                  <a16:creationId xmlns:a16="http://schemas.microsoft.com/office/drawing/2014/main" id="{844682A6-DE5F-4006-9554-75F0ABBA5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1" name="Freeform 12">
              <a:extLst>
                <a:ext uri="{FF2B5EF4-FFF2-40B4-BE49-F238E27FC236}">
                  <a16:creationId xmlns:a16="http://schemas.microsoft.com/office/drawing/2014/main" id="{2EE70C8E-5BBF-4177-A829-D797C51B9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3">
              <a:extLst>
                <a:ext uri="{FF2B5EF4-FFF2-40B4-BE49-F238E27FC236}">
                  <a16:creationId xmlns:a16="http://schemas.microsoft.com/office/drawing/2014/main" id="{AA75DC0E-3DE9-43B3-B182-89011E05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D11B4B35-B190-4C8D-8D77-962CCCD6E13B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74" name="Rectangle 11">
              <a:extLst>
                <a:ext uri="{FF2B5EF4-FFF2-40B4-BE49-F238E27FC236}">
                  <a16:creationId xmlns:a16="http://schemas.microsoft.com/office/drawing/2014/main" id="{CC4521D6-9685-4947-85FA-FED12CC2A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E9AE5EB7-2C4E-41B6-AA15-2E090A2EC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42671D42-5FB9-440C-9BDD-C505D741A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D5044A3C-7E3D-41EC-418C-A66C78922800}"/>
              </a:ext>
            </a:extLst>
          </p:cNvPr>
          <p:cNvGrpSpPr/>
          <p:nvPr/>
        </p:nvGrpSpPr>
        <p:grpSpPr>
          <a:xfrm>
            <a:off x="6164263" y="2511425"/>
            <a:ext cx="2398713" cy="2405063"/>
            <a:chOff x="6164263" y="2511425"/>
            <a:chExt cx="2398713" cy="2405063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88F3E6A5-0A4B-46C1-BE8F-F2B9B037D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0963" y="3500438"/>
              <a:ext cx="2132013" cy="1416050"/>
            </a:xfrm>
            <a:custGeom>
              <a:avLst/>
              <a:gdLst>
                <a:gd name="T0" fmla="*/ 27 w 209"/>
                <a:gd name="T1" fmla="*/ 94 h 139"/>
                <a:gd name="T2" fmla="*/ 70 w 209"/>
                <a:gd name="T3" fmla="*/ 89 h 139"/>
                <a:gd name="T4" fmla="*/ 76 w 209"/>
                <a:gd name="T5" fmla="*/ 83 h 139"/>
                <a:gd name="T6" fmla="*/ 101 w 209"/>
                <a:gd name="T7" fmla="*/ 28 h 139"/>
                <a:gd name="T8" fmla="*/ 144 w 209"/>
                <a:gd name="T9" fmla="*/ 1 h 139"/>
                <a:gd name="T10" fmla="*/ 189 w 209"/>
                <a:gd name="T11" fmla="*/ 27 h 139"/>
                <a:gd name="T12" fmla="*/ 198 w 209"/>
                <a:gd name="T13" fmla="*/ 53 h 139"/>
                <a:gd name="T14" fmla="*/ 208 w 209"/>
                <a:gd name="T15" fmla="*/ 121 h 139"/>
                <a:gd name="T16" fmla="*/ 198 w 209"/>
                <a:gd name="T17" fmla="*/ 133 h 139"/>
                <a:gd name="T18" fmla="*/ 129 w 209"/>
                <a:gd name="T19" fmla="*/ 132 h 139"/>
                <a:gd name="T20" fmla="*/ 121 w 209"/>
                <a:gd name="T21" fmla="*/ 128 h 139"/>
                <a:gd name="T22" fmla="*/ 130 w 209"/>
                <a:gd name="T23" fmla="*/ 124 h 139"/>
                <a:gd name="T24" fmla="*/ 188 w 209"/>
                <a:gd name="T25" fmla="*/ 124 h 139"/>
                <a:gd name="T26" fmla="*/ 199 w 209"/>
                <a:gd name="T27" fmla="*/ 124 h 139"/>
                <a:gd name="T28" fmla="*/ 186 w 209"/>
                <a:gd name="T29" fmla="*/ 40 h 139"/>
                <a:gd name="T30" fmla="*/ 145 w 209"/>
                <a:gd name="T31" fmla="*/ 9 h 139"/>
                <a:gd name="T32" fmla="*/ 103 w 209"/>
                <a:gd name="T33" fmla="*/ 40 h 139"/>
                <a:gd name="T34" fmla="*/ 83 w 209"/>
                <a:gd name="T35" fmla="*/ 90 h 139"/>
                <a:gd name="T36" fmla="*/ 72 w 209"/>
                <a:gd name="T37" fmla="*/ 98 h 139"/>
                <a:gd name="T38" fmla="*/ 26 w 209"/>
                <a:gd name="T39" fmla="*/ 103 h 139"/>
                <a:gd name="T40" fmla="*/ 12 w 209"/>
                <a:gd name="T41" fmla="*/ 117 h 139"/>
                <a:gd name="T42" fmla="*/ 27 w 209"/>
                <a:gd name="T43" fmla="*/ 130 h 139"/>
                <a:gd name="T44" fmla="*/ 93 w 209"/>
                <a:gd name="T45" fmla="*/ 130 h 139"/>
                <a:gd name="T46" fmla="*/ 111 w 209"/>
                <a:gd name="T47" fmla="*/ 118 h 139"/>
                <a:gd name="T48" fmla="*/ 134 w 209"/>
                <a:gd name="T49" fmla="*/ 76 h 139"/>
                <a:gd name="T50" fmla="*/ 142 w 209"/>
                <a:gd name="T51" fmla="*/ 70 h 139"/>
                <a:gd name="T52" fmla="*/ 141 w 209"/>
                <a:gd name="T53" fmla="*/ 80 h 139"/>
                <a:gd name="T54" fmla="*/ 119 w 209"/>
                <a:gd name="T55" fmla="*/ 121 h 139"/>
                <a:gd name="T56" fmla="*/ 90 w 209"/>
                <a:gd name="T57" fmla="*/ 139 h 139"/>
                <a:gd name="T58" fmla="*/ 27 w 209"/>
                <a:gd name="T59" fmla="*/ 138 h 139"/>
                <a:gd name="T60" fmla="*/ 4 w 209"/>
                <a:gd name="T61" fmla="*/ 111 h 139"/>
                <a:gd name="T62" fmla="*/ 9 w 209"/>
                <a:gd name="T63" fmla="*/ 102 h 139"/>
                <a:gd name="T64" fmla="*/ 22 w 209"/>
                <a:gd name="T65" fmla="*/ 80 h 139"/>
                <a:gd name="T66" fmla="*/ 27 w 209"/>
                <a:gd name="T67" fmla="*/ 73 h 139"/>
                <a:gd name="T68" fmla="*/ 29 w 209"/>
                <a:gd name="T69" fmla="*/ 82 h 139"/>
                <a:gd name="T70" fmla="*/ 27 w 209"/>
                <a:gd name="T71" fmla="*/ 9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139">
                  <a:moveTo>
                    <a:pt x="27" y="94"/>
                  </a:moveTo>
                  <a:cubicBezTo>
                    <a:pt x="42" y="93"/>
                    <a:pt x="56" y="91"/>
                    <a:pt x="70" y="89"/>
                  </a:cubicBezTo>
                  <a:cubicBezTo>
                    <a:pt x="73" y="89"/>
                    <a:pt x="75" y="85"/>
                    <a:pt x="76" y="83"/>
                  </a:cubicBezTo>
                  <a:cubicBezTo>
                    <a:pt x="85" y="64"/>
                    <a:pt x="93" y="46"/>
                    <a:pt x="101" y="28"/>
                  </a:cubicBezTo>
                  <a:cubicBezTo>
                    <a:pt x="110" y="10"/>
                    <a:pt x="124" y="1"/>
                    <a:pt x="144" y="1"/>
                  </a:cubicBezTo>
                  <a:cubicBezTo>
                    <a:pt x="164" y="0"/>
                    <a:pt x="180" y="8"/>
                    <a:pt x="189" y="27"/>
                  </a:cubicBezTo>
                  <a:cubicBezTo>
                    <a:pt x="193" y="35"/>
                    <a:pt x="196" y="44"/>
                    <a:pt x="198" y="53"/>
                  </a:cubicBezTo>
                  <a:cubicBezTo>
                    <a:pt x="201" y="75"/>
                    <a:pt x="204" y="98"/>
                    <a:pt x="208" y="121"/>
                  </a:cubicBezTo>
                  <a:cubicBezTo>
                    <a:pt x="209" y="129"/>
                    <a:pt x="207" y="133"/>
                    <a:pt x="198" y="133"/>
                  </a:cubicBezTo>
                  <a:cubicBezTo>
                    <a:pt x="175" y="132"/>
                    <a:pt x="152" y="133"/>
                    <a:pt x="129" y="132"/>
                  </a:cubicBezTo>
                  <a:cubicBezTo>
                    <a:pt x="127" y="132"/>
                    <a:pt x="124" y="129"/>
                    <a:pt x="121" y="128"/>
                  </a:cubicBezTo>
                  <a:cubicBezTo>
                    <a:pt x="124" y="126"/>
                    <a:pt x="127" y="124"/>
                    <a:pt x="130" y="124"/>
                  </a:cubicBezTo>
                  <a:cubicBezTo>
                    <a:pt x="149" y="123"/>
                    <a:pt x="169" y="124"/>
                    <a:pt x="188" y="124"/>
                  </a:cubicBezTo>
                  <a:cubicBezTo>
                    <a:pt x="191" y="124"/>
                    <a:pt x="194" y="124"/>
                    <a:pt x="199" y="124"/>
                  </a:cubicBezTo>
                  <a:cubicBezTo>
                    <a:pt x="195" y="95"/>
                    <a:pt x="192" y="67"/>
                    <a:pt x="186" y="40"/>
                  </a:cubicBezTo>
                  <a:cubicBezTo>
                    <a:pt x="181" y="20"/>
                    <a:pt x="165" y="9"/>
                    <a:pt x="145" y="9"/>
                  </a:cubicBezTo>
                  <a:cubicBezTo>
                    <a:pt x="127" y="9"/>
                    <a:pt x="110" y="22"/>
                    <a:pt x="103" y="40"/>
                  </a:cubicBezTo>
                  <a:cubicBezTo>
                    <a:pt x="97" y="57"/>
                    <a:pt x="90" y="73"/>
                    <a:pt x="83" y="90"/>
                  </a:cubicBezTo>
                  <a:cubicBezTo>
                    <a:pt x="81" y="93"/>
                    <a:pt x="76" y="97"/>
                    <a:pt x="72" y="98"/>
                  </a:cubicBezTo>
                  <a:cubicBezTo>
                    <a:pt x="57" y="100"/>
                    <a:pt x="41" y="102"/>
                    <a:pt x="26" y="103"/>
                  </a:cubicBezTo>
                  <a:cubicBezTo>
                    <a:pt x="15" y="105"/>
                    <a:pt x="11" y="109"/>
                    <a:pt x="12" y="117"/>
                  </a:cubicBezTo>
                  <a:cubicBezTo>
                    <a:pt x="12" y="127"/>
                    <a:pt x="19" y="130"/>
                    <a:pt x="27" y="130"/>
                  </a:cubicBezTo>
                  <a:cubicBezTo>
                    <a:pt x="49" y="130"/>
                    <a:pt x="71" y="130"/>
                    <a:pt x="93" y="130"/>
                  </a:cubicBezTo>
                  <a:cubicBezTo>
                    <a:pt x="102" y="130"/>
                    <a:pt x="107" y="125"/>
                    <a:pt x="111" y="118"/>
                  </a:cubicBezTo>
                  <a:cubicBezTo>
                    <a:pt x="119" y="104"/>
                    <a:pt x="126" y="90"/>
                    <a:pt x="134" y="76"/>
                  </a:cubicBezTo>
                  <a:cubicBezTo>
                    <a:pt x="135" y="74"/>
                    <a:pt x="139" y="72"/>
                    <a:pt x="142" y="70"/>
                  </a:cubicBezTo>
                  <a:cubicBezTo>
                    <a:pt x="142" y="74"/>
                    <a:pt x="143" y="78"/>
                    <a:pt x="141" y="80"/>
                  </a:cubicBezTo>
                  <a:cubicBezTo>
                    <a:pt x="134" y="94"/>
                    <a:pt x="127" y="108"/>
                    <a:pt x="119" y="121"/>
                  </a:cubicBezTo>
                  <a:cubicBezTo>
                    <a:pt x="113" y="133"/>
                    <a:pt x="103" y="139"/>
                    <a:pt x="90" y="139"/>
                  </a:cubicBezTo>
                  <a:cubicBezTo>
                    <a:pt x="69" y="138"/>
                    <a:pt x="48" y="139"/>
                    <a:pt x="27" y="138"/>
                  </a:cubicBezTo>
                  <a:cubicBezTo>
                    <a:pt x="9" y="138"/>
                    <a:pt x="0" y="127"/>
                    <a:pt x="4" y="111"/>
                  </a:cubicBezTo>
                  <a:cubicBezTo>
                    <a:pt x="4" y="108"/>
                    <a:pt x="6" y="103"/>
                    <a:pt x="9" y="102"/>
                  </a:cubicBezTo>
                  <a:cubicBezTo>
                    <a:pt x="18" y="97"/>
                    <a:pt x="19" y="88"/>
                    <a:pt x="22" y="80"/>
                  </a:cubicBezTo>
                  <a:cubicBezTo>
                    <a:pt x="22" y="77"/>
                    <a:pt x="25" y="75"/>
                    <a:pt x="27" y="73"/>
                  </a:cubicBezTo>
                  <a:cubicBezTo>
                    <a:pt x="28" y="76"/>
                    <a:pt x="29" y="79"/>
                    <a:pt x="29" y="82"/>
                  </a:cubicBezTo>
                  <a:cubicBezTo>
                    <a:pt x="29" y="85"/>
                    <a:pt x="28" y="89"/>
                    <a:pt x="27" y="94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908C547-D2DB-48AA-8E45-FA94D8C5C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825" y="2511425"/>
              <a:ext cx="1020763" cy="1009650"/>
            </a:xfrm>
            <a:custGeom>
              <a:avLst/>
              <a:gdLst>
                <a:gd name="T0" fmla="*/ 50 w 100"/>
                <a:gd name="T1" fmla="*/ 0 h 99"/>
                <a:gd name="T2" fmla="*/ 99 w 100"/>
                <a:gd name="T3" fmla="*/ 50 h 99"/>
                <a:gd name="T4" fmla="*/ 52 w 100"/>
                <a:gd name="T5" fmla="*/ 98 h 99"/>
                <a:gd name="T6" fmla="*/ 0 w 100"/>
                <a:gd name="T7" fmla="*/ 48 h 99"/>
                <a:gd name="T8" fmla="*/ 50 w 100"/>
                <a:gd name="T9" fmla="*/ 0 h 99"/>
                <a:gd name="T10" fmla="*/ 48 w 100"/>
                <a:gd name="T11" fmla="*/ 90 h 99"/>
                <a:gd name="T12" fmla="*/ 91 w 100"/>
                <a:gd name="T13" fmla="*/ 51 h 99"/>
                <a:gd name="T14" fmla="*/ 50 w 100"/>
                <a:gd name="T15" fmla="*/ 8 h 99"/>
                <a:gd name="T16" fmla="*/ 9 w 100"/>
                <a:gd name="T17" fmla="*/ 48 h 99"/>
                <a:gd name="T18" fmla="*/ 48 w 100"/>
                <a:gd name="T19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99">
                  <a:moveTo>
                    <a:pt x="50" y="0"/>
                  </a:moveTo>
                  <a:cubicBezTo>
                    <a:pt x="78" y="0"/>
                    <a:pt x="100" y="22"/>
                    <a:pt x="99" y="50"/>
                  </a:cubicBezTo>
                  <a:cubicBezTo>
                    <a:pt x="99" y="76"/>
                    <a:pt x="77" y="99"/>
                    <a:pt x="52" y="98"/>
                  </a:cubicBezTo>
                  <a:cubicBezTo>
                    <a:pt x="21" y="98"/>
                    <a:pt x="0" y="73"/>
                    <a:pt x="0" y="48"/>
                  </a:cubicBezTo>
                  <a:cubicBezTo>
                    <a:pt x="1" y="21"/>
                    <a:pt x="23" y="0"/>
                    <a:pt x="50" y="0"/>
                  </a:cubicBezTo>
                  <a:close/>
                  <a:moveTo>
                    <a:pt x="48" y="90"/>
                  </a:moveTo>
                  <a:cubicBezTo>
                    <a:pt x="70" y="91"/>
                    <a:pt x="90" y="73"/>
                    <a:pt x="91" y="51"/>
                  </a:cubicBezTo>
                  <a:cubicBezTo>
                    <a:pt x="91" y="28"/>
                    <a:pt x="73" y="9"/>
                    <a:pt x="50" y="8"/>
                  </a:cubicBezTo>
                  <a:cubicBezTo>
                    <a:pt x="28" y="8"/>
                    <a:pt x="10" y="26"/>
                    <a:pt x="9" y="48"/>
                  </a:cubicBezTo>
                  <a:cubicBezTo>
                    <a:pt x="9" y="71"/>
                    <a:pt x="25" y="90"/>
                    <a:pt x="48" y="90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068174F9-2C33-4D58-816A-4AA0B54B2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4263" y="3754438"/>
              <a:ext cx="960438" cy="693738"/>
            </a:xfrm>
            <a:custGeom>
              <a:avLst/>
              <a:gdLst>
                <a:gd name="T0" fmla="*/ 89 w 94"/>
                <a:gd name="T1" fmla="*/ 54 h 68"/>
                <a:gd name="T2" fmla="*/ 66 w 94"/>
                <a:gd name="T3" fmla="*/ 17 h 68"/>
                <a:gd name="T4" fmla="*/ 51 w 94"/>
                <a:gd name="T5" fmla="*/ 12 h 68"/>
                <a:gd name="T6" fmla="*/ 12 w 94"/>
                <a:gd name="T7" fmla="*/ 31 h 68"/>
                <a:gd name="T8" fmla="*/ 30 w 94"/>
                <a:gd name="T9" fmla="*/ 59 h 68"/>
                <a:gd name="T10" fmla="*/ 31 w 94"/>
                <a:gd name="T11" fmla="*/ 68 h 68"/>
                <a:gd name="T12" fmla="*/ 23 w 94"/>
                <a:gd name="T13" fmla="*/ 63 h 68"/>
                <a:gd name="T14" fmla="*/ 4 w 94"/>
                <a:gd name="T15" fmla="*/ 34 h 68"/>
                <a:gd name="T16" fmla="*/ 7 w 94"/>
                <a:gd name="T17" fmla="*/ 23 h 68"/>
                <a:gd name="T18" fmla="*/ 57 w 94"/>
                <a:gd name="T19" fmla="*/ 1 h 68"/>
                <a:gd name="T20" fmla="*/ 66 w 94"/>
                <a:gd name="T21" fmla="*/ 3 h 68"/>
                <a:gd name="T22" fmla="*/ 92 w 94"/>
                <a:gd name="T23" fmla="*/ 43 h 68"/>
                <a:gd name="T24" fmla="*/ 94 w 94"/>
                <a:gd name="T25" fmla="*/ 53 h 68"/>
                <a:gd name="T26" fmla="*/ 89 w 94"/>
                <a:gd name="T27" fmla="*/ 5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" h="68">
                  <a:moveTo>
                    <a:pt x="89" y="54"/>
                  </a:moveTo>
                  <a:cubicBezTo>
                    <a:pt x="81" y="42"/>
                    <a:pt x="73" y="30"/>
                    <a:pt x="66" y="17"/>
                  </a:cubicBezTo>
                  <a:cubicBezTo>
                    <a:pt x="62" y="10"/>
                    <a:pt x="59" y="8"/>
                    <a:pt x="51" y="12"/>
                  </a:cubicBezTo>
                  <a:cubicBezTo>
                    <a:pt x="39" y="19"/>
                    <a:pt x="26" y="24"/>
                    <a:pt x="12" y="31"/>
                  </a:cubicBezTo>
                  <a:cubicBezTo>
                    <a:pt x="19" y="41"/>
                    <a:pt x="25" y="50"/>
                    <a:pt x="30" y="59"/>
                  </a:cubicBezTo>
                  <a:cubicBezTo>
                    <a:pt x="31" y="62"/>
                    <a:pt x="31" y="65"/>
                    <a:pt x="31" y="68"/>
                  </a:cubicBezTo>
                  <a:cubicBezTo>
                    <a:pt x="28" y="67"/>
                    <a:pt x="24" y="66"/>
                    <a:pt x="23" y="63"/>
                  </a:cubicBezTo>
                  <a:cubicBezTo>
                    <a:pt x="16" y="54"/>
                    <a:pt x="10" y="44"/>
                    <a:pt x="4" y="34"/>
                  </a:cubicBezTo>
                  <a:cubicBezTo>
                    <a:pt x="0" y="29"/>
                    <a:pt x="1" y="26"/>
                    <a:pt x="7" y="23"/>
                  </a:cubicBezTo>
                  <a:cubicBezTo>
                    <a:pt x="24" y="16"/>
                    <a:pt x="40" y="8"/>
                    <a:pt x="57" y="1"/>
                  </a:cubicBezTo>
                  <a:cubicBezTo>
                    <a:pt x="59" y="0"/>
                    <a:pt x="65" y="1"/>
                    <a:pt x="66" y="3"/>
                  </a:cubicBezTo>
                  <a:cubicBezTo>
                    <a:pt x="75" y="16"/>
                    <a:pt x="83" y="30"/>
                    <a:pt x="92" y="43"/>
                  </a:cubicBezTo>
                  <a:cubicBezTo>
                    <a:pt x="93" y="46"/>
                    <a:pt x="93" y="50"/>
                    <a:pt x="94" y="53"/>
                  </a:cubicBezTo>
                  <a:cubicBezTo>
                    <a:pt x="92" y="54"/>
                    <a:pt x="91" y="54"/>
                    <a:pt x="89" y="54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nteojos con marcos grises en la parte superior del cuaderno">
            <a:extLst>
              <a:ext uri="{FF2B5EF4-FFF2-40B4-BE49-F238E27FC236}">
                <a16:creationId xmlns:a16="http://schemas.microsoft.com/office/drawing/2014/main" id="{E3FBF715-114E-4B9B-B3DD-3099DF7B2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5" b="22296"/>
          <a:stretch/>
        </p:blipFill>
        <p:spPr bwMode="auto">
          <a:xfrm>
            <a:off x="489883" y="424498"/>
            <a:ext cx="8164234" cy="399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Google Shape;150;p21"/>
          <p:cNvSpPr txBox="1">
            <a:spLocks noGrp="1"/>
          </p:cNvSpPr>
          <p:nvPr>
            <p:ph type="title" idx="4294967295"/>
          </p:nvPr>
        </p:nvSpPr>
        <p:spPr>
          <a:xfrm>
            <a:off x="786606" y="3714241"/>
            <a:ext cx="7570788" cy="7032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bg1"/>
                </a:solidFill>
              </a:rPr>
              <a:t>A picture is worth a</a:t>
            </a:r>
            <a:br>
              <a:rPr lang="en" sz="4000" b="1" dirty="0">
                <a:solidFill>
                  <a:schemeClr val="bg1"/>
                </a:solidFill>
              </a:rPr>
            </a:br>
            <a:r>
              <a:rPr lang="en" sz="4000" b="1" dirty="0">
                <a:solidFill>
                  <a:schemeClr val="bg1"/>
                </a:solidFill>
              </a:rPr>
              <a:t>thousand words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E17C216-7214-4554-8FD9-6A953CE2B17E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1CE09BB-08A0-4D07-8F90-3B5B995A43D8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CE3B147-E8F3-4FB0-BA47-8A9AAC15ECB0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Google Shape;104;p16">
            <a:extLst>
              <a:ext uri="{FF2B5EF4-FFF2-40B4-BE49-F238E27FC236}">
                <a16:creationId xmlns:a16="http://schemas.microsoft.com/office/drawing/2014/main" id="{CA85ABCF-BF90-45DD-B7BB-C8297A46D546}"/>
              </a:ext>
            </a:extLst>
          </p:cNvPr>
          <p:cNvSpPr txBox="1">
            <a:spLocks/>
          </p:cNvSpPr>
          <p:nvPr/>
        </p:nvSpPr>
        <p:spPr>
          <a:xfrm>
            <a:off x="1216025" y="4417503"/>
            <a:ext cx="6711950" cy="81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ctr">
              <a:spcBef>
                <a:spcPts val="600"/>
              </a:spcBef>
            </a:pPr>
            <a:r>
              <a:rPr lang="en-US" dirty="0"/>
              <a:t>Quotations are commonly printed as a </a:t>
            </a:r>
            <a:r>
              <a:rPr lang="en-US" b="1" dirty="0">
                <a:solidFill>
                  <a:srgbClr val="0091EA"/>
                </a:solidFill>
              </a:rPr>
              <a:t>means of inspiration</a:t>
            </a:r>
            <a:r>
              <a:rPr lang="en-US" dirty="0"/>
              <a:t> and to invoke philosophical thoughts from the reader.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A125EBE0-5077-4A49-ABFB-5ACAA40F9E25}"/>
              </a:ext>
            </a:extLst>
          </p:cNvPr>
          <p:cNvSpPr/>
          <p:nvPr/>
        </p:nvSpPr>
        <p:spPr>
          <a:xfrm>
            <a:off x="374830" y="252663"/>
            <a:ext cx="8332269" cy="4740442"/>
          </a:xfrm>
          <a:prstGeom prst="roundRect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E4F69-5834-434E-9E23-3326C964A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4344" y="497277"/>
            <a:ext cx="8679656" cy="5429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sz="3600" b="1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19E5BB7-5FB3-44E6-8E8E-DDA00110F364}"/>
              </a:ext>
            </a:extLst>
          </p:cNvPr>
          <p:cNvGrpSpPr/>
          <p:nvPr/>
        </p:nvGrpSpPr>
        <p:grpSpPr>
          <a:xfrm>
            <a:off x="1174820" y="2119446"/>
            <a:ext cx="3834000" cy="532102"/>
            <a:chOff x="803640" y="3362835"/>
            <a:chExt cx="2059657" cy="70947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5F234F-D0B2-4A78-B5EC-BBCD6A9C96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7A8008-7140-4FBC-B3FD-BFC31737A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Your Text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BF22AA-B326-4CA1-9219-FA94FB0D2B15}"/>
              </a:ext>
            </a:extLst>
          </p:cNvPr>
          <p:cNvGrpSpPr/>
          <p:nvPr/>
        </p:nvGrpSpPr>
        <p:grpSpPr>
          <a:xfrm>
            <a:off x="1174820" y="1542281"/>
            <a:ext cx="3834000" cy="532102"/>
            <a:chOff x="803640" y="3362835"/>
            <a:chExt cx="2059657" cy="70947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641E7D-0E2A-4585-9B63-9F16818B67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D690F-2A16-4984-8C84-654EB0749B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cs typeface="Arial" pitchFamily="34" charset="0"/>
                </a:rPr>
                <a:t>Your Text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5BBDE-6789-4A13-9BB7-88035B87BA50}"/>
              </a:ext>
            </a:extLst>
          </p:cNvPr>
          <p:cNvGrpSpPr/>
          <p:nvPr/>
        </p:nvGrpSpPr>
        <p:grpSpPr>
          <a:xfrm>
            <a:off x="1167004" y="3782802"/>
            <a:ext cx="3834000" cy="532102"/>
            <a:chOff x="803640" y="3362835"/>
            <a:chExt cx="2059657" cy="70947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7390D0-C524-466D-9667-AD81A4E3C2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52C301-CA7A-4431-ADE3-4C6A3AA6FF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AD996E-1CE4-4AAD-BB23-5D6FE1A2F425}"/>
              </a:ext>
            </a:extLst>
          </p:cNvPr>
          <p:cNvGrpSpPr/>
          <p:nvPr/>
        </p:nvGrpSpPr>
        <p:grpSpPr>
          <a:xfrm>
            <a:off x="1167004" y="3205632"/>
            <a:ext cx="3834000" cy="532102"/>
            <a:chOff x="803640" y="3362835"/>
            <a:chExt cx="2059657" cy="70947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F927D6-9AAD-49D2-A2CE-680EDCF367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6D7394-D1B5-4F4C-B097-FCAF578DFC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99F778E-85A7-47D7-BE68-3B2197BB9C12}"/>
              </a:ext>
            </a:extLst>
          </p:cNvPr>
          <p:cNvSpPr txBox="1"/>
          <p:nvPr/>
        </p:nvSpPr>
        <p:spPr>
          <a:xfrm>
            <a:off x="634809" y="1665986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F736E8-44C7-43C3-8C1C-57EB6D57C718}"/>
              </a:ext>
            </a:extLst>
          </p:cNvPr>
          <p:cNvSpPr txBox="1"/>
          <p:nvPr/>
        </p:nvSpPr>
        <p:spPr>
          <a:xfrm>
            <a:off x="634809" y="2243151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11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C361EB-10D5-4EF2-B76D-6FAC940729A1}"/>
              </a:ext>
            </a:extLst>
          </p:cNvPr>
          <p:cNvSpPr/>
          <p:nvPr/>
        </p:nvSpPr>
        <p:spPr>
          <a:xfrm>
            <a:off x="607809" y="1594291"/>
            <a:ext cx="405000" cy="405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615F57-FE56-4900-BCF7-6F4ED38448CE}"/>
              </a:ext>
            </a:extLst>
          </p:cNvPr>
          <p:cNvSpPr/>
          <p:nvPr/>
        </p:nvSpPr>
        <p:spPr>
          <a:xfrm>
            <a:off x="607809" y="2171456"/>
            <a:ext cx="405000" cy="405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D02F92-404E-4394-839C-91FDA7948489}"/>
              </a:ext>
            </a:extLst>
          </p:cNvPr>
          <p:cNvSpPr txBox="1"/>
          <p:nvPr/>
        </p:nvSpPr>
        <p:spPr>
          <a:xfrm>
            <a:off x="634809" y="3329337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rgbClr val="0199DC"/>
                </a:solidFill>
                <a:cs typeface="Arial" pitchFamily="34" charset="0"/>
              </a:rPr>
              <a:t>03</a:t>
            </a:r>
            <a:endParaRPr lang="ko-KR" altLang="en-US" sz="11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7ED1C3-4976-4955-9234-37F0C18A1AB9}"/>
              </a:ext>
            </a:extLst>
          </p:cNvPr>
          <p:cNvSpPr txBox="1"/>
          <p:nvPr/>
        </p:nvSpPr>
        <p:spPr>
          <a:xfrm>
            <a:off x="634809" y="3906506"/>
            <a:ext cx="3510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rgbClr val="0199DC"/>
                </a:solidFill>
                <a:cs typeface="Arial" pitchFamily="34" charset="0"/>
              </a:rPr>
              <a:t>04</a:t>
            </a:r>
            <a:endParaRPr lang="ko-KR" altLang="en-US" sz="1100" b="1" dirty="0">
              <a:solidFill>
                <a:srgbClr val="0199DC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527824-9669-4ACD-BE2D-5D8A5C7EF59B}"/>
              </a:ext>
            </a:extLst>
          </p:cNvPr>
          <p:cNvSpPr/>
          <p:nvPr/>
        </p:nvSpPr>
        <p:spPr>
          <a:xfrm>
            <a:off x="607809" y="3257642"/>
            <a:ext cx="405000" cy="405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481D4-EA0A-4737-A5F7-CA29A74C2048}"/>
              </a:ext>
            </a:extLst>
          </p:cNvPr>
          <p:cNvSpPr/>
          <p:nvPr/>
        </p:nvSpPr>
        <p:spPr>
          <a:xfrm>
            <a:off x="607809" y="3834812"/>
            <a:ext cx="405000" cy="405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6075269-DE93-4D4E-98E0-7346149220E4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40" name="Rectangle 11">
              <a:extLst>
                <a:ext uri="{FF2B5EF4-FFF2-40B4-BE49-F238E27FC236}">
                  <a16:creationId xmlns:a16="http://schemas.microsoft.com/office/drawing/2014/main" id="{0CE2980F-EC90-4FE4-A4E2-EECD82CB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755F92A5-1E77-4FF8-B8C0-F69F6F557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243F3FF5-B731-4151-A012-C5C656706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3363EBF3-0CA9-4F84-8563-3A9DEB3948CE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47" name="Rectangle 11">
              <a:extLst>
                <a:ext uri="{FF2B5EF4-FFF2-40B4-BE49-F238E27FC236}">
                  <a16:creationId xmlns:a16="http://schemas.microsoft.com/office/drawing/2014/main" id="{8FA2D4A1-606E-4AE8-98F2-67CB08E36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2CF27FA9-0E98-4C15-A6E8-AE1B5A9D3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11E947CF-2833-4C21-A573-670AECA3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E3B8BD72-32B5-48E3-9B13-6743AC038AFD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51" name="Rectangle 11">
              <a:extLst>
                <a:ext uri="{FF2B5EF4-FFF2-40B4-BE49-F238E27FC236}">
                  <a16:creationId xmlns:a16="http://schemas.microsoft.com/office/drawing/2014/main" id="{8BEEF700-898B-49EF-B267-AEBC96B40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F82277EA-64A2-4846-8141-15055D6D2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17E9430C-DE02-4C0C-A5D7-3E9982607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6D03921B-C05C-EEED-E928-BD4DA1CCE6F7}"/>
              </a:ext>
            </a:extLst>
          </p:cNvPr>
          <p:cNvGrpSpPr/>
          <p:nvPr/>
        </p:nvGrpSpPr>
        <p:grpSpPr>
          <a:xfrm>
            <a:off x="5310188" y="1039813"/>
            <a:ext cx="3043238" cy="3829050"/>
            <a:chOff x="5310188" y="1039813"/>
            <a:chExt cx="3043238" cy="3829050"/>
          </a:xfrm>
        </p:grpSpPr>
        <p:sp>
          <p:nvSpPr>
            <p:cNvPr id="27" name="Freeform 4">
              <a:extLst>
                <a:ext uri="{FF2B5EF4-FFF2-40B4-BE49-F238E27FC236}">
                  <a16:creationId xmlns:a16="http://schemas.microsoft.com/office/drawing/2014/main" id="{67B1B9A4-F79B-4773-99B0-12DF01F4F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1820863"/>
              <a:ext cx="3008313" cy="3048000"/>
            </a:xfrm>
            <a:custGeom>
              <a:avLst/>
              <a:gdLst>
                <a:gd name="T0" fmla="*/ 17 w 169"/>
                <a:gd name="T1" fmla="*/ 0 h 172"/>
                <a:gd name="T2" fmla="*/ 23 w 169"/>
                <a:gd name="T3" fmla="*/ 8 h 172"/>
                <a:gd name="T4" fmla="*/ 50 w 169"/>
                <a:gd name="T5" fmla="*/ 51 h 172"/>
                <a:gd name="T6" fmla="*/ 49 w 169"/>
                <a:gd name="T7" fmla="*/ 78 h 172"/>
                <a:gd name="T8" fmla="*/ 24 w 169"/>
                <a:gd name="T9" fmla="*/ 132 h 172"/>
                <a:gd name="T10" fmla="*/ 32 w 169"/>
                <a:gd name="T11" fmla="*/ 139 h 172"/>
                <a:gd name="T12" fmla="*/ 109 w 169"/>
                <a:gd name="T13" fmla="*/ 142 h 172"/>
                <a:gd name="T14" fmla="*/ 138 w 169"/>
                <a:gd name="T15" fmla="*/ 138 h 172"/>
                <a:gd name="T16" fmla="*/ 144 w 169"/>
                <a:gd name="T17" fmla="*/ 130 h 172"/>
                <a:gd name="T18" fmla="*/ 118 w 169"/>
                <a:gd name="T19" fmla="*/ 78 h 172"/>
                <a:gd name="T20" fmla="*/ 116 w 169"/>
                <a:gd name="T21" fmla="*/ 53 h 172"/>
                <a:gd name="T22" fmla="*/ 145 w 169"/>
                <a:gd name="T23" fmla="*/ 6 h 172"/>
                <a:gd name="T24" fmla="*/ 151 w 169"/>
                <a:gd name="T25" fmla="*/ 1 h 172"/>
                <a:gd name="T26" fmla="*/ 115 w 169"/>
                <a:gd name="T27" fmla="*/ 64 h 172"/>
                <a:gd name="T28" fmla="*/ 123 w 169"/>
                <a:gd name="T29" fmla="*/ 71 h 172"/>
                <a:gd name="T30" fmla="*/ 153 w 169"/>
                <a:gd name="T31" fmla="*/ 124 h 172"/>
                <a:gd name="T32" fmla="*/ 160 w 169"/>
                <a:gd name="T33" fmla="*/ 136 h 172"/>
                <a:gd name="T34" fmla="*/ 167 w 169"/>
                <a:gd name="T35" fmla="*/ 148 h 172"/>
                <a:gd name="T36" fmla="*/ 160 w 169"/>
                <a:gd name="T37" fmla="*/ 159 h 172"/>
                <a:gd name="T38" fmla="*/ 122 w 169"/>
                <a:gd name="T39" fmla="*/ 168 h 172"/>
                <a:gd name="T40" fmla="*/ 12 w 169"/>
                <a:gd name="T41" fmla="*/ 161 h 172"/>
                <a:gd name="T42" fmla="*/ 0 w 169"/>
                <a:gd name="T43" fmla="*/ 149 h 172"/>
                <a:gd name="T44" fmla="*/ 8 w 169"/>
                <a:gd name="T45" fmla="*/ 136 h 172"/>
                <a:gd name="T46" fmla="*/ 14 w 169"/>
                <a:gd name="T47" fmla="*/ 128 h 172"/>
                <a:gd name="T48" fmla="*/ 45 w 169"/>
                <a:gd name="T49" fmla="*/ 72 h 172"/>
                <a:gd name="T50" fmla="*/ 53 w 169"/>
                <a:gd name="T51" fmla="*/ 65 h 172"/>
                <a:gd name="T52" fmla="*/ 15 w 169"/>
                <a:gd name="T53" fmla="*/ 2 h 172"/>
                <a:gd name="T54" fmla="*/ 17 w 169"/>
                <a:gd name="T55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" h="172">
                  <a:moveTo>
                    <a:pt x="17" y="0"/>
                  </a:moveTo>
                  <a:cubicBezTo>
                    <a:pt x="19" y="2"/>
                    <a:pt x="23" y="5"/>
                    <a:pt x="23" y="8"/>
                  </a:cubicBezTo>
                  <a:cubicBezTo>
                    <a:pt x="23" y="28"/>
                    <a:pt x="34" y="41"/>
                    <a:pt x="50" y="51"/>
                  </a:cubicBezTo>
                  <a:cubicBezTo>
                    <a:pt x="64" y="60"/>
                    <a:pt x="64" y="69"/>
                    <a:pt x="49" y="78"/>
                  </a:cubicBezTo>
                  <a:cubicBezTo>
                    <a:pt x="32" y="88"/>
                    <a:pt x="20" y="112"/>
                    <a:pt x="24" y="132"/>
                  </a:cubicBezTo>
                  <a:cubicBezTo>
                    <a:pt x="24" y="135"/>
                    <a:pt x="29" y="138"/>
                    <a:pt x="32" y="139"/>
                  </a:cubicBezTo>
                  <a:cubicBezTo>
                    <a:pt x="57" y="140"/>
                    <a:pt x="83" y="142"/>
                    <a:pt x="109" y="142"/>
                  </a:cubicBezTo>
                  <a:cubicBezTo>
                    <a:pt x="119" y="143"/>
                    <a:pt x="128" y="140"/>
                    <a:pt x="138" y="138"/>
                  </a:cubicBezTo>
                  <a:cubicBezTo>
                    <a:pt x="140" y="137"/>
                    <a:pt x="144" y="133"/>
                    <a:pt x="144" y="130"/>
                  </a:cubicBezTo>
                  <a:cubicBezTo>
                    <a:pt x="147" y="107"/>
                    <a:pt x="137" y="90"/>
                    <a:pt x="118" y="78"/>
                  </a:cubicBezTo>
                  <a:cubicBezTo>
                    <a:pt x="105" y="70"/>
                    <a:pt x="104" y="61"/>
                    <a:pt x="116" y="53"/>
                  </a:cubicBezTo>
                  <a:cubicBezTo>
                    <a:pt x="134" y="42"/>
                    <a:pt x="144" y="27"/>
                    <a:pt x="145" y="6"/>
                  </a:cubicBezTo>
                  <a:cubicBezTo>
                    <a:pt x="145" y="4"/>
                    <a:pt x="148" y="2"/>
                    <a:pt x="151" y="1"/>
                  </a:cubicBezTo>
                  <a:cubicBezTo>
                    <a:pt x="155" y="31"/>
                    <a:pt x="138" y="48"/>
                    <a:pt x="115" y="64"/>
                  </a:cubicBezTo>
                  <a:cubicBezTo>
                    <a:pt x="118" y="67"/>
                    <a:pt x="120" y="69"/>
                    <a:pt x="123" y="71"/>
                  </a:cubicBezTo>
                  <a:cubicBezTo>
                    <a:pt x="142" y="83"/>
                    <a:pt x="153" y="101"/>
                    <a:pt x="153" y="124"/>
                  </a:cubicBezTo>
                  <a:cubicBezTo>
                    <a:pt x="153" y="130"/>
                    <a:pt x="154" y="134"/>
                    <a:pt x="160" y="136"/>
                  </a:cubicBezTo>
                  <a:cubicBezTo>
                    <a:pt x="166" y="138"/>
                    <a:pt x="169" y="143"/>
                    <a:pt x="167" y="148"/>
                  </a:cubicBezTo>
                  <a:cubicBezTo>
                    <a:pt x="166" y="152"/>
                    <a:pt x="163" y="158"/>
                    <a:pt x="160" y="159"/>
                  </a:cubicBezTo>
                  <a:cubicBezTo>
                    <a:pt x="148" y="163"/>
                    <a:pt x="135" y="167"/>
                    <a:pt x="122" y="168"/>
                  </a:cubicBezTo>
                  <a:cubicBezTo>
                    <a:pt x="86" y="172"/>
                    <a:pt x="49" y="172"/>
                    <a:pt x="12" y="161"/>
                  </a:cubicBezTo>
                  <a:cubicBezTo>
                    <a:pt x="6" y="160"/>
                    <a:pt x="0" y="158"/>
                    <a:pt x="0" y="149"/>
                  </a:cubicBezTo>
                  <a:cubicBezTo>
                    <a:pt x="0" y="142"/>
                    <a:pt x="2" y="138"/>
                    <a:pt x="8" y="136"/>
                  </a:cubicBezTo>
                  <a:cubicBezTo>
                    <a:pt x="11" y="134"/>
                    <a:pt x="14" y="130"/>
                    <a:pt x="14" y="128"/>
                  </a:cubicBezTo>
                  <a:cubicBezTo>
                    <a:pt x="14" y="103"/>
                    <a:pt x="24" y="84"/>
                    <a:pt x="45" y="72"/>
                  </a:cubicBezTo>
                  <a:cubicBezTo>
                    <a:pt x="48" y="70"/>
                    <a:pt x="50" y="67"/>
                    <a:pt x="53" y="65"/>
                  </a:cubicBezTo>
                  <a:cubicBezTo>
                    <a:pt x="30" y="49"/>
                    <a:pt x="13" y="31"/>
                    <a:pt x="15" y="2"/>
                  </a:cubicBezTo>
                  <a:cubicBezTo>
                    <a:pt x="15" y="1"/>
                    <a:pt x="16" y="0"/>
                    <a:pt x="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EBE02C90-8807-465A-B33C-9686E2FA5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188" y="1039813"/>
              <a:ext cx="3008313" cy="762000"/>
            </a:xfrm>
            <a:custGeom>
              <a:avLst/>
              <a:gdLst>
                <a:gd name="T0" fmla="*/ 79 w 169"/>
                <a:gd name="T1" fmla="*/ 43 h 43"/>
                <a:gd name="T2" fmla="*/ 25 w 169"/>
                <a:gd name="T3" fmla="*/ 37 h 43"/>
                <a:gd name="T4" fmla="*/ 10 w 169"/>
                <a:gd name="T5" fmla="*/ 32 h 43"/>
                <a:gd name="T6" fmla="*/ 2 w 169"/>
                <a:gd name="T7" fmla="*/ 20 h 43"/>
                <a:gd name="T8" fmla="*/ 10 w 169"/>
                <a:gd name="T9" fmla="*/ 9 h 43"/>
                <a:gd name="T10" fmla="*/ 51 w 169"/>
                <a:gd name="T11" fmla="*/ 1 h 43"/>
                <a:gd name="T12" fmla="*/ 142 w 169"/>
                <a:gd name="T13" fmla="*/ 3 h 43"/>
                <a:gd name="T14" fmla="*/ 162 w 169"/>
                <a:gd name="T15" fmla="*/ 9 h 43"/>
                <a:gd name="T16" fmla="*/ 169 w 169"/>
                <a:gd name="T17" fmla="*/ 20 h 43"/>
                <a:gd name="T18" fmla="*/ 162 w 169"/>
                <a:gd name="T19" fmla="*/ 32 h 43"/>
                <a:gd name="T20" fmla="*/ 122 w 169"/>
                <a:gd name="T21" fmla="*/ 40 h 43"/>
                <a:gd name="T22" fmla="*/ 79 w 169"/>
                <a:gd name="T2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9" h="43">
                  <a:moveTo>
                    <a:pt x="79" y="43"/>
                  </a:moveTo>
                  <a:cubicBezTo>
                    <a:pt x="65" y="41"/>
                    <a:pt x="45" y="39"/>
                    <a:pt x="25" y="37"/>
                  </a:cubicBezTo>
                  <a:cubicBezTo>
                    <a:pt x="20" y="36"/>
                    <a:pt x="14" y="35"/>
                    <a:pt x="10" y="32"/>
                  </a:cubicBezTo>
                  <a:cubicBezTo>
                    <a:pt x="6" y="30"/>
                    <a:pt x="4" y="25"/>
                    <a:pt x="2" y="20"/>
                  </a:cubicBezTo>
                  <a:cubicBezTo>
                    <a:pt x="0" y="14"/>
                    <a:pt x="4" y="10"/>
                    <a:pt x="10" y="9"/>
                  </a:cubicBezTo>
                  <a:cubicBezTo>
                    <a:pt x="24" y="6"/>
                    <a:pt x="37" y="1"/>
                    <a:pt x="51" y="1"/>
                  </a:cubicBezTo>
                  <a:cubicBezTo>
                    <a:pt x="81" y="0"/>
                    <a:pt x="111" y="2"/>
                    <a:pt x="142" y="3"/>
                  </a:cubicBezTo>
                  <a:cubicBezTo>
                    <a:pt x="149" y="4"/>
                    <a:pt x="156" y="6"/>
                    <a:pt x="162" y="9"/>
                  </a:cubicBezTo>
                  <a:cubicBezTo>
                    <a:pt x="166" y="11"/>
                    <a:pt x="169" y="17"/>
                    <a:pt x="169" y="20"/>
                  </a:cubicBezTo>
                  <a:cubicBezTo>
                    <a:pt x="169" y="24"/>
                    <a:pt x="166" y="31"/>
                    <a:pt x="162" y="32"/>
                  </a:cubicBezTo>
                  <a:cubicBezTo>
                    <a:pt x="149" y="35"/>
                    <a:pt x="136" y="38"/>
                    <a:pt x="122" y="40"/>
                  </a:cubicBezTo>
                  <a:cubicBezTo>
                    <a:pt x="110" y="42"/>
                    <a:pt x="97" y="42"/>
                    <a:pt x="79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5995648A-E49D-4146-853C-FF4358D8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6463" y="2014538"/>
              <a:ext cx="1708150" cy="2146300"/>
            </a:xfrm>
            <a:custGeom>
              <a:avLst/>
              <a:gdLst>
                <a:gd name="T0" fmla="*/ 96 w 96"/>
                <a:gd name="T1" fmla="*/ 0 h 121"/>
                <a:gd name="T2" fmla="*/ 80 w 96"/>
                <a:gd name="T3" fmla="*/ 28 h 121"/>
                <a:gd name="T4" fmla="*/ 65 w 96"/>
                <a:gd name="T5" fmla="*/ 38 h 121"/>
                <a:gd name="T6" fmla="*/ 53 w 96"/>
                <a:gd name="T7" fmla="*/ 45 h 121"/>
                <a:gd name="T8" fmla="*/ 53 w 96"/>
                <a:gd name="T9" fmla="*/ 75 h 121"/>
                <a:gd name="T10" fmla="*/ 60 w 96"/>
                <a:gd name="T11" fmla="*/ 79 h 121"/>
                <a:gd name="T12" fmla="*/ 92 w 96"/>
                <a:gd name="T13" fmla="*/ 108 h 121"/>
                <a:gd name="T14" fmla="*/ 85 w 96"/>
                <a:gd name="T15" fmla="*/ 120 h 121"/>
                <a:gd name="T16" fmla="*/ 11 w 96"/>
                <a:gd name="T17" fmla="*/ 120 h 121"/>
                <a:gd name="T18" fmla="*/ 4 w 96"/>
                <a:gd name="T19" fmla="*/ 107 h 121"/>
                <a:gd name="T20" fmla="*/ 37 w 96"/>
                <a:gd name="T21" fmla="*/ 79 h 121"/>
                <a:gd name="T22" fmla="*/ 44 w 96"/>
                <a:gd name="T23" fmla="*/ 71 h 121"/>
                <a:gd name="T24" fmla="*/ 44 w 96"/>
                <a:gd name="T25" fmla="*/ 44 h 121"/>
                <a:gd name="T26" fmla="*/ 20 w 96"/>
                <a:gd name="T27" fmla="*/ 34 h 121"/>
                <a:gd name="T28" fmla="*/ 20 w 96"/>
                <a:gd name="T29" fmla="*/ 18 h 121"/>
                <a:gd name="T30" fmla="*/ 54 w 96"/>
                <a:gd name="T31" fmla="*/ 6 h 121"/>
                <a:gd name="T32" fmla="*/ 96 w 96"/>
                <a:gd name="T3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6" h="121">
                  <a:moveTo>
                    <a:pt x="96" y="0"/>
                  </a:moveTo>
                  <a:cubicBezTo>
                    <a:pt x="94" y="14"/>
                    <a:pt x="88" y="22"/>
                    <a:pt x="80" y="28"/>
                  </a:cubicBezTo>
                  <a:cubicBezTo>
                    <a:pt x="76" y="32"/>
                    <a:pt x="70" y="35"/>
                    <a:pt x="65" y="38"/>
                  </a:cubicBezTo>
                  <a:cubicBezTo>
                    <a:pt x="61" y="41"/>
                    <a:pt x="53" y="42"/>
                    <a:pt x="53" y="45"/>
                  </a:cubicBezTo>
                  <a:cubicBezTo>
                    <a:pt x="51" y="55"/>
                    <a:pt x="52" y="65"/>
                    <a:pt x="53" y="75"/>
                  </a:cubicBezTo>
                  <a:cubicBezTo>
                    <a:pt x="53" y="77"/>
                    <a:pt x="57" y="78"/>
                    <a:pt x="60" y="79"/>
                  </a:cubicBezTo>
                  <a:cubicBezTo>
                    <a:pt x="75" y="84"/>
                    <a:pt x="85" y="94"/>
                    <a:pt x="92" y="108"/>
                  </a:cubicBezTo>
                  <a:cubicBezTo>
                    <a:pt x="95" y="115"/>
                    <a:pt x="94" y="120"/>
                    <a:pt x="85" y="120"/>
                  </a:cubicBezTo>
                  <a:cubicBezTo>
                    <a:pt x="60" y="121"/>
                    <a:pt x="36" y="121"/>
                    <a:pt x="11" y="120"/>
                  </a:cubicBezTo>
                  <a:cubicBezTo>
                    <a:pt x="1" y="120"/>
                    <a:pt x="0" y="116"/>
                    <a:pt x="4" y="107"/>
                  </a:cubicBezTo>
                  <a:cubicBezTo>
                    <a:pt x="11" y="93"/>
                    <a:pt x="22" y="83"/>
                    <a:pt x="37" y="79"/>
                  </a:cubicBezTo>
                  <a:cubicBezTo>
                    <a:pt x="42" y="78"/>
                    <a:pt x="44" y="76"/>
                    <a:pt x="44" y="71"/>
                  </a:cubicBezTo>
                  <a:cubicBezTo>
                    <a:pt x="44" y="62"/>
                    <a:pt x="44" y="53"/>
                    <a:pt x="44" y="44"/>
                  </a:cubicBezTo>
                  <a:cubicBezTo>
                    <a:pt x="35" y="41"/>
                    <a:pt x="27" y="38"/>
                    <a:pt x="20" y="34"/>
                  </a:cubicBezTo>
                  <a:cubicBezTo>
                    <a:pt x="10" y="28"/>
                    <a:pt x="10" y="23"/>
                    <a:pt x="20" y="18"/>
                  </a:cubicBezTo>
                  <a:cubicBezTo>
                    <a:pt x="31" y="13"/>
                    <a:pt x="42" y="9"/>
                    <a:pt x="54" y="6"/>
                  </a:cubicBezTo>
                  <a:cubicBezTo>
                    <a:pt x="67" y="3"/>
                    <a:pt x="81" y="3"/>
                    <a:pt x="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7"/>
          <p:cNvSpPr txBox="1">
            <a:spLocks noGrp="1"/>
          </p:cNvSpPr>
          <p:nvPr>
            <p:ph type="subTitle" idx="4294967295"/>
          </p:nvPr>
        </p:nvSpPr>
        <p:spPr>
          <a:xfrm>
            <a:off x="685800" y="4237890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Whoa! That’s a big number, aren’t you proud?</a:t>
            </a:r>
            <a:endParaRPr dirty="0"/>
          </a:p>
        </p:txBody>
      </p:sp>
      <p:sp>
        <p:nvSpPr>
          <p:cNvPr id="247" name="Google Shape;247;p27"/>
          <p:cNvSpPr txBox="1">
            <a:spLocks noGrp="1"/>
          </p:cNvSpPr>
          <p:nvPr>
            <p:ph type="ctrTitle" idx="4294967295"/>
          </p:nvPr>
        </p:nvSpPr>
        <p:spPr>
          <a:xfrm>
            <a:off x="680149" y="3319879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/>
              <a:t>89,526,124</a:t>
            </a:r>
            <a:endParaRPr sz="9600" b="1" dirty="0"/>
          </a:p>
        </p:txBody>
      </p:sp>
      <p:sp>
        <p:nvSpPr>
          <p:cNvPr id="249" name="Google Shape;249;p2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C879009-5458-498B-8579-3C2951616462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3D3AF6A9-6015-48DA-ADD7-CB00EB992BD3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9348787" y="3609975"/>
            <a:chExt cx="642938" cy="623888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63475326-EC81-46F7-A252-3E318F7EAB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48787" y="3609975"/>
              <a:ext cx="642938" cy="623888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F5B5F0A2-E081-4440-877A-46E080077E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02763" y="3652838"/>
              <a:ext cx="539750" cy="539750"/>
            </a:xfrm>
            <a:custGeom>
              <a:avLst/>
              <a:gdLst>
                <a:gd name="T0" fmla="*/ 55 w 141"/>
                <a:gd name="T1" fmla="*/ 0 h 141"/>
                <a:gd name="T2" fmla="*/ 84 w 141"/>
                <a:gd name="T3" fmla="*/ 0 h 141"/>
                <a:gd name="T4" fmla="*/ 84 w 141"/>
                <a:gd name="T5" fmla="*/ 36 h 141"/>
                <a:gd name="T6" fmla="*/ 88 w 141"/>
                <a:gd name="T7" fmla="*/ 48 h 141"/>
                <a:gd name="T8" fmla="*/ 136 w 141"/>
                <a:gd name="T9" fmla="*/ 130 h 141"/>
                <a:gd name="T10" fmla="*/ 130 w 141"/>
                <a:gd name="T11" fmla="*/ 141 h 141"/>
                <a:gd name="T12" fmla="*/ 10 w 141"/>
                <a:gd name="T13" fmla="*/ 141 h 141"/>
                <a:gd name="T14" fmla="*/ 4 w 141"/>
                <a:gd name="T15" fmla="*/ 130 h 141"/>
                <a:gd name="T16" fmla="*/ 51 w 141"/>
                <a:gd name="T17" fmla="*/ 49 h 141"/>
                <a:gd name="T18" fmla="*/ 55 w 141"/>
                <a:gd name="T19" fmla="*/ 36 h 141"/>
                <a:gd name="T20" fmla="*/ 55 w 141"/>
                <a:gd name="T21" fmla="*/ 0 h 141"/>
                <a:gd name="T22" fmla="*/ 12 w 141"/>
                <a:gd name="T23" fmla="*/ 132 h 141"/>
                <a:gd name="T24" fmla="*/ 128 w 141"/>
                <a:gd name="T25" fmla="*/ 132 h 141"/>
                <a:gd name="T26" fmla="*/ 103 w 141"/>
                <a:gd name="T27" fmla="*/ 89 h 141"/>
                <a:gd name="T28" fmla="*/ 87 w 141"/>
                <a:gd name="T29" fmla="*/ 65 h 141"/>
                <a:gd name="T30" fmla="*/ 59 w 141"/>
                <a:gd name="T31" fmla="*/ 64 h 141"/>
                <a:gd name="T32" fmla="*/ 56 w 141"/>
                <a:gd name="T33" fmla="*/ 64 h 141"/>
                <a:gd name="T34" fmla="*/ 51 w 141"/>
                <a:gd name="T35" fmla="*/ 67 h 141"/>
                <a:gd name="T36" fmla="*/ 12 w 141"/>
                <a:gd name="T37" fmla="*/ 13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1" h="141">
                  <a:moveTo>
                    <a:pt x="55" y="0"/>
                  </a:moveTo>
                  <a:cubicBezTo>
                    <a:pt x="66" y="0"/>
                    <a:pt x="75" y="0"/>
                    <a:pt x="84" y="0"/>
                  </a:cubicBezTo>
                  <a:cubicBezTo>
                    <a:pt x="84" y="12"/>
                    <a:pt x="84" y="24"/>
                    <a:pt x="84" y="36"/>
                  </a:cubicBezTo>
                  <a:cubicBezTo>
                    <a:pt x="85" y="40"/>
                    <a:pt x="86" y="44"/>
                    <a:pt x="88" y="48"/>
                  </a:cubicBezTo>
                  <a:cubicBezTo>
                    <a:pt x="104" y="75"/>
                    <a:pt x="120" y="103"/>
                    <a:pt x="136" y="130"/>
                  </a:cubicBezTo>
                  <a:cubicBezTo>
                    <a:pt x="141" y="138"/>
                    <a:pt x="139" y="141"/>
                    <a:pt x="130" y="141"/>
                  </a:cubicBezTo>
                  <a:cubicBezTo>
                    <a:pt x="90" y="141"/>
                    <a:pt x="50" y="141"/>
                    <a:pt x="10" y="141"/>
                  </a:cubicBezTo>
                  <a:cubicBezTo>
                    <a:pt x="1" y="141"/>
                    <a:pt x="0" y="138"/>
                    <a:pt x="4" y="130"/>
                  </a:cubicBezTo>
                  <a:cubicBezTo>
                    <a:pt x="20" y="103"/>
                    <a:pt x="36" y="76"/>
                    <a:pt x="51" y="49"/>
                  </a:cubicBezTo>
                  <a:cubicBezTo>
                    <a:pt x="54" y="45"/>
                    <a:pt x="55" y="40"/>
                    <a:pt x="55" y="36"/>
                  </a:cubicBezTo>
                  <a:cubicBezTo>
                    <a:pt x="56" y="24"/>
                    <a:pt x="55" y="12"/>
                    <a:pt x="55" y="0"/>
                  </a:cubicBezTo>
                  <a:close/>
                  <a:moveTo>
                    <a:pt x="12" y="132"/>
                  </a:moveTo>
                  <a:cubicBezTo>
                    <a:pt x="51" y="132"/>
                    <a:pt x="89" y="132"/>
                    <a:pt x="128" y="132"/>
                  </a:cubicBezTo>
                  <a:cubicBezTo>
                    <a:pt x="119" y="117"/>
                    <a:pt x="111" y="103"/>
                    <a:pt x="103" y="89"/>
                  </a:cubicBezTo>
                  <a:cubicBezTo>
                    <a:pt x="98" y="80"/>
                    <a:pt x="95" y="69"/>
                    <a:pt x="87" y="65"/>
                  </a:cubicBezTo>
                  <a:cubicBezTo>
                    <a:pt x="80" y="61"/>
                    <a:pt x="69" y="64"/>
                    <a:pt x="59" y="64"/>
                  </a:cubicBezTo>
                  <a:cubicBezTo>
                    <a:pt x="58" y="64"/>
                    <a:pt x="57" y="63"/>
                    <a:pt x="56" y="64"/>
                  </a:cubicBezTo>
                  <a:cubicBezTo>
                    <a:pt x="54" y="65"/>
                    <a:pt x="52" y="65"/>
                    <a:pt x="51" y="67"/>
                  </a:cubicBezTo>
                  <a:cubicBezTo>
                    <a:pt x="38" y="88"/>
                    <a:pt x="25" y="110"/>
                    <a:pt x="12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633588FB-CC9C-4F67-91C5-360F22CEE2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8800" y="3886200"/>
              <a:ext cx="442913" cy="271463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222DF830-E2F3-44AE-8159-0E0F6F51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3888" y="3954463"/>
              <a:ext cx="106363" cy="173038"/>
            </a:xfrm>
            <a:custGeom>
              <a:avLst/>
              <a:gdLst>
                <a:gd name="T0" fmla="*/ 0 w 28"/>
                <a:gd name="T1" fmla="*/ 43 h 45"/>
                <a:gd name="T2" fmla="*/ 5 w 28"/>
                <a:gd name="T3" fmla="*/ 32 h 45"/>
                <a:gd name="T4" fmla="*/ 22 w 28"/>
                <a:gd name="T5" fmla="*/ 3 h 45"/>
                <a:gd name="T6" fmla="*/ 28 w 28"/>
                <a:gd name="T7" fmla="*/ 0 h 45"/>
                <a:gd name="T8" fmla="*/ 27 w 28"/>
                <a:gd name="T9" fmla="*/ 6 h 45"/>
                <a:gd name="T10" fmla="*/ 8 w 28"/>
                <a:gd name="T11" fmla="*/ 40 h 45"/>
                <a:gd name="T12" fmla="*/ 2 w 28"/>
                <a:gd name="T13" fmla="*/ 45 h 45"/>
                <a:gd name="T14" fmla="*/ 0 w 28"/>
                <a:gd name="T15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5">
                  <a:moveTo>
                    <a:pt x="0" y="43"/>
                  </a:moveTo>
                  <a:cubicBezTo>
                    <a:pt x="2" y="39"/>
                    <a:pt x="3" y="36"/>
                    <a:pt x="5" y="32"/>
                  </a:cubicBezTo>
                  <a:cubicBezTo>
                    <a:pt x="11" y="23"/>
                    <a:pt x="16" y="13"/>
                    <a:pt x="22" y="3"/>
                  </a:cubicBezTo>
                  <a:cubicBezTo>
                    <a:pt x="23" y="2"/>
                    <a:pt x="26" y="1"/>
                    <a:pt x="28" y="0"/>
                  </a:cubicBezTo>
                  <a:cubicBezTo>
                    <a:pt x="28" y="2"/>
                    <a:pt x="28" y="4"/>
                    <a:pt x="27" y="6"/>
                  </a:cubicBezTo>
                  <a:cubicBezTo>
                    <a:pt x="21" y="17"/>
                    <a:pt x="15" y="29"/>
                    <a:pt x="8" y="40"/>
                  </a:cubicBezTo>
                  <a:cubicBezTo>
                    <a:pt x="7" y="42"/>
                    <a:pt x="4" y="43"/>
                    <a:pt x="2" y="45"/>
                  </a:cubicBezTo>
                  <a:cubicBezTo>
                    <a:pt x="1" y="44"/>
                    <a:pt x="1" y="43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7A058EB-6250-4134-8DC5-8D1F4CDDA844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39" name="Rectangle 11">
              <a:extLst>
                <a:ext uri="{FF2B5EF4-FFF2-40B4-BE49-F238E27FC236}">
                  <a16:creationId xmlns:a16="http://schemas.microsoft.com/office/drawing/2014/main" id="{6A18DF45-E35E-4E91-8A39-8342444E8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7CF0751C-60D9-481E-BA55-2626DE979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5C0B448B-4D7E-4A7B-9E87-D04333122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9EB03986-68AF-4853-9038-A8B7AA467795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43" name="Rectangle 11">
              <a:extLst>
                <a:ext uri="{FF2B5EF4-FFF2-40B4-BE49-F238E27FC236}">
                  <a16:creationId xmlns:a16="http://schemas.microsoft.com/office/drawing/2014/main" id="{C914AF06-EC05-4C2A-A7BC-8D50B8803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D2DFD8C8-27AE-4D40-BF46-E5EB1DEF7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E840388B-52E6-4D34-A6D3-81F107ED3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E387FA57-0926-B9CB-7340-7644C000A15D}"/>
              </a:ext>
            </a:extLst>
          </p:cNvPr>
          <p:cNvGrpSpPr/>
          <p:nvPr/>
        </p:nvGrpSpPr>
        <p:grpSpPr>
          <a:xfrm>
            <a:off x="2790825" y="374650"/>
            <a:ext cx="3629025" cy="2597151"/>
            <a:chOff x="2790825" y="374650"/>
            <a:chExt cx="3629025" cy="2597151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A5A9711F-06B7-4822-AE2D-31FC1EC130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4900" y="1512888"/>
              <a:ext cx="1884363" cy="1458913"/>
            </a:xfrm>
            <a:custGeom>
              <a:avLst/>
              <a:gdLst>
                <a:gd name="T0" fmla="*/ 69 w 148"/>
                <a:gd name="T1" fmla="*/ 21 h 114"/>
                <a:gd name="T2" fmla="*/ 62 w 148"/>
                <a:gd name="T3" fmla="*/ 3 h 114"/>
                <a:gd name="T4" fmla="*/ 85 w 148"/>
                <a:gd name="T5" fmla="*/ 3 h 114"/>
                <a:gd name="T6" fmla="*/ 79 w 148"/>
                <a:gd name="T7" fmla="*/ 22 h 114"/>
                <a:gd name="T8" fmla="*/ 82 w 148"/>
                <a:gd name="T9" fmla="*/ 24 h 114"/>
                <a:gd name="T10" fmla="*/ 93 w 148"/>
                <a:gd name="T11" fmla="*/ 8 h 114"/>
                <a:gd name="T12" fmla="*/ 107 w 148"/>
                <a:gd name="T13" fmla="*/ 1 h 114"/>
                <a:gd name="T14" fmla="*/ 143 w 148"/>
                <a:gd name="T15" fmla="*/ 41 h 114"/>
                <a:gd name="T16" fmla="*/ 147 w 148"/>
                <a:gd name="T17" fmla="*/ 86 h 114"/>
                <a:gd name="T18" fmla="*/ 119 w 148"/>
                <a:gd name="T19" fmla="*/ 110 h 114"/>
                <a:gd name="T20" fmla="*/ 112 w 148"/>
                <a:gd name="T21" fmla="*/ 107 h 114"/>
                <a:gd name="T22" fmla="*/ 51 w 148"/>
                <a:gd name="T23" fmla="*/ 103 h 114"/>
                <a:gd name="T24" fmla="*/ 27 w 148"/>
                <a:gd name="T25" fmla="*/ 110 h 114"/>
                <a:gd name="T26" fmla="*/ 1 w 148"/>
                <a:gd name="T27" fmla="*/ 90 h 114"/>
                <a:gd name="T28" fmla="*/ 6 w 148"/>
                <a:gd name="T29" fmla="*/ 38 h 114"/>
                <a:gd name="T30" fmla="*/ 42 w 148"/>
                <a:gd name="T31" fmla="*/ 1 h 114"/>
                <a:gd name="T32" fmla="*/ 55 w 148"/>
                <a:gd name="T33" fmla="*/ 7 h 114"/>
                <a:gd name="T34" fmla="*/ 66 w 148"/>
                <a:gd name="T35" fmla="*/ 23 h 114"/>
                <a:gd name="T36" fmla="*/ 69 w 148"/>
                <a:gd name="T37" fmla="*/ 21 h 114"/>
                <a:gd name="T38" fmla="*/ 68 w 148"/>
                <a:gd name="T39" fmla="*/ 89 h 114"/>
                <a:gd name="T40" fmla="*/ 44 w 148"/>
                <a:gd name="T41" fmla="*/ 84 h 114"/>
                <a:gd name="T42" fmla="*/ 27 w 148"/>
                <a:gd name="T43" fmla="*/ 77 h 114"/>
                <a:gd name="T44" fmla="*/ 34 w 148"/>
                <a:gd name="T45" fmla="*/ 57 h 114"/>
                <a:gd name="T46" fmla="*/ 52 w 148"/>
                <a:gd name="T47" fmla="*/ 53 h 114"/>
                <a:gd name="T48" fmla="*/ 87 w 148"/>
                <a:gd name="T49" fmla="*/ 48 h 114"/>
                <a:gd name="T50" fmla="*/ 112 w 148"/>
                <a:gd name="T51" fmla="*/ 53 h 114"/>
                <a:gd name="T52" fmla="*/ 117 w 148"/>
                <a:gd name="T53" fmla="*/ 68 h 114"/>
                <a:gd name="T54" fmla="*/ 105 w 148"/>
                <a:gd name="T55" fmla="*/ 70 h 114"/>
                <a:gd name="T56" fmla="*/ 50 w 148"/>
                <a:gd name="T57" fmla="*/ 61 h 114"/>
                <a:gd name="T58" fmla="*/ 37 w 148"/>
                <a:gd name="T59" fmla="*/ 66 h 114"/>
                <a:gd name="T60" fmla="*/ 35 w 148"/>
                <a:gd name="T61" fmla="*/ 74 h 114"/>
                <a:gd name="T62" fmla="*/ 43 w 148"/>
                <a:gd name="T63" fmla="*/ 76 h 114"/>
                <a:gd name="T64" fmla="*/ 70 w 148"/>
                <a:gd name="T65" fmla="*/ 80 h 114"/>
                <a:gd name="T66" fmla="*/ 118 w 148"/>
                <a:gd name="T67" fmla="*/ 100 h 114"/>
                <a:gd name="T68" fmla="*/ 138 w 148"/>
                <a:gd name="T69" fmla="*/ 86 h 114"/>
                <a:gd name="T70" fmla="*/ 134 w 148"/>
                <a:gd name="T71" fmla="*/ 38 h 114"/>
                <a:gd name="T72" fmla="*/ 112 w 148"/>
                <a:gd name="T73" fmla="*/ 12 h 114"/>
                <a:gd name="T74" fmla="*/ 96 w 148"/>
                <a:gd name="T75" fmla="*/ 17 h 114"/>
                <a:gd name="T76" fmla="*/ 80 w 148"/>
                <a:gd name="T77" fmla="*/ 44 h 114"/>
                <a:gd name="T78" fmla="*/ 69 w 148"/>
                <a:gd name="T79" fmla="*/ 43 h 114"/>
                <a:gd name="T80" fmla="*/ 52 w 148"/>
                <a:gd name="T81" fmla="*/ 16 h 114"/>
                <a:gd name="T82" fmla="*/ 44 w 148"/>
                <a:gd name="T83" fmla="*/ 10 h 114"/>
                <a:gd name="T84" fmla="*/ 20 w 148"/>
                <a:gd name="T85" fmla="*/ 23 h 114"/>
                <a:gd name="T86" fmla="*/ 10 w 148"/>
                <a:gd name="T87" fmla="*/ 93 h 114"/>
                <a:gd name="T88" fmla="*/ 24 w 148"/>
                <a:gd name="T89" fmla="*/ 102 h 114"/>
                <a:gd name="T90" fmla="*/ 68 w 148"/>
                <a:gd name="T91" fmla="*/ 8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8" h="114">
                  <a:moveTo>
                    <a:pt x="69" y="21"/>
                  </a:moveTo>
                  <a:cubicBezTo>
                    <a:pt x="67" y="16"/>
                    <a:pt x="65" y="10"/>
                    <a:pt x="62" y="3"/>
                  </a:cubicBezTo>
                  <a:cubicBezTo>
                    <a:pt x="70" y="3"/>
                    <a:pt x="78" y="3"/>
                    <a:pt x="85" y="3"/>
                  </a:cubicBezTo>
                  <a:cubicBezTo>
                    <a:pt x="83" y="10"/>
                    <a:pt x="81" y="16"/>
                    <a:pt x="79" y="22"/>
                  </a:cubicBezTo>
                  <a:cubicBezTo>
                    <a:pt x="80" y="23"/>
                    <a:pt x="81" y="23"/>
                    <a:pt x="82" y="24"/>
                  </a:cubicBezTo>
                  <a:cubicBezTo>
                    <a:pt x="86" y="18"/>
                    <a:pt x="90" y="14"/>
                    <a:pt x="93" y="8"/>
                  </a:cubicBezTo>
                  <a:cubicBezTo>
                    <a:pt x="96" y="1"/>
                    <a:pt x="101" y="0"/>
                    <a:pt x="107" y="1"/>
                  </a:cubicBezTo>
                  <a:cubicBezTo>
                    <a:pt x="125" y="5"/>
                    <a:pt x="141" y="22"/>
                    <a:pt x="143" y="41"/>
                  </a:cubicBezTo>
                  <a:cubicBezTo>
                    <a:pt x="145" y="56"/>
                    <a:pt x="146" y="71"/>
                    <a:pt x="147" y="86"/>
                  </a:cubicBezTo>
                  <a:cubicBezTo>
                    <a:pt x="148" y="105"/>
                    <a:pt x="137" y="114"/>
                    <a:pt x="119" y="110"/>
                  </a:cubicBezTo>
                  <a:cubicBezTo>
                    <a:pt x="117" y="109"/>
                    <a:pt x="114" y="109"/>
                    <a:pt x="112" y="107"/>
                  </a:cubicBezTo>
                  <a:cubicBezTo>
                    <a:pt x="92" y="94"/>
                    <a:pt x="72" y="94"/>
                    <a:pt x="51" y="103"/>
                  </a:cubicBezTo>
                  <a:cubicBezTo>
                    <a:pt x="44" y="106"/>
                    <a:pt x="35" y="108"/>
                    <a:pt x="27" y="110"/>
                  </a:cubicBezTo>
                  <a:cubicBezTo>
                    <a:pt x="12" y="113"/>
                    <a:pt x="0" y="105"/>
                    <a:pt x="1" y="90"/>
                  </a:cubicBezTo>
                  <a:cubicBezTo>
                    <a:pt x="2" y="72"/>
                    <a:pt x="3" y="55"/>
                    <a:pt x="6" y="38"/>
                  </a:cubicBezTo>
                  <a:cubicBezTo>
                    <a:pt x="9" y="17"/>
                    <a:pt x="23" y="4"/>
                    <a:pt x="42" y="1"/>
                  </a:cubicBezTo>
                  <a:cubicBezTo>
                    <a:pt x="48" y="0"/>
                    <a:pt x="52" y="2"/>
                    <a:pt x="55" y="7"/>
                  </a:cubicBezTo>
                  <a:cubicBezTo>
                    <a:pt x="58" y="12"/>
                    <a:pt x="62" y="17"/>
                    <a:pt x="66" y="23"/>
                  </a:cubicBezTo>
                  <a:cubicBezTo>
                    <a:pt x="67" y="22"/>
                    <a:pt x="68" y="22"/>
                    <a:pt x="69" y="21"/>
                  </a:cubicBezTo>
                  <a:close/>
                  <a:moveTo>
                    <a:pt x="68" y="89"/>
                  </a:moveTo>
                  <a:cubicBezTo>
                    <a:pt x="60" y="83"/>
                    <a:pt x="52" y="83"/>
                    <a:pt x="44" y="84"/>
                  </a:cubicBezTo>
                  <a:cubicBezTo>
                    <a:pt x="37" y="86"/>
                    <a:pt x="30" y="85"/>
                    <a:pt x="27" y="77"/>
                  </a:cubicBezTo>
                  <a:cubicBezTo>
                    <a:pt x="23" y="69"/>
                    <a:pt x="26" y="61"/>
                    <a:pt x="34" y="57"/>
                  </a:cubicBezTo>
                  <a:cubicBezTo>
                    <a:pt x="39" y="54"/>
                    <a:pt x="46" y="52"/>
                    <a:pt x="52" y="53"/>
                  </a:cubicBezTo>
                  <a:cubicBezTo>
                    <a:pt x="64" y="55"/>
                    <a:pt x="75" y="53"/>
                    <a:pt x="87" y="48"/>
                  </a:cubicBezTo>
                  <a:cubicBezTo>
                    <a:pt x="96" y="44"/>
                    <a:pt x="106" y="45"/>
                    <a:pt x="112" y="53"/>
                  </a:cubicBezTo>
                  <a:cubicBezTo>
                    <a:pt x="115" y="56"/>
                    <a:pt x="116" y="63"/>
                    <a:pt x="117" y="68"/>
                  </a:cubicBezTo>
                  <a:cubicBezTo>
                    <a:pt x="113" y="68"/>
                    <a:pt x="109" y="70"/>
                    <a:pt x="105" y="70"/>
                  </a:cubicBezTo>
                  <a:cubicBezTo>
                    <a:pt x="87" y="67"/>
                    <a:pt x="69" y="64"/>
                    <a:pt x="50" y="61"/>
                  </a:cubicBezTo>
                  <a:cubicBezTo>
                    <a:pt x="46" y="61"/>
                    <a:pt x="41" y="63"/>
                    <a:pt x="37" y="66"/>
                  </a:cubicBezTo>
                  <a:cubicBezTo>
                    <a:pt x="35" y="67"/>
                    <a:pt x="34" y="71"/>
                    <a:pt x="35" y="74"/>
                  </a:cubicBezTo>
                  <a:cubicBezTo>
                    <a:pt x="36" y="75"/>
                    <a:pt x="40" y="75"/>
                    <a:pt x="43" y="76"/>
                  </a:cubicBezTo>
                  <a:cubicBezTo>
                    <a:pt x="52" y="77"/>
                    <a:pt x="62" y="77"/>
                    <a:pt x="70" y="80"/>
                  </a:cubicBezTo>
                  <a:cubicBezTo>
                    <a:pt x="87" y="86"/>
                    <a:pt x="102" y="94"/>
                    <a:pt x="118" y="100"/>
                  </a:cubicBezTo>
                  <a:cubicBezTo>
                    <a:pt x="131" y="106"/>
                    <a:pt x="139" y="100"/>
                    <a:pt x="138" y="86"/>
                  </a:cubicBezTo>
                  <a:cubicBezTo>
                    <a:pt x="137" y="70"/>
                    <a:pt x="136" y="54"/>
                    <a:pt x="134" y="38"/>
                  </a:cubicBezTo>
                  <a:cubicBezTo>
                    <a:pt x="132" y="25"/>
                    <a:pt x="124" y="17"/>
                    <a:pt x="112" y="12"/>
                  </a:cubicBezTo>
                  <a:cubicBezTo>
                    <a:pt x="105" y="9"/>
                    <a:pt x="100" y="10"/>
                    <a:pt x="96" y="17"/>
                  </a:cubicBezTo>
                  <a:cubicBezTo>
                    <a:pt x="91" y="26"/>
                    <a:pt x="85" y="35"/>
                    <a:pt x="80" y="44"/>
                  </a:cubicBezTo>
                  <a:cubicBezTo>
                    <a:pt x="76" y="50"/>
                    <a:pt x="72" y="50"/>
                    <a:pt x="69" y="43"/>
                  </a:cubicBezTo>
                  <a:cubicBezTo>
                    <a:pt x="63" y="34"/>
                    <a:pt x="58" y="25"/>
                    <a:pt x="52" y="16"/>
                  </a:cubicBezTo>
                  <a:cubicBezTo>
                    <a:pt x="50" y="14"/>
                    <a:pt x="47" y="10"/>
                    <a:pt x="44" y="10"/>
                  </a:cubicBezTo>
                  <a:cubicBezTo>
                    <a:pt x="35" y="11"/>
                    <a:pt x="25" y="13"/>
                    <a:pt x="20" y="23"/>
                  </a:cubicBezTo>
                  <a:cubicBezTo>
                    <a:pt x="9" y="45"/>
                    <a:pt x="11" y="69"/>
                    <a:pt x="10" y="93"/>
                  </a:cubicBezTo>
                  <a:cubicBezTo>
                    <a:pt x="10" y="100"/>
                    <a:pt x="16" y="104"/>
                    <a:pt x="24" y="102"/>
                  </a:cubicBezTo>
                  <a:cubicBezTo>
                    <a:pt x="38" y="98"/>
                    <a:pt x="52" y="94"/>
                    <a:pt x="68" y="8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ECD2C7DD-F6FA-4FA7-A27E-93B2742965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6700" y="374650"/>
              <a:ext cx="1044575" cy="1049338"/>
            </a:xfrm>
            <a:custGeom>
              <a:avLst/>
              <a:gdLst>
                <a:gd name="T0" fmla="*/ 41 w 82"/>
                <a:gd name="T1" fmla="*/ 1 h 82"/>
                <a:gd name="T2" fmla="*/ 82 w 82"/>
                <a:gd name="T3" fmla="*/ 42 h 82"/>
                <a:gd name="T4" fmla="*/ 40 w 82"/>
                <a:gd name="T5" fmla="*/ 82 h 82"/>
                <a:gd name="T6" fmla="*/ 0 w 82"/>
                <a:gd name="T7" fmla="*/ 39 h 82"/>
                <a:gd name="T8" fmla="*/ 41 w 82"/>
                <a:gd name="T9" fmla="*/ 1 h 82"/>
                <a:gd name="T10" fmla="*/ 42 w 82"/>
                <a:gd name="T11" fmla="*/ 74 h 82"/>
                <a:gd name="T12" fmla="*/ 73 w 82"/>
                <a:gd name="T13" fmla="*/ 42 h 82"/>
                <a:gd name="T14" fmla="*/ 41 w 82"/>
                <a:gd name="T15" fmla="*/ 9 h 82"/>
                <a:gd name="T16" fmla="*/ 8 w 82"/>
                <a:gd name="T17" fmla="*/ 42 h 82"/>
                <a:gd name="T18" fmla="*/ 42 w 82"/>
                <a:gd name="T19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41" y="1"/>
                  </a:moveTo>
                  <a:cubicBezTo>
                    <a:pt x="63" y="1"/>
                    <a:pt x="82" y="20"/>
                    <a:pt x="82" y="42"/>
                  </a:cubicBezTo>
                  <a:cubicBezTo>
                    <a:pt x="81" y="64"/>
                    <a:pt x="63" y="82"/>
                    <a:pt x="40" y="82"/>
                  </a:cubicBezTo>
                  <a:cubicBezTo>
                    <a:pt x="17" y="82"/>
                    <a:pt x="0" y="64"/>
                    <a:pt x="0" y="39"/>
                  </a:cubicBezTo>
                  <a:cubicBezTo>
                    <a:pt x="1" y="18"/>
                    <a:pt x="18" y="0"/>
                    <a:pt x="41" y="1"/>
                  </a:cubicBezTo>
                  <a:close/>
                  <a:moveTo>
                    <a:pt x="42" y="74"/>
                  </a:moveTo>
                  <a:cubicBezTo>
                    <a:pt x="59" y="74"/>
                    <a:pt x="72" y="60"/>
                    <a:pt x="73" y="42"/>
                  </a:cubicBezTo>
                  <a:cubicBezTo>
                    <a:pt x="73" y="24"/>
                    <a:pt x="58" y="9"/>
                    <a:pt x="41" y="9"/>
                  </a:cubicBezTo>
                  <a:cubicBezTo>
                    <a:pt x="24" y="9"/>
                    <a:pt x="7" y="25"/>
                    <a:pt x="8" y="42"/>
                  </a:cubicBezTo>
                  <a:cubicBezTo>
                    <a:pt x="8" y="60"/>
                    <a:pt x="23" y="74"/>
                    <a:pt x="42" y="7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A80E41A-E094-4E53-B7D7-B4C373FB5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0175" y="566738"/>
              <a:ext cx="917575" cy="908050"/>
            </a:xfrm>
            <a:custGeom>
              <a:avLst/>
              <a:gdLst>
                <a:gd name="T0" fmla="*/ 36 w 72"/>
                <a:gd name="T1" fmla="*/ 0 h 71"/>
                <a:gd name="T2" fmla="*/ 72 w 72"/>
                <a:gd name="T3" fmla="*/ 36 h 71"/>
                <a:gd name="T4" fmla="*/ 35 w 72"/>
                <a:gd name="T5" fmla="*/ 71 h 71"/>
                <a:gd name="T6" fmla="*/ 0 w 72"/>
                <a:gd name="T7" fmla="*/ 35 h 71"/>
                <a:gd name="T8" fmla="*/ 36 w 72"/>
                <a:gd name="T9" fmla="*/ 0 h 71"/>
                <a:gd name="T10" fmla="*/ 63 w 72"/>
                <a:gd name="T11" fmla="*/ 35 h 71"/>
                <a:gd name="T12" fmla="*/ 35 w 72"/>
                <a:gd name="T13" fmla="*/ 8 h 71"/>
                <a:gd name="T14" fmla="*/ 9 w 72"/>
                <a:gd name="T15" fmla="*/ 35 h 71"/>
                <a:gd name="T16" fmla="*/ 39 w 72"/>
                <a:gd name="T17" fmla="*/ 63 h 71"/>
                <a:gd name="T18" fmla="*/ 63 w 72"/>
                <a:gd name="T19" fmla="*/ 3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1">
                  <a:moveTo>
                    <a:pt x="36" y="0"/>
                  </a:move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5" y="71"/>
                    <a:pt x="35" y="71"/>
                  </a:cubicBezTo>
                  <a:cubicBezTo>
                    <a:pt x="16" y="71"/>
                    <a:pt x="0" y="54"/>
                    <a:pt x="0" y="35"/>
                  </a:cubicBezTo>
                  <a:cubicBezTo>
                    <a:pt x="1" y="15"/>
                    <a:pt x="17" y="0"/>
                    <a:pt x="36" y="0"/>
                  </a:cubicBezTo>
                  <a:close/>
                  <a:moveTo>
                    <a:pt x="63" y="35"/>
                  </a:moveTo>
                  <a:cubicBezTo>
                    <a:pt x="62" y="20"/>
                    <a:pt x="50" y="8"/>
                    <a:pt x="35" y="8"/>
                  </a:cubicBezTo>
                  <a:cubicBezTo>
                    <a:pt x="21" y="9"/>
                    <a:pt x="9" y="21"/>
                    <a:pt x="9" y="35"/>
                  </a:cubicBezTo>
                  <a:cubicBezTo>
                    <a:pt x="9" y="51"/>
                    <a:pt x="21" y="63"/>
                    <a:pt x="39" y="63"/>
                  </a:cubicBezTo>
                  <a:cubicBezTo>
                    <a:pt x="51" y="63"/>
                    <a:pt x="63" y="49"/>
                    <a:pt x="63" y="3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73B1772D-618E-4311-863F-BCBD6DCAF1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1813" y="554038"/>
              <a:ext cx="903288" cy="920750"/>
            </a:xfrm>
            <a:custGeom>
              <a:avLst/>
              <a:gdLst>
                <a:gd name="T0" fmla="*/ 71 w 71"/>
                <a:gd name="T1" fmla="*/ 36 h 72"/>
                <a:gd name="T2" fmla="*/ 34 w 71"/>
                <a:gd name="T3" fmla="*/ 72 h 72"/>
                <a:gd name="T4" fmla="*/ 1 w 71"/>
                <a:gd name="T5" fmla="*/ 36 h 72"/>
                <a:gd name="T6" fmla="*/ 37 w 71"/>
                <a:gd name="T7" fmla="*/ 1 h 72"/>
                <a:gd name="T8" fmla="*/ 71 w 71"/>
                <a:gd name="T9" fmla="*/ 36 h 72"/>
                <a:gd name="T10" fmla="*/ 64 w 71"/>
                <a:gd name="T11" fmla="*/ 38 h 72"/>
                <a:gd name="T12" fmla="*/ 38 w 71"/>
                <a:gd name="T13" fmla="*/ 9 h 72"/>
                <a:gd name="T14" fmla="*/ 10 w 71"/>
                <a:gd name="T15" fmla="*/ 35 h 72"/>
                <a:gd name="T16" fmla="*/ 37 w 71"/>
                <a:gd name="T17" fmla="*/ 64 h 72"/>
                <a:gd name="T18" fmla="*/ 64 w 71"/>
                <a:gd name="T1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72">
                  <a:moveTo>
                    <a:pt x="71" y="36"/>
                  </a:moveTo>
                  <a:cubicBezTo>
                    <a:pt x="71" y="58"/>
                    <a:pt x="56" y="72"/>
                    <a:pt x="34" y="72"/>
                  </a:cubicBezTo>
                  <a:cubicBezTo>
                    <a:pt x="17" y="72"/>
                    <a:pt x="1" y="55"/>
                    <a:pt x="1" y="36"/>
                  </a:cubicBezTo>
                  <a:cubicBezTo>
                    <a:pt x="0" y="17"/>
                    <a:pt x="17" y="0"/>
                    <a:pt x="37" y="1"/>
                  </a:cubicBezTo>
                  <a:cubicBezTo>
                    <a:pt x="57" y="1"/>
                    <a:pt x="71" y="16"/>
                    <a:pt x="71" y="36"/>
                  </a:cubicBezTo>
                  <a:close/>
                  <a:moveTo>
                    <a:pt x="64" y="38"/>
                  </a:moveTo>
                  <a:cubicBezTo>
                    <a:pt x="65" y="24"/>
                    <a:pt x="52" y="10"/>
                    <a:pt x="38" y="9"/>
                  </a:cubicBezTo>
                  <a:cubicBezTo>
                    <a:pt x="23" y="9"/>
                    <a:pt x="10" y="20"/>
                    <a:pt x="10" y="35"/>
                  </a:cubicBezTo>
                  <a:cubicBezTo>
                    <a:pt x="9" y="51"/>
                    <a:pt x="21" y="63"/>
                    <a:pt x="37" y="64"/>
                  </a:cubicBezTo>
                  <a:cubicBezTo>
                    <a:pt x="49" y="65"/>
                    <a:pt x="63" y="51"/>
                    <a:pt x="64" y="3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44D0897D-6134-4388-96FD-0C00A9C90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1525588"/>
              <a:ext cx="1019175" cy="1011238"/>
            </a:xfrm>
            <a:custGeom>
              <a:avLst/>
              <a:gdLst>
                <a:gd name="T0" fmla="*/ 1 w 80"/>
                <a:gd name="T1" fmla="*/ 4 h 79"/>
                <a:gd name="T2" fmla="*/ 71 w 80"/>
                <a:gd name="T3" fmla="*/ 24 h 79"/>
                <a:gd name="T4" fmla="*/ 79 w 80"/>
                <a:gd name="T5" fmla="*/ 49 h 79"/>
                <a:gd name="T6" fmla="*/ 79 w 80"/>
                <a:gd name="T7" fmla="*/ 73 h 79"/>
                <a:gd name="T8" fmla="*/ 74 w 80"/>
                <a:gd name="T9" fmla="*/ 79 h 79"/>
                <a:gd name="T10" fmla="*/ 70 w 80"/>
                <a:gd name="T11" fmla="*/ 73 h 79"/>
                <a:gd name="T12" fmla="*/ 69 w 80"/>
                <a:gd name="T13" fmla="*/ 41 h 79"/>
                <a:gd name="T14" fmla="*/ 48 w 80"/>
                <a:gd name="T15" fmla="*/ 15 h 79"/>
                <a:gd name="T16" fmla="*/ 12 w 80"/>
                <a:gd name="T17" fmla="*/ 11 h 79"/>
                <a:gd name="T18" fmla="*/ 0 w 80"/>
                <a:gd name="T19" fmla="*/ 8 h 79"/>
                <a:gd name="T20" fmla="*/ 1 w 80"/>
                <a:gd name="T21" fmla="*/ 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79">
                  <a:moveTo>
                    <a:pt x="1" y="4"/>
                  </a:moveTo>
                  <a:cubicBezTo>
                    <a:pt x="27" y="1"/>
                    <a:pt x="53" y="0"/>
                    <a:pt x="71" y="24"/>
                  </a:cubicBezTo>
                  <a:cubicBezTo>
                    <a:pt x="76" y="30"/>
                    <a:pt x="77" y="41"/>
                    <a:pt x="79" y="49"/>
                  </a:cubicBezTo>
                  <a:cubicBezTo>
                    <a:pt x="80" y="57"/>
                    <a:pt x="79" y="65"/>
                    <a:pt x="79" y="73"/>
                  </a:cubicBezTo>
                  <a:cubicBezTo>
                    <a:pt x="79" y="75"/>
                    <a:pt x="76" y="77"/>
                    <a:pt x="74" y="79"/>
                  </a:cubicBezTo>
                  <a:cubicBezTo>
                    <a:pt x="73" y="77"/>
                    <a:pt x="70" y="75"/>
                    <a:pt x="70" y="73"/>
                  </a:cubicBezTo>
                  <a:cubicBezTo>
                    <a:pt x="70" y="62"/>
                    <a:pt x="70" y="51"/>
                    <a:pt x="69" y="41"/>
                  </a:cubicBezTo>
                  <a:cubicBezTo>
                    <a:pt x="68" y="28"/>
                    <a:pt x="61" y="18"/>
                    <a:pt x="48" y="15"/>
                  </a:cubicBezTo>
                  <a:cubicBezTo>
                    <a:pt x="36" y="13"/>
                    <a:pt x="24" y="13"/>
                    <a:pt x="12" y="11"/>
                  </a:cubicBezTo>
                  <a:cubicBezTo>
                    <a:pt x="8" y="11"/>
                    <a:pt x="4" y="9"/>
                    <a:pt x="0" y="8"/>
                  </a:cubicBezTo>
                  <a:cubicBezTo>
                    <a:pt x="1" y="7"/>
                    <a:pt x="1" y="5"/>
                    <a:pt x="1" y="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D1A24F9F-026D-4E61-8037-E34858C7F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5" y="1538288"/>
              <a:ext cx="981075" cy="998538"/>
            </a:xfrm>
            <a:custGeom>
              <a:avLst/>
              <a:gdLst>
                <a:gd name="T0" fmla="*/ 77 w 77"/>
                <a:gd name="T1" fmla="*/ 6 h 78"/>
                <a:gd name="T2" fmla="*/ 67 w 77"/>
                <a:gd name="T3" fmla="*/ 9 h 78"/>
                <a:gd name="T4" fmla="*/ 37 w 77"/>
                <a:gd name="T5" fmla="*/ 12 h 78"/>
                <a:gd name="T6" fmla="*/ 9 w 77"/>
                <a:gd name="T7" fmla="*/ 48 h 78"/>
                <a:gd name="T8" fmla="*/ 9 w 77"/>
                <a:gd name="T9" fmla="*/ 72 h 78"/>
                <a:gd name="T10" fmla="*/ 4 w 77"/>
                <a:gd name="T11" fmla="*/ 78 h 78"/>
                <a:gd name="T12" fmla="*/ 1 w 77"/>
                <a:gd name="T13" fmla="*/ 73 h 78"/>
                <a:gd name="T14" fmla="*/ 1 w 77"/>
                <a:gd name="T15" fmla="*/ 39 h 78"/>
                <a:gd name="T16" fmla="*/ 25 w 77"/>
                <a:gd name="T17" fmla="*/ 7 h 78"/>
                <a:gd name="T18" fmla="*/ 76 w 77"/>
                <a:gd name="T19" fmla="*/ 3 h 78"/>
                <a:gd name="T20" fmla="*/ 77 w 77"/>
                <a:gd name="T21" fmla="*/ 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" h="78">
                  <a:moveTo>
                    <a:pt x="77" y="6"/>
                  </a:moveTo>
                  <a:cubicBezTo>
                    <a:pt x="74" y="7"/>
                    <a:pt x="71" y="9"/>
                    <a:pt x="67" y="9"/>
                  </a:cubicBezTo>
                  <a:cubicBezTo>
                    <a:pt x="57" y="10"/>
                    <a:pt x="47" y="10"/>
                    <a:pt x="37" y="12"/>
                  </a:cubicBezTo>
                  <a:cubicBezTo>
                    <a:pt x="17" y="17"/>
                    <a:pt x="9" y="28"/>
                    <a:pt x="9" y="48"/>
                  </a:cubicBezTo>
                  <a:cubicBezTo>
                    <a:pt x="9" y="56"/>
                    <a:pt x="9" y="64"/>
                    <a:pt x="9" y="72"/>
                  </a:cubicBezTo>
                  <a:cubicBezTo>
                    <a:pt x="9" y="74"/>
                    <a:pt x="6" y="76"/>
                    <a:pt x="4" y="78"/>
                  </a:cubicBezTo>
                  <a:cubicBezTo>
                    <a:pt x="3" y="76"/>
                    <a:pt x="1" y="74"/>
                    <a:pt x="1" y="73"/>
                  </a:cubicBezTo>
                  <a:cubicBezTo>
                    <a:pt x="0" y="61"/>
                    <a:pt x="0" y="50"/>
                    <a:pt x="1" y="39"/>
                  </a:cubicBezTo>
                  <a:cubicBezTo>
                    <a:pt x="2" y="24"/>
                    <a:pt x="11" y="14"/>
                    <a:pt x="25" y="7"/>
                  </a:cubicBezTo>
                  <a:cubicBezTo>
                    <a:pt x="41" y="0"/>
                    <a:pt x="59" y="1"/>
                    <a:pt x="76" y="3"/>
                  </a:cubicBezTo>
                  <a:cubicBezTo>
                    <a:pt x="77" y="4"/>
                    <a:pt x="77" y="5"/>
                    <a:pt x="77" y="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E56B9D6-74DD-4C3D-B20E-689AEBAC8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313" y="2152650"/>
              <a:ext cx="114300" cy="384175"/>
            </a:xfrm>
            <a:custGeom>
              <a:avLst/>
              <a:gdLst>
                <a:gd name="T0" fmla="*/ 0 w 9"/>
                <a:gd name="T1" fmla="*/ 16 h 30"/>
                <a:gd name="T2" fmla="*/ 0 w 9"/>
                <a:gd name="T3" fmla="*/ 6 h 30"/>
                <a:gd name="T4" fmla="*/ 4 w 9"/>
                <a:gd name="T5" fmla="*/ 0 h 30"/>
                <a:gd name="T6" fmla="*/ 9 w 9"/>
                <a:gd name="T7" fmla="*/ 6 h 30"/>
                <a:gd name="T8" fmla="*/ 9 w 9"/>
                <a:gd name="T9" fmla="*/ 25 h 30"/>
                <a:gd name="T10" fmla="*/ 4 w 9"/>
                <a:gd name="T11" fmla="*/ 30 h 30"/>
                <a:gd name="T12" fmla="*/ 0 w 9"/>
                <a:gd name="T13" fmla="*/ 26 h 30"/>
                <a:gd name="T14" fmla="*/ 0 w 9"/>
                <a:gd name="T15" fmla="*/ 16 h 30"/>
                <a:gd name="T16" fmla="*/ 0 w 9"/>
                <a:gd name="T1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0">
                  <a:moveTo>
                    <a:pt x="0" y="16"/>
                  </a:moveTo>
                  <a:cubicBezTo>
                    <a:pt x="0" y="12"/>
                    <a:pt x="0" y="9"/>
                    <a:pt x="0" y="6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6" y="2"/>
                    <a:pt x="9" y="4"/>
                    <a:pt x="9" y="6"/>
                  </a:cubicBezTo>
                  <a:cubicBezTo>
                    <a:pt x="9" y="12"/>
                    <a:pt x="9" y="19"/>
                    <a:pt x="9" y="25"/>
                  </a:cubicBezTo>
                  <a:cubicBezTo>
                    <a:pt x="9" y="27"/>
                    <a:pt x="6" y="29"/>
                    <a:pt x="4" y="30"/>
                  </a:cubicBezTo>
                  <a:cubicBezTo>
                    <a:pt x="3" y="29"/>
                    <a:pt x="1" y="27"/>
                    <a:pt x="0" y="26"/>
                  </a:cubicBezTo>
                  <a:cubicBezTo>
                    <a:pt x="0" y="22"/>
                    <a:pt x="0" y="19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312B7934-DA6C-45F1-AFA3-7AA3D9A91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363" y="2165350"/>
              <a:ext cx="114300" cy="371475"/>
            </a:xfrm>
            <a:custGeom>
              <a:avLst/>
              <a:gdLst>
                <a:gd name="T0" fmla="*/ 1 w 9"/>
                <a:gd name="T1" fmla="*/ 14 h 29"/>
                <a:gd name="T2" fmla="*/ 1 w 9"/>
                <a:gd name="T3" fmla="*/ 4 h 29"/>
                <a:gd name="T4" fmla="*/ 4 w 9"/>
                <a:gd name="T5" fmla="*/ 0 h 29"/>
                <a:gd name="T6" fmla="*/ 9 w 9"/>
                <a:gd name="T7" fmla="*/ 3 h 29"/>
                <a:gd name="T8" fmla="*/ 9 w 9"/>
                <a:gd name="T9" fmla="*/ 25 h 29"/>
                <a:gd name="T10" fmla="*/ 5 w 9"/>
                <a:gd name="T11" fmla="*/ 29 h 29"/>
                <a:gd name="T12" fmla="*/ 1 w 9"/>
                <a:gd name="T13" fmla="*/ 24 h 29"/>
                <a:gd name="T14" fmla="*/ 0 w 9"/>
                <a:gd name="T15" fmla="*/ 14 h 29"/>
                <a:gd name="T16" fmla="*/ 1 w 9"/>
                <a:gd name="T17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9">
                  <a:moveTo>
                    <a:pt x="1" y="14"/>
                  </a:moveTo>
                  <a:cubicBezTo>
                    <a:pt x="1" y="11"/>
                    <a:pt x="1" y="7"/>
                    <a:pt x="1" y="4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9" y="11"/>
                    <a:pt x="9" y="18"/>
                    <a:pt x="9" y="25"/>
                  </a:cubicBezTo>
                  <a:cubicBezTo>
                    <a:pt x="9" y="26"/>
                    <a:pt x="6" y="28"/>
                    <a:pt x="5" y="29"/>
                  </a:cubicBezTo>
                  <a:cubicBezTo>
                    <a:pt x="3" y="27"/>
                    <a:pt x="1" y="26"/>
                    <a:pt x="1" y="24"/>
                  </a:cubicBezTo>
                  <a:cubicBezTo>
                    <a:pt x="0" y="21"/>
                    <a:pt x="0" y="18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7966" y="237431"/>
            <a:ext cx="8679656" cy="5429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300" dirty="0">
                <a:solidFill>
                  <a:srgbClr val="0091EA"/>
                </a:solidFill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23FD3E-E16E-419E-9534-83C33F024FDF}"/>
              </a:ext>
            </a:extLst>
          </p:cNvPr>
          <p:cNvSpPr txBox="1"/>
          <p:nvPr/>
        </p:nvSpPr>
        <p:spPr>
          <a:xfrm flipH="1">
            <a:off x="4703434" y="1334849"/>
            <a:ext cx="41809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050" dirty="0"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3693606A-90D8-45CB-BCF8-C4FF4C1D3F45}"/>
              </a:ext>
            </a:extLst>
          </p:cNvPr>
          <p:cNvSpPr>
            <a:spLocks noChangeAspect="1"/>
          </p:cNvSpPr>
          <p:nvPr/>
        </p:nvSpPr>
        <p:spPr>
          <a:xfrm rot="900000" flipH="1">
            <a:off x="5311197" y="2200757"/>
            <a:ext cx="483856" cy="39303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rgbClr val="0091EA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1B28850B-A10B-4ED3-AB10-31B2F37BCED2}"/>
              </a:ext>
            </a:extLst>
          </p:cNvPr>
          <p:cNvSpPr>
            <a:spLocks noChangeAspect="1"/>
          </p:cNvSpPr>
          <p:nvPr/>
        </p:nvSpPr>
        <p:spPr>
          <a:xfrm flipH="1">
            <a:off x="7627157" y="2208968"/>
            <a:ext cx="531130" cy="376620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rgbClr val="0091EA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CAA0BA2-DF81-4E23-8DBC-1A0197FB73D2}"/>
              </a:ext>
            </a:extLst>
          </p:cNvPr>
          <p:cNvSpPr>
            <a:spLocks noChangeAspect="1"/>
          </p:cNvSpPr>
          <p:nvPr/>
        </p:nvSpPr>
        <p:spPr>
          <a:xfrm flipH="1">
            <a:off x="7665149" y="3573051"/>
            <a:ext cx="455139" cy="454801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rgbClr val="0091EA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79370D58-A87B-427C-B584-D3F31782DF4F}"/>
              </a:ext>
            </a:extLst>
          </p:cNvPr>
          <p:cNvSpPr/>
          <p:nvPr/>
        </p:nvSpPr>
        <p:spPr>
          <a:xfrm flipH="1">
            <a:off x="5302158" y="3553688"/>
            <a:ext cx="501935" cy="493531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rgbClr val="0091EA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70019-F876-46FC-9BB9-DDE106B8ACF4}"/>
              </a:ext>
            </a:extLst>
          </p:cNvPr>
          <p:cNvGrpSpPr/>
          <p:nvPr/>
        </p:nvGrpSpPr>
        <p:grpSpPr>
          <a:xfrm flipH="1">
            <a:off x="6889626" y="2660766"/>
            <a:ext cx="2006190" cy="638637"/>
            <a:chOff x="2079598" y="4324401"/>
            <a:chExt cx="3303211" cy="8657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DD1569-3F22-49A2-87C5-A74364448A9B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986DB0-09D0-492B-9E7F-B7030BE124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91E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0091EA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B6220F3-022E-4525-B322-B1B4962F7FC7}"/>
              </a:ext>
            </a:extLst>
          </p:cNvPr>
          <p:cNvGrpSpPr/>
          <p:nvPr/>
        </p:nvGrpSpPr>
        <p:grpSpPr>
          <a:xfrm flipH="1">
            <a:off x="4550030" y="2660766"/>
            <a:ext cx="2006190" cy="638637"/>
            <a:chOff x="2079598" y="4324401"/>
            <a:chExt cx="3303211" cy="8657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A0208-6F66-4535-8030-FD65F51EF334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BF957C-2F81-41D0-9382-F011CF04186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91E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0091EA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3FC9E6-CA3C-4BE9-9523-15FE974872C7}"/>
              </a:ext>
            </a:extLst>
          </p:cNvPr>
          <p:cNvGrpSpPr/>
          <p:nvPr/>
        </p:nvGrpSpPr>
        <p:grpSpPr>
          <a:xfrm flipH="1">
            <a:off x="6889626" y="4107313"/>
            <a:ext cx="2006190" cy="638637"/>
            <a:chOff x="2079598" y="4324401"/>
            <a:chExt cx="3303211" cy="8657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D914B4-E59C-4960-BA47-D5EA6C6C418D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F0AE5B-FB3D-4FE9-905D-A256DE61E2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91E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0091EA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802C16-BAB1-4336-B508-501F70E1D815}"/>
              </a:ext>
            </a:extLst>
          </p:cNvPr>
          <p:cNvGrpSpPr/>
          <p:nvPr/>
        </p:nvGrpSpPr>
        <p:grpSpPr>
          <a:xfrm flipH="1">
            <a:off x="4550030" y="4107313"/>
            <a:ext cx="2006190" cy="638637"/>
            <a:chOff x="2079598" y="4324401"/>
            <a:chExt cx="3303211" cy="86573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803AB4-3690-4B66-B100-25B1F3AB5A9E}"/>
                </a:ext>
              </a:extLst>
            </p:cNvPr>
            <p:cNvSpPr txBox="1"/>
            <p:nvPr/>
          </p:nvSpPr>
          <p:spPr>
            <a:xfrm>
              <a:off x="2098436" y="4501721"/>
              <a:ext cx="3255729" cy="68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9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387112-A9D1-4EC0-A219-A30B55E6A86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12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0091EA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rgbClr val="0091EA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FB045AB4-F7BE-4027-8D6A-0C0A05210658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59" name="Rectangle 11">
              <a:extLst>
                <a:ext uri="{FF2B5EF4-FFF2-40B4-BE49-F238E27FC236}">
                  <a16:creationId xmlns:a16="http://schemas.microsoft.com/office/drawing/2014/main" id="{3BFC9751-D11B-499A-A9BE-416902B4D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8E2249D2-CC7E-4B62-8E9A-B660AF9D1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9E24EC5E-C247-4B24-9429-D55F71758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FA4EFF1B-CAEF-4CB9-9336-81F101084E8A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63" name="Rectangle 11">
              <a:extLst>
                <a:ext uri="{FF2B5EF4-FFF2-40B4-BE49-F238E27FC236}">
                  <a16:creationId xmlns:a16="http://schemas.microsoft.com/office/drawing/2014/main" id="{96BD7A78-DD88-4C69-AC8F-D5C92C099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4" name="Freeform 12">
              <a:extLst>
                <a:ext uri="{FF2B5EF4-FFF2-40B4-BE49-F238E27FC236}">
                  <a16:creationId xmlns:a16="http://schemas.microsoft.com/office/drawing/2014/main" id="{5B23AC6E-F479-4EB8-B760-060E4FA89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3">
              <a:extLst>
                <a:ext uri="{FF2B5EF4-FFF2-40B4-BE49-F238E27FC236}">
                  <a16:creationId xmlns:a16="http://schemas.microsoft.com/office/drawing/2014/main" id="{C3E0B097-EE83-4816-8846-E1A773447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71C6A576-EB25-40D1-80ED-5833B35FA3B1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03B274C3-54AC-4B2E-BF6F-1F461E255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1B68641E-E4F2-4FA7-8548-59DB57D74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480DC487-EED9-4D4E-95A1-4DC87B4DA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53159F25-7CDC-4F18-A369-D81359669724}"/>
              </a:ext>
            </a:extLst>
          </p:cNvPr>
          <p:cNvGrpSpPr/>
          <p:nvPr/>
        </p:nvGrpSpPr>
        <p:grpSpPr>
          <a:xfrm>
            <a:off x="550863" y="1114425"/>
            <a:ext cx="3817937" cy="3848100"/>
            <a:chOff x="550863" y="1114425"/>
            <a:chExt cx="3817937" cy="3848100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03DEB3FE-9BC0-4523-9BD6-1A7663532B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9050" y="1114425"/>
              <a:ext cx="2278062" cy="2324100"/>
            </a:xfrm>
            <a:custGeom>
              <a:avLst/>
              <a:gdLst>
                <a:gd name="T0" fmla="*/ 111 w 145"/>
                <a:gd name="T1" fmla="*/ 36 h 148"/>
                <a:gd name="T2" fmla="*/ 131 w 145"/>
                <a:gd name="T3" fmla="*/ 91 h 148"/>
                <a:gd name="T4" fmla="*/ 142 w 145"/>
                <a:gd name="T5" fmla="*/ 114 h 148"/>
                <a:gd name="T6" fmla="*/ 130 w 145"/>
                <a:gd name="T7" fmla="*/ 136 h 148"/>
                <a:gd name="T8" fmla="*/ 94 w 145"/>
                <a:gd name="T9" fmla="*/ 145 h 148"/>
                <a:gd name="T10" fmla="*/ 24 w 145"/>
                <a:gd name="T11" fmla="*/ 139 h 148"/>
                <a:gd name="T12" fmla="*/ 11 w 145"/>
                <a:gd name="T13" fmla="*/ 100 h 148"/>
                <a:gd name="T14" fmla="*/ 19 w 145"/>
                <a:gd name="T15" fmla="*/ 87 h 148"/>
                <a:gd name="T16" fmla="*/ 37 w 145"/>
                <a:gd name="T17" fmla="*/ 22 h 148"/>
                <a:gd name="T18" fmla="*/ 49 w 145"/>
                <a:gd name="T19" fmla="*/ 5 h 148"/>
                <a:gd name="T20" fmla="*/ 97 w 145"/>
                <a:gd name="T21" fmla="*/ 4 h 148"/>
                <a:gd name="T22" fmla="*/ 111 w 145"/>
                <a:gd name="T23" fmla="*/ 24 h 148"/>
                <a:gd name="T24" fmla="*/ 111 w 145"/>
                <a:gd name="T25" fmla="*/ 36 h 148"/>
                <a:gd name="T26" fmla="*/ 100 w 145"/>
                <a:gd name="T27" fmla="*/ 53 h 148"/>
                <a:gd name="T28" fmla="*/ 89 w 145"/>
                <a:gd name="T29" fmla="*/ 56 h 148"/>
                <a:gd name="T30" fmla="*/ 78 w 145"/>
                <a:gd name="T31" fmla="*/ 57 h 148"/>
                <a:gd name="T32" fmla="*/ 73 w 145"/>
                <a:gd name="T33" fmla="*/ 53 h 148"/>
                <a:gd name="T34" fmla="*/ 77 w 145"/>
                <a:gd name="T35" fmla="*/ 49 h 148"/>
                <a:gd name="T36" fmla="*/ 87 w 145"/>
                <a:gd name="T37" fmla="*/ 47 h 148"/>
                <a:gd name="T38" fmla="*/ 99 w 145"/>
                <a:gd name="T39" fmla="*/ 31 h 148"/>
                <a:gd name="T40" fmla="*/ 48 w 145"/>
                <a:gd name="T41" fmla="*/ 31 h 148"/>
                <a:gd name="T42" fmla="*/ 48 w 145"/>
                <a:gd name="T43" fmla="*/ 65 h 148"/>
                <a:gd name="T44" fmla="*/ 102 w 145"/>
                <a:gd name="T45" fmla="*/ 65 h 148"/>
                <a:gd name="T46" fmla="*/ 100 w 145"/>
                <a:gd name="T47" fmla="*/ 53 h 148"/>
                <a:gd name="T48" fmla="*/ 99 w 145"/>
                <a:gd name="T49" fmla="*/ 17 h 148"/>
                <a:gd name="T50" fmla="*/ 49 w 145"/>
                <a:gd name="T51" fmla="*/ 17 h 148"/>
                <a:gd name="T52" fmla="*/ 99 w 145"/>
                <a:gd name="T53" fmla="*/ 17 h 148"/>
                <a:gd name="T54" fmla="*/ 126 w 145"/>
                <a:gd name="T55" fmla="*/ 111 h 148"/>
                <a:gd name="T56" fmla="*/ 117 w 145"/>
                <a:gd name="T57" fmla="*/ 102 h 148"/>
                <a:gd name="T58" fmla="*/ 87 w 145"/>
                <a:gd name="T59" fmla="*/ 108 h 148"/>
                <a:gd name="T60" fmla="*/ 82 w 145"/>
                <a:gd name="T61" fmla="*/ 118 h 148"/>
                <a:gd name="T62" fmla="*/ 126 w 145"/>
                <a:gd name="T63" fmla="*/ 111 h 148"/>
                <a:gd name="T64" fmla="*/ 110 w 145"/>
                <a:gd name="T65" fmla="*/ 83 h 148"/>
                <a:gd name="T66" fmla="*/ 111 w 145"/>
                <a:gd name="T67" fmla="*/ 79 h 148"/>
                <a:gd name="T68" fmla="*/ 103 w 145"/>
                <a:gd name="T69" fmla="*/ 76 h 148"/>
                <a:gd name="T70" fmla="*/ 82 w 145"/>
                <a:gd name="T71" fmla="*/ 79 h 148"/>
                <a:gd name="T72" fmla="*/ 75 w 145"/>
                <a:gd name="T73" fmla="*/ 84 h 148"/>
                <a:gd name="T74" fmla="*/ 83 w 145"/>
                <a:gd name="T75" fmla="*/ 88 h 148"/>
                <a:gd name="T76" fmla="*/ 110 w 145"/>
                <a:gd name="T77" fmla="*/ 8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5" h="148">
                  <a:moveTo>
                    <a:pt x="111" y="36"/>
                  </a:moveTo>
                  <a:cubicBezTo>
                    <a:pt x="103" y="60"/>
                    <a:pt x="123" y="73"/>
                    <a:pt x="131" y="91"/>
                  </a:cubicBezTo>
                  <a:cubicBezTo>
                    <a:pt x="135" y="98"/>
                    <a:pt x="140" y="106"/>
                    <a:pt x="142" y="114"/>
                  </a:cubicBezTo>
                  <a:cubicBezTo>
                    <a:pt x="145" y="125"/>
                    <a:pt x="139" y="133"/>
                    <a:pt x="130" y="136"/>
                  </a:cubicBezTo>
                  <a:cubicBezTo>
                    <a:pt x="118" y="140"/>
                    <a:pt x="106" y="143"/>
                    <a:pt x="94" y="145"/>
                  </a:cubicBezTo>
                  <a:cubicBezTo>
                    <a:pt x="70" y="148"/>
                    <a:pt x="47" y="147"/>
                    <a:pt x="24" y="139"/>
                  </a:cubicBezTo>
                  <a:cubicBezTo>
                    <a:pt x="4" y="132"/>
                    <a:pt x="0" y="118"/>
                    <a:pt x="11" y="100"/>
                  </a:cubicBezTo>
                  <a:cubicBezTo>
                    <a:pt x="13" y="96"/>
                    <a:pt x="16" y="91"/>
                    <a:pt x="19" y="87"/>
                  </a:cubicBezTo>
                  <a:cubicBezTo>
                    <a:pt x="36" y="68"/>
                    <a:pt x="40" y="46"/>
                    <a:pt x="37" y="22"/>
                  </a:cubicBezTo>
                  <a:cubicBezTo>
                    <a:pt x="36" y="12"/>
                    <a:pt x="40" y="8"/>
                    <a:pt x="49" y="5"/>
                  </a:cubicBezTo>
                  <a:cubicBezTo>
                    <a:pt x="65" y="0"/>
                    <a:pt x="81" y="0"/>
                    <a:pt x="97" y="4"/>
                  </a:cubicBezTo>
                  <a:cubicBezTo>
                    <a:pt x="110" y="8"/>
                    <a:pt x="111" y="11"/>
                    <a:pt x="111" y="24"/>
                  </a:cubicBezTo>
                  <a:cubicBezTo>
                    <a:pt x="111" y="28"/>
                    <a:pt x="111" y="32"/>
                    <a:pt x="111" y="36"/>
                  </a:cubicBezTo>
                  <a:close/>
                  <a:moveTo>
                    <a:pt x="100" y="53"/>
                  </a:moveTo>
                  <a:cubicBezTo>
                    <a:pt x="96" y="54"/>
                    <a:pt x="92" y="55"/>
                    <a:pt x="89" y="56"/>
                  </a:cubicBezTo>
                  <a:cubicBezTo>
                    <a:pt x="85" y="56"/>
                    <a:pt x="81" y="57"/>
                    <a:pt x="78" y="57"/>
                  </a:cubicBezTo>
                  <a:cubicBezTo>
                    <a:pt x="76" y="56"/>
                    <a:pt x="75" y="54"/>
                    <a:pt x="73" y="53"/>
                  </a:cubicBezTo>
                  <a:cubicBezTo>
                    <a:pt x="75" y="52"/>
                    <a:pt x="76" y="49"/>
                    <a:pt x="77" y="49"/>
                  </a:cubicBezTo>
                  <a:cubicBezTo>
                    <a:pt x="80" y="48"/>
                    <a:pt x="84" y="48"/>
                    <a:pt x="87" y="47"/>
                  </a:cubicBezTo>
                  <a:cubicBezTo>
                    <a:pt x="102" y="45"/>
                    <a:pt x="102" y="44"/>
                    <a:pt x="99" y="31"/>
                  </a:cubicBezTo>
                  <a:cubicBezTo>
                    <a:pt x="82" y="31"/>
                    <a:pt x="66" y="31"/>
                    <a:pt x="48" y="31"/>
                  </a:cubicBezTo>
                  <a:cubicBezTo>
                    <a:pt x="48" y="42"/>
                    <a:pt x="48" y="54"/>
                    <a:pt x="48" y="65"/>
                  </a:cubicBezTo>
                  <a:cubicBezTo>
                    <a:pt x="66" y="65"/>
                    <a:pt x="84" y="65"/>
                    <a:pt x="102" y="65"/>
                  </a:cubicBezTo>
                  <a:cubicBezTo>
                    <a:pt x="101" y="62"/>
                    <a:pt x="101" y="58"/>
                    <a:pt x="100" y="53"/>
                  </a:cubicBezTo>
                  <a:close/>
                  <a:moveTo>
                    <a:pt x="99" y="17"/>
                  </a:moveTo>
                  <a:cubicBezTo>
                    <a:pt x="82" y="10"/>
                    <a:pt x="66" y="9"/>
                    <a:pt x="49" y="17"/>
                  </a:cubicBezTo>
                  <a:cubicBezTo>
                    <a:pt x="66" y="25"/>
                    <a:pt x="83" y="25"/>
                    <a:pt x="99" y="17"/>
                  </a:cubicBezTo>
                  <a:close/>
                  <a:moveTo>
                    <a:pt x="126" y="111"/>
                  </a:moveTo>
                  <a:cubicBezTo>
                    <a:pt x="125" y="103"/>
                    <a:pt x="124" y="100"/>
                    <a:pt x="117" y="102"/>
                  </a:cubicBezTo>
                  <a:cubicBezTo>
                    <a:pt x="107" y="105"/>
                    <a:pt x="97" y="107"/>
                    <a:pt x="87" y="108"/>
                  </a:cubicBezTo>
                  <a:cubicBezTo>
                    <a:pt x="80" y="109"/>
                    <a:pt x="80" y="111"/>
                    <a:pt x="82" y="118"/>
                  </a:cubicBezTo>
                  <a:cubicBezTo>
                    <a:pt x="97" y="115"/>
                    <a:pt x="111" y="113"/>
                    <a:pt x="126" y="111"/>
                  </a:cubicBezTo>
                  <a:close/>
                  <a:moveTo>
                    <a:pt x="110" y="83"/>
                  </a:moveTo>
                  <a:cubicBezTo>
                    <a:pt x="110" y="82"/>
                    <a:pt x="110" y="80"/>
                    <a:pt x="111" y="79"/>
                  </a:cubicBezTo>
                  <a:cubicBezTo>
                    <a:pt x="108" y="78"/>
                    <a:pt x="106" y="76"/>
                    <a:pt x="103" y="76"/>
                  </a:cubicBezTo>
                  <a:cubicBezTo>
                    <a:pt x="96" y="76"/>
                    <a:pt x="89" y="77"/>
                    <a:pt x="82" y="79"/>
                  </a:cubicBezTo>
                  <a:cubicBezTo>
                    <a:pt x="80" y="79"/>
                    <a:pt x="78" y="82"/>
                    <a:pt x="75" y="84"/>
                  </a:cubicBezTo>
                  <a:cubicBezTo>
                    <a:pt x="78" y="85"/>
                    <a:pt x="80" y="88"/>
                    <a:pt x="83" y="88"/>
                  </a:cubicBezTo>
                  <a:cubicBezTo>
                    <a:pt x="92" y="87"/>
                    <a:pt x="101" y="85"/>
                    <a:pt x="110" y="8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7A9FFBC5-35CE-47D3-BBF0-91C050BD4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3" y="2700338"/>
              <a:ext cx="3817937" cy="2262187"/>
            </a:xfrm>
            <a:custGeom>
              <a:avLst/>
              <a:gdLst>
                <a:gd name="T0" fmla="*/ 15 w 243"/>
                <a:gd name="T1" fmla="*/ 49 h 144"/>
                <a:gd name="T2" fmla="*/ 15 w 243"/>
                <a:gd name="T3" fmla="*/ 72 h 144"/>
                <a:gd name="T4" fmla="*/ 19 w 243"/>
                <a:gd name="T5" fmla="*/ 79 h 144"/>
                <a:gd name="T6" fmla="*/ 24 w 243"/>
                <a:gd name="T7" fmla="*/ 93 h 144"/>
                <a:gd name="T8" fmla="*/ 4 w 243"/>
                <a:gd name="T9" fmla="*/ 68 h 144"/>
                <a:gd name="T10" fmla="*/ 33 w 243"/>
                <a:gd name="T11" fmla="*/ 19 h 144"/>
                <a:gd name="T12" fmla="*/ 41 w 243"/>
                <a:gd name="T13" fmla="*/ 15 h 144"/>
                <a:gd name="T14" fmla="*/ 80 w 243"/>
                <a:gd name="T15" fmla="*/ 51 h 144"/>
                <a:gd name="T16" fmla="*/ 164 w 243"/>
                <a:gd name="T17" fmla="*/ 51 h 144"/>
                <a:gd name="T18" fmla="*/ 200 w 243"/>
                <a:gd name="T19" fmla="*/ 0 h 144"/>
                <a:gd name="T20" fmla="*/ 229 w 243"/>
                <a:gd name="T21" fmla="*/ 17 h 144"/>
                <a:gd name="T22" fmla="*/ 240 w 243"/>
                <a:gd name="T23" fmla="*/ 41 h 144"/>
                <a:gd name="T24" fmla="*/ 241 w 243"/>
                <a:gd name="T25" fmla="*/ 61 h 144"/>
                <a:gd name="T26" fmla="*/ 234 w 243"/>
                <a:gd name="T27" fmla="*/ 77 h 144"/>
                <a:gd name="T28" fmla="*/ 119 w 243"/>
                <a:gd name="T29" fmla="*/ 143 h 144"/>
                <a:gd name="T30" fmla="*/ 108 w 243"/>
                <a:gd name="T31" fmla="*/ 143 h 144"/>
                <a:gd name="T32" fmla="*/ 82 w 243"/>
                <a:gd name="T33" fmla="*/ 128 h 144"/>
                <a:gd name="T34" fmla="*/ 76 w 243"/>
                <a:gd name="T35" fmla="*/ 113 h 144"/>
                <a:gd name="T36" fmla="*/ 107 w 243"/>
                <a:gd name="T37" fmla="*/ 130 h 144"/>
                <a:gd name="T38" fmla="*/ 120 w 243"/>
                <a:gd name="T39" fmla="*/ 130 h 144"/>
                <a:gd name="T40" fmla="*/ 222 w 243"/>
                <a:gd name="T41" fmla="*/ 72 h 144"/>
                <a:gd name="T42" fmla="*/ 230 w 243"/>
                <a:gd name="T43" fmla="*/ 56 h 144"/>
                <a:gd name="T44" fmla="*/ 229 w 243"/>
                <a:gd name="T45" fmla="*/ 39 h 144"/>
                <a:gd name="T46" fmla="*/ 189 w 243"/>
                <a:gd name="T47" fmla="*/ 62 h 144"/>
                <a:gd name="T48" fmla="*/ 122 w 243"/>
                <a:gd name="T49" fmla="*/ 101 h 144"/>
                <a:gd name="T50" fmla="*/ 106 w 243"/>
                <a:gd name="T51" fmla="*/ 101 h 144"/>
                <a:gd name="T52" fmla="*/ 24 w 243"/>
                <a:gd name="T53" fmla="*/ 54 h 144"/>
                <a:gd name="T54" fmla="*/ 15 w 243"/>
                <a:gd name="T55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3" h="144">
                  <a:moveTo>
                    <a:pt x="15" y="49"/>
                  </a:moveTo>
                  <a:cubicBezTo>
                    <a:pt x="15" y="58"/>
                    <a:pt x="15" y="65"/>
                    <a:pt x="15" y="72"/>
                  </a:cubicBezTo>
                  <a:cubicBezTo>
                    <a:pt x="15" y="75"/>
                    <a:pt x="17" y="78"/>
                    <a:pt x="19" y="79"/>
                  </a:cubicBezTo>
                  <a:cubicBezTo>
                    <a:pt x="25" y="82"/>
                    <a:pt x="26" y="87"/>
                    <a:pt x="24" y="93"/>
                  </a:cubicBezTo>
                  <a:cubicBezTo>
                    <a:pt x="7" y="88"/>
                    <a:pt x="7" y="84"/>
                    <a:pt x="4" y="68"/>
                  </a:cubicBezTo>
                  <a:cubicBezTo>
                    <a:pt x="0" y="42"/>
                    <a:pt x="10" y="28"/>
                    <a:pt x="33" y="19"/>
                  </a:cubicBezTo>
                  <a:cubicBezTo>
                    <a:pt x="36" y="18"/>
                    <a:pt x="38" y="17"/>
                    <a:pt x="41" y="15"/>
                  </a:cubicBezTo>
                  <a:cubicBezTo>
                    <a:pt x="42" y="41"/>
                    <a:pt x="61" y="47"/>
                    <a:pt x="80" y="51"/>
                  </a:cubicBezTo>
                  <a:cubicBezTo>
                    <a:pt x="108" y="58"/>
                    <a:pt x="136" y="57"/>
                    <a:pt x="164" y="51"/>
                  </a:cubicBezTo>
                  <a:cubicBezTo>
                    <a:pt x="194" y="44"/>
                    <a:pt x="201" y="34"/>
                    <a:pt x="200" y="0"/>
                  </a:cubicBezTo>
                  <a:cubicBezTo>
                    <a:pt x="210" y="6"/>
                    <a:pt x="220" y="12"/>
                    <a:pt x="229" y="17"/>
                  </a:cubicBezTo>
                  <a:cubicBezTo>
                    <a:pt x="240" y="22"/>
                    <a:pt x="243" y="30"/>
                    <a:pt x="240" y="41"/>
                  </a:cubicBezTo>
                  <a:cubicBezTo>
                    <a:pt x="239" y="47"/>
                    <a:pt x="240" y="54"/>
                    <a:pt x="241" y="61"/>
                  </a:cubicBezTo>
                  <a:cubicBezTo>
                    <a:pt x="243" y="68"/>
                    <a:pt x="240" y="73"/>
                    <a:pt x="234" y="77"/>
                  </a:cubicBezTo>
                  <a:cubicBezTo>
                    <a:pt x="196" y="99"/>
                    <a:pt x="158" y="121"/>
                    <a:pt x="119" y="143"/>
                  </a:cubicBezTo>
                  <a:cubicBezTo>
                    <a:pt x="117" y="144"/>
                    <a:pt x="111" y="144"/>
                    <a:pt x="108" y="143"/>
                  </a:cubicBezTo>
                  <a:cubicBezTo>
                    <a:pt x="99" y="138"/>
                    <a:pt x="91" y="133"/>
                    <a:pt x="82" y="128"/>
                  </a:cubicBezTo>
                  <a:cubicBezTo>
                    <a:pt x="76" y="125"/>
                    <a:pt x="73" y="121"/>
                    <a:pt x="76" y="113"/>
                  </a:cubicBezTo>
                  <a:cubicBezTo>
                    <a:pt x="87" y="119"/>
                    <a:pt x="97" y="125"/>
                    <a:pt x="107" y="130"/>
                  </a:cubicBezTo>
                  <a:cubicBezTo>
                    <a:pt x="111" y="132"/>
                    <a:pt x="117" y="132"/>
                    <a:pt x="120" y="130"/>
                  </a:cubicBezTo>
                  <a:cubicBezTo>
                    <a:pt x="155" y="111"/>
                    <a:pt x="188" y="91"/>
                    <a:pt x="222" y="72"/>
                  </a:cubicBezTo>
                  <a:cubicBezTo>
                    <a:pt x="229" y="68"/>
                    <a:pt x="233" y="64"/>
                    <a:pt x="230" y="56"/>
                  </a:cubicBezTo>
                  <a:cubicBezTo>
                    <a:pt x="228" y="51"/>
                    <a:pt x="229" y="46"/>
                    <a:pt x="229" y="39"/>
                  </a:cubicBezTo>
                  <a:cubicBezTo>
                    <a:pt x="215" y="47"/>
                    <a:pt x="202" y="54"/>
                    <a:pt x="189" y="62"/>
                  </a:cubicBezTo>
                  <a:cubicBezTo>
                    <a:pt x="166" y="75"/>
                    <a:pt x="144" y="88"/>
                    <a:pt x="122" y="101"/>
                  </a:cubicBezTo>
                  <a:cubicBezTo>
                    <a:pt x="116" y="105"/>
                    <a:pt x="112" y="104"/>
                    <a:pt x="106" y="101"/>
                  </a:cubicBezTo>
                  <a:cubicBezTo>
                    <a:pt x="79" y="85"/>
                    <a:pt x="51" y="69"/>
                    <a:pt x="24" y="54"/>
                  </a:cubicBezTo>
                  <a:cubicBezTo>
                    <a:pt x="22" y="52"/>
                    <a:pt x="19" y="51"/>
                    <a:pt x="15" y="4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DB7E0DF0-BBD3-46FE-8C48-DCD8AD73C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725" y="3925888"/>
              <a:ext cx="485775" cy="1004887"/>
            </a:xfrm>
            <a:custGeom>
              <a:avLst/>
              <a:gdLst>
                <a:gd name="T0" fmla="*/ 0 w 31"/>
                <a:gd name="T1" fmla="*/ 0 h 64"/>
                <a:gd name="T2" fmla="*/ 28 w 31"/>
                <a:gd name="T3" fmla="*/ 17 h 64"/>
                <a:gd name="T4" fmla="*/ 31 w 31"/>
                <a:gd name="T5" fmla="*/ 23 h 64"/>
                <a:gd name="T6" fmla="*/ 31 w 31"/>
                <a:gd name="T7" fmla="*/ 57 h 64"/>
                <a:gd name="T8" fmla="*/ 31 w 31"/>
                <a:gd name="T9" fmla="*/ 64 h 64"/>
                <a:gd name="T10" fmla="*/ 0 w 31"/>
                <a:gd name="T11" fmla="*/ 48 h 64"/>
                <a:gd name="T12" fmla="*/ 0 w 31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64">
                  <a:moveTo>
                    <a:pt x="0" y="0"/>
                  </a:moveTo>
                  <a:cubicBezTo>
                    <a:pt x="10" y="6"/>
                    <a:pt x="19" y="12"/>
                    <a:pt x="28" y="17"/>
                  </a:cubicBezTo>
                  <a:cubicBezTo>
                    <a:pt x="29" y="18"/>
                    <a:pt x="31" y="21"/>
                    <a:pt x="31" y="23"/>
                  </a:cubicBezTo>
                  <a:cubicBezTo>
                    <a:pt x="31" y="34"/>
                    <a:pt x="31" y="46"/>
                    <a:pt x="31" y="57"/>
                  </a:cubicBezTo>
                  <a:cubicBezTo>
                    <a:pt x="31" y="59"/>
                    <a:pt x="31" y="61"/>
                    <a:pt x="31" y="64"/>
                  </a:cubicBezTo>
                  <a:cubicBezTo>
                    <a:pt x="20" y="57"/>
                    <a:pt x="17" y="40"/>
                    <a:pt x="0" y="48"/>
                  </a:cubicBez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55"/>
          <p:cNvSpPr txBox="1">
            <a:spLocks noGrp="1"/>
          </p:cNvSpPr>
          <p:nvPr>
            <p:ph type="subTitle" idx="1"/>
          </p:nvPr>
        </p:nvSpPr>
        <p:spPr>
          <a:xfrm>
            <a:off x="1038848" y="3827368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Heidi Johnson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1957" name="Google Shape;1957;p55"/>
          <p:cNvSpPr txBox="1">
            <a:spLocks noGrp="1"/>
          </p:cNvSpPr>
          <p:nvPr>
            <p:ph type="subTitle" idx="2"/>
          </p:nvPr>
        </p:nvSpPr>
        <p:spPr>
          <a:xfrm>
            <a:off x="1047992" y="4183984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dirty="0">
                <a:solidFill>
                  <a:srgbClr val="45AFF0"/>
                </a:solidFill>
              </a:rPr>
              <a:t>Mars is actually a cold place</a:t>
            </a:r>
            <a:endParaRPr sz="1400" b="0" dirty="0">
              <a:solidFill>
                <a:srgbClr val="45AFF0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400" b="0" dirty="0">
              <a:solidFill>
                <a:srgbClr val="45AFF0"/>
              </a:solidFill>
            </a:endParaRPr>
          </a:p>
        </p:txBody>
      </p:sp>
      <p:sp>
        <p:nvSpPr>
          <p:cNvPr id="1958" name="Google Shape;1958;p55"/>
          <p:cNvSpPr txBox="1">
            <a:spLocks noGrp="1"/>
          </p:cNvSpPr>
          <p:nvPr>
            <p:ph type="subTitle" idx="3"/>
          </p:nvPr>
        </p:nvSpPr>
        <p:spPr>
          <a:xfrm>
            <a:off x="3639406" y="2943357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0091EA"/>
                </a:solidFill>
              </a:rPr>
              <a:t>Susan Bones</a:t>
            </a:r>
            <a:endParaRPr dirty="0">
              <a:solidFill>
                <a:srgbClr val="0091EA"/>
              </a:solidFill>
            </a:endParaRPr>
          </a:p>
        </p:txBody>
      </p:sp>
      <p:sp>
        <p:nvSpPr>
          <p:cNvPr id="1959" name="Google Shape;1959;p55"/>
          <p:cNvSpPr txBox="1">
            <a:spLocks noGrp="1"/>
          </p:cNvSpPr>
          <p:nvPr>
            <p:ph type="subTitle" idx="4"/>
          </p:nvPr>
        </p:nvSpPr>
        <p:spPr>
          <a:xfrm>
            <a:off x="3648550" y="3299973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dirty="0">
                <a:solidFill>
                  <a:srgbClr val="0091EA"/>
                </a:solidFill>
              </a:rPr>
              <a:t>It’s a gas giant and the biggest planet</a:t>
            </a:r>
            <a:endParaRPr sz="1400" b="0" dirty="0">
              <a:solidFill>
                <a:srgbClr val="0091EA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400" b="0" dirty="0">
              <a:solidFill>
                <a:srgbClr val="0091EA"/>
              </a:solidFill>
            </a:endParaRPr>
          </a:p>
        </p:txBody>
      </p:sp>
      <p:sp>
        <p:nvSpPr>
          <p:cNvPr id="1960" name="Google Shape;1960;p55"/>
          <p:cNvSpPr txBox="1">
            <a:spLocks noGrp="1"/>
          </p:cNvSpPr>
          <p:nvPr>
            <p:ph type="subTitle" idx="5"/>
          </p:nvPr>
        </p:nvSpPr>
        <p:spPr>
          <a:xfrm>
            <a:off x="6021767" y="3888347"/>
            <a:ext cx="19935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45AFF0"/>
                </a:solidFill>
              </a:rPr>
              <a:t>Arthur Nielsen</a:t>
            </a:r>
            <a:endParaRPr dirty="0">
              <a:solidFill>
                <a:srgbClr val="45AFF0"/>
              </a:solidFill>
            </a:endParaRPr>
          </a:p>
        </p:txBody>
      </p:sp>
      <p:sp>
        <p:nvSpPr>
          <p:cNvPr id="1961" name="Google Shape;1961;p55"/>
          <p:cNvSpPr txBox="1">
            <a:spLocks noGrp="1"/>
          </p:cNvSpPr>
          <p:nvPr>
            <p:ph type="subTitle" idx="6"/>
          </p:nvPr>
        </p:nvSpPr>
        <p:spPr>
          <a:xfrm>
            <a:off x="6030911" y="4244963"/>
            <a:ext cx="19842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 b="0" dirty="0">
                <a:solidFill>
                  <a:srgbClr val="45AFF0"/>
                </a:solidFill>
              </a:rPr>
              <a:t>Saturn is composed mostly of hydrogen</a:t>
            </a:r>
            <a:endParaRPr sz="1400" b="0" dirty="0">
              <a:solidFill>
                <a:srgbClr val="45AFF0"/>
              </a:solidFill>
            </a:endParaRPr>
          </a:p>
        </p:txBody>
      </p:sp>
      <p:sp>
        <p:nvSpPr>
          <p:cNvPr id="1964" name="Google Shape;1964;p55"/>
          <p:cNvSpPr/>
          <p:nvPr/>
        </p:nvSpPr>
        <p:spPr>
          <a:xfrm>
            <a:off x="3719806" y="1201858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55"/>
          <p:cNvSpPr txBox="1">
            <a:spLocks noGrp="1"/>
          </p:cNvSpPr>
          <p:nvPr>
            <p:ph type="title"/>
          </p:nvPr>
        </p:nvSpPr>
        <p:spPr>
          <a:xfrm>
            <a:off x="713250" y="33336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#PeaceHeroes</a:t>
            </a:r>
            <a:endParaRPr sz="3600" dirty="0"/>
          </a:p>
        </p:txBody>
      </p:sp>
      <p:sp>
        <p:nvSpPr>
          <p:cNvPr id="27" name="Google Shape;1964;p55"/>
          <p:cNvSpPr/>
          <p:nvPr/>
        </p:nvSpPr>
        <p:spPr>
          <a:xfrm>
            <a:off x="6182411" y="1957608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964;p55"/>
          <p:cNvSpPr/>
          <p:nvPr/>
        </p:nvSpPr>
        <p:spPr>
          <a:xfrm>
            <a:off x="1142094" y="1990575"/>
            <a:ext cx="1832700" cy="1832700"/>
          </a:xfrm>
          <a:prstGeom prst="ellipse">
            <a:avLst/>
          </a:prstGeom>
          <a:noFill/>
          <a:ln w="28575" cap="flat" cmpd="sng">
            <a:solidFill>
              <a:srgbClr val="0091E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AFC65B1-DD99-40F8-989F-B673DEECBFF0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8AD8188B-0BEE-4616-B527-1D14F11F93DD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31D58F4B-2941-42EE-A39D-AD7B87D12ECA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6BD58C2-9DD8-412E-9B05-D3EFCC26B99C}"/>
              </a:ext>
            </a:extLst>
          </p:cNvPr>
          <p:cNvGrpSpPr/>
          <p:nvPr/>
        </p:nvGrpSpPr>
        <p:grpSpPr>
          <a:xfrm>
            <a:off x="1472867" y="2343830"/>
            <a:ext cx="1196022" cy="1078594"/>
            <a:chOff x="1570038" y="2481263"/>
            <a:chExt cx="873125" cy="787400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687D45F6-240A-43C8-A60A-7EE01FE79C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0038" y="2481263"/>
              <a:ext cx="796925" cy="787400"/>
            </a:xfrm>
            <a:custGeom>
              <a:avLst/>
              <a:gdLst>
                <a:gd name="T0" fmla="*/ 42 w 209"/>
                <a:gd name="T1" fmla="*/ 206 h 206"/>
                <a:gd name="T2" fmla="*/ 7 w 209"/>
                <a:gd name="T3" fmla="*/ 179 h 206"/>
                <a:gd name="T4" fmla="*/ 19 w 209"/>
                <a:gd name="T5" fmla="*/ 129 h 206"/>
                <a:gd name="T6" fmla="*/ 131 w 209"/>
                <a:gd name="T7" fmla="*/ 17 h 206"/>
                <a:gd name="T8" fmla="*/ 133 w 209"/>
                <a:gd name="T9" fmla="*/ 14 h 206"/>
                <a:gd name="T10" fmla="*/ 154 w 209"/>
                <a:gd name="T11" fmla="*/ 6 h 206"/>
                <a:gd name="T12" fmla="*/ 204 w 209"/>
                <a:gd name="T13" fmla="*/ 57 h 206"/>
                <a:gd name="T14" fmla="*/ 197 w 209"/>
                <a:gd name="T15" fmla="*/ 76 h 206"/>
                <a:gd name="T16" fmla="*/ 187 w 209"/>
                <a:gd name="T17" fmla="*/ 84 h 206"/>
                <a:gd name="T18" fmla="*/ 80 w 209"/>
                <a:gd name="T19" fmla="*/ 191 h 206"/>
                <a:gd name="T20" fmla="*/ 42 w 209"/>
                <a:gd name="T21" fmla="*/ 206 h 206"/>
                <a:gd name="T22" fmla="*/ 185 w 209"/>
                <a:gd name="T23" fmla="*/ 76 h 206"/>
                <a:gd name="T24" fmla="*/ 136 w 209"/>
                <a:gd name="T25" fmla="*/ 28 h 206"/>
                <a:gd name="T26" fmla="*/ 91 w 209"/>
                <a:gd name="T27" fmla="*/ 73 h 206"/>
                <a:gd name="T28" fmla="*/ 137 w 209"/>
                <a:gd name="T29" fmla="*/ 120 h 206"/>
                <a:gd name="T30" fmla="*/ 155 w 209"/>
                <a:gd name="T31" fmla="*/ 103 h 206"/>
                <a:gd name="T32" fmla="*/ 128 w 209"/>
                <a:gd name="T33" fmla="*/ 83 h 206"/>
                <a:gd name="T34" fmla="*/ 139 w 209"/>
                <a:gd name="T35" fmla="*/ 80 h 206"/>
                <a:gd name="T36" fmla="*/ 146 w 209"/>
                <a:gd name="T37" fmla="*/ 86 h 206"/>
                <a:gd name="T38" fmla="*/ 175 w 209"/>
                <a:gd name="T39" fmla="*/ 84 h 206"/>
                <a:gd name="T40" fmla="*/ 185 w 209"/>
                <a:gd name="T41" fmla="*/ 76 h 206"/>
                <a:gd name="T42" fmla="*/ 197 w 209"/>
                <a:gd name="T43" fmla="*/ 66 h 206"/>
                <a:gd name="T44" fmla="*/ 143 w 209"/>
                <a:gd name="T45" fmla="*/ 12 h 206"/>
                <a:gd name="T46" fmla="*/ 197 w 209"/>
                <a:gd name="T47" fmla="*/ 66 h 206"/>
                <a:gd name="T48" fmla="*/ 93 w 209"/>
                <a:gd name="T49" fmla="*/ 114 h 206"/>
                <a:gd name="T50" fmla="*/ 93 w 209"/>
                <a:gd name="T51" fmla="*/ 118 h 206"/>
                <a:gd name="T52" fmla="*/ 125 w 209"/>
                <a:gd name="T53" fmla="*/ 132 h 206"/>
                <a:gd name="T54" fmla="*/ 102 w 209"/>
                <a:gd name="T55" fmla="*/ 115 h 206"/>
                <a:gd name="T56" fmla="*/ 93 w 209"/>
                <a:gd name="T57" fmla="*/ 114 h 206"/>
                <a:gd name="T58" fmla="*/ 57 w 209"/>
                <a:gd name="T59" fmla="*/ 150 h 206"/>
                <a:gd name="T60" fmla="*/ 90 w 209"/>
                <a:gd name="T61" fmla="*/ 168 h 206"/>
                <a:gd name="T62" fmla="*/ 66 w 209"/>
                <a:gd name="T63" fmla="*/ 151 h 206"/>
                <a:gd name="T64" fmla="*/ 57 w 209"/>
                <a:gd name="T65" fmla="*/ 15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206">
                  <a:moveTo>
                    <a:pt x="42" y="206"/>
                  </a:moveTo>
                  <a:cubicBezTo>
                    <a:pt x="29" y="206"/>
                    <a:pt x="12" y="194"/>
                    <a:pt x="7" y="179"/>
                  </a:cubicBezTo>
                  <a:cubicBezTo>
                    <a:pt x="0" y="160"/>
                    <a:pt x="5" y="142"/>
                    <a:pt x="19" y="129"/>
                  </a:cubicBezTo>
                  <a:cubicBezTo>
                    <a:pt x="56" y="92"/>
                    <a:pt x="93" y="54"/>
                    <a:pt x="131" y="17"/>
                  </a:cubicBezTo>
                  <a:cubicBezTo>
                    <a:pt x="132" y="16"/>
                    <a:pt x="132" y="15"/>
                    <a:pt x="133" y="14"/>
                  </a:cubicBezTo>
                  <a:cubicBezTo>
                    <a:pt x="139" y="2"/>
                    <a:pt x="143" y="0"/>
                    <a:pt x="154" y="6"/>
                  </a:cubicBezTo>
                  <a:cubicBezTo>
                    <a:pt x="176" y="18"/>
                    <a:pt x="193" y="34"/>
                    <a:pt x="204" y="57"/>
                  </a:cubicBezTo>
                  <a:cubicBezTo>
                    <a:pt x="209" y="67"/>
                    <a:pt x="207" y="71"/>
                    <a:pt x="197" y="76"/>
                  </a:cubicBezTo>
                  <a:cubicBezTo>
                    <a:pt x="193" y="78"/>
                    <a:pt x="190" y="81"/>
                    <a:pt x="187" y="84"/>
                  </a:cubicBezTo>
                  <a:cubicBezTo>
                    <a:pt x="151" y="120"/>
                    <a:pt x="115" y="156"/>
                    <a:pt x="80" y="191"/>
                  </a:cubicBezTo>
                  <a:cubicBezTo>
                    <a:pt x="70" y="201"/>
                    <a:pt x="59" y="206"/>
                    <a:pt x="42" y="206"/>
                  </a:cubicBezTo>
                  <a:close/>
                  <a:moveTo>
                    <a:pt x="185" y="76"/>
                  </a:moveTo>
                  <a:cubicBezTo>
                    <a:pt x="167" y="58"/>
                    <a:pt x="151" y="42"/>
                    <a:pt x="136" y="28"/>
                  </a:cubicBezTo>
                  <a:cubicBezTo>
                    <a:pt x="122" y="42"/>
                    <a:pt x="106" y="58"/>
                    <a:pt x="91" y="73"/>
                  </a:cubicBezTo>
                  <a:cubicBezTo>
                    <a:pt x="111" y="83"/>
                    <a:pt x="126" y="100"/>
                    <a:pt x="137" y="120"/>
                  </a:cubicBezTo>
                  <a:cubicBezTo>
                    <a:pt x="144" y="114"/>
                    <a:pt x="149" y="109"/>
                    <a:pt x="155" y="103"/>
                  </a:cubicBezTo>
                  <a:cubicBezTo>
                    <a:pt x="146" y="96"/>
                    <a:pt x="137" y="89"/>
                    <a:pt x="128" y="83"/>
                  </a:cubicBezTo>
                  <a:cubicBezTo>
                    <a:pt x="131" y="76"/>
                    <a:pt x="134" y="75"/>
                    <a:pt x="139" y="80"/>
                  </a:cubicBezTo>
                  <a:cubicBezTo>
                    <a:pt x="141" y="82"/>
                    <a:pt x="144" y="84"/>
                    <a:pt x="146" y="86"/>
                  </a:cubicBezTo>
                  <a:cubicBezTo>
                    <a:pt x="161" y="97"/>
                    <a:pt x="161" y="97"/>
                    <a:pt x="175" y="84"/>
                  </a:cubicBezTo>
                  <a:cubicBezTo>
                    <a:pt x="178" y="81"/>
                    <a:pt x="182" y="78"/>
                    <a:pt x="185" y="76"/>
                  </a:cubicBezTo>
                  <a:close/>
                  <a:moveTo>
                    <a:pt x="197" y="66"/>
                  </a:moveTo>
                  <a:cubicBezTo>
                    <a:pt x="193" y="46"/>
                    <a:pt x="161" y="15"/>
                    <a:pt x="143" y="12"/>
                  </a:cubicBezTo>
                  <a:cubicBezTo>
                    <a:pt x="146" y="30"/>
                    <a:pt x="177" y="62"/>
                    <a:pt x="197" y="66"/>
                  </a:cubicBezTo>
                  <a:close/>
                  <a:moveTo>
                    <a:pt x="93" y="114"/>
                  </a:moveTo>
                  <a:cubicBezTo>
                    <a:pt x="93" y="116"/>
                    <a:pt x="93" y="117"/>
                    <a:pt x="93" y="118"/>
                  </a:cubicBezTo>
                  <a:cubicBezTo>
                    <a:pt x="108" y="135"/>
                    <a:pt x="120" y="140"/>
                    <a:pt x="125" y="132"/>
                  </a:cubicBezTo>
                  <a:cubicBezTo>
                    <a:pt x="118" y="126"/>
                    <a:pt x="110" y="120"/>
                    <a:pt x="102" y="115"/>
                  </a:cubicBezTo>
                  <a:cubicBezTo>
                    <a:pt x="100" y="114"/>
                    <a:pt x="96" y="115"/>
                    <a:pt x="93" y="114"/>
                  </a:cubicBezTo>
                  <a:close/>
                  <a:moveTo>
                    <a:pt x="57" y="150"/>
                  </a:moveTo>
                  <a:cubicBezTo>
                    <a:pt x="70" y="170"/>
                    <a:pt x="84" y="176"/>
                    <a:pt x="90" y="168"/>
                  </a:cubicBezTo>
                  <a:cubicBezTo>
                    <a:pt x="82" y="162"/>
                    <a:pt x="74" y="156"/>
                    <a:pt x="66" y="151"/>
                  </a:cubicBezTo>
                  <a:cubicBezTo>
                    <a:pt x="64" y="150"/>
                    <a:pt x="60" y="150"/>
                    <a:pt x="57" y="15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37A4E5C-D48B-439F-871C-B1BDAA66FE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9963" y="2863851"/>
              <a:ext cx="203200" cy="263525"/>
            </a:xfrm>
            <a:custGeom>
              <a:avLst/>
              <a:gdLst>
                <a:gd name="T0" fmla="*/ 53 w 53"/>
                <a:gd name="T1" fmla="*/ 41 h 69"/>
                <a:gd name="T2" fmla="*/ 39 w 53"/>
                <a:gd name="T3" fmla="*/ 65 h 69"/>
                <a:gd name="T4" fmla="*/ 10 w 53"/>
                <a:gd name="T5" fmla="*/ 61 h 69"/>
                <a:gd name="T6" fmla="*/ 4 w 53"/>
                <a:gd name="T7" fmla="*/ 35 h 69"/>
                <a:gd name="T8" fmla="*/ 24 w 53"/>
                <a:gd name="T9" fmla="*/ 1 h 69"/>
                <a:gd name="T10" fmla="*/ 30 w 53"/>
                <a:gd name="T11" fmla="*/ 1 h 69"/>
                <a:gd name="T12" fmla="*/ 51 w 53"/>
                <a:gd name="T13" fmla="*/ 34 h 69"/>
                <a:gd name="T14" fmla="*/ 53 w 53"/>
                <a:gd name="T15" fmla="*/ 41 h 69"/>
                <a:gd name="T16" fmla="*/ 15 w 53"/>
                <a:gd name="T17" fmla="*/ 53 h 69"/>
                <a:gd name="T18" fmla="*/ 20 w 53"/>
                <a:gd name="T19" fmla="*/ 30 h 69"/>
                <a:gd name="T20" fmla="*/ 15 w 53"/>
                <a:gd name="T21" fmla="*/ 28 h 69"/>
                <a:gd name="T22" fmla="*/ 15 w 53"/>
                <a:gd name="T23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69">
                  <a:moveTo>
                    <a:pt x="53" y="41"/>
                  </a:moveTo>
                  <a:cubicBezTo>
                    <a:pt x="53" y="53"/>
                    <a:pt x="48" y="61"/>
                    <a:pt x="39" y="65"/>
                  </a:cubicBezTo>
                  <a:cubicBezTo>
                    <a:pt x="29" y="69"/>
                    <a:pt x="19" y="68"/>
                    <a:pt x="10" y="61"/>
                  </a:cubicBezTo>
                  <a:cubicBezTo>
                    <a:pt x="2" y="54"/>
                    <a:pt x="0" y="44"/>
                    <a:pt x="4" y="35"/>
                  </a:cubicBezTo>
                  <a:cubicBezTo>
                    <a:pt x="9" y="23"/>
                    <a:pt x="17" y="12"/>
                    <a:pt x="24" y="1"/>
                  </a:cubicBezTo>
                  <a:cubicBezTo>
                    <a:pt x="25" y="0"/>
                    <a:pt x="29" y="0"/>
                    <a:pt x="30" y="1"/>
                  </a:cubicBezTo>
                  <a:cubicBezTo>
                    <a:pt x="37" y="12"/>
                    <a:pt x="45" y="23"/>
                    <a:pt x="51" y="34"/>
                  </a:cubicBezTo>
                  <a:cubicBezTo>
                    <a:pt x="53" y="36"/>
                    <a:pt x="53" y="40"/>
                    <a:pt x="53" y="41"/>
                  </a:cubicBezTo>
                  <a:close/>
                  <a:moveTo>
                    <a:pt x="15" y="53"/>
                  </a:moveTo>
                  <a:cubicBezTo>
                    <a:pt x="17" y="45"/>
                    <a:pt x="19" y="37"/>
                    <a:pt x="20" y="30"/>
                  </a:cubicBezTo>
                  <a:cubicBezTo>
                    <a:pt x="20" y="29"/>
                    <a:pt x="17" y="27"/>
                    <a:pt x="15" y="28"/>
                  </a:cubicBezTo>
                  <a:cubicBezTo>
                    <a:pt x="9" y="31"/>
                    <a:pt x="8" y="47"/>
                    <a:pt x="15" y="5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" name="Freeform 9">
            <a:extLst>
              <a:ext uri="{FF2B5EF4-FFF2-40B4-BE49-F238E27FC236}">
                <a16:creationId xmlns:a16="http://schemas.microsoft.com/office/drawing/2014/main" id="{2C073BED-5859-44A2-A5AB-8CCA82D31A78}"/>
              </a:ext>
            </a:extLst>
          </p:cNvPr>
          <p:cNvSpPr>
            <a:spLocks noEditPoints="1"/>
          </p:cNvSpPr>
          <p:nvPr/>
        </p:nvSpPr>
        <p:spPr bwMode="auto">
          <a:xfrm>
            <a:off x="4219575" y="1568450"/>
            <a:ext cx="876300" cy="922338"/>
          </a:xfrm>
          <a:custGeom>
            <a:avLst/>
            <a:gdLst>
              <a:gd name="T0" fmla="*/ 75 w 159"/>
              <a:gd name="T1" fmla="*/ 168 h 168"/>
              <a:gd name="T2" fmla="*/ 46 w 159"/>
              <a:gd name="T3" fmla="*/ 168 h 168"/>
              <a:gd name="T4" fmla="*/ 34 w 159"/>
              <a:gd name="T5" fmla="*/ 159 h 168"/>
              <a:gd name="T6" fmla="*/ 14 w 159"/>
              <a:gd name="T7" fmla="*/ 108 h 168"/>
              <a:gd name="T8" fmla="*/ 20 w 159"/>
              <a:gd name="T9" fmla="*/ 32 h 168"/>
              <a:gd name="T10" fmla="*/ 94 w 159"/>
              <a:gd name="T11" fmla="*/ 7 h 168"/>
              <a:gd name="T12" fmla="*/ 137 w 159"/>
              <a:gd name="T13" fmla="*/ 107 h 168"/>
              <a:gd name="T14" fmla="*/ 117 w 159"/>
              <a:gd name="T15" fmla="*/ 157 h 168"/>
              <a:gd name="T16" fmla="*/ 105 w 159"/>
              <a:gd name="T17" fmla="*/ 168 h 168"/>
              <a:gd name="T18" fmla="*/ 75 w 159"/>
              <a:gd name="T19" fmla="*/ 168 h 168"/>
              <a:gd name="T20" fmla="*/ 75 w 159"/>
              <a:gd name="T21" fmla="*/ 168 h 168"/>
              <a:gd name="T22" fmla="*/ 47 w 159"/>
              <a:gd name="T23" fmla="*/ 159 h 168"/>
              <a:gd name="T24" fmla="*/ 100 w 159"/>
              <a:gd name="T25" fmla="*/ 159 h 168"/>
              <a:gd name="T26" fmla="*/ 103 w 159"/>
              <a:gd name="T27" fmla="*/ 159 h 168"/>
              <a:gd name="T28" fmla="*/ 109 w 159"/>
              <a:gd name="T29" fmla="*/ 152 h 168"/>
              <a:gd name="T30" fmla="*/ 125 w 159"/>
              <a:gd name="T31" fmla="*/ 113 h 168"/>
              <a:gd name="T32" fmla="*/ 134 w 159"/>
              <a:gd name="T33" fmla="*/ 57 h 168"/>
              <a:gd name="T34" fmla="*/ 79 w 159"/>
              <a:gd name="T35" fmla="*/ 13 h 168"/>
              <a:gd name="T36" fmla="*/ 16 w 159"/>
              <a:gd name="T37" fmla="*/ 54 h 168"/>
              <a:gd name="T38" fmla="*/ 27 w 159"/>
              <a:gd name="T39" fmla="*/ 116 h 168"/>
              <a:gd name="T40" fmla="*/ 47 w 159"/>
              <a:gd name="T41" fmla="*/ 159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9" h="168">
                <a:moveTo>
                  <a:pt x="75" y="168"/>
                </a:moveTo>
                <a:cubicBezTo>
                  <a:pt x="65" y="168"/>
                  <a:pt x="56" y="168"/>
                  <a:pt x="46" y="168"/>
                </a:cubicBezTo>
                <a:cubicBezTo>
                  <a:pt x="40" y="168"/>
                  <a:pt x="34" y="165"/>
                  <a:pt x="34" y="159"/>
                </a:cubicBezTo>
                <a:cubicBezTo>
                  <a:pt x="33" y="140"/>
                  <a:pt x="23" y="124"/>
                  <a:pt x="14" y="108"/>
                </a:cubicBezTo>
                <a:cubicBezTo>
                  <a:pt x="0" y="82"/>
                  <a:pt x="2" y="56"/>
                  <a:pt x="20" y="32"/>
                </a:cubicBezTo>
                <a:cubicBezTo>
                  <a:pt x="38" y="8"/>
                  <a:pt x="64" y="0"/>
                  <a:pt x="94" y="7"/>
                </a:cubicBezTo>
                <a:cubicBezTo>
                  <a:pt x="138" y="17"/>
                  <a:pt x="159" y="68"/>
                  <a:pt x="137" y="107"/>
                </a:cubicBezTo>
                <a:cubicBezTo>
                  <a:pt x="128" y="123"/>
                  <a:pt x="117" y="138"/>
                  <a:pt x="117" y="157"/>
                </a:cubicBezTo>
                <a:cubicBezTo>
                  <a:pt x="117" y="164"/>
                  <a:pt x="112" y="168"/>
                  <a:pt x="105" y="168"/>
                </a:cubicBezTo>
                <a:cubicBezTo>
                  <a:pt x="95" y="168"/>
                  <a:pt x="85" y="168"/>
                  <a:pt x="75" y="168"/>
                </a:cubicBezTo>
                <a:cubicBezTo>
                  <a:pt x="75" y="168"/>
                  <a:pt x="75" y="168"/>
                  <a:pt x="75" y="168"/>
                </a:cubicBezTo>
                <a:close/>
                <a:moveTo>
                  <a:pt x="47" y="159"/>
                </a:moveTo>
                <a:cubicBezTo>
                  <a:pt x="63" y="159"/>
                  <a:pt x="81" y="159"/>
                  <a:pt x="100" y="159"/>
                </a:cubicBezTo>
                <a:cubicBezTo>
                  <a:pt x="101" y="159"/>
                  <a:pt x="102" y="160"/>
                  <a:pt x="103" y="159"/>
                </a:cubicBezTo>
                <a:cubicBezTo>
                  <a:pt x="105" y="157"/>
                  <a:pt x="108" y="155"/>
                  <a:pt x="109" y="152"/>
                </a:cubicBezTo>
                <a:cubicBezTo>
                  <a:pt x="114" y="139"/>
                  <a:pt x="118" y="125"/>
                  <a:pt x="125" y="113"/>
                </a:cubicBezTo>
                <a:cubicBezTo>
                  <a:pt x="134" y="95"/>
                  <a:pt x="141" y="78"/>
                  <a:pt x="134" y="57"/>
                </a:cubicBezTo>
                <a:cubicBezTo>
                  <a:pt x="126" y="31"/>
                  <a:pt x="106" y="14"/>
                  <a:pt x="79" y="13"/>
                </a:cubicBezTo>
                <a:cubicBezTo>
                  <a:pt x="51" y="13"/>
                  <a:pt x="25" y="29"/>
                  <a:pt x="16" y="54"/>
                </a:cubicBezTo>
                <a:cubicBezTo>
                  <a:pt x="9" y="76"/>
                  <a:pt x="16" y="96"/>
                  <a:pt x="27" y="116"/>
                </a:cubicBezTo>
                <a:cubicBezTo>
                  <a:pt x="34" y="129"/>
                  <a:pt x="39" y="142"/>
                  <a:pt x="47" y="15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22D93E90-A07B-46B2-88B5-C67D62817651}"/>
              </a:ext>
            </a:extLst>
          </p:cNvPr>
          <p:cNvSpPr>
            <a:spLocks/>
          </p:cNvSpPr>
          <p:nvPr/>
        </p:nvSpPr>
        <p:spPr bwMode="auto">
          <a:xfrm>
            <a:off x="4121150" y="1452563"/>
            <a:ext cx="1057275" cy="522288"/>
          </a:xfrm>
          <a:custGeom>
            <a:avLst/>
            <a:gdLst>
              <a:gd name="T0" fmla="*/ 0 w 192"/>
              <a:gd name="T1" fmla="*/ 85 h 95"/>
              <a:gd name="T2" fmla="*/ 84 w 192"/>
              <a:gd name="T3" fmla="*/ 3 h 95"/>
              <a:gd name="T4" fmla="*/ 185 w 192"/>
              <a:gd name="T5" fmla="*/ 71 h 95"/>
              <a:gd name="T6" fmla="*/ 190 w 192"/>
              <a:gd name="T7" fmla="*/ 80 h 95"/>
              <a:gd name="T8" fmla="*/ 190 w 192"/>
              <a:gd name="T9" fmla="*/ 92 h 95"/>
              <a:gd name="T10" fmla="*/ 180 w 192"/>
              <a:gd name="T11" fmla="*/ 93 h 95"/>
              <a:gd name="T12" fmla="*/ 175 w 192"/>
              <a:gd name="T13" fmla="*/ 83 h 95"/>
              <a:gd name="T14" fmla="*/ 174 w 192"/>
              <a:gd name="T15" fmla="*/ 67 h 95"/>
              <a:gd name="T16" fmla="*/ 101 w 192"/>
              <a:gd name="T17" fmla="*/ 11 h 95"/>
              <a:gd name="T18" fmla="*/ 20 w 192"/>
              <a:gd name="T19" fmla="*/ 52 h 95"/>
              <a:gd name="T20" fmla="*/ 9 w 192"/>
              <a:gd name="T21" fmla="*/ 80 h 95"/>
              <a:gd name="T22" fmla="*/ 2 w 192"/>
              <a:gd name="T23" fmla="*/ 87 h 95"/>
              <a:gd name="T24" fmla="*/ 0 w 192"/>
              <a:gd name="T25" fmla="*/ 8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92" h="95">
                <a:moveTo>
                  <a:pt x="0" y="85"/>
                </a:moveTo>
                <a:cubicBezTo>
                  <a:pt x="2" y="44"/>
                  <a:pt x="42" y="5"/>
                  <a:pt x="84" y="3"/>
                </a:cubicBezTo>
                <a:cubicBezTo>
                  <a:pt x="132" y="0"/>
                  <a:pt x="170" y="25"/>
                  <a:pt x="185" y="71"/>
                </a:cubicBezTo>
                <a:cubicBezTo>
                  <a:pt x="186" y="74"/>
                  <a:pt x="189" y="77"/>
                  <a:pt x="190" y="80"/>
                </a:cubicBezTo>
                <a:cubicBezTo>
                  <a:pt x="191" y="84"/>
                  <a:pt x="192" y="89"/>
                  <a:pt x="190" y="92"/>
                </a:cubicBezTo>
                <a:cubicBezTo>
                  <a:pt x="189" y="94"/>
                  <a:pt x="182" y="95"/>
                  <a:pt x="180" y="93"/>
                </a:cubicBezTo>
                <a:cubicBezTo>
                  <a:pt x="177" y="91"/>
                  <a:pt x="175" y="86"/>
                  <a:pt x="175" y="83"/>
                </a:cubicBezTo>
                <a:cubicBezTo>
                  <a:pt x="174" y="77"/>
                  <a:pt x="176" y="72"/>
                  <a:pt x="174" y="67"/>
                </a:cubicBezTo>
                <a:cubicBezTo>
                  <a:pt x="161" y="34"/>
                  <a:pt x="136" y="15"/>
                  <a:pt x="101" y="11"/>
                </a:cubicBezTo>
                <a:cubicBezTo>
                  <a:pt x="66" y="8"/>
                  <a:pt x="39" y="23"/>
                  <a:pt x="20" y="52"/>
                </a:cubicBezTo>
                <a:cubicBezTo>
                  <a:pt x="15" y="60"/>
                  <a:pt x="13" y="71"/>
                  <a:pt x="9" y="80"/>
                </a:cubicBezTo>
                <a:cubicBezTo>
                  <a:pt x="7" y="83"/>
                  <a:pt x="5" y="85"/>
                  <a:pt x="2" y="87"/>
                </a:cubicBezTo>
                <a:cubicBezTo>
                  <a:pt x="2" y="86"/>
                  <a:pt x="1" y="86"/>
                  <a:pt x="0" y="8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DBB8404E-59E6-4206-BC93-E3303D9B482A}"/>
              </a:ext>
            </a:extLst>
          </p:cNvPr>
          <p:cNvSpPr>
            <a:spLocks/>
          </p:cNvSpPr>
          <p:nvPr/>
        </p:nvSpPr>
        <p:spPr bwMode="auto">
          <a:xfrm>
            <a:off x="4446588" y="2600325"/>
            <a:ext cx="385763" cy="180975"/>
          </a:xfrm>
          <a:custGeom>
            <a:avLst/>
            <a:gdLst>
              <a:gd name="T0" fmla="*/ 0 w 70"/>
              <a:gd name="T1" fmla="*/ 1 h 33"/>
              <a:gd name="T2" fmla="*/ 10 w 70"/>
              <a:gd name="T3" fmla="*/ 0 h 33"/>
              <a:gd name="T4" fmla="*/ 61 w 70"/>
              <a:gd name="T5" fmla="*/ 0 h 33"/>
              <a:gd name="T6" fmla="*/ 68 w 70"/>
              <a:gd name="T7" fmla="*/ 7 h 33"/>
              <a:gd name="T8" fmla="*/ 27 w 70"/>
              <a:gd name="T9" fmla="*/ 30 h 33"/>
              <a:gd name="T10" fmla="*/ 0 w 70"/>
              <a:gd name="T11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33">
                <a:moveTo>
                  <a:pt x="0" y="1"/>
                </a:moveTo>
                <a:cubicBezTo>
                  <a:pt x="4" y="0"/>
                  <a:pt x="7" y="0"/>
                  <a:pt x="10" y="0"/>
                </a:cubicBezTo>
                <a:cubicBezTo>
                  <a:pt x="27" y="0"/>
                  <a:pt x="44" y="0"/>
                  <a:pt x="61" y="0"/>
                </a:cubicBezTo>
                <a:cubicBezTo>
                  <a:pt x="66" y="0"/>
                  <a:pt x="70" y="0"/>
                  <a:pt x="68" y="7"/>
                </a:cubicBezTo>
                <a:cubicBezTo>
                  <a:pt x="62" y="22"/>
                  <a:pt x="42" y="33"/>
                  <a:pt x="27" y="30"/>
                </a:cubicBezTo>
                <a:cubicBezTo>
                  <a:pt x="17" y="28"/>
                  <a:pt x="3" y="13"/>
                  <a:pt x="0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99B97E6B-1900-406B-9D32-B1686629F328}"/>
              </a:ext>
            </a:extLst>
          </p:cNvPr>
          <p:cNvSpPr>
            <a:spLocks/>
          </p:cNvSpPr>
          <p:nvPr/>
        </p:nvSpPr>
        <p:spPr bwMode="auto">
          <a:xfrm>
            <a:off x="4098925" y="1997075"/>
            <a:ext cx="220663" cy="388938"/>
          </a:xfrm>
          <a:custGeom>
            <a:avLst/>
            <a:gdLst>
              <a:gd name="T0" fmla="*/ 36 w 40"/>
              <a:gd name="T1" fmla="*/ 71 h 71"/>
              <a:gd name="T2" fmla="*/ 7 w 40"/>
              <a:gd name="T3" fmla="*/ 27 h 71"/>
              <a:gd name="T4" fmla="*/ 1 w 40"/>
              <a:gd name="T5" fmla="*/ 15 h 71"/>
              <a:gd name="T6" fmla="*/ 1 w 40"/>
              <a:gd name="T7" fmla="*/ 3 h 71"/>
              <a:gd name="T8" fmla="*/ 11 w 40"/>
              <a:gd name="T9" fmla="*/ 2 h 71"/>
              <a:gd name="T10" fmla="*/ 15 w 40"/>
              <a:gd name="T11" fmla="*/ 14 h 71"/>
              <a:gd name="T12" fmla="*/ 20 w 40"/>
              <a:gd name="T13" fmla="*/ 37 h 71"/>
              <a:gd name="T14" fmla="*/ 34 w 40"/>
              <a:gd name="T15" fmla="*/ 57 h 71"/>
              <a:gd name="T16" fmla="*/ 40 w 40"/>
              <a:gd name="T17" fmla="*/ 69 h 71"/>
              <a:gd name="T18" fmla="*/ 36 w 40"/>
              <a:gd name="T19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71">
                <a:moveTo>
                  <a:pt x="36" y="71"/>
                </a:moveTo>
                <a:cubicBezTo>
                  <a:pt x="22" y="59"/>
                  <a:pt x="13" y="44"/>
                  <a:pt x="7" y="27"/>
                </a:cubicBezTo>
                <a:cubicBezTo>
                  <a:pt x="5" y="23"/>
                  <a:pt x="2" y="20"/>
                  <a:pt x="1" y="15"/>
                </a:cubicBezTo>
                <a:cubicBezTo>
                  <a:pt x="0" y="11"/>
                  <a:pt x="0" y="6"/>
                  <a:pt x="1" y="3"/>
                </a:cubicBezTo>
                <a:cubicBezTo>
                  <a:pt x="2" y="1"/>
                  <a:pt x="10" y="0"/>
                  <a:pt x="11" y="2"/>
                </a:cubicBezTo>
                <a:cubicBezTo>
                  <a:pt x="14" y="5"/>
                  <a:pt x="14" y="9"/>
                  <a:pt x="15" y="14"/>
                </a:cubicBezTo>
                <a:cubicBezTo>
                  <a:pt x="16" y="22"/>
                  <a:pt x="17" y="30"/>
                  <a:pt x="20" y="37"/>
                </a:cubicBezTo>
                <a:cubicBezTo>
                  <a:pt x="23" y="44"/>
                  <a:pt x="30" y="50"/>
                  <a:pt x="34" y="57"/>
                </a:cubicBezTo>
                <a:cubicBezTo>
                  <a:pt x="36" y="60"/>
                  <a:pt x="38" y="65"/>
                  <a:pt x="40" y="69"/>
                </a:cubicBezTo>
                <a:cubicBezTo>
                  <a:pt x="38" y="69"/>
                  <a:pt x="37" y="70"/>
                  <a:pt x="36" y="7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DCAA2FE0-CFB7-4FB8-8735-4A0B3488D4C6}"/>
              </a:ext>
            </a:extLst>
          </p:cNvPr>
          <p:cNvSpPr>
            <a:spLocks/>
          </p:cNvSpPr>
          <p:nvPr/>
        </p:nvSpPr>
        <p:spPr bwMode="auto">
          <a:xfrm>
            <a:off x="4435475" y="2517775"/>
            <a:ext cx="412750" cy="49213"/>
          </a:xfrm>
          <a:custGeom>
            <a:avLst/>
            <a:gdLst>
              <a:gd name="T0" fmla="*/ 37 w 75"/>
              <a:gd name="T1" fmla="*/ 9 h 9"/>
              <a:gd name="T2" fmla="*/ 7 w 75"/>
              <a:gd name="T3" fmla="*/ 9 h 9"/>
              <a:gd name="T4" fmla="*/ 0 w 75"/>
              <a:gd name="T5" fmla="*/ 5 h 9"/>
              <a:gd name="T6" fmla="*/ 7 w 75"/>
              <a:gd name="T7" fmla="*/ 1 h 9"/>
              <a:gd name="T8" fmla="*/ 68 w 75"/>
              <a:gd name="T9" fmla="*/ 1 h 9"/>
              <a:gd name="T10" fmla="*/ 75 w 75"/>
              <a:gd name="T11" fmla="*/ 4 h 9"/>
              <a:gd name="T12" fmla="*/ 67 w 75"/>
              <a:gd name="T13" fmla="*/ 9 h 9"/>
              <a:gd name="T14" fmla="*/ 37 w 75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" h="9">
                <a:moveTo>
                  <a:pt x="37" y="9"/>
                </a:moveTo>
                <a:cubicBezTo>
                  <a:pt x="27" y="9"/>
                  <a:pt x="17" y="9"/>
                  <a:pt x="7" y="9"/>
                </a:cubicBezTo>
                <a:cubicBezTo>
                  <a:pt x="5" y="9"/>
                  <a:pt x="2" y="6"/>
                  <a:pt x="0" y="5"/>
                </a:cubicBezTo>
                <a:cubicBezTo>
                  <a:pt x="2" y="3"/>
                  <a:pt x="4" y="1"/>
                  <a:pt x="7" y="1"/>
                </a:cubicBezTo>
                <a:cubicBezTo>
                  <a:pt x="27" y="0"/>
                  <a:pt x="47" y="0"/>
                  <a:pt x="68" y="1"/>
                </a:cubicBezTo>
                <a:cubicBezTo>
                  <a:pt x="70" y="1"/>
                  <a:pt x="72" y="3"/>
                  <a:pt x="75" y="4"/>
                </a:cubicBezTo>
                <a:cubicBezTo>
                  <a:pt x="72" y="6"/>
                  <a:pt x="70" y="9"/>
                  <a:pt x="67" y="9"/>
                </a:cubicBezTo>
                <a:cubicBezTo>
                  <a:pt x="57" y="9"/>
                  <a:pt x="47" y="9"/>
                  <a:pt x="37" y="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39D91228-EBE3-4D10-9040-3E1952FF0096}"/>
              </a:ext>
            </a:extLst>
          </p:cNvPr>
          <p:cNvSpPr>
            <a:spLocks/>
          </p:cNvSpPr>
          <p:nvPr/>
        </p:nvSpPr>
        <p:spPr bwMode="auto">
          <a:xfrm>
            <a:off x="4953000" y="2051050"/>
            <a:ext cx="198438" cy="334963"/>
          </a:xfrm>
          <a:custGeom>
            <a:avLst/>
            <a:gdLst>
              <a:gd name="T0" fmla="*/ 0 w 36"/>
              <a:gd name="T1" fmla="*/ 59 h 61"/>
              <a:gd name="T2" fmla="*/ 7 w 36"/>
              <a:gd name="T3" fmla="*/ 46 h 61"/>
              <a:gd name="T4" fmla="*/ 27 w 36"/>
              <a:gd name="T5" fmla="*/ 7 h 61"/>
              <a:gd name="T6" fmla="*/ 33 w 36"/>
              <a:gd name="T7" fmla="*/ 0 h 61"/>
              <a:gd name="T8" fmla="*/ 3 w 36"/>
              <a:gd name="T9" fmla="*/ 61 h 61"/>
              <a:gd name="T10" fmla="*/ 0 w 36"/>
              <a:gd name="T11" fmla="*/ 59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61">
                <a:moveTo>
                  <a:pt x="0" y="59"/>
                </a:moveTo>
                <a:cubicBezTo>
                  <a:pt x="2" y="54"/>
                  <a:pt x="4" y="49"/>
                  <a:pt x="7" y="46"/>
                </a:cubicBezTo>
                <a:cubicBezTo>
                  <a:pt x="16" y="34"/>
                  <a:pt x="25" y="22"/>
                  <a:pt x="27" y="7"/>
                </a:cubicBezTo>
                <a:cubicBezTo>
                  <a:pt x="27" y="4"/>
                  <a:pt x="30" y="2"/>
                  <a:pt x="33" y="0"/>
                </a:cubicBezTo>
                <a:cubicBezTo>
                  <a:pt x="36" y="19"/>
                  <a:pt x="22" y="47"/>
                  <a:pt x="3" y="61"/>
                </a:cubicBezTo>
                <a:cubicBezTo>
                  <a:pt x="2" y="60"/>
                  <a:pt x="1" y="60"/>
                  <a:pt x="0" y="5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656B611B-1C47-4DD3-9ED2-0E4E4460F5C2}"/>
              </a:ext>
            </a:extLst>
          </p:cNvPr>
          <p:cNvSpPr>
            <a:spLocks/>
          </p:cNvSpPr>
          <p:nvPr/>
        </p:nvSpPr>
        <p:spPr bwMode="auto">
          <a:xfrm>
            <a:off x="4379913" y="1733550"/>
            <a:ext cx="292100" cy="295275"/>
          </a:xfrm>
          <a:custGeom>
            <a:avLst/>
            <a:gdLst>
              <a:gd name="T0" fmla="*/ 0 w 53"/>
              <a:gd name="T1" fmla="*/ 49 h 54"/>
              <a:gd name="T2" fmla="*/ 45 w 53"/>
              <a:gd name="T3" fmla="*/ 1 h 54"/>
              <a:gd name="T4" fmla="*/ 53 w 53"/>
              <a:gd name="T5" fmla="*/ 4 h 54"/>
              <a:gd name="T6" fmla="*/ 46 w 53"/>
              <a:gd name="T7" fmla="*/ 9 h 54"/>
              <a:gd name="T8" fmla="*/ 7 w 53"/>
              <a:gd name="T9" fmla="*/ 48 h 54"/>
              <a:gd name="T10" fmla="*/ 3 w 53"/>
              <a:gd name="T11" fmla="*/ 54 h 54"/>
              <a:gd name="T12" fmla="*/ 0 w 53"/>
              <a:gd name="T13" fmla="*/ 49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54">
                <a:moveTo>
                  <a:pt x="0" y="49"/>
                </a:moveTo>
                <a:cubicBezTo>
                  <a:pt x="0" y="23"/>
                  <a:pt x="21" y="1"/>
                  <a:pt x="45" y="1"/>
                </a:cubicBezTo>
                <a:cubicBezTo>
                  <a:pt x="48" y="0"/>
                  <a:pt x="50" y="3"/>
                  <a:pt x="53" y="4"/>
                </a:cubicBezTo>
                <a:cubicBezTo>
                  <a:pt x="51" y="6"/>
                  <a:pt x="48" y="9"/>
                  <a:pt x="46" y="9"/>
                </a:cubicBezTo>
                <a:cubicBezTo>
                  <a:pt x="23" y="13"/>
                  <a:pt x="11" y="24"/>
                  <a:pt x="7" y="48"/>
                </a:cubicBezTo>
                <a:cubicBezTo>
                  <a:pt x="7" y="50"/>
                  <a:pt x="4" y="52"/>
                  <a:pt x="3" y="54"/>
                </a:cubicBezTo>
                <a:cubicBezTo>
                  <a:pt x="1" y="52"/>
                  <a:pt x="0" y="50"/>
                  <a:pt x="0" y="4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944AF14E-0CC5-495F-9B62-ECFF6BFD03C2}"/>
              </a:ext>
            </a:extLst>
          </p:cNvPr>
          <p:cNvGrpSpPr/>
          <p:nvPr/>
        </p:nvGrpSpPr>
        <p:grpSpPr>
          <a:xfrm flipH="1">
            <a:off x="6617069" y="2366677"/>
            <a:ext cx="1054064" cy="950573"/>
            <a:chOff x="1570038" y="2481263"/>
            <a:chExt cx="873125" cy="787400"/>
          </a:xfrm>
        </p:grpSpPr>
        <p:sp>
          <p:nvSpPr>
            <p:cNvPr id="55" name="Freeform 4">
              <a:extLst>
                <a:ext uri="{FF2B5EF4-FFF2-40B4-BE49-F238E27FC236}">
                  <a16:creationId xmlns:a16="http://schemas.microsoft.com/office/drawing/2014/main" id="{DE11BEE6-15BE-4A46-BDD7-9D9CDA156F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0038" y="2481263"/>
              <a:ext cx="796925" cy="787400"/>
            </a:xfrm>
            <a:custGeom>
              <a:avLst/>
              <a:gdLst>
                <a:gd name="T0" fmla="*/ 42 w 209"/>
                <a:gd name="T1" fmla="*/ 206 h 206"/>
                <a:gd name="T2" fmla="*/ 7 w 209"/>
                <a:gd name="T3" fmla="*/ 179 h 206"/>
                <a:gd name="T4" fmla="*/ 19 w 209"/>
                <a:gd name="T5" fmla="*/ 129 h 206"/>
                <a:gd name="T6" fmla="*/ 131 w 209"/>
                <a:gd name="T7" fmla="*/ 17 h 206"/>
                <a:gd name="T8" fmla="*/ 133 w 209"/>
                <a:gd name="T9" fmla="*/ 14 h 206"/>
                <a:gd name="T10" fmla="*/ 154 w 209"/>
                <a:gd name="T11" fmla="*/ 6 h 206"/>
                <a:gd name="T12" fmla="*/ 204 w 209"/>
                <a:gd name="T13" fmla="*/ 57 h 206"/>
                <a:gd name="T14" fmla="*/ 197 w 209"/>
                <a:gd name="T15" fmla="*/ 76 h 206"/>
                <a:gd name="T16" fmla="*/ 187 w 209"/>
                <a:gd name="T17" fmla="*/ 84 h 206"/>
                <a:gd name="T18" fmla="*/ 80 w 209"/>
                <a:gd name="T19" fmla="*/ 191 h 206"/>
                <a:gd name="T20" fmla="*/ 42 w 209"/>
                <a:gd name="T21" fmla="*/ 206 h 206"/>
                <a:gd name="T22" fmla="*/ 185 w 209"/>
                <a:gd name="T23" fmla="*/ 76 h 206"/>
                <a:gd name="T24" fmla="*/ 136 w 209"/>
                <a:gd name="T25" fmla="*/ 28 h 206"/>
                <a:gd name="T26" fmla="*/ 91 w 209"/>
                <a:gd name="T27" fmla="*/ 73 h 206"/>
                <a:gd name="T28" fmla="*/ 137 w 209"/>
                <a:gd name="T29" fmla="*/ 120 h 206"/>
                <a:gd name="T30" fmla="*/ 155 w 209"/>
                <a:gd name="T31" fmla="*/ 103 h 206"/>
                <a:gd name="T32" fmla="*/ 128 w 209"/>
                <a:gd name="T33" fmla="*/ 83 h 206"/>
                <a:gd name="T34" fmla="*/ 139 w 209"/>
                <a:gd name="T35" fmla="*/ 80 h 206"/>
                <a:gd name="T36" fmla="*/ 146 w 209"/>
                <a:gd name="T37" fmla="*/ 86 h 206"/>
                <a:gd name="T38" fmla="*/ 175 w 209"/>
                <a:gd name="T39" fmla="*/ 84 h 206"/>
                <a:gd name="T40" fmla="*/ 185 w 209"/>
                <a:gd name="T41" fmla="*/ 76 h 206"/>
                <a:gd name="T42" fmla="*/ 197 w 209"/>
                <a:gd name="T43" fmla="*/ 66 h 206"/>
                <a:gd name="T44" fmla="*/ 143 w 209"/>
                <a:gd name="T45" fmla="*/ 12 h 206"/>
                <a:gd name="T46" fmla="*/ 197 w 209"/>
                <a:gd name="T47" fmla="*/ 66 h 206"/>
                <a:gd name="T48" fmla="*/ 93 w 209"/>
                <a:gd name="T49" fmla="*/ 114 h 206"/>
                <a:gd name="T50" fmla="*/ 93 w 209"/>
                <a:gd name="T51" fmla="*/ 118 h 206"/>
                <a:gd name="T52" fmla="*/ 125 w 209"/>
                <a:gd name="T53" fmla="*/ 132 h 206"/>
                <a:gd name="T54" fmla="*/ 102 w 209"/>
                <a:gd name="T55" fmla="*/ 115 h 206"/>
                <a:gd name="T56" fmla="*/ 93 w 209"/>
                <a:gd name="T57" fmla="*/ 114 h 206"/>
                <a:gd name="T58" fmla="*/ 57 w 209"/>
                <a:gd name="T59" fmla="*/ 150 h 206"/>
                <a:gd name="T60" fmla="*/ 90 w 209"/>
                <a:gd name="T61" fmla="*/ 168 h 206"/>
                <a:gd name="T62" fmla="*/ 66 w 209"/>
                <a:gd name="T63" fmla="*/ 151 h 206"/>
                <a:gd name="T64" fmla="*/ 57 w 209"/>
                <a:gd name="T65" fmla="*/ 15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206">
                  <a:moveTo>
                    <a:pt x="42" y="206"/>
                  </a:moveTo>
                  <a:cubicBezTo>
                    <a:pt x="29" y="206"/>
                    <a:pt x="12" y="194"/>
                    <a:pt x="7" y="179"/>
                  </a:cubicBezTo>
                  <a:cubicBezTo>
                    <a:pt x="0" y="160"/>
                    <a:pt x="5" y="142"/>
                    <a:pt x="19" y="129"/>
                  </a:cubicBezTo>
                  <a:cubicBezTo>
                    <a:pt x="56" y="92"/>
                    <a:pt x="93" y="54"/>
                    <a:pt x="131" y="17"/>
                  </a:cubicBezTo>
                  <a:cubicBezTo>
                    <a:pt x="132" y="16"/>
                    <a:pt x="132" y="15"/>
                    <a:pt x="133" y="14"/>
                  </a:cubicBezTo>
                  <a:cubicBezTo>
                    <a:pt x="139" y="2"/>
                    <a:pt x="143" y="0"/>
                    <a:pt x="154" y="6"/>
                  </a:cubicBezTo>
                  <a:cubicBezTo>
                    <a:pt x="176" y="18"/>
                    <a:pt x="193" y="34"/>
                    <a:pt x="204" y="57"/>
                  </a:cubicBezTo>
                  <a:cubicBezTo>
                    <a:pt x="209" y="67"/>
                    <a:pt x="207" y="71"/>
                    <a:pt x="197" y="76"/>
                  </a:cubicBezTo>
                  <a:cubicBezTo>
                    <a:pt x="193" y="78"/>
                    <a:pt x="190" y="81"/>
                    <a:pt x="187" y="84"/>
                  </a:cubicBezTo>
                  <a:cubicBezTo>
                    <a:pt x="151" y="120"/>
                    <a:pt x="115" y="156"/>
                    <a:pt x="80" y="191"/>
                  </a:cubicBezTo>
                  <a:cubicBezTo>
                    <a:pt x="70" y="201"/>
                    <a:pt x="59" y="206"/>
                    <a:pt x="42" y="206"/>
                  </a:cubicBezTo>
                  <a:close/>
                  <a:moveTo>
                    <a:pt x="185" y="76"/>
                  </a:moveTo>
                  <a:cubicBezTo>
                    <a:pt x="167" y="58"/>
                    <a:pt x="151" y="42"/>
                    <a:pt x="136" y="28"/>
                  </a:cubicBezTo>
                  <a:cubicBezTo>
                    <a:pt x="122" y="42"/>
                    <a:pt x="106" y="58"/>
                    <a:pt x="91" y="73"/>
                  </a:cubicBezTo>
                  <a:cubicBezTo>
                    <a:pt x="111" y="83"/>
                    <a:pt x="126" y="100"/>
                    <a:pt x="137" y="120"/>
                  </a:cubicBezTo>
                  <a:cubicBezTo>
                    <a:pt x="144" y="114"/>
                    <a:pt x="149" y="109"/>
                    <a:pt x="155" y="103"/>
                  </a:cubicBezTo>
                  <a:cubicBezTo>
                    <a:pt x="146" y="96"/>
                    <a:pt x="137" y="89"/>
                    <a:pt x="128" y="83"/>
                  </a:cubicBezTo>
                  <a:cubicBezTo>
                    <a:pt x="131" y="76"/>
                    <a:pt x="134" y="75"/>
                    <a:pt x="139" y="80"/>
                  </a:cubicBezTo>
                  <a:cubicBezTo>
                    <a:pt x="141" y="82"/>
                    <a:pt x="144" y="84"/>
                    <a:pt x="146" y="86"/>
                  </a:cubicBezTo>
                  <a:cubicBezTo>
                    <a:pt x="161" y="97"/>
                    <a:pt x="161" y="97"/>
                    <a:pt x="175" y="84"/>
                  </a:cubicBezTo>
                  <a:cubicBezTo>
                    <a:pt x="178" y="81"/>
                    <a:pt x="182" y="78"/>
                    <a:pt x="185" y="76"/>
                  </a:cubicBezTo>
                  <a:close/>
                  <a:moveTo>
                    <a:pt x="197" y="66"/>
                  </a:moveTo>
                  <a:cubicBezTo>
                    <a:pt x="193" y="46"/>
                    <a:pt x="161" y="15"/>
                    <a:pt x="143" y="12"/>
                  </a:cubicBezTo>
                  <a:cubicBezTo>
                    <a:pt x="146" y="30"/>
                    <a:pt x="177" y="62"/>
                    <a:pt x="197" y="66"/>
                  </a:cubicBezTo>
                  <a:close/>
                  <a:moveTo>
                    <a:pt x="93" y="114"/>
                  </a:moveTo>
                  <a:cubicBezTo>
                    <a:pt x="93" y="116"/>
                    <a:pt x="93" y="117"/>
                    <a:pt x="93" y="118"/>
                  </a:cubicBezTo>
                  <a:cubicBezTo>
                    <a:pt x="108" y="135"/>
                    <a:pt x="120" y="140"/>
                    <a:pt x="125" y="132"/>
                  </a:cubicBezTo>
                  <a:cubicBezTo>
                    <a:pt x="118" y="126"/>
                    <a:pt x="110" y="120"/>
                    <a:pt x="102" y="115"/>
                  </a:cubicBezTo>
                  <a:cubicBezTo>
                    <a:pt x="100" y="114"/>
                    <a:pt x="96" y="115"/>
                    <a:pt x="93" y="114"/>
                  </a:cubicBezTo>
                  <a:close/>
                  <a:moveTo>
                    <a:pt x="57" y="150"/>
                  </a:moveTo>
                  <a:cubicBezTo>
                    <a:pt x="70" y="170"/>
                    <a:pt x="84" y="176"/>
                    <a:pt x="90" y="168"/>
                  </a:cubicBezTo>
                  <a:cubicBezTo>
                    <a:pt x="82" y="162"/>
                    <a:pt x="74" y="156"/>
                    <a:pt x="66" y="151"/>
                  </a:cubicBezTo>
                  <a:cubicBezTo>
                    <a:pt x="64" y="150"/>
                    <a:pt x="60" y="150"/>
                    <a:pt x="57" y="15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">
              <a:extLst>
                <a:ext uri="{FF2B5EF4-FFF2-40B4-BE49-F238E27FC236}">
                  <a16:creationId xmlns:a16="http://schemas.microsoft.com/office/drawing/2014/main" id="{66591ADE-F594-4D1A-9A53-07376CCA3C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9963" y="2863851"/>
              <a:ext cx="203200" cy="263525"/>
            </a:xfrm>
            <a:custGeom>
              <a:avLst/>
              <a:gdLst>
                <a:gd name="T0" fmla="*/ 53 w 53"/>
                <a:gd name="T1" fmla="*/ 41 h 69"/>
                <a:gd name="T2" fmla="*/ 39 w 53"/>
                <a:gd name="T3" fmla="*/ 65 h 69"/>
                <a:gd name="T4" fmla="*/ 10 w 53"/>
                <a:gd name="T5" fmla="*/ 61 h 69"/>
                <a:gd name="T6" fmla="*/ 4 w 53"/>
                <a:gd name="T7" fmla="*/ 35 h 69"/>
                <a:gd name="T8" fmla="*/ 24 w 53"/>
                <a:gd name="T9" fmla="*/ 1 h 69"/>
                <a:gd name="T10" fmla="*/ 30 w 53"/>
                <a:gd name="T11" fmla="*/ 1 h 69"/>
                <a:gd name="T12" fmla="*/ 51 w 53"/>
                <a:gd name="T13" fmla="*/ 34 h 69"/>
                <a:gd name="T14" fmla="*/ 53 w 53"/>
                <a:gd name="T15" fmla="*/ 41 h 69"/>
                <a:gd name="T16" fmla="*/ 15 w 53"/>
                <a:gd name="T17" fmla="*/ 53 h 69"/>
                <a:gd name="T18" fmla="*/ 20 w 53"/>
                <a:gd name="T19" fmla="*/ 30 h 69"/>
                <a:gd name="T20" fmla="*/ 15 w 53"/>
                <a:gd name="T21" fmla="*/ 28 h 69"/>
                <a:gd name="T22" fmla="*/ 15 w 53"/>
                <a:gd name="T23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69">
                  <a:moveTo>
                    <a:pt x="53" y="41"/>
                  </a:moveTo>
                  <a:cubicBezTo>
                    <a:pt x="53" y="53"/>
                    <a:pt x="48" y="61"/>
                    <a:pt x="39" y="65"/>
                  </a:cubicBezTo>
                  <a:cubicBezTo>
                    <a:pt x="29" y="69"/>
                    <a:pt x="19" y="68"/>
                    <a:pt x="10" y="61"/>
                  </a:cubicBezTo>
                  <a:cubicBezTo>
                    <a:pt x="2" y="54"/>
                    <a:pt x="0" y="44"/>
                    <a:pt x="4" y="35"/>
                  </a:cubicBezTo>
                  <a:cubicBezTo>
                    <a:pt x="9" y="23"/>
                    <a:pt x="17" y="12"/>
                    <a:pt x="24" y="1"/>
                  </a:cubicBezTo>
                  <a:cubicBezTo>
                    <a:pt x="25" y="0"/>
                    <a:pt x="29" y="0"/>
                    <a:pt x="30" y="1"/>
                  </a:cubicBezTo>
                  <a:cubicBezTo>
                    <a:pt x="37" y="12"/>
                    <a:pt x="45" y="23"/>
                    <a:pt x="51" y="34"/>
                  </a:cubicBezTo>
                  <a:cubicBezTo>
                    <a:pt x="53" y="36"/>
                    <a:pt x="53" y="40"/>
                    <a:pt x="53" y="41"/>
                  </a:cubicBezTo>
                  <a:close/>
                  <a:moveTo>
                    <a:pt x="15" y="53"/>
                  </a:moveTo>
                  <a:cubicBezTo>
                    <a:pt x="17" y="45"/>
                    <a:pt x="19" y="37"/>
                    <a:pt x="20" y="30"/>
                  </a:cubicBezTo>
                  <a:cubicBezTo>
                    <a:pt x="20" y="29"/>
                    <a:pt x="17" y="27"/>
                    <a:pt x="15" y="28"/>
                  </a:cubicBezTo>
                  <a:cubicBezTo>
                    <a:pt x="9" y="31"/>
                    <a:pt x="8" y="47"/>
                    <a:pt x="15" y="5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45"/>
          <p:cNvSpPr txBox="1">
            <a:spLocks noGrp="1"/>
          </p:cNvSpPr>
          <p:nvPr>
            <p:ph type="title" idx="4294967295"/>
          </p:nvPr>
        </p:nvSpPr>
        <p:spPr>
          <a:xfrm>
            <a:off x="380011" y="178358"/>
            <a:ext cx="7718425" cy="573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Use a Bar Chart to Explain it Better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Google Shape;1385;p45"/>
          <p:cNvSpPr txBox="1"/>
          <p:nvPr/>
        </p:nvSpPr>
        <p:spPr>
          <a:xfrm>
            <a:off x="3528392" y="2711725"/>
            <a:ext cx="2087215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Arial Narrow" panose="020B0606020202030204" pitchFamily="34" charset="0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dirty="0">
              <a:solidFill>
                <a:schemeClr val="dk1"/>
              </a:solidFill>
              <a:latin typeface="Arial Narrow" panose="020B0606020202030204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1385;p45"/>
          <p:cNvSpPr txBox="1"/>
          <p:nvPr/>
        </p:nvSpPr>
        <p:spPr>
          <a:xfrm>
            <a:off x="392870" y="3658574"/>
            <a:ext cx="2208810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Arial Narrow" panose="020B0606020202030204" pitchFamily="34" charset="0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dirty="0">
              <a:solidFill>
                <a:schemeClr val="dk1"/>
              </a:solidFill>
              <a:latin typeface="Arial Narrow" panose="020B0606020202030204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6353F8AB-3D0C-4843-936D-1561F26C8935}"/>
              </a:ext>
            </a:extLst>
          </p:cNvPr>
          <p:cNvSpPr txBox="1">
            <a:spLocks/>
          </p:cNvSpPr>
          <p:nvPr/>
        </p:nvSpPr>
        <p:spPr>
          <a:xfrm>
            <a:off x="267966" y="237431"/>
            <a:ext cx="8679656" cy="5429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300" dirty="0">
                <a:solidFill>
                  <a:srgbClr val="0091EA"/>
                </a:solidFill>
              </a:rPr>
              <a:t>SCIENTIST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2762442C-2A57-432C-A3D8-3FF34847F31D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8460CB41-1E89-0981-8D22-782142E535AC}"/>
              </a:ext>
            </a:extLst>
          </p:cNvPr>
          <p:cNvGrpSpPr/>
          <p:nvPr/>
        </p:nvGrpSpPr>
        <p:grpSpPr>
          <a:xfrm>
            <a:off x="8394430" y="4248185"/>
            <a:ext cx="503186" cy="738206"/>
            <a:chOff x="8782051" y="4248185"/>
            <a:chExt cx="503186" cy="738206"/>
          </a:xfrm>
        </p:grpSpPr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EB87CF6B-C13C-4E42-9E16-5EFB4D1F0C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20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">
              <a:extLst>
                <a:ext uri="{FF2B5EF4-FFF2-40B4-BE49-F238E27FC236}">
                  <a16:creationId xmlns:a16="http://schemas.microsoft.com/office/drawing/2014/main" id="{3260B09A-5B69-4885-BEB8-EB60429F3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603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9" name="Google Shape;1385;p45">
            <a:extLst>
              <a:ext uri="{FF2B5EF4-FFF2-40B4-BE49-F238E27FC236}">
                <a16:creationId xmlns:a16="http://schemas.microsoft.com/office/drawing/2014/main" id="{B06780BC-F0C4-4368-8593-2D38B5152957}"/>
              </a:ext>
            </a:extLst>
          </p:cNvPr>
          <p:cNvSpPr txBox="1"/>
          <p:nvPr/>
        </p:nvSpPr>
        <p:spPr>
          <a:xfrm>
            <a:off x="6540954" y="3658575"/>
            <a:ext cx="2208810" cy="148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Arial Narrow" panose="020B0606020202030204" pitchFamily="34" charset="0"/>
                <a:ea typeface="Open Sans"/>
                <a:cs typeface="Open Sans"/>
                <a:sym typeface="Open Sans"/>
              </a:rPr>
              <a:t>If you want to modify this graph, click on it, change the data and replace it</a:t>
            </a:r>
            <a:endParaRPr dirty="0">
              <a:solidFill>
                <a:schemeClr val="dk1"/>
              </a:solidFill>
              <a:latin typeface="Arial Narrow" panose="020B0606020202030204" pitchFamily="34" charset="0"/>
              <a:ea typeface="Open Sans"/>
              <a:cs typeface="Open Sans"/>
              <a:sym typeface="Open Sans"/>
            </a:endParaRPr>
          </a:p>
        </p:txBody>
      </p:sp>
      <p:grpSp>
        <p:nvGrpSpPr>
          <p:cNvPr id="60" name="Grupo 59">
            <a:extLst>
              <a:ext uri="{FF2B5EF4-FFF2-40B4-BE49-F238E27FC236}">
                <a16:creationId xmlns:a16="http://schemas.microsoft.com/office/drawing/2014/main" id="{E19F41C4-D2F4-48CC-9C7D-FB6EE18AA1C7}"/>
              </a:ext>
            </a:extLst>
          </p:cNvPr>
          <p:cNvGrpSpPr/>
          <p:nvPr/>
        </p:nvGrpSpPr>
        <p:grpSpPr>
          <a:xfrm rot="16200000">
            <a:off x="-2473286" y="2277344"/>
            <a:ext cx="5339444" cy="392869"/>
            <a:chOff x="-42863" y="-679450"/>
            <a:chExt cx="9144001" cy="355600"/>
          </a:xfrm>
        </p:grpSpPr>
        <p:sp>
          <p:nvSpPr>
            <p:cNvPr id="61" name="Rectangle 11">
              <a:extLst>
                <a:ext uri="{FF2B5EF4-FFF2-40B4-BE49-F238E27FC236}">
                  <a16:creationId xmlns:a16="http://schemas.microsoft.com/office/drawing/2014/main" id="{0780B91E-E279-431C-A5E8-5E69478E7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1996031C-5AA1-4C9F-B32D-C4E3E0CCB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17387873-865A-4210-BA74-603756D2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7BA80EA-3257-9E7A-2620-C23DB541769D}"/>
              </a:ext>
            </a:extLst>
          </p:cNvPr>
          <p:cNvGrpSpPr/>
          <p:nvPr/>
        </p:nvGrpSpPr>
        <p:grpSpPr>
          <a:xfrm>
            <a:off x="508001" y="1830388"/>
            <a:ext cx="1514474" cy="1674812"/>
            <a:chOff x="508001" y="1830388"/>
            <a:chExt cx="1514474" cy="1674812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19EA7879-6F29-1B57-5B66-0192730D9D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663" y="2205038"/>
              <a:ext cx="1293812" cy="1300162"/>
            </a:xfrm>
            <a:custGeom>
              <a:avLst/>
              <a:gdLst>
                <a:gd name="T0" fmla="*/ 137 w 341"/>
                <a:gd name="T1" fmla="*/ 343 h 343"/>
                <a:gd name="T2" fmla="*/ 127 w 341"/>
                <a:gd name="T3" fmla="*/ 343 h 343"/>
                <a:gd name="T4" fmla="*/ 117 w 341"/>
                <a:gd name="T5" fmla="*/ 341 h 343"/>
                <a:gd name="T6" fmla="*/ 111 w 341"/>
                <a:gd name="T7" fmla="*/ 339 h 343"/>
                <a:gd name="T8" fmla="*/ 88 w 341"/>
                <a:gd name="T9" fmla="*/ 301 h 343"/>
                <a:gd name="T10" fmla="*/ 65 w 341"/>
                <a:gd name="T11" fmla="*/ 192 h 343"/>
                <a:gd name="T12" fmla="*/ 113 w 341"/>
                <a:gd name="T13" fmla="*/ 6 h 343"/>
                <a:gd name="T14" fmla="*/ 221 w 341"/>
                <a:gd name="T15" fmla="*/ 35 h 343"/>
                <a:gd name="T16" fmla="*/ 262 w 341"/>
                <a:gd name="T17" fmla="*/ 70 h 343"/>
                <a:gd name="T18" fmla="*/ 262 w 341"/>
                <a:gd name="T19" fmla="*/ 70 h 343"/>
                <a:gd name="T20" fmla="*/ 262 w 341"/>
                <a:gd name="T21" fmla="*/ 95 h 343"/>
                <a:gd name="T22" fmla="*/ 301 w 341"/>
                <a:gd name="T23" fmla="*/ 140 h 343"/>
                <a:gd name="T24" fmla="*/ 326 w 341"/>
                <a:gd name="T25" fmla="*/ 193 h 343"/>
                <a:gd name="T26" fmla="*/ 283 w 341"/>
                <a:gd name="T27" fmla="*/ 153 h 343"/>
                <a:gd name="T28" fmla="*/ 249 w 341"/>
                <a:gd name="T29" fmla="*/ 95 h 343"/>
                <a:gd name="T30" fmla="*/ 243 w 341"/>
                <a:gd name="T31" fmla="*/ 97 h 343"/>
                <a:gd name="T32" fmla="*/ 181 w 341"/>
                <a:gd name="T33" fmla="*/ 242 h 343"/>
                <a:gd name="T34" fmla="*/ 180 w 341"/>
                <a:gd name="T35" fmla="*/ 305 h 343"/>
                <a:gd name="T36" fmla="*/ 175 w 341"/>
                <a:gd name="T37" fmla="*/ 327 h 343"/>
                <a:gd name="T38" fmla="*/ 172 w 341"/>
                <a:gd name="T39" fmla="*/ 332 h 343"/>
                <a:gd name="T40" fmla="*/ 171 w 341"/>
                <a:gd name="T41" fmla="*/ 333 h 343"/>
                <a:gd name="T42" fmla="*/ 152 w 341"/>
                <a:gd name="T43" fmla="*/ 341 h 343"/>
                <a:gd name="T44" fmla="*/ 134 w 341"/>
                <a:gd name="T45" fmla="*/ 237 h 343"/>
                <a:gd name="T46" fmla="*/ 165 w 341"/>
                <a:gd name="T47" fmla="*/ 237 h 343"/>
                <a:gd name="T48" fmla="*/ 211 w 341"/>
                <a:gd name="T49" fmla="*/ 165 h 343"/>
                <a:gd name="T50" fmla="*/ 228 w 341"/>
                <a:gd name="T51" fmla="*/ 93 h 343"/>
                <a:gd name="T52" fmla="*/ 194 w 341"/>
                <a:gd name="T53" fmla="*/ 117 h 343"/>
                <a:gd name="T54" fmla="*/ 185 w 341"/>
                <a:gd name="T55" fmla="*/ 166 h 343"/>
                <a:gd name="T56" fmla="*/ 136 w 341"/>
                <a:gd name="T57" fmla="*/ 140 h 343"/>
                <a:gd name="T58" fmla="*/ 124 w 341"/>
                <a:gd name="T59" fmla="*/ 117 h 343"/>
                <a:gd name="T60" fmla="*/ 75 w 341"/>
                <a:gd name="T61" fmla="*/ 108 h 343"/>
                <a:gd name="T62" fmla="*/ 106 w 341"/>
                <a:gd name="T63" fmla="*/ 59 h 343"/>
                <a:gd name="T64" fmla="*/ 129 w 341"/>
                <a:gd name="T65" fmla="*/ 107 h 343"/>
                <a:gd name="T66" fmla="*/ 150 w 341"/>
                <a:gd name="T67" fmla="*/ 119 h 343"/>
                <a:gd name="T68" fmla="*/ 184 w 341"/>
                <a:gd name="T69" fmla="*/ 113 h 343"/>
                <a:gd name="T70" fmla="*/ 207 w 341"/>
                <a:gd name="T71" fmla="*/ 77 h 343"/>
                <a:gd name="T72" fmla="*/ 204 w 341"/>
                <a:gd name="T73" fmla="*/ 38 h 343"/>
                <a:gd name="T74" fmla="*/ 39 w 341"/>
                <a:gd name="T75" fmla="*/ 79 h 343"/>
                <a:gd name="T76" fmla="*/ 96 w 341"/>
                <a:gd name="T77" fmla="*/ 232 h 343"/>
                <a:gd name="T78" fmla="*/ 134 w 341"/>
                <a:gd name="T79" fmla="*/ 237 h 343"/>
                <a:gd name="T80" fmla="*/ 150 w 341"/>
                <a:gd name="T81" fmla="*/ 307 h 343"/>
                <a:gd name="T82" fmla="*/ 162 w 341"/>
                <a:gd name="T83" fmla="*/ 280 h 343"/>
                <a:gd name="T84" fmla="*/ 98 w 341"/>
                <a:gd name="T85" fmla="*/ 301 h 343"/>
                <a:gd name="T86" fmla="*/ 134 w 341"/>
                <a:gd name="T87" fmla="*/ 307 h 343"/>
                <a:gd name="T88" fmla="*/ 134 w 341"/>
                <a:gd name="T89" fmla="*/ 249 h 343"/>
                <a:gd name="T90" fmla="*/ 98 w 341"/>
                <a:gd name="T91" fmla="*/ 262 h 343"/>
                <a:gd name="T92" fmla="*/ 106 w 341"/>
                <a:gd name="T93" fmla="*/ 270 h 343"/>
                <a:gd name="T94" fmla="*/ 170 w 341"/>
                <a:gd name="T95" fmla="*/ 254 h 343"/>
                <a:gd name="T96" fmla="*/ 134 w 341"/>
                <a:gd name="T97" fmla="*/ 249 h 343"/>
                <a:gd name="T98" fmla="*/ 116 w 341"/>
                <a:gd name="T99" fmla="*/ 86 h 343"/>
                <a:gd name="T100" fmla="*/ 77 w 341"/>
                <a:gd name="T101" fmla="*/ 87 h 343"/>
                <a:gd name="T102" fmla="*/ 252 w 341"/>
                <a:gd name="T103" fmla="*/ 62 h 343"/>
                <a:gd name="T104" fmla="*/ 213 w 341"/>
                <a:gd name="T105" fmla="*/ 63 h 343"/>
                <a:gd name="T106" fmla="*/ 252 w 341"/>
                <a:gd name="T107" fmla="*/ 62 h 343"/>
                <a:gd name="T108" fmla="*/ 184 w 341"/>
                <a:gd name="T109" fmla="*/ 143 h 343"/>
                <a:gd name="T110" fmla="*/ 146 w 341"/>
                <a:gd name="T111" fmla="*/ 145 h 343"/>
                <a:gd name="T112" fmla="*/ 327 w 341"/>
                <a:gd name="T113" fmla="*/ 168 h 343"/>
                <a:gd name="T114" fmla="*/ 289 w 341"/>
                <a:gd name="T115" fmla="*/ 169 h 343"/>
                <a:gd name="T116" fmla="*/ 327 w 341"/>
                <a:gd name="T117" fmla="*/ 168 h 343"/>
                <a:gd name="T118" fmla="*/ 108 w 341"/>
                <a:gd name="T119" fmla="*/ 317 h 343"/>
                <a:gd name="T120" fmla="*/ 106 w 341"/>
                <a:gd name="T121" fmla="*/ 323 h 343"/>
                <a:gd name="T122" fmla="*/ 156 w 341"/>
                <a:gd name="T123" fmla="*/ 328 h 343"/>
                <a:gd name="T124" fmla="*/ 162 w 341"/>
                <a:gd name="T125" fmla="*/ 31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1" h="343">
                  <a:moveTo>
                    <a:pt x="142" y="342"/>
                  </a:moveTo>
                  <a:cubicBezTo>
                    <a:pt x="140" y="343"/>
                    <a:pt x="139" y="343"/>
                    <a:pt x="137" y="343"/>
                  </a:cubicBezTo>
                  <a:cubicBezTo>
                    <a:pt x="135" y="343"/>
                    <a:pt x="132" y="343"/>
                    <a:pt x="130" y="343"/>
                  </a:cubicBezTo>
                  <a:cubicBezTo>
                    <a:pt x="129" y="343"/>
                    <a:pt x="128" y="343"/>
                    <a:pt x="127" y="343"/>
                  </a:cubicBezTo>
                  <a:cubicBezTo>
                    <a:pt x="125" y="342"/>
                    <a:pt x="123" y="342"/>
                    <a:pt x="121" y="342"/>
                  </a:cubicBezTo>
                  <a:cubicBezTo>
                    <a:pt x="120" y="342"/>
                    <a:pt x="118" y="341"/>
                    <a:pt x="117" y="341"/>
                  </a:cubicBezTo>
                  <a:cubicBezTo>
                    <a:pt x="115" y="340"/>
                    <a:pt x="113" y="339"/>
                    <a:pt x="111" y="339"/>
                  </a:cubicBezTo>
                  <a:cubicBezTo>
                    <a:pt x="111" y="339"/>
                    <a:pt x="111" y="339"/>
                    <a:pt x="111" y="339"/>
                  </a:cubicBezTo>
                  <a:cubicBezTo>
                    <a:pt x="110" y="338"/>
                    <a:pt x="109" y="338"/>
                    <a:pt x="107" y="338"/>
                  </a:cubicBezTo>
                  <a:cubicBezTo>
                    <a:pt x="94" y="329"/>
                    <a:pt x="88" y="317"/>
                    <a:pt x="88" y="301"/>
                  </a:cubicBezTo>
                  <a:cubicBezTo>
                    <a:pt x="88" y="287"/>
                    <a:pt x="87" y="273"/>
                    <a:pt x="88" y="259"/>
                  </a:cubicBezTo>
                  <a:cubicBezTo>
                    <a:pt x="89" y="234"/>
                    <a:pt x="80" y="212"/>
                    <a:pt x="65" y="192"/>
                  </a:cubicBezTo>
                  <a:cubicBezTo>
                    <a:pt x="57" y="180"/>
                    <a:pt x="46" y="170"/>
                    <a:pt x="39" y="158"/>
                  </a:cubicBezTo>
                  <a:cubicBezTo>
                    <a:pt x="0" y="94"/>
                    <a:pt x="38" y="18"/>
                    <a:pt x="113" y="6"/>
                  </a:cubicBezTo>
                  <a:cubicBezTo>
                    <a:pt x="151" y="0"/>
                    <a:pt x="185" y="8"/>
                    <a:pt x="215" y="33"/>
                  </a:cubicBezTo>
                  <a:cubicBezTo>
                    <a:pt x="217" y="35"/>
                    <a:pt x="218" y="36"/>
                    <a:pt x="221" y="35"/>
                  </a:cubicBezTo>
                  <a:cubicBezTo>
                    <a:pt x="241" y="31"/>
                    <a:pt x="250" y="34"/>
                    <a:pt x="261" y="51"/>
                  </a:cubicBezTo>
                  <a:cubicBezTo>
                    <a:pt x="261" y="57"/>
                    <a:pt x="263" y="63"/>
                    <a:pt x="262" y="70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1"/>
                    <a:pt x="262" y="72"/>
                    <a:pt x="261" y="73"/>
                  </a:cubicBezTo>
                  <a:cubicBezTo>
                    <a:pt x="254" y="81"/>
                    <a:pt x="256" y="88"/>
                    <a:pt x="262" y="95"/>
                  </a:cubicBezTo>
                  <a:cubicBezTo>
                    <a:pt x="272" y="108"/>
                    <a:pt x="282" y="122"/>
                    <a:pt x="291" y="136"/>
                  </a:cubicBezTo>
                  <a:cubicBezTo>
                    <a:pt x="294" y="140"/>
                    <a:pt x="296" y="141"/>
                    <a:pt x="301" y="140"/>
                  </a:cubicBezTo>
                  <a:cubicBezTo>
                    <a:pt x="316" y="136"/>
                    <a:pt x="329" y="143"/>
                    <a:pt x="335" y="157"/>
                  </a:cubicBezTo>
                  <a:cubicBezTo>
                    <a:pt x="341" y="169"/>
                    <a:pt x="337" y="185"/>
                    <a:pt x="326" y="193"/>
                  </a:cubicBezTo>
                  <a:cubicBezTo>
                    <a:pt x="314" y="201"/>
                    <a:pt x="298" y="200"/>
                    <a:pt x="288" y="191"/>
                  </a:cubicBezTo>
                  <a:cubicBezTo>
                    <a:pt x="277" y="181"/>
                    <a:pt x="275" y="165"/>
                    <a:pt x="283" y="153"/>
                  </a:cubicBezTo>
                  <a:cubicBezTo>
                    <a:pt x="286" y="148"/>
                    <a:pt x="285" y="146"/>
                    <a:pt x="282" y="142"/>
                  </a:cubicBezTo>
                  <a:cubicBezTo>
                    <a:pt x="271" y="126"/>
                    <a:pt x="260" y="111"/>
                    <a:pt x="249" y="95"/>
                  </a:cubicBezTo>
                  <a:cubicBezTo>
                    <a:pt x="248" y="93"/>
                    <a:pt x="247" y="90"/>
                    <a:pt x="244" y="91"/>
                  </a:cubicBezTo>
                  <a:cubicBezTo>
                    <a:pt x="241" y="92"/>
                    <a:pt x="242" y="95"/>
                    <a:pt x="243" y="97"/>
                  </a:cubicBezTo>
                  <a:cubicBezTo>
                    <a:pt x="246" y="130"/>
                    <a:pt x="234" y="157"/>
                    <a:pt x="212" y="181"/>
                  </a:cubicBezTo>
                  <a:cubicBezTo>
                    <a:pt x="196" y="198"/>
                    <a:pt x="185" y="218"/>
                    <a:pt x="181" y="242"/>
                  </a:cubicBezTo>
                  <a:cubicBezTo>
                    <a:pt x="179" y="261"/>
                    <a:pt x="180" y="280"/>
                    <a:pt x="180" y="300"/>
                  </a:cubicBezTo>
                  <a:cubicBezTo>
                    <a:pt x="180" y="301"/>
                    <a:pt x="180" y="303"/>
                    <a:pt x="180" y="305"/>
                  </a:cubicBezTo>
                  <a:cubicBezTo>
                    <a:pt x="180" y="307"/>
                    <a:pt x="180" y="310"/>
                    <a:pt x="180" y="312"/>
                  </a:cubicBezTo>
                  <a:cubicBezTo>
                    <a:pt x="177" y="316"/>
                    <a:pt x="175" y="321"/>
                    <a:pt x="175" y="327"/>
                  </a:cubicBezTo>
                  <a:cubicBezTo>
                    <a:pt x="174" y="328"/>
                    <a:pt x="174" y="328"/>
                    <a:pt x="173" y="329"/>
                  </a:cubicBezTo>
                  <a:cubicBezTo>
                    <a:pt x="172" y="330"/>
                    <a:pt x="172" y="330"/>
                    <a:pt x="172" y="332"/>
                  </a:cubicBezTo>
                  <a:cubicBezTo>
                    <a:pt x="172" y="332"/>
                    <a:pt x="172" y="332"/>
                    <a:pt x="172" y="332"/>
                  </a:cubicBezTo>
                  <a:cubicBezTo>
                    <a:pt x="171" y="332"/>
                    <a:pt x="171" y="332"/>
                    <a:pt x="171" y="333"/>
                  </a:cubicBezTo>
                  <a:cubicBezTo>
                    <a:pt x="170" y="333"/>
                    <a:pt x="170" y="333"/>
                    <a:pt x="170" y="333"/>
                  </a:cubicBezTo>
                  <a:cubicBezTo>
                    <a:pt x="164" y="336"/>
                    <a:pt x="158" y="338"/>
                    <a:pt x="152" y="341"/>
                  </a:cubicBezTo>
                  <a:cubicBezTo>
                    <a:pt x="149" y="341"/>
                    <a:pt x="145" y="341"/>
                    <a:pt x="142" y="342"/>
                  </a:cubicBezTo>
                  <a:close/>
                  <a:moveTo>
                    <a:pt x="134" y="237"/>
                  </a:moveTo>
                  <a:cubicBezTo>
                    <a:pt x="134" y="237"/>
                    <a:pt x="134" y="237"/>
                    <a:pt x="134" y="237"/>
                  </a:cubicBezTo>
                  <a:cubicBezTo>
                    <a:pt x="144" y="237"/>
                    <a:pt x="155" y="237"/>
                    <a:pt x="165" y="237"/>
                  </a:cubicBezTo>
                  <a:cubicBezTo>
                    <a:pt x="168" y="237"/>
                    <a:pt x="171" y="237"/>
                    <a:pt x="172" y="233"/>
                  </a:cubicBezTo>
                  <a:cubicBezTo>
                    <a:pt x="178" y="206"/>
                    <a:pt x="194" y="185"/>
                    <a:pt x="211" y="165"/>
                  </a:cubicBezTo>
                  <a:cubicBezTo>
                    <a:pt x="228" y="146"/>
                    <a:pt x="234" y="124"/>
                    <a:pt x="232" y="100"/>
                  </a:cubicBezTo>
                  <a:cubicBezTo>
                    <a:pt x="232" y="97"/>
                    <a:pt x="234" y="93"/>
                    <a:pt x="228" y="93"/>
                  </a:cubicBezTo>
                  <a:cubicBezTo>
                    <a:pt x="224" y="92"/>
                    <a:pt x="219" y="86"/>
                    <a:pt x="214" y="93"/>
                  </a:cubicBezTo>
                  <a:cubicBezTo>
                    <a:pt x="208" y="102"/>
                    <a:pt x="201" y="110"/>
                    <a:pt x="194" y="117"/>
                  </a:cubicBezTo>
                  <a:cubicBezTo>
                    <a:pt x="190" y="122"/>
                    <a:pt x="188" y="126"/>
                    <a:pt x="192" y="132"/>
                  </a:cubicBezTo>
                  <a:cubicBezTo>
                    <a:pt x="198" y="143"/>
                    <a:pt x="195" y="157"/>
                    <a:pt x="185" y="166"/>
                  </a:cubicBezTo>
                  <a:cubicBezTo>
                    <a:pt x="176" y="174"/>
                    <a:pt x="162" y="176"/>
                    <a:pt x="151" y="171"/>
                  </a:cubicBezTo>
                  <a:cubicBezTo>
                    <a:pt x="140" y="165"/>
                    <a:pt x="132" y="152"/>
                    <a:pt x="136" y="140"/>
                  </a:cubicBezTo>
                  <a:cubicBezTo>
                    <a:pt x="139" y="130"/>
                    <a:pt x="135" y="125"/>
                    <a:pt x="128" y="120"/>
                  </a:cubicBezTo>
                  <a:cubicBezTo>
                    <a:pt x="126" y="119"/>
                    <a:pt x="125" y="118"/>
                    <a:pt x="124" y="117"/>
                  </a:cubicBezTo>
                  <a:cubicBezTo>
                    <a:pt x="119" y="112"/>
                    <a:pt x="115" y="110"/>
                    <a:pt x="108" y="114"/>
                  </a:cubicBezTo>
                  <a:cubicBezTo>
                    <a:pt x="97" y="120"/>
                    <a:pt x="84" y="117"/>
                    <a:pt x="75" y="108"/>
                  </a:cubicBezTo>
                  <a:cubicBezTo>
                    <a:pt x="66" y="99"/>
                    <a:pt x="64" y="86"/>
                    <a:pt x="69" y="74"/>
                  </a:cubicBezTo>
                  <a:cubicBezTo>
                    <a:pt x="76" y="60"/>
                    <a:pt x="92" y="54"/>
                    <a:pt x="106" y="59"/>
                  </a:cubicBezTo>
                  <a:cubicBezTo>
                    <a:pt x="122" y="64"/>
                    <a:pt x="130" y="80"/>
                    <a:pt x="125" y="95"/>
                  </a:cubicBezTo>
                  <a:cubicBezTo>
                    <a:pt x="123" y="101"/>
                    <a:pt x="124" y="104"/>
                    <a:pt x="129" y="107"/>
                  </a:cubicBezTo>
                  <a:cubicBezTo>
                    <a:pt x="133" y="110"/>
                    <a:pt x="137" y="114"/>
                    <a:pt x="141" y="118"/>
                  </a:cubicBezTo>
                  <a:cubicBezTo>
                    <a:pt x="144" y="120"/>
                    <a:pt x="146" y="121"/>
                    <a:pt x="150" y="119"/>
                  </a:cubicBezTo>
                  <a:cubicBezTo>
                    <a:pt x="157" y="114"/>
                    <a:pt x="166" y="113"/>
                    <a:pt x="174" y="116"/>
                  </a:cubicBezTo>
                  <a:cubicBezTo>
                    <a:pt x="179" y="118"/>
                    <a:pt x="181" y="117"/>
                    <a:pt x="184" y="113"/>
                  </a:cubicBezTo>
                  <a:cubicBezTo>
                    <a:pt x="191" y="104"/>
                    <a:pt x="198" y="96"/>
                    <a:pt x="206" y="87"/>
                  </a:cubicBezTo>
                  <a:cubicBezTo>
                    <a:pt x="209" y="84"/>
                    <a:pt x="209" y="81"/>
                    <a:pt x="207" y="77"/>
                  </a:cubicBezTo>
                  <a:cubicBezTo>
                    <a:pt x="201" y="68"/>
                    <a:pt x="201" y="58"/>
                    <a:pt x="207" y="49"/>
                  </a:cubicBezTo>
                  <a:cubicBezTo>
                    <a:pt x="210" y="44"/>
                    <a:pt x="208" y="41"/>
                    <a:pt x="204" y="38"/>
                  </a:cubicBezTo>
                  <a:cubicBezTo>
                    <a:pt x="172" y="15"/>
                    <a:pt x="138" y="9"/>
                    <a:pt x="101" y="20"/>
                  </a:cubicBezTo>
                  <a:cubicBezTo>
                    <a:pt x="70" y="28"/>
                    <a:pt x="47" y="46"/>
                    <a:pt x="39" y="79"/>
                  </a:cubicBezTo>
                  <a:cubicBezTo>
                    <a:pt x="31" y="112"/>
                    <a:pt x="36" y="143"/>
                    <a:pt x="60" y="169"/>
                  </a:cubicBezTo>
                  <a:cubicBezTo>
                    <a:pt x="77" y="187"/>
                    <a:pt x="90" y="207"/>
                    <a:pt x="96" y="232"/>
                  </a:cubicBezTo>
                  <a:cubicBezTo>
                    <a:pt x="97" y="236"/>
                    <a:pt x="100" y="237"/>
                    <a:pt x="104" y="237"/>
                  </a:cubicBezTo>
                  <a:cubicBezTo>
                    <a:pt x="114" y="237"/>
                    <a:pt x="124" y="237"/>
                    <a:pt x="134" y="237"/>
                  </a:cubicBezTo>
                  <a:close/>
                  <a:moveTo>
                    <a:pt x="134" y="307"/>
                  </a:moveTo>
                  <a:cubicBezTo>
                    <a:pt x="139" y="307"/>
                    <a:pt x="145" y="307"/>
                    <a:pt x="150" y="307"/>
                  </a:cubicBezTo>
                  <a:cubicBezTo>
                    <a:pt x="170" y="307"/>
                    <a:pt x="170" y="307"/>
                    <a:pt x="170" y="287"/>
                  </a:cubicBezTo>
                  <a:cubicBezTo>
                    <a:pt x="170" y="281"/>
                    <a:pt x="168" y="280"/>
                    <a:pt x="162" y="280"/>
                  </a:cubicBezTo>
                  <a:cubicBezTo>
                    <a:pt x="148" y="281"/>
                    <a:pt x="133" y="280"/>
                    <a:pt x="118" y="280"/>
                  </a:cubicBezTo>
                  <a:cubicBezTo>
                    <a:pt x="97" y="280"/>
                    <a:pt x="97" y="280"/>
                    <a:pt x="98" y="301"/>
                  </a:cubicBezTo>
                  <a:cubicBezTo>
                    <a:pt x="99" y="306"/>
                    <a:pt x="100" y="307"/>
                    <a:pt x="104" y="307"/>
                  </a:cubicBezTo>
                  <a:cubicBezTo>
                    <a:pt x="114" y="307"/>
                    <a:pt x="124" y="307"/>
                    <a:pt x="134" y="307"/>
                  </a:cubicBezTo>
                  <a:close/>
                  <a:moveTo>
                    <a:pt x="134" y="249"/>
                  </a:moveTo>
                  <a:cubicBezTo>
                    <a:pt x="134" y="249"/>
                    <a:pt x="134" y="249"/>
                    <a:pt x="134" y="249"/>
                  </a:cubicBezTo>
                  <a:cubicBezTo>
                    <a:pt x="126" y="249"/>
                    <a:pt x="119" y="248"/>
                    <a:pt x="111" y="249"/>
                  </a:cubicBezTo>
                  <a:cubicBezTo>
                    <a:pt x="97" y="249"/>
                    <a:pt x="99" y="247"/>
                    <a:pt x="98" y="262"/>
                  </a:cubicBezTo>
                  <a:cubicBezTo>
                    <a:pt x="98" y="262"/>
                    <a:pt x="98" y="262"/>
                    <a:pt x="98" y="262"/>
                  </a:cubicBezTo>
                  <a:cubicBezTo>
                    <a:pt x="97" y="269"/>
                    <a:pt x="100" y="270"/>
                    <a:pt x="106" y="270"/>
                  </a:cubicBezTo>
                  <a:cubicBezTo>
                    <a:pt x="122" y="270"/>
                    <a:pt x="139" y="270"/>
                    <a:pt x="155" y="270"/>
                  </a:cubicBezTo>
                  <a:cubicBezTo>
                    <a:pt x="171" y="270"/>
                    <a:pt x="171" y="270"/>
                    <a:pt x="170" y="254"/>
                  </a:cubicBezTo>
                  <a:cubicBezTo>
                    <a:pt x="170" y="250"/>
                    <a:pt x="168" y="248"/>
                    <a:pt x="164" y="248"/>
                  </a:cubicBezTo>
                  <a:cubicBezTo>
                    <a:pt x="154" y="249"/>
                    <a:pt x="144" y="249"/>
                    <a:pt x="134" y="249"/>
                  </a:cubicBezTo>
                  <a:close/>
                  <a:moveTo>
                    <a:pt x="97" y="106"/>
                  </a:moveTo>
                  <a:cubicBezTo>
                    <a:pt x="107" y="106"/>
                    <a:pt x="116" y="97"/>
                    <a:pt x="116" y="86"/>
                  </a:cubicBezTo>
                  <a:cubicBezTo>
                    <a:pt x="116" y="76"/>
                    <a:pt x="107" y="68"/>
                    <a:pt x="96" y="68"/>
                  </a:cubicBezTo>
                  <a:cubicBezTo>
                    <a:pt x="86" y="68"/>
                    <a:pt x="77" y="76"/>
                    <a:pt x="77" y="87"/>
                  </a:cubicBezTo>
                  <a:cubicBezTo>
                    <a:pt x="77" y="97"/>
                    <a:pt x="86" y="106"/>
                    <a:pt x="97" y="106"/>
                  </a:cubicBezTo>
                  <a:close/>
                  <a:moveTo>
                    <a:pt x="252" y="62"/>
                  </a:moveTo>
                  <a:cubicBezTo>
                    <a:pt x="252" y="51"/>
                    <a:pt x="243" y="43"/>
                    <a:pt x="232" y="44"/>
                  </a:cubicBezTo>
                  <a:cubicBezTo>
                    <a:pt x="221" y="44"/>
                    <a:pt x="213" y="53"/>
                    <a:pt x="213" y="63"/>
                  </a:cubicBezTo>
                  <a:cubicBezTo>
                    <a:pt x="213" y="74"/>
                    <a:pt x="223" y="83"/>
                    <a:pt x="234" y="82"/>
                  </a:cubicBezTo>
                  <a:cubicBezTo>
                    <a:pt x="244" y="82"/>
                    <a:pt x="252" y="73"/>
                    <a:pt x="252" y="62"/>
                  </a:cubicBezTo>
                  <a:close/>
                  <a:moveTo>
                    <a:pt x="165" y="163"/>
                  </a:moveTo>
                  <a:cubicBezTo>
                    <a:pt x="176" y="163"/>
                    <a:pt x="185" y="154"/>
                    <a:pt x="184" y="143"/>
                  </a:cubicBezTo>
                  <a:cubicBezTo>
                    <a:pt x="184" y="133"/>
                    <a:pt x="175" y="125"/>
                    <a:pt x="165" y="125"/>
                  </a:cubicBezTo>
                  <a:cubicBezTo>
                    <a:pt x="154" y="125"/>
                    <a:pt x="145" y="134"/>
                    <a:pt x="146" y="145"/>
                  </a:cubicBezTo>
                  <a:cubicBezTo>
                    <a:pt x="146" y="155"/>
                    <a:pt x="154" y="163"/>
                    <a:pt x="165" y="163"/>
                  </a:cubicBezTo>
                  <a:close/>
                  <a:moveTo>
                    <a:pt x="327" y="168"/>
                  </a:moveTo>
                  <a:cubicBezTo>
                    <a:pt x="327" y="158"/>
                    <a:pt x="318" y="149"/>
                    <a:pt x="308" y="149"/>
                  </a:cubicBezTo>
                  <a:cubicBezTo>
                    <a:pt x="297" y="149"/>
                    <a:pt x="288" y="158"/>
                    <a:pt x="289" y="169"/>
                  </a:cubicBezTo>
                  <a:cubicBezTo>
                    <a:pt x="289" y="180"/>
                    <a:pt x="297" y="188"/>
                    <a:pt x="308" y="188"/>
                  </a:cubicBezTo>
                  <a:cubicBezTo>
                    <a:pt x="319" y="188"/>
                    <a:pt x="327" y="180"/>
                    <a:pt x="327" y="168"/>
                  </a:cubicBezTo>
                  <a:close/>
                  <a:moveTo>
                    <a:pt x="135" y="317"/>
                  </a:moveTo>
                  <a:cubicBezTo>
                    <a:pt x="126" y="317"/>
                    <a:pt x="117" y="317"/>
                    <a:pt x="108" y="317"/>
                  </a:cubicBezTo>
                  <a:cubicBezTo>
                    <a:pt x="107" y="317"/>
                    <a:pt x="105" y="317"/>
                    <a:pt x="104" y="319"/>
                  </a:cubicBezTo>
                  <a:cubicBezTo>
                    <a:pt x="103" y="321"/>
                    <a:pt x="105" y="322"/>
                    <a:pt x="106" y="323"/>
                  </a:cubicBezTo>
                  <a:cubicBezTo>
                    <a:pt x="108" y="325"/>
                    <a:pt x="110" y="327"/>
                    <a:pt x="113" y="328"/>
                  </a:cubicBezTo>
                  <a:cubicBezTo>
                    <a:pt x="127" y="334"/>
                    <a:pt x="141" y="334"/>
                    <a:pt x="156" y="328"/>
                  </a:cubicBezTo>
                  <a:cubicBezTo>
                    <a:pt x="159" y="327"/>
                    <a:pt x="162" y="325"/>
                    <a:pt x="164" y="323"/>
                  </a:cubicBezTo>
                  <a:cubicBezTo>
                    <a:pt x="167" y="320"/>
                    <a:pt x="166" y="317"/>
                    <a:pt x="162" y="317"/>
                  </a:cubicBezTo>
                  <a:cubicBezTo>
                    <a:pt x="153" y="317"/>
                    <a:pt x="144" y="317"/>
                    <a:pt x="135" y="317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7908CD6-EE85-C9D4-C545-BA72C28E2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438" y="1830388"/>
              <a:ext cx="38100" cy="207962"/>
            </a:xfrm>
            <a:custGeom>
              <a:avLst/>
              <a:gdLst>
                <a:gd name="T0" fmla="*/ 10 w 10"/>
                <a:gd name="T1" fmla="*/ 28 h 55"/>
                <a:gd name="T2" fmla="*/ 10 w 10"/>
                <a:gd name="T3" fmla="*/ 49 h 55"/>
                <a:gd name="T4" fmla="*/ 4 w 10"/>
                <a:gd name="T5" fmla="*/ 54 h 55"/>
                <a:gd name="T6" fmla="*/ 0 w 10"/>
                <a:gd name="T7" fmla="*/ 48 h 55"/>
                <a:gd name="T8" fmla="*/ 0 w 10"/>
                <a:gd name="T9" fmla="*/ 6 h 55"/>
                <a:gd name="T10" fmla="*/ 5 w 10"/>
                <a:gd name="T11" fmla="*/ 0 h 55"/>
                <a:gd name="T12" fmla="*/ 10 w 10"/>
                <a:gd name="T13" fmla="*/ 6 h 55"/>
                <a:gd name="T14" fmla="*/ 10 w 10"/>
                <a:gd name="T1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55">
                  <a:moveTo>
                    <a:pt x="10" y="28"/>
                  </a:moveTo>
                  <a:cubicBezTo>
                    <a:pt x="10" y="35"/>
                    <a:pt x="10" y="42"/>
                    <a:pt x="10" y="49"/>
                  </a:cubicBezTo>
                  <a:cubicBezTo>
                    <a:pt x="10" y="52"/>
                    <a:pt x="8" y="55"/>
                    <a:pt x="4" y="54"/>
                  </a:cubicBezTo>
                  <a:cubicBezTo>
                    <a:pt x="1" y="54"/>
                    <a:pt x="0" y="52"/>
                    <a:pt x="0" y="48"/>
                  </a:cubicBezTo>
                  <a:cubicBezTo>
                    <a:pt x="0" y="34"/>
                    <a:pt x="0" y="20"/>
                    <a:pt x="0" y="6"/>
                  </a:cubicBezTo>
                  <a:cubicBezTo>
                    <a:pt x="0" y="3"/>
                    <a:pt x="1" y="0"/>
                    <a:pt x="5" y="0"/>
                  </a:cubicBezTo>
                  <a:cubicBezTo>
                    <a:pt x="9" y="0"/>
                    <a:pt x="10" y="3"/>
                    <a:pt x="10" y="6"/>
                  </a:cubicBezTo>
                  <a:cubicBezTo>
                    <a:pt x="10" y="14"/>
                    <a:pt x="10" y="21"/>
                    <a:pt x="10" y="28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374BE02-B7B5-E983-D085-1BA72AF2F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1" y="2849563"/>
              <a:ext cx="198437" cy="106362"/>
            </a:xfrm>
            <a:custGeom>
              <a:avLst/>
              <a:gdLst>
                <a:gd name="T0" fmla="*/ 52 w 52"/>
                <a:gd name="T1" fmla="*/ 4 h 28"/>
                <a:gd name="T2" fmla="*/ 48 w 52"/>
                <a:gd name="T3" fmla="*/ 12 h 28"/>
                <a:gd name="T4" fmla="*/ 9 w 52"/>
                <a:gd name="T5" fmla="*/ 27 h 28"/>
                <a:gd name="T6" fmla="*/ 1 w 52"/>
                <a:gd name="T7" fmla="*/ 24 h 28"/>
                <a:gd name="T8" fmla="*/ 5 w 52"/>
                <a:gd name="T9" fmla="*/ 17 h 28"/>
                <a:gd name="T10" fmla="*/ 44 w 52"/>
                <a:gd name="T11" fmla="*/ 2 h 28"/>
                <a:gd name="T12" fmla="*/ 52 w 52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28">
                  <a:moveTo>
                    <a:pt x="52" y="4"/>
                  </a:moveTo>
                  <a:cubicBezTo>
                    <a:pt x="52" y="9"/>
                    <a:pt x="50" y="11"/>
                    <a:pt x="48" y="12"/>
                  </a:cubicBezTo>
                  <a:cubicBezTo>
                    <a:pt x="35" y="17"/>
                    <a:pt x="22" y="22"/>
                    <a:pt x="9" y="27"/>
                  </a:cubicBezTo>
                  <a:cubicBezTo>
                    <a:pt x="6" y="28"/>
                    <a:pt x="3" y="28"/>
                    <a:pt x="1" y="24"/>
                  </a:cubicBezTo>
                  <a:cubicBezTo>
                    <a:pt x="0" y="21"/>
                    <a:pt x="2" y="18"/>
                    <a:pt x="5" y="17"/>
                  </a:cubicBezTo>
                  <a:cubicBezTo>
                    <a:pt x="18" y="12"/>
                    <a:pt x="31" y="7"/>
                    <a:pt x="44" y="2"/>
                  </a:cubicBezTo>
                  <a:cubicBezTo>
                    <a:pt x="48" y="0"/>
                    <a:pt x="51" y="1"/>
                    <a:pt x="52" y="4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2A6B9E8A-3910-56F7-3657-BE16D964C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3" y="1920875"/>
              <a:ext cx="122237" cy="193675"/>
            </a:xfrm>
            <a:custGeom>
              <a:avLst/>
              <a:gdLst>
                <a:gd name="T0" fmla="*/ 32 w 32"/>
                <a:gd name="T1" fmla="*/ 45 h 51"/>
                <a:gd name="T2" fmla="*/ 29 w 32"/>
                <a:gd name="T3" fmla="*/ 50 h 51"/>
                <a:gd name="T4" fmla="*/ 22 w 32"/>
                <a:gd name="T5" fmla="*/ 48 h 51"/>
                <a:gd name="T6" fmla="*/ 1 w 32"/>
                <a:gd name="T7" fmla="*/ 8 h 51"/>
                <a:gd name="T8" fmla="*/ 3 w 32"/>
                <a:gd name="T9" fmla="*/ 2 h 51"/>
                <a:gd name="T10" fmla="*/ 10 w 32"/>
                <a:gd name="T11" fmla="*/ 3 h 51"/>
                <a:gd name="T12" fmla="*/ 32 w 32"/>
                <a:gd name="T13" fmla="*/ 44 h 51"/>
                <a:gd name="T14" fmla="*/ 32 w 32"/>
                <a:gd name="T15" fmla="*/ 4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51">
                  <a:moveTo>
                    <a:pt x="32" y="45"/>
                  </a:moveTo>
                  <a:cubicBezTo>
                    <a:pt x="32" y="47"/>
                    <a:pt x="31" y="49"/>
                    <a:pt x="29" y="50"/>
                  </a:cubicBezTo>
                  <a:cubicBezTo>
                    <a:pt x="26" y="51"/>
                    <a:pt x="24" y="50"/>
                    <a:pt x="22" y="48"/>
                  </a:cubicBezTo>
                  <a:cubicBezTo>
                    <a:pt x="15" y="35"/>
                    <a:pt x="8" y="22"/>
                    <a:pt x="1" y="8"/>
                  </a:cubicBezTo>
                  <a:cubicBezTo>
                    <a:pt x="0" y="6"/>
                    <a:pt x="1" y="3"/>
                    <a:pt x="3" y="2"/>
                  </a:cubicBezTo>
                  <a:cubicBezTo>
                    <a:pt x="6" y="0"/>
                    <a:pt x="9" y="0"/>
                    <a:pt x="10" y="3"/>
                  </a:cubicBezTo>
                  <a:cubicBezTo>
                    <a:pt x="18" y="17"/>
                    <a:pt x="25" y="30"/>
                    <a:pt x="32" y="44"/>
                  </a:cubicBezTo>
                  <a:cubicBezTo>
                    <a:pt x="32" y="44"/>
                    <a:pt x="32" y="45"/>
                    <a:pt x="32" y="45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C1D6907D-38A8-4DCF-8FEB-B4AE7C4E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63" y="2174875"/>
              <a:ext cx="185737" cy="141287"/>
            </a:xfrm>
            <a:custGeom>
              <a:avLst/>
              <a:gdLst>
                <a:gd name="T0" fmla="*/ 7 w 49"/>
                <a:gd name="T1" fmla="*/ 0 h 37"/>
                <a:gd name="T2" fmla="*/ 12 w 49"/>
                <a:gd name="T3" fmla="*/ 3 h 37"/>
                <a:gd name="T4" fmla="*/ 43 w 49"/>
                <a:gd name="T5" fmla="*/ 24 h 37"/>
                <a:gd name="T6" fmla="*/ 47 w 49"/>
                <a:gd name="T7" fmla="*/ 33 h 37"/>
                <a:gd name="T8" fmla="*/ 37 w 49"/>
                <a:gd name="T9" fmla="*/ 33 h 37"/>
                <a:gd name="T10" fmla="*/ 4 w 49"/>
                <a:gd name="T11" fmla="*/ 11 h 37"/>
                <a:gd name="T12" fmla="*/ 1 w 49"/>
                <a:gd name="T13" fmla="*/ 3 h 37"/>
                <a:gd name="T14" fmla="*/ 7 w 49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7">
                  <a:moveTo>
                    <a:pt x="7" y="0"/>
                  </a:moveTo>
                  <a:cubicBezTo>
                    <a:pt x="8" y="1"/>
                    <a:pt x="10" y="2"/>
                    <a:pt x="12" y="3"/>
                  </a:cubicBezTo>
                  <a:cubicBezTo>
                    <a:pt x="22" y="10"/>
                    <a:pt x="32" y="17"/>
                    <a:pt x="43" y="24"/>
                  </a:cubicBezTo>
                  <a:cubicBezTo>
                    <a:pt x="46" y="26"/>
                    <a:pt x="49" y="29"/>
                    <a:pt x="47" y="33"/>
                  </a:cubicBezTo>
                  <a:cubicBezTo>
                    <a:pt x="44" y="37"/>
                    <a:pt x="40" y="35"/>
                    <a:pt x="37" y="33"/>
                  </a:cubicBezTo>
                  <a:cubicBezTo>
                    <a:pt x="26" y="25"/>
                    <a:pt x="15" y="18"/>
                    <a:pt x="4" y="11"/>
                  </a:cubicBezTo>
                  <a:cubicBezTo>
                    <a:pt x="1" y="9"/>
                    <a:pt x="0" y="7"/>
                    <a:pt x="1" y="3"/>
                  </a:cubicBezTo>
                  <a:cubicBezTo>
                    <a:pt x="2" y="1"/>
                    <a:pt x="4" y="0"/>
                    <a:pt x="7" y="0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4E9A313-4933-8CED-4D2C-9EFF04CF1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600" y="1920875"/>
              <a:ext cx="125412" cy="190500"/>
            </a:xfrm>
            <a:custGeom>
              <a:avLst/>
              <a:gdLst>
                <a:gd name="T0" fmla="*/ 7 w 33"/>
                <a:gd name="T1" fmla="*/ 50 h 50"/>
                <a:gd name="T2" fmla="*/ 2 w 33"/>
                <a:gd name="T3" fmla="*/ 43 h 50"/>
                <a:gd name="T4" fmla="*/ 23 w 33"/>
                <a:gd name="T5" fmla="*/ 4 h 50"/>
                <a:gd name="T6" fmla="*/ 29 w 33"/>
                <a:gd name="T7" fmla="*/ 1 h 50"/>
                <a:gd name="T8" fmla="*/ 32 w 33"/>
                <a:gd name="T9" fmla="*/ 8 h 50"/>
                <a:gd name="T10" fmla="*/ 11 w 33"/>
                <a:gd name="T11" fmla="*/ 48 h 50"/>
                <a:gd name="T12" fmla="*/ 7 w 33"/>
                <a:gd name="T1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50">
                  <a:moveTo>
                    <a:pt x="7" y="50"/>
                  </a:moveTo>
                  <a:cubicBezTo>
                    <a:pt x="2" y="50"/>
                    <a:pt x="0" y="47"/>
                    <a:pt x="2" y="43"/>
                  </a:cubicBezTo>
                  <a:cubicBezTo>
                    <a:pt x="9" y="29"/>
                    <a:pt x="16" y="17"/>
                    <a:pt x="23" y="4"/>
                  </a:cubicBezTo>
                  <a:cubicBezTo>
                    <a:pt x="24" y="1"/>
                    <a:pt x="27" y="0"/>
                    <a:pt x="29" y="1"/>
                  </a:cubicBezTo>
                  <a:cubicBezTo>
                    <a:pt x="32" y="3"/>
                    <a:pt x="33" y="5"/>
                    <a:pt x="32" y="8"/>
                  </a:cubicBezTo>
                  <a:cubicBezTo>
                    <a:pt x="25" y="21"/>
                    <a:pt x="18" y="35"/>
                    <a:pt x="11" y="48"/>
                  </a:cubicBezTo>
                  <a:cubicBezTo>
                    <a:pt x="10" y="49"/>
                    <a:pt x="8" y="50"/>
                    <a:pt x="7" y="50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4310382E-3937-882D-91D6-20C9B5299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325" y="2171700"/>
              <a:ext cx="180975" cy="144462"/>
            </a:xfrm>
            <a:custGeom>
              <a:avLst/>
              <a:gdLst>
                <a:gd name="T0" fmla="*/ 48 w 48"/>
                <a:gd name="T1" fmla="*/ 9 h 38"/>
                <a:gd name="T2" fmla="*/ 48 w 48"/>
                <a:gd name="T3" fmla="*/ 9 h 38"/>
                <a:gd name="T4" fmla="*/ 47 w 48"/>
                <a:gd name="T5" fmla="*/ 10 h 38"/>
                <a:gd name="T6" fmla="*/ 45 w 48"/>
                <a:gd name="T7" fmla="*/ 11 h 38"/>
                <a:gd name="T8" fmla="*/ 12 w 48"/>
                <a:gd name="T9" fmla="*/ 34 h 38"/>
                <a:gd name="T10" fmla="*/ 3 w 48"/>
                <a:gd name="T11" fmla="*/ 34 h 38"/>
                <a:gd name="T12" fmla="*/ 6 w 48"/>
                <a:gd name="T13" fmla="*/ 25 h 38"/>
                <a:gd name="T14" fmla="*/ 39 w 48"/>
                <a:gd name="T15" fmla="*/ 3 h 38"/>
                <a:gd name="T16" fmla="*/ 48 w 48"/>
                <a:gd name="T17" fmla="*/ 3 h 38"/>
                <a:gd name="T18" fmla="*/ 48 w 48"/>
                <a:gd name="T19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38">
                  <a:moveTo>
                    <a:pt x="48" y="9"/>
                  </a:moveTo>
                  <a:cubicBezTo>
                    <a:pt x="48" y="9"/>
                    <a:pt x="48" y="9"/>
                    <a:pt x="48" y="9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6" y="10"/>
                    <a:pt x="45" y="10"/>
                    <a:pt x="45" y="11"/>
                  </a:cubicBezTo>
                  <a:cubicBezTo>
                    <a:pt x="34" y="19"/>
                    <a:pt x="23" y="26"/>
                    <a:pt x="12" y="34"/>
                  </a:cubicBezTo>
                  <a:cubicBezTo>
                    <a:pt x="9" y="36"/>
                    <a:pt x="6" y="38"/>
                    <a:pt x="3" y="34"/>
                  </a:cubicBezTo>
                  <a:cubicBezTo>
                    <a:pt x="0" y="30"/>
                    <a:pt x="3" y="27"/>
                    <a:pt x="6" y="25"/>
                  </a:cubicBezTo>
                  <a:cubicBezTo>
                    <a:pt x="17" y="18"/>
                    <a:pt x="28" y="11"/>
                    <a:pt x="39" y="3"/>
                  </a:cubicBezTo>
                  <a:cubicBezTo>
                    <a:pt x="42" y="0"/>
                    <a:pt x="45" y="5"/>
                    <a:pt x="48" y="3"/>
                  </a:cubicBezTo>
                  <a:cubicBezTo>
                    <a:pt x="48" y="5"/>
                    <a:pt x="48" y="7"/>
                    <a:pt x="48" y="9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9" name="Freeform 15">
            <a:extLst>
              <a:ext uri="{FF2B5EF4-FFF2-40B4-BE49-F238E27FC236}">
                <a16:creationId xmlns:a16="http://schemas.microsoft.com/office/drawing/2014/main" id="{C8363BC3-9474-281A-B8C3-50A3A24285D5}"/>
              </a:ext>
            </a:extLst>
          </p:cNvPr>
          <p:cNvSpPr>
            <a:spLocks noEditPoints="1"/>
          </p:cNvSpPr>
          <p:nvPr/>
        </p:nvSpPr>
        <p:spPr bwMode="auto">
          <a:xfrm>
            <a:off x="4171950" y="1317625"/>
            <a:ext cx="896938" cy="1263650"/>
          </a:xfrm>
          <a:custGeom>
            <a:avLst/>
            <a:gdLst>
              <a:gd name="T0" fmla="*/ 293 w 297"/>
              <a:gd name="T1" fmla="*/ 238 h 420"/>
              <a:gd name="T2" fmla="*/ 292 w 297"/>
              <a:gd name="T3" fmla="*/ 245 h 420"/>
              <a:gd name="T4" fmla="*/ 289 w 297"/>
              <a:gd name="T5" fmla="*/ 316 h 420"/>
              <a:gd name="T6" fmla="*/ 75 w 297"/>
              <a:gd name="T7" fmla="*/ 377 h 420"/>
              <a:gd name="T8" fmla="*/ 8 w 297"/>
              <a:gd name="T9" fmla="*/ 323 h 420"/>
              <a:gd name="T10" fmla="*/ 2 w 297"/>
              <a:gd name="T11" fmla="*/ 126 h 420"/>
              <a:gd name="T12" fmla="*/ 82 w 297"/>
              <a:gd name="T13" fmla="*/ 126 h 420"/>
              <a:gd name="T14" fmla="*/ 77 w 297"/>
              <a:gd name="T15" fmla="*/ 196 h 420"/>
              <a:gd name="T16" fmla="*/ 133 w 297"/>
              <a:gd name="T17" fmla="*/ 32 h 420"/>
              <a:gd name="T18" fmla="*/ 204 w 297"/>
              <a:gd name="T19" fmla="*/ 1 h 420"/>
              <a:gd name="T20" fmla="*/ 211 w 297"/>
              <a:gd name="T21" fmla="*/ 122 h 420"/>
              <a:gd name="T22" fmla="*/ 282 w 297"/>
              <a:gd name="T23" fmla="*/ 217 h 420"/>
              <a:gd name="T24" fmla="*/ 291 w 297"/>
              <a:gd name="T25" fmla="*/ 238 h 420"/>
              <a:gd name="T26" fmla="*/ 76 w 297"/>
              <a:gd name="T27" fmla="*/ 330 h 420"/>
              <a:gd name="T28" fmla="*/ 247 w 297"/>
              <a:gd name="T29" fmla="*/ 360 h 420"/>
              <a:gd name="T30" fmla="*/ 255 w 297"/>
              <a:gd name="T31" fmla="*/ 232 h 420"/>
              <a:gd name="T32" fmla="*/ 76 w 297"/>
              <a:gd name="T33" fmla="*/ 283 h 420"/>
              <a:gd name="T34" fmla="*/ 260 w 297"/>
              <a:gd name="T35" fmla="*/ 206 h 420"/>
              <a:gd name="T36" fmla="*/ 201 w 297"/>
              <a:gd name="T37" fmla="*/ 28 h 420"/>
              <a:gd name="T38" fmla="*/ 150 w 297"/>
              <a:gd name="T39" fmla="*/ 11 h 420"/>
              <a:gd name="T40" fmla="*/ 144 w 297"/>
              <a:gd name="T41" fmla="*/ 121 h 420"/>
              <a:gd name="T42" fmla="*/ 66 w 297"/>
              <a:gd name="T43" fmla="*/ 301 h 420"/>
              <a:gd name="T44" fmla="*/ 23 w 297"/>
              <a:gd name="T45" fmla="*/ 227 h 420"/>
              <a:gd name="T46" fmla="*/ 37 w 297"/>
              <a:gd name="T47" fmla="*/ 238 h 420"/>
              <a:gd name="T48" fmla="*/ 27 w 297"/>
              <a:gd name="T49" fmla="*/ 248 h 420"/>
              <a:gd name="T50" fmla="*/ 35 w 297"/>
              <a:gd name="T51" fmla="*/ 266 h 420"/>
              <a:gd name="T52" fmla="*/ 24 w 297"/>
              <a:gd name="T53" fmla="*/ 276 h 420"/>
              <a:gd name="T54" fmla="*/ 29 w 297"/>
              <a:gd name="T55" fmla="*/ 294 h 420"/>
              <a:gd name="T56" fmla="*/ 18 w 297"/>
              <a:gd name="T57" fmla="*/ 315 h 420"/>
              <a:gd name="T58" fmla="*/ 42 w 297"/>
              <a:gd name="T59" fmla="*/ 326 h 420"/>
              <a:gd name="T60" fmla="*/ 18 w 297"/>
              <a:gd name="T61" fmla="*/ 340 h 420"/>
              <a:gd name="T62" fmla="*/ 42 w 297"/>
              <a:gd name="T63" fmla="*/ 354 h 420"/>
              <a:gd name="T64" fmla="*/ 18 w 297"/>
              <a:gd name="T65" fmla="*/ 363 h 420"/>
              <a:gd name="T66" fmla="*/ 66 w 297"/>
              <a:gd name="T67" fmla="*/ 301 h 420"/>
              <a:gd name="T68" fmla="*/ 38 w 297"/>
              <a:gd name="T69" fmla="*/ 146 h 420"/>
              <a:gd name="T70" fmla="*/ 27 w 297"/>
              <a:gd name="T71" fmla="*/ 156 h 420"/>
              <a:gd name="T72" fmla="*/ 37 w 297"/>
              <a:gd name="T73" fmla="*/ 169 h 420"/>
              <a:gd name="T74" fmla="*/ 27 w 297"/>
              <a:gd name="T75" fmla="*/ 179 h 420"/>
              <a:gd name="T76" fmla="*/ 37 w 297"/>
              <a:gd name="T77" fmla="*/ 193 h 420"/>
              <a:gd name="T78" fmla="*/ 28 w 297"/>
              <a:gd name="T79" fmla="*/ 203 h 420"/>
              <a:gd name="T80" fmla="*/ 54 w 297"/>
              <a:gd name="T81" fmla="*/ 217 h 420"/>
              <a:gd name="T82" fmla="*/ 17 w 297"/>
              <a:gd name="T83" fmla="*/ 132 h 420"/>
              <a:gd name="T84" fmla="*/ 80 w 297"/>
              <a:gd name="T85" fmla="*/ 218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97" h="420">
                <a:moveTo>
                  <a:pt x="291" y="238"/>
                </a:moveTo>
                <a:cubicBezTo>
                  <a:pt x="291" y="239"/>
                  <a:pt x="292" y="239"/>
                  <a:pt x="293" y="238"/>
                </a:cubicBezTo>
                <a:cubicBezTo>
                  <a:pt x="293" y="238"/>
                  <a:pt x="293" y="238"/>
                  <a:pt x="293" y="238"/>
                </a:cubicBezTo>
                <a:cubicBezTo>
                  <a:pt x="293" y="239"/>
                  <a:pt x="292" y="239"/>
                  <a:pt x="292" y="240"/>
                </a:cubicBezTo>
                <a:cubicBezTo>
                  <a:pt x="290" y="242"/>
                  <a:pt x="291" y="243"/>
                  <a:pt x="292" y="245"/>
                </a:cubicBezTo>
                <a:cubicBezTo>
                  <a:pt x="292" y="245"/>
                  <a:pt x="292" y="245"/>
                  <a:pt x="292" y="245"/>
                </a:cubicBezTo>
                <a:cubicBezTo>
                  <a:pt x="292" y="246"/>
                  <a:pt x="292" y="246"/>
                  <a:pt x="292" y="246"/>
                </a:cubicBezTo>
                <a:cubicBezTo>
                  <a:pt x="292" y="248"/>
                  <a:pt x="292" y="250"/>
                  <a:pt x="294" y="252"/>
                </a:cubicBezTo>
                <a:cubicBezTo>
                  <a:pt x="297" y="274"/>
                  <a:pt x="296" y="295"/>
                  <a:pt x="289" y="316"/>
                </a:cubicBezTo>
                <a:cubicBezTo>
                  <a:pt x="265" y="387"/>
                  <a:pt x="181" y="420"/>
                  <a:pt x="115" y="385"/>
                </a:cubicBezTo>
                <a:cubicBezTo>
                  <a:pt x="101" y="378"/>
                  <a:pt x="89" y="368"/>
                  <a:pt x="77" y="355"/>
                </a:cubicBezTo>
                <a:cubicBezTo>
                  <a:pt x="76" y="363"/>
                  <a:pt x="77" y="370"/>
                  <a:pt x="75" y="377"/>
                </a:cubicBezTo>
                <a:cubicBezTo>
                  <a:pt x="71" y="393"/>
                  <a:pt x="58" y="402"/>
                  <a:pt x="40" y="401"/>
                </a:cubicBezTo>
                <a:cubicBezTo>
                  <a:pt x="23" y="401"/>
                  <a:pt x="12" y="390"/>
                  <a:pt x="9" y="374"/>
                </a:cubicBezTo>
                <a:cubicBezTo>
                  <a:pt x="7" y="357"/>
                  <a:pt x="8" y="340"/>
                  <a:pt x="8" y="323"/>
                </a:cubicBezTo>
                <a:cubicBezTo>
                  <a:pt x="8" y="265"/>
                  <a:pt x="8" y="206"/>
                  <a:pt x="8" y="147"/>
                </a:cubicBezTo>
                <a:cubicBezTo>
                  <a:pt x="8" y="143"/>
                  <a:pt x="7" y="139"/>
                  <a:pt x="4" y="136"/>
                </a:cubicBezTo>
                <a:cubicBezTo>
                  <a:pt x="1" y="134"/>
                  <a:pt x="0" y="130"/>
                  <a:pt x="2" y="126"/>
                </a:cubicBezTo>
                <a:cubicBezTo>
                  <a:pt x="4" y="122"/>
                  <a:pt x="8" y="121"/>
                  <a:pt x="12" y="121"/>
                </a:cubicBezTo>
                <a:cubicBezTo>
                  <a:pt x="32" y="121"/>
                  <a:pt x="52" y="121"/>
                  <a:pt x="73" y="121"/>
                </a:cubicBezTo>
                <a:cubicBezTo>
                  <a:pt x="77" y="121"/>
                  <a:pt x="80" y="122"/>
                  <a:pt x="82" y="126"/>
                </a:cubicBezTo>
                <a:cubicBezTo>
                  <a:pt x="85" y="130"/>
                  <a:pt x="82" y="134"/>
                  <a:pt x="80" y="137"/>
                </a:cubicBezTo>
                <a:cubicBezTo>
                  <a:pt x="78" y="139"/>
                  <a:pt x="76" y="140"/>
                  <a:pt x="76" y="143"/>
                </a:cubicBezTo>
                <a:cubicBezTo>
                  <a:pt x="76" y="160"/>
                  <a:pt x="76" y="178"/>
                  <a:pt x="77" y="196"/>
                </a:cubicBezTo>
                <a:cubicBezTo>
                  <a:pt x="88" y="183"/>
                  <a:pt x="103" y="175"/>
                  <a:pt x="115" y="164"/>
                </a:cubicBezTo>
                <a:cubicBezTo>
                  <a:pt x="127" y="153"/>
                  <a:pt x="133" y="140"/>
                  <a:pt x="133" y="123"/>
                </a:cubicBezTo>
                <a:cubicBezTo>
                  <a:pt x="133" y="93"/>
                  <a:pt x="133" y="62"/>
                  <a:pt x="133" y="32"/>
                </a:cubicBezTo>
                <a:cubicBezTo>
                  <a:pt x="133" y="27"/>
                  <a:pt x="132" y="22"/>
                  <a:pt x="130" y="16"/>
                </a:cubicBezTo>
                <a:cubicBezTo>
                  <a:pt x="126" y="6"/>
                  <a:pt x="130" y="1"/>
                  <a:pt x="141" y="1"/>
                </a:cubicBezTo>
                <a:cubicBezTo>
                  <a:pt x="162" y="0"/>
                  <a:pt x="183" y="0"/>
                  <a:pt x="204" y="1"/>
                </a:cubicBezTo>
                <a:cubicBezTo>
                  <a:pt x="214" y="1"/>
                  <a:pt x="218" y="6"/>
                  <a:pt x="214" y="16"/>
                </a:cubicBezTo>
                <a:cubicBezTo>
                  <a:pt x="212" y="22"/>
                  <a:pt x="211" y="27"/>
                  <a:pt x="211" y="33"/>
                </a:cubicBezTo>
                <a:cubicBezTo>
                  <a:pt x="211" y="63"/>
                  <a:pt x="212" y="93"/>
                  <a:pt x="211" y="122"/>
                </a:cubicBezTo>
                <a:cubicBezTo>
                  <a:pt x="211" y="145"/>
                  <a:pt x="221" y="161"/>
                  <a:pt x="240" y="172"/>
                </a:cubicBezTo>
                <a:cubicBezTo>
                  <a:pt x="253" y="181"/>
                  <a:pt x="263" y="194"/>
                  <a:pt x="275" y="206"/>
                </a:cubicBezTo>
                <a:cubicBezTo>
                  <a:pt x="276" y="210"/>
                  <a:pt x="278" y="214"/>
                  <a:pt x="282" y="217"/>
                </a:cubicBezTo>
                <a:cubicBezTo>
                  <a:pt x="282" y="218"/>
                  <a:pt x="282" y="219"/>
                  <a:pt x="283" y="220"/>
                </a:cubicBezTo>
                <a:cubicBezTo>
                  <a:pt x="284" y="226"/>
                  <a:pt x="286" y="231"/>
                  <a:pt x="289" y="236"/>
                </a:cubicBezTo>
                <a:cubicBezTo>
                  <a:pt x="290" y="236"/>
                  <a:pt x="290" y="237"/>
                  <a:pt x="291" y="238"/>
                </a:cubicBezTo>
                <a:close/>
                <a:moveTo>
                  <a:pt x="76" y="283"/>
                </a:moveTo>
                <a:cubicBezTo>
                  <a:pt x="76" y="283"/>
                  <a:pt x="76" y="283"/>
                  <a:pt x="76" y="283"/>
                </a:cubicBezTo>
                <a:cubicBezTo>
                  <a:pt x="76" y="299"/>
                  <a:pt x="77" y="314"/>
                  <a:pt x="76" y="330"/>
                </a:cubicBezTo>
                <a:cubicBezTo>
                  <a:pt x="76" y="334"/>
                  <a:pt x="77" y="338"/>
                  <a:pt x="80" y="341"/>
                </a:cubicBezTo>
                <a:cubicBezTo>
                  <a:pt x="92" y="358"/>
                  <a:pt x="107" y="371"/>
                  <a:pt x="127" y="379"/>
                </a:cubicBezTo>
                <a:cubicBezTo>
                  <a:pt x="171" y="397"/>
                  <a:pt x="212" y="391"/>
                  <a:pt x="247" y="360"/>
                </a:cubicBezTo>
                <a:cubicBezTo>
                  <a:pt x="282" y="329"/>
                  <a:pt x="293" y="288"/>
                  <a:pt x="280" y="242"/>
                </a:cubicBezTo>
                <a:cubicBezTo>
                  <a:pt x="276" y="227"/>
                  <a:pt x="275" y="227"/>
                  <a:pt x="259" y="231"/>
                </a:cubicBezTo>
                <a:cubicBezTo>
                  <a:pt x="258" y="232"/>
                  <a:pt x="257" y="232"/>
                  <a:pt x="255" y="232"/>
                </a:cubicBezTo>
                <a:cubicBezTo>
                  <a:pt x="198" y="239"/>
                  <a:pt x="140" y="240"/>
                  <a:pt x="83" y="231"/>
                </a:cubicBezTo>
                <a:cubicBezTo>
                  <a:pt x="78" y="230"/>
                  <a:pt x="76" y="231"/>
                  <a:pt x="76" y="237"/>
                </a:cubicBezTo>
                <a:cubicBezTo>
                  <a:pt x="77" y="252"/>
                  <a:pt x="76" y="268"/>
                  <a:pt x="76" y="283"/>
                </a:cubicBezTo>
                <a:close/>
                <a:moveTo>
                  <a:pt x="83" y="207"/>
                </a:moveTo>
                <a:cubicBezTo>
                  <a:pt x="114" y="203"/>
                  <a:pt x="143" y="201"/>
                  <a:pt x="172" y="201"/>
                </a:cubicBezTo>
                <a:cubicBezTo>
                  <a:pt x="201" y="201"/>
                  <a:pt x="230" y="203"/>
                  <a:pt x="260" y="206"/>
                </a:cubicBezTo>
                <a:cubicBezTo>
                  <a:pt x="252" y="194"/>
                  <a:pt x="241" y="187"/>
                  <a:pt x="231" y="179"/>
                </a:cubicBezTo>
                <a:cubicBezTo>
                  <a:pt x="211" y="165"/>
                  <a:pt x="200" y="147"/>
                  <a:pt x="201" y="122"/>
                </a:cubicBezTo>
                <a:cubicBezTo>
                  <a:pt x="201" y="90"/>
                  <a:pt x="201" y="59"/>
                  <a:pt x="201" y="28"/>
                </a:cubicBezTo>
                <a:cubicBezTo>
                  <a:pt x="201" y="24"/>
                  <a:pt x="200" y="20"/>
                  <a:pt x="202" y="17"/>
                </a:cubicBezTo>
                <a:cubicBezTo>
                  <a:pt x="205" y="12"/>
                  <a:pt x="203" y="11"/>
                  <a:pt x="198" y="11"/>
                </a:cubicBezTo>
                <a:cubicBezTo>
                  <a:pt x="182" y="11"/>
                  <a:pt x="166" y="11"/>
                  <a:pt x="150" y="11"/>
                </a:cubicBezTo>
                <a:cubicBezTo>
                  <a:pt x="143" y="11"/>
                  <a:pt x="138" y="11"/>
                  <a:pt x="143" y="20"/>
                </a:cubicBezTo>
                <a:cubicBezTo>
                  <a:pt x="144" y="22"/>
                  <a:pt x="143" y="25"/>
                  <a:pt x="143" y="28"/>
                </a:cubicBezTo>
                <a:cubicBezTo>
                  <a:pt x="144" y="59"/>
                  <a:pt x="143" y="90"/>
                  <a:pt x="144" y="121"/>
                </a:cubicBezTo>
                <a:cubicBezTo>
                  <a:pt x="144" y="148"/>
                  <a:pt x="132" y="167"/>
                  <a:pt x="110" y="181"/>
                </a:cubicBezTo>
                <a:cubicBezTo>
                  <a:pt x="101" y="188"/>
                  <a:pt x="92" y="195"/>
                  <a:pt x="83" y="207"/>
                </a:cubicBezTo>
                <a:close/>
                <a:moveTo>
                  <a:pt x="66" y="301"/>
                </a:moveTo>
                <a:cubicBezTo>
                  <a:pt x="66" y="279"/>
                  <a:pt x="66" y="256"/>
                  <a:pt x="66" y="234"/>
                </a:cubicBezTo>
                <a:cubicBezTo>
                  <a:pt x="66" y="231"/>
                  <a:pt x="67" y="227"/>
                  <a:pt x="61" y="227"/>
                </a:cubicBezTo>
                <a:cubicBezTo>
                  <a:pt x="49" y="227"/>
                  <a:pt x="36" y="227"/>
                  <a:pt x="23" y="227"/>
                </a:cubicBezTo>
                <a:cubicBezTo>
                  <a:pt x="19" y="227"/>
                  <a:pt x="18" y="229"/>
                  <a:pt x="18" y="232"/>
                </a:cubicBezTo>
                <a:cubicBezTo>
                  <a:pt x="18" y="236"/>
                  <a:pt x="20" y="238"/>
                  <a:pt x="23" y="238"/>
                </a:cubicBezTo>
                <a:cubicBezTo>
                  <a:pt x="28" y="237"/>
                  <a:pt x="33" y="238"/>
                  <a:pt x="37" y="238"/>
                </a:cubicBezTo>
                <a:cubicBezTo>
                  <a:pt x="41" y="238"/>
                  <a:pt x="42" y="240"/>
                  <a:pt x="42" y="243"/>
                </a:cubicBezTo>
                <a:cubicBezTo>
                  <a:pt x="42" y="246"/>
                  <a:pt x="40" y="248"/>
                  <a:pt x="37" y="248"/>
                </a:cubicBezTo>
                <a:cubicBezTo>
                  <a:pt x="34" y="248"/>
                  <a:pt x="30" y="248"/>
                  <a:pt x="27" y="248"/>
                </a:cubicBezTo>
                <a:cubicBezTo>
                  <a:pt x="20" y="247"/>
                  <a:pt x="18" y="250"/>
                  <a:pt x="18" y="256"/>
                </a:cubicBezTo>
                <a:cubicBezTo>
                  <a:pt x="18" y="264"/>
                  <a:pt x="20" y="267"/>
                  <a:pt x="28" y="266"/>
                </a:cubicBezTo>
                <a:cubicBezTo>
                  <a:pt x="30" y="265"/>
                  <a:pt x="32" y="266"/>
                  <a:pt x="35" y="266"/>
                </a:cubicBezTo>
                <a:cubicBezTo>
                  <a:pt x="38" y="266"/>
                  <a:pt x="42" y="266"/>
                  <a:pt x="42" y="271"/>
                </a:cubicBezTo>
                <a:cubicBezTo>
                  <a:pt x="42" y="275"/>
                  <a:pt x="39" y="276"/>
                  <a:pt x="35" y="276"/>
                </a:cubicBezTo>
                <a:cubicBezTo>
                  <a:pt x="31" y="276"/>
                  <a:pt x="28" y="276"/>
                  <a:pt x="24" y="276"/>
                </a:cubicBezTo>
                <a:cubicBezTo>
                  <a:pt x="22" y="276"/>
                  <a:pt x="19" y="276"/>
                  <a:pt x="18" y="279"/>
                </a:cubicBezTo>
                <a:cubicBezTo>
                  <a:pt x="18" y="283"/>
                  <a:pt x="17" y="288"/>
                  <a:pt x="19" y="292"/>
                </a:cubicBezTo>
                <a:cubicBezTo>
                  <a:pt x="20" y="296"/>
                  <a:pt x="26" y="293"/>
                  <a:pt x="29" y="294"/>
                </a:cubicBezTo>
                <a:cubicBezTo>
                  <a:pt x="34" y="295"/>
                  <a:pt x="42" y="290"/>
                  <a:pt x="42" y="299"/>
                </a:cubicBezTo>
                <a:cubicBezTo>
                  <a:pt x="42" y="307"/>
                  <a:pt x="33" y="304"/>
                  <a:pt x="29" y="304"/>
                </a:cubicBezTo>
                <a:cubicBezTo>
                  <a:pt x="19" y="303"/>
                  <a:pt x="18" y="307"/>
                  <a:pt x="18" y="315"/>
                </a:cubicBezTo>
                <a:cubicBezTo>
                  <a:pt x="19" y="320"/>
                  <a:pt x="20" y="322"/>
                  <a:pt x="25" y="322"/>
                </a:cubicBezTo>
                <a:cubicBezTo>
                  <a:pt x="29" y="321"/>
                  <a:pt x="34" y="322"/>
                  <a:pt x="38" y="322"/>
                </a:cubicBezTo>
                <a:cubicBezTo>
                  <a:pt x="41" y="322"/>
                  <a:pt x="42" y="324"/>
                  <a:pt x="42" y="326"/>
                </a:cubicBezTo>
                <a:cubicBezTo>
                  <a:pt x="42" y="329"/>
                  <a:pt x="41" y="331"/>
                  <a:pt x="38" y="332"/>
                </a:cubicBezTo>
                <a:cubicBezTo>
                  <a:pt x="34" y="332"/>
                  <a:pt x="30" y="332"/>
                  <a:pt x="27" y="332"/>
                </a:cubicBezTo>
                <a:cubicBezTo>
                  <a:pt x="20" y="331"/>
                  <a:pt x="18" y="334"/>
                  <a:pt x="18" y="340"/>
                </a:cubicBezTo>
                <a:cubicBezTo>
                  <a:pt x="18" y="348"/>
                  <a:pt x="20" y="351"/>
                  <a:pt x="28" y="350"/>
                </a:cubicBezTo>
                <a:cubicBezTo>
                  <a:pt x="31" y="349"/>
                  <a:pt x="34" y="350"/>
                  <a:pt x="37" y="350"/>
                </a:cubicBezTo>
                <a:cubicBezTo>
                  <a:pt x="40" y="350"/>
                  <a:pt x="42" y="351"/>
                  <a:pt x="42" y="354"/>
                </a:cubicBezTo>
                <a:cubicBezTo>
                  <a:pt x="42" y="358"/>
                  <a:pt x="41" y="360"/>
                  <a:pt x="37" y="360"/>
                </a:cubicBezTo>
                <a:cubicBezTo>
                  <a:pt x="32" y="360"/>
                  <a:pt x="28" y="360"/>
                  <a:pt x="23" y="360"/>
                </a:cubicBezTo>
                <a:cubicBezTo>
                  <a:pt x="21" y="360"/>
                  <a:pt x="19" y="360"/>
                  <a:pt x="18" y="363"/>
                </a:cubicBezTo>
                <a:cubicBezTo>
                  <a:pt x="16" y="374"/>
                  <a:pt x="24" y="387"/>
                  <a:pt x="35" y="390"/>
                </a:cubicBezTo>
                <a:cubicBezTo>
                  <a:pt x="53" y="395"/>
                  <a:pt x="66" y="384"/>
                  <a:pt x="66" y="365"/>
                </a:cubicBezTo>
                <a:cubicBezTo>
                  <a:pt x="66" y="344"/>
                  <a:pt x="66" y="322"/>
                  <a:pt x="66" y="301"/>
                </a:cubicBezTo>
                <a:close/>
                <a:moveTo>
                  <a:pt x="17" y="132"/>
                </a:moveTo>
                <a:cubicBezTo>
                  <a:pt x="20" y="145"/>
                  <a:pt x="20" y="145"/>
                  <a:pt x="34" y="145"/>
                </a:cubicBezTo>
                <a:cubicBezTo>
                  <a:pt x="35" y="145"/>
                  <a:pt x="36" y="145"/>
                  <a:pt x="38" y="146"/>
                </a:cubicBezTo>
                <a:cubicBezTo>
                  <a:pt x="41" y="146"/>
                  <a:pt x="42" y="148"/>
                  <a:pt x="42" y="151"/>
                </a:cubicBezTo>
                <a:cubicBezTo>
                  <a:pt x="42" y="154"/>
                  <a:pt x="41" y="155"/>
                  <a:pt x="38" y="156"/>
                </a:cubicBezTo>
                <a:cubicBezTo>
                  <a:pt x="34" y="156"/>
                  <a:pt x="31" y="156"/>
                  <a:pt x="27" y="156"/>
                </a:cubicBezTo>
                <a:cubicBezTo>
                  <a:pt x="22" y="155"/>
                  <a:pt x="18" y="156"/>
                  <a:pt x="18" y="163"/>
                </a:cubicBezTo>
                <a:cubicBezTo>
                  <a:pt x="18" y="171"/>
                  <a:pt x="23" y="169"/>
                  <a:pt x="27" y="169"/>
                </a:cubicBezTo>
                <a:cubicBezTo>
                  <a:pt x="30" y="169"/>
                  <a:pt x="34" y="169"/>
                  <a:pt x="37" y="169"/>
                </a:cubicBezTo>
                <a:cubicBezTo>
                  <a:pt x="40" y="169"/>
                  <a:pt x="42" y="171"/>
                  <a:pt x="42" y="174"/>
                </a:cubicBezTo>
                <a:cubicBezTo>
                  <a:pt x="42" y="178"/>
                  <a:pt x="40" y="179"/>
                  <a:pt x="37" y="179"/>
                </a:cubicBezTo>
                <a:cubicBezTo>
                  <a:pt x="33" y="179"/>
                  <a:pt x="30" y="179"/>
                  <a:pt x="27" y="179"/>
                </a:cubicBezTo>
                <a:cubicBezTo>
                  <a:pt x="22" y="179"/>
                  <a:pt x="18" y="178"/>
                  <a:pt x="18" y="185"/>
                </a:cubicBezTo>
                <a:cubicBezTo>
                  <a:pt x="18" y="192"/>
                  <a:pt x="21" y="193"/>
                  <a:pt x="26" y="193"/>
                </a:cubicBezTo>
                <a:cubicBezTo>
                  <a:pt x="30" y="192"/>
                  <a:pt x="34" y="193"/>
                  <a:pt x="37" y="193"/>
                </a:cubicBezTo>
                <a:cubicBezTo>
                  <a:pt x="41" y="193"/>
                  <a:pt x="42" y="195"/>
                  <a:pt x="42" y="198"/>
                </a:cubicBezTo>
                <a:cubicBezTo>
                  <a:pt x="42" y="201"/>
                  <a:pt x="41" y="203"/>
                  <a:pt x="38" y="203"/>
                </a:cubicBezTo>
                <a:cubicBezTo>
                  <a:pt x="34" y="203"/>
                  <a:pt x="31" y="203"/>
                  <a:pt x="28" y="203"/>
                </a:cubicBezTo>
                <a:cubicBezTo>
                  <a:pt x="23" y="203"/>
                  <a:pt x="18" y="201"/>
                  <a:pt x="18" y="210"/>
                </a:cubicBezTo>
                <a:cubicBezTo>
                  <a:pt x="18" y="219"/>
                  <a:pt x="24" y="217"/>
                  <a:pt x="29" y="217"/>
                </a:cubicBezTo>
                <a:cubicBezTo>
                  <a:pt x="37" y="217"/>
                  <a:pt x="46" y="217"/>
                  <a:pt x="54" y="217"/>
                </a:cubicBezTo>
                <a:cubicBezTo>
                  <a:pt x="66" y="217"/>
                  <a:pt x="66" y="217"/>
                  <a:pt x="66" y="205"/>
                </a:cubicBezTo>
                <a:cubicBezTo>
                  <a:pt x="66" y="181"/>
                  <a:pt x="66" y="156"/>
                  <a:pt x="66" y="132"/>
                </a:cubicBezTo>
                <a:cubicBezTo>
                  <a:pt x="50" y="132"/>
                  <a:pt x="34" y="132"/>
                  <a:pt x="17" y="132"/>
                </a:cubicBezTo>
                <a:close/>
                <a:moveTo>
                  <a:pt x="80" y="218"/>
                </a:moveTo>
                <a:cubicBezTo>
                  <a:pt x="106" y="229"/>
                  <a:pt x="245" y="229"/>
                  <a:pt x="265" y="218"/>
                </a:cubicBezTo>
                <a:cubicBezTo>
                  <a:pt x="203" y="210"/>
                  <a:pt x="143" y="209"/>
                  <a:pt x="80" y="218"/>
                </a:cubicBezTo>
                <a:close/>
              </a:path>
            </a:pathLst>
          </a:custGeom>
          <a:solidFill>
            <a:srgbClr val="2B51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7356F0B9-BAC8-6674-2280-F97BA1158850}"/>
              </a:ext>
            </a:extLst>
          </p:cNvPr>
          <p:cNvGrpSpPr/>
          <p:nvPr/>
        </p:nvGrpSpPr>
        <p:grpSpPr>
          <a:xfrm>
            <a:off x="7280275" y="2132013"/>
            <a:ext cx="1260475" cy="1327150"/>
            <a:chOff x="7280275" y="2132013"/>
            <a:chExt cx="1260475" cy="1327150"/>
          </a:xfrm>
        </p:grpSpPr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0209A1D4-5290-9B7C-2474-7D10F4CDA2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0275" y="2809875"/>
              <a:ext cx="1222375" cy="649288"/>
            </a:xfrm>
            <a:custGeom>
              <a:avLst/>
              <a:gdLst>
                <a:gd name="T0" fmla="*/ 65 w 322"/>
                <a:gd name="T1" fmla="*/ 59 h 171"/>
                <a:gd name="T2" fmla="*/ 79 w 322"/>
                <a:gd name="T3" fmla="*/ 63 h 171"/>
                <a:gd name="T4" fmla="*/ 104 w 322"/>
                <a:gd name="T5" fmla="*/ 54 h 171"/>
                <a:gd name="T6" fmla="*/ 123 w 322"/>
                <a:gd name="T7" fmla="*/ 42 h 171"/>
                <a:gd name="T8" fmla="*/ 154 w 322"/>
                <a:gd name="T9" fmla="*/ 11 h 171"/>
                <a:gd name="T10" fmla="*/ 172 w 322"/>
                <a:gd name="T11" fmla="*/ 4 h 171"/>
                <a:gd name="T12" fmla="*/ 182 w 322"/>
                <a:gd name="T13" fmla="*/ 24 h 171"/>
                <a:gd name="T14" fmla="*/ 174 w 322"/>
                <a:gd name="T15" fmla="*/ 47 h 171"/>
                <a:gd name="T16" fmla="*/ 156 w 322"/>
                <a:gd name="T17" fmla="*/ 70 h 171"/>
                <a:gd name="T18" fmla="*/ 159 w 322"/>
                <a:gd name="T19" fmla="*/ 81 h 171"/>
                <a:gd name="T20" fmla="*/ 167 w 322"/>
                <a:gd name="T21" fmla="*/ 82 h 171"/>
                <a:gd name="T22" fmla="*/ 215 w 322"/>
                <a:gd name="T23" fmla="*/ 82 h 171"/>
                <a:gd name="T24" fmla="*/ 222 w 322"/>
                <a:gd name="T25" fmla="*/ 79 h 171"/>
                <a:gd name="T26" fmla="*/ 280 w 322"/>
                <a:gd name="T27" fmla="*/ 37 h 171"/>
                <a:gd name="T28" fmla="*/ 283 w 322"/>
                <a:gd name="T29" fmla="*/ 34 h 171"/>
                <a:gd name="T30" fmla="*/ 314 w 322"/>
                <a:gd name="T31" fmla="*/ 35 h 171"/>
                <a:gd name="T32" fmla="*/ 314 w 322"/>
                <a:gd name="T33" fmla="*/ 65 h 171"/>
                <a:gd name="T34" fmla="*/ 261 w 322"/>
                <a:gd name="T35" fmla="*/ 116 h 171"/>
                <a:gd name="T36" fmla="*/ 118 w 322"/>
                <a:gd name="T37" fmla="*/ 159 h 171"/>
                <a:gd name="T38" fmla="*/ 74 w 322"/>
                <a:gd name="T39" fmla="*/ 157 h 171"/>
                <a:gd name="T40" fmla="*/ 68 w 322"/>
                <a:gd name="T41" fmla="*/ 163 h 171"/>
                <a:gd name="T42" fmla="*/ 62 w 322"/>
                <a:gd name="T43" fmla="*/ 170 h 171"/>
                <a:gd name="T44" fmla="*/ 2 w 322"/>
                <a:gd name="T45" fmla="*/ 169 h 171"/>
                <a:gd name="T46" fmla="*/ 1 w 322"/>
                <a:gd name="T47" fmla="*/ 81 h 171"/>
                <a:gd name="T48" fmla="*/ 2 w 322"/>
                <a:gd name="T49" fmla="*/ 64 h 171"/>
                <a:gd name="T50" fmla="*/ 7 w 322"/>
                <a:gd name="T51" fmla="*/ 59 h 171"/>
                <a:gd name="T52" fmla="*/ 65 w 322"/>
                <a:gd name="T53" fmla="*/ 59 h 171"/>
                <a:gd name="T54" fmla="*/ 115 w 322"/>
                <a:gd name="T55" fmla="*/ 149 h 171"/>
                <a:gd name="T56" fmla="*/ 122 w 322"/>
                <a:gd name="T57" fmla="*/ 149 h 171"/>
                <a:gd name="T58" fmla="*/ 231 w 322"/>
                <a:gd name="T59" fmla="*/ 124 h 171"/>
                <a:gd name="T60" fmla="*/ 307 w 322"/>
                <a:gd name="T61" fmla="*/ 57 h 171"/>
                <a:gd name="T62" fmla="*/ 308 w 322"/>
                <a:gd name="T63" fmla="*/ 44 h 171"/>
                <a:gd name="T64" fmla="*/ 290 w 322"/>
                <a:gd name="T65" fmla="*/ 43 h 171"/>
                <a:gd name="T66" fmla="*/ 229 w 322"/>
                <a:gd name="T67" fmla="*/ 87 h 171"/>
                <a:gd name="T68" fmla="*/ 217 w 322"/>
                <a:gd name="T69" fmla="*/ 92 h 171"/>
                <a:gd name="T70" fmla="*/ 174 w 322"/>
                <a:gd name="T71" fmla="*/ 94 h 171"/>
                <a:gd name="T72" fmla="*/ 151 w 322"/>
                <a:gd name="T73" fmla="*/ 89 h 171"/>
                <a:gd name="T74" fmla="*/ 147 w 322"/>
                <a:gd name="T75" fmla="*/ 65 h 171"/>
                <a:gd name="T76" fmla="*/ 159 w 322"/>
                <a:gd name="T77" fmla="*/ 50 h 171"/>
                <a:gd name="T78" fmla="*/ 171 w 322"/>
                <a:gd name="T79" fmla="*/ 23 h 171"/>
                <a:gd name="T80" fmla="*/ 169 w 322"/>
                <a:gd name="T81" fmla="*/ 15 h 171"/>
                <a:gd name="T82" fmla="*/ 161 w 322"/>
                <a:gd name="T83" fmla="*/ 19 h 171"/>
                <a:gd name="T84" fmla="*/ 128 w 322"/>
                <a:gd name="T85" fmla="*/ 51 h 171"/>
                <a:gd name="T86" fmla="*/ 107 w 322"/>
                <a:gd name="T87" fmla="*/ 64 h 171"/>
                <a:gd name="T88" fmla="*/ 73 w 322"/>
                <a:gd name="T89" fmla="*/ 78 h 171"/>
                <a:gd name="T90" fmla="*/ 68 w 322"/>
                <a:gd name="T91" fmla="*/ 86 h 171"/>
                <a:gd name="T92" fmla="*/ 68 w 322"/>
                <a:gd name="T93" fmla="*/ 139 h 171"/>
                <a:gd name="T94" fmla="*/ 75 w 322"/>
                <a:gd name="T95" fmla="*/ 147 h 171"/>
                <a:gd name="T96" fmla="*/ 115 w 322"/>
                <a:gd name="T97" fmla="*/ 149 h 171"/>
                <a:gd name="T98" fmla="*/ 57 w 322"/>
                <a:gd name="T99" fmla="*/ 114 h 171"/>
                <a:gd name="T100" fmla="*/ 58 w 322"/>
                <a:gd name="T101" fmla="*/ 75 h 171"/>
                <a:gd name="T102" fmla="*/ 51 w 322"/>
                <a:gd name="T103" fmla="*/ 69 h 171"/>
                <a:gd name="T104" fmla="*/ 19 w 322"/>
                <a:gd name="T105" fmla="*/ 69 h 171"/>
                <a:gd name="T106" fmla="*/ 12 w 322"/>
                <a:gd name="T107" fmla="*/ 75 h 171"/>
                <a:gd name="T108" fmla="*/ 12 w 322"/>
                <a:gd name="T109" fmla="*/ 153 h 171"/>
                <a:gd name="T110" fmla="*/ 18 w 322"/>
                <a:gd name="T111" fmla="*/ 159 h 171"/>
                <a:gd name="T112" fmla="*/ 50 w 322"/>
                <a:gd name="T113" fmla="*/ 159 h 171"/>
                <a:gd name="T114" fmla="*/ 58 w 322"/>
                <a:gd name="T115" fmla="*/ 152 h 171"/>
                <a:gd name="T116" fmla="*/ 57 w 322"/>
                <a:gd name="T117" fmla="*/ 11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2" h="171">
                  <a:moveTo>
                    <a:pt x="65" y="59"/>
                  </a:moveTo>
                  <a:cubicBezTo>
                    <a:pt x="68" y="67"/>
                    <a:pt x="73" y="67"/>
                    <a:pt x="79" y="63"/>
                  </a:cubicBezTo>
                  <a:cubicBezTo>
                    <a:pt x="87" y="59"/>
                    <a:pt x="96" y="56"/>
                    <a:pt x="104" y="54"/>
                  </a:cubicBezTo>
                  <a:cubicBezTo>
                    <a:pt x="112" y="53"/>
                    <a:pt x="117" y="47"/>
                    <a:pt x="123" y="42"/>
                  </a:cubicBezTo>
                  <a:cubicBezTo>
                    <a:pt x="133" y="32"/>
                    <a:pt x="144" y="21"/>
                    <a:pt x="154" y="11"/>
                  </a:cubicBezTo>
                  <a:cubicBezTo>
                    <a:pt x="159" y="6"/>
                    <a:pt x="164" y="0"/>
                    <a:pt x="172" y="4"/>
                  </a:cubicBezTo>
                  <a:cubicBezTo>
                    <a:pt x="180" y="8"/>
                    <a:pt x="182" y="16"/>
                    <a:pt x="182" y="24"/>
                  </a:cubicBezTo>
                  <a:cubicBezTo>
                    <a:pt x="182" y="32"/>
                    <a:pt x="178" y="40"/>
                    <a:pt x="174" y="47"/>
                  </a:cubicBezTo>
                  <a:cubicBezTo>
                    <a:pt x="169" y="55"/>
                    <a:pt x="163" y="63"/>
                    <a:pt x="156" y="70"/>
                  </a:cubicBezTo>
                  <a:cubicBezTo>
                    <a:pt x="151" y="75"/>
                    <a:pt x="152" y="78"/>
                    <a:pt x="159" y="81"/>
                  </a:cubicBezTo>
                  <a:cubicBezTo>
                    <a:pt x="161" y="82"/>
                    <a:pt x="164" y="82"/>
                    <a:pt x="167" y="82"/>
                  </a:cubicBezTo>
                  <a:cubicBezTo>
                    <a:pt x="183" y="85"/>
                    <a:pt x="199" y="83"/>
                    <a:pt x="215" y="82"/>
                  </a:cubicBezTo>
                  <a:cubicBezTo>
                    <a:pt x="217" y="82"/>
                    <a:pt x="220" y="80"/>
                    <a:pt x="222" y="79"/>
                  </a:cubicBezTo>
                  <a:cubicBezTo>
                    <a:pt x="244" y="69"/>
                    <a:pt x="264" y="56"/>
                    <a:pt x="280" y="37"/>
                  </a:cubicBezTo>
                  <a:cubicBezTo>
                    <a:pt x="281" y="36"/>
                    <a:pt x="282" y="35"/>
                    <a:pt x="283" y="34"/>
                  </a:cubicBezTo>
                  <a:cubicBezTo>
                    <a:pt x="293" y="26"/>
                    <a:pt x="306" y="26"/>
                    <a:pt x="314" y="35"/>
                  </a:cubicBezTo>
                  <a:cubicBezTo>
                    <a:pt x="322" y="43"/>
                    <a:pt x="322" y="55"/>
                    <a:pt x="314" y="65"/>
                  </a:cubicBezTo>
                  <a:cubicBezTo>
                    <a:pt x="299" y="84"/>
                    <a:pt x="280" y="101"/>
                    <a:pt x="261" y="116"/>
                  </a:cubicBezTo>
                  <a:cubicBezTo>
                    <a:pt x="218" y="149"/>
                    <a:pt x="170" y="161"/>
                    <a:pt x="118" y="159"/>
                  </a:cubicBezTo>
                  <a:cubicBezTo>
                    <a:pt x="103" y="159"/>
                    <a:pt x="89" y="158"/>
                    <a:pt x="74" y="157"/>
                  </a:cubicBezTo>
                  <a:cubicBezTo>
                    <a:pt x="70" y="157"/>
                    <a:pt x="68" y="158"/>
                    <a:pt x="68" y="163"/>
                  </a:cubicBezTo>
                  <a:cubicBezTo>
                    <a:pt x="68" y="166"/>
                    <a:pt x="67" y="170"/>
                    <a:pt x="62" y="170"/>
                  </a:cubicBezTo>
                  <a:cubicBezTo>
                    <a:pt x="42" y="169"/>
                    <a:pt x="22" y="171"/>
                    <a:pt x="2" y="169"/>
                  </a:cubicBezTo>
                  <a:cubicBezTo>
                    <a:pt x="0" y="139"/>
                    <a:pt x="2" y="110"/>
                    <a:pt x="1" y="81"/>
                  </a:cubicBezTo>
                  <a:cubicBezTo>
                    <a:pt x="1" y="75"/>
                    <a:pt x="2" y="70"/>
                    <a:pt x="2" y="64"/>
                  </a:cubicBezTo>
                  <a:cubicBezTo>
                    <a:pt x="2" y="61"/>
                    <a:pt x="3" y="59"/>
                    <a:pt x="7" y="59"/>
                  </a:cubicBezTo>
                  <a:cubicBezTo>
                    <a:pt x="26" y="59"/>
                    <a:pt x="46" y="59"/>
                    <a:pt x="65" y="59"/>
                  </a:cubicBezTo>
                  <a:close/>
                  <a:moveTo>
                    <a:pt x="115" y="149"/>
                  </a:moveTo>
                  <a:cubicBezTo>
                    <a:pt x="119" y="149"/>
                    <a:pt x="120" y="149"/>
                    <a:pt x="122" y="149"/>
                  </a:cubicBezTo>
                  <a:cubicBezTo>
                    <a:pt x="161" y="151"/>
                    <a:pt x="198" y="142"/>
                    <a:pt x="231" y="124"/>
                  </a:cubicBezTo>
                  <a:cubicBezTo>
                    <a:pt x="261" y="107"/>
                    <a:pt x="286" y="84"/>
                    <a:pt x="307" y="57"/>
                  </a:cubicBezTo>
                  <a:cubicBezTo>
                    <a:pt x="310" y="53"/>
                    <a:pt x="310" y="48"/>
                    <a:pt x="308" y="44"/>
                  </a:cubicBezTo>
                  <a:cubicBezTo>
                    <a:pt x="304" y="38"/>
                    <a:pt x="296" y="37"/>
                    <a:pt x="290" y="43"/>
                  </a:cubicBezTo>
                  <a:cubicBezTo>
                    <a:pt x="272" y="62"/>
                    <a:pt x="252" y="77"/>
                    <a:pt x="229" y="87"/>
                  </a:cubicBezTo>
                  <a:cubicBezTo>
                    <a:pt x="225" y="89"/>
                    <a:pt x="222" y="92"/>
                    <a:pt x="217" y="92"/>
                  </a:cubicBezTo>
                  <a:cubicBezTo>
                    <a:pt x="202" y="93"/>
                    <a:pt x="188" y="95"/>
                    <a:pt x="174" y="94"/>
                  </a:cubicBezTo>
                  <a:cubicBezTo>
                    <a:pt x="166" y="93"/>
                    <a:pt x="158" y="93"/>
                    <a:pt x="151" y="89"/>
                  </a:cubicBezTo>
                  <a:cubicBezTo>
                    <a:pt x="141" y="83"/>
                    <a:pt x="139" y="74"/>
                    <a:pt x="147" y="65"/>
                  </a:cubicBezTo>
                  <a:cubicBezTo>
                    <a:pt x="151" y="60"/>
                    <a:pt x="155" y="55"/>
                    <a:pt x="159" y="50"/>
                  </a:cubicBezTo>
                  <a:cubicBezTo>
                    <a:pt x="165" y="42"/>
                    <a:pt x="171" y="34"/>
                    <a:pt x="171" y="23"/>
                  </a:cubicBezTo>
                  <a:cubicBezTo>
                    <a:pt x="171" y="20"/>
                    <a:pt x="172" y="16"/>
                    <a:pt x="169" y="15"/>
                  </a:cubicBezTo>
                  <a:cubicBezTo>
                    <a:pt x="165" y="13"/>
                    <a:pt x="163" y="17"/>
                    <a:pt x="161" y="19"/>
                  </a:cubicBezTo>
                  <a:cubicBezTo>
                    <a:pt x="150" y="29"/>
                    <a:pt x="140" y="41"/>
                    <a:pt x="128" y="51"/>
                  </a:cubicBezTo>
                  <a:cubicBezTo>
                    <a:pt x="122" y="57"/>
                    <a:pt x="116" y="63"/>
                    <a:pt x="107" y="64"/>
                  </a:cubicBezTo>
                  <a:cubicBezTo>
                    <a:pt x="95" y="67"/>
                    <a:pt x="84" y="72"/>
                    <a:pt x="73" y="78"/>
                  </a:cubicBezTo>
                  <a:cubicBezTo>
                    <a:pt x="69" y="79"/>
                    <a:pt x="68" y="82"/>
                    <a:pt x="68" y="86"/>
                  </a:cubicBezTo>
                  <a:cubicBezTo>
                    <a:pt x="68" y="104"/>
                    <a:pt x="68" y="121"/>
                    <a:pt x="68" y="139"/>
                  </a:cubicBezTo>
                  <a:cubicBezTo>
                    <a:pt x="68" y="145"/>
                    <a:pt x="70" y="147"/>
                    <a:pt x="75" y="147"/>
                  </a:cubicBezTo>
                  <a:cubicBezTo>
                    <a:pt x="89" y="147"/>
                    <a:pt x="103" y="148"/>
                    <a:pt x="115" y="149"/>
                  </a:cubicBezTo>
                  <a:close/>
                  <a:moveTo>
                    <a:pt x="57" y="114"/>
                  </a:moveTo>
                  <a:cubicBezTo>
                    <a:pt x="57" y="101"/>
                    <a:pt x="57" y="88"/>
                    <a:pt x="58" y="75"/>
                  </a:cubicBezTo>
                  <a:cubicBezTo>
                    <a:pt x="58" y="70"/>
                    <a:pt x="56" y="68"/>
                    <a:pt x="51" y="69"/>
                  </a:cubicBezTo>
                  <a:cubicBezTo>
                    <a:pt x="40" y="69"/>
                    <a:pt x="29" y="69"/>
                    <a:pt x="19" y="69"/>
                  </a:cubicBezTo>
                  <a:cubicBezTo>
                    <a:pt x="14" y="69"/>
                    <a:pt x="12" y="70"/>
                    <a:pt x="12" y="75"/>
                  </a:cubicBezTo>
                  <a:cubicBezTo>
                    <a:pt x="12" y="101"/>
                    <a:pt x="12" y="127"/>
                    <a:pt x="12" y="153"/>
                  </a:cubicBezTo>
                  <a:cubicBezTo>
                    <a:pt x="12" y="158"/>
                    <a:pt x="14" y="160"/>
                    <a:pt x="18" y="159"/>
                  </a:cubicBezTo>
                  <a:cubicBezTo>
                    <a:pt x="29" y="159"/>
                    <a:pt x="40" y="159"/>
                    <a:pt x="50" y="159"/>
                  </a:cubicBezTo>
                  <a:cubicBezTo>
                    <a:pt x="56" y="160"/>
                    <a:pt x="58" y="158"/>
                    <a:pt x="58" y="152"/>
                  </a:cubicBezTo>
                  <a:cubicBezTo>
                    <a:pt x="57" y="140"/>
                    <a:pt x="58" y="127"/>
                    <a:pt x="57" y="114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764DAF7C-C631-B0FB-113F-EA9723AF72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58125" y="2132013"/>
              <a:ext cx="682625" cy="690563"/>
            </a:xfrm>
            <a:custGeom>
              <a:avLst/>
              <a:gdLst>
                <a:gd name="T0" fmla="*/ 179 w 180"/>
                <a:gd name="T1" fmla="*/ 47 h 182"/>
                <a:gd name="T2" fmla="*/ 169 w 180"/>
                <a:gd name="T3" fmla="*/ 83 h 182"/>
                <a:gd name="T4" fmla="*/ 169 w 180"/>
                <a:gd name="T5" fmla="*/ 95 h 182"/>
                <a:gd name="T6" fmla="*/ 179 w 180"/>
                <a:gd name="T7" fmla="*/ 130 h 182"/>
                <a:gd name="T8" fmla="*/ 126 w 180"/>
                <a:gd name="T9" fmla="*/ 177 h 182"/>
                <a:gd name="T10" fmla="*/ 96 w 180"/>
                <a:gd name="T11" fmla="*/ 168 h 182"/>
                <a:gd name="T12" fmla="*/ 84 w 180"/>
                <a:gd name="T13" fmla="*/ 168 h 182"/>
                <a:gd name="T14" fmla="*/ 45 w 180"/>
                <a:gd name="T15" fmla="*/ 178 h 182"/>
                <a:gd name="T16" fmla="*/ 1 w 180"/>
                <a:gd name="T17" fmla="*/ 132 h 182"/>
                <a:gd name="T18" fmla="*/ 10 w 180"/>
                <a:gd name="T19" fmla="*/ 96 h 182"/>
                <a:gd name="T20" fmla="*/ 10 w 180"/>
                <a:gd name="T21" fmla="*/ 82 h 182"/>
                <a:gd name="T22" fmla="*/ 1 w 180"/>
                <a:gd name="T23" fmla="*/ 40 h 182"/>
                <a:gd name="T24" fmla="*/ 41 w 180"/>
                <a:gd name="T25" fmla="*/ 0 h 182"/>
                <a:gd name="T26" fmla="*/ 83 w 180"/>
                <a:gd name="T27" fmla="*/ 10 h 182"/>
                <a:gd name="T28" fmla="*/ 97 w 180"/>
                <a:gd name="T29" fmla="*/ 10 h 182"/>
                <a:gd name="T30" fmla="*/ 134 w 180"/>
                <a:gd name="T31" fmla="*/ 0 h 182"/>
                <a:gd name="T32" fmla="*/ 179 w 180"/>
                <a:gd name="T33" fmla="*/ 47 h 182"/>
                <a:gd name="T34" fmla="*/ 154 w 180"/>
                <a:gd name="T35" fmla="*/ 89 h 182"/>
                <a:gd name="T36" fmla="*/ 152 w 180"/>
                <a:gd name="T37" fmla="*/ 85 h 182"/>
                <a:gd name="T38" fmla="*/ 95 w 180"/>
                <a:gd name="T39" fmla="*/ 27 h 182"/>
                <a:gd name="T40" fmla="*/ 84 w 180"/>
                <a:gd name="T41" fmla="*/ 28 h 182"/>
                <a:gd name="T42" fmla="*/ 28 w 180"/>
                <a:gd name="T43" fmla="*/ 84 h 182"/>
                <a:gd name="T44" fmla="*/ 28 w 180"/>
                <a:gd name="T45" fmla="*/ 94 h 182"/>
                <a:gd name="T46" fmla="*/ 84 w 180"/>
                <a:gd name="T47" fmla="*/ 150 h 182"/>
                <a:gd name="T48" fmla="*/ 95 w 180"/>
                <a:gd name="T49" fmla="*/ 150 h 182"/>
                <a:gd name="T50" fmla="*/ 151 w 180"/>
                <a:gd name="T51" fmla="*/ 95 h 182"/>
                <a:gd name="T52" fmla="*/ 154 w 180"/>
                <a:gd name="T53" fmla="*/ 89 h 182"/>
                <a:gd name="T54" fmla="*/ 20 w 180"/>
                <a:gd name="T55" fmla="*/ 100 h 182"/>
                <a:gd name="T56" fmla="*/ 12 w 180"/>
                <a:gd name="T57" fmla="*/ 139 h 182"/>
                <a:gd name="T58" fmla="*/ 28 w 180"/>
                <a:gd name="T59" fmla="*/ 164 h 182"/>
                <a:gd name="T60" fmla="*/ 79 w 180"/>
                <a:gd name="T61" fmla="*/ 159 h 182"/>
                <a:gd name="T62" fmla="*/ 20 w 180"/>
                <a:gd name="T63" fmla="*/ 100 h 182"/>
                <a:gd name="T64" fmla="*/ 79 w 180"/>
                <a:gd name="T65" fmla="*/ 19 h 182"/>
                <a:gd name="T66" fmla="*/ 34 w 180"/>
                <a:gd name="T67" fmla="*/ 12 h 182"/>
                <a:gd name="T68" fmla="*/ 13 w 180"/>
                <a:gd name="T69" fmla="*/ 33 h 182"/>
                <a:gd name="T70" fmla="*/ 20 w 180"/>
                <a:gd name="T71" fmla="*/ 78 h 182"/>
                <a:gd name="T72" fmla="*/ 79 w 180"/>
                <a:gd name="T73" fmla="*/ 19 h 182"/>
                <a:gd name="T74" fmla="*/ 160 w 180"/>
                <a:gd name="T75" fmla="*/ 78 h 182"/>
                <a:gd name="T76" fmla="*/ 167 w 180"/>
                <a:gd name="T77" fmla="*/ 35 h 182"/>
                <a:gd name="T78" fmla="*/ 149 w 180"/>
                <a:gd name="T79" fmla="*/ 13 h 182"/>
                <a:gd name="T80" fmla="*/ 101 w 180"/>
                <a:gd name="T81" fmla="*/ 19 h 182"/>
                <a:gd name="T82" fmla="*/ 160 w 180"/>
                <a:gd name="T83" fmla="*/ 78 h 182"/>
                <a:gd name="T84" fmla="*/ 160 w 180"/>
                <a:gd name="T85" fmla="*/ 100 h 182"/>
                <a:gd name="T86" fmla="*/ 101 w 180"/>
                <a:gd name="T87" fmla="*/ 159 h 182"/>
                <a:gd name="T88" fmla="*/ 140 w 180"/>
                <a:gd name="T89" fmla="*/ 167 h 182"/>
                <a:gd name="T90" fmla="*/ 168 w 180"/>
                <a:gd name="T91" fmla="*/ 137 h 182"/>
                <a:gd name="T92" fmla="*/ 160 w 180"/>
                <a:gd name="T93" fmla="*/ 10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0" h="182">
                  <a:moveTo>
                    <a:pt x="179" y="47"/>
                  </a:moveTo>
                  <a:cubicBezTo>
                    <a:pt x="178" y="59"/>
                    <a:pt x="175" y="71"/>
                    <a:pt x="169" y="83"/>
                  </a:cubicBezTo>
                  <a:cubicBezTo>
                    <a:pt x="167" y="87"/>
                    <a:pt x="167" y="91"/>
                    <a:pt x="169" y="95"/>
                  </a:cubicBezTo>
                  <a:cubicBezTo>
                    <a:pt x="174" y="106"/>
                    <a:pt x="178" y="118"/>
                    <a:pt x="179" y="130"/>
                  </a:cubicBezTo>
                  <a:cubicBezTo>
                    <a:pt x="180" y="162"/>
                    <a:pt x="159" y="182"/>
                    <a:pt x="126" y="177"/>
                  </a:cubicBezTo>
                  <a:cubicBezTo>
                    <a:pt x="116" y="176"/>
                    <a:pt x="106" y="173"/>
                    <a:pt x="96" y="168"/>
                  </a:cubicBezTo>
                  <a:cubicBezTo>
                    <a:pt x="92" y="166"/>
                    <a:pt x="88" y="166"/>
                    <a:pt x="84" y="168"/>
                  </a:cubicBezTo>
                  <a:cubicBezTo>
                    <a:pt x="72" y="174"/>
                    <a:pt x="59" y="178"/>
                    <a:pt x="45" y="178"/>
                  </a:cubicBezTo>
                  <a:cubicBezTo>
                    <a:pt x="17" y="178"/>
                    <a:pt x="0" y="160"/>
                    <a:pt x="1" y="132"/>
                  </a:cubicBezTo>
                  <a:cubicBezTo>
                    <a:pt x="2" y="120"/>
                    <a:pt x="5" y="107"/>
                    <a:pt x="10" y="96"/>
                  </a:cubicBezTo>
                  <a:cubicBezTo>
                    <a:pt x="13" y="91"/>
                    <a:pt x="13" y="87"/>
                    <a:pt x="10" y="82"/>
                  </a:cubicBezTo>
                  <a:cubicBezTo>
                    <a:pt x="4" y="69"/>
                    <a:pt x="1" y="55"/>
                    <a:pt x="1" y="40"/>
                  </a:cubicBezTo>
                  <a:cubicBezTo>
                    <a:pt x="2" y="17"/>
                    <a:pt x="18" y="1"/>
                    <a:pt x="41" y="0"/>
                  </a:cubicBezTo>
                  <a:cubicBezTo>
                    <a:pt x="56" y="0"/>
                    <a:pt x="70" y="3"/>
                    <a:pt x="83" y="10"/>
                  </a:cubicBezTo>
                  <a:cubicBezTo>
                    <a:pt x="88" y="12"/>
                    <a:pt x="92" y="12"/>
                    <a:pt x="97" y="10"/>
                  </a:cubicBezTo>
                  <a:cubicBezTo>
                    <a:pt x="108" y="4"/>
                    <a:pt x="121" y="0"/>
                    <a:pt x="134" y="0"/>
                  </a:cubicBezTo>
                  <a:cubicBezTo>
                    <a:pt x="162" y="0"/>
                    <a:pt x="180" y="18"/>
                    <a:pt x="179" y="47"/>
                  </a:cubicBezTo>
                  <a:close/>
                  <a:moveTo>
                    <a:pt x="154" y="89"/>
                  </a:moveTo>
                  <a:cubicBezTo>
                    <a:pt x="153" y="88"/>
                    <a:pt x="153" y="86"/>
                    <a:pt x="152" y="85"/>
                  </a:cubicBezTo>
                  <a:cubicBezTo>
                    <a:pt x="137" y="61"/>
                    <a:pt x="118" y="42"/>
                    <a:pt x="95" y="27"/>
                  </a:cubicBezTo>
                  <a:cubicBezTo>
                    <a:pt x="91" y="25"/>
                    <a:pt x="88" y="26"/>
                    <a:pt x="84" y="28"/>
                  </a:cubicBezTo>
                  <a:cubicBezTo>
                    <a:pt x="62" y="43"/>
                    <a:pt x="43" y="61"/>
                    <a:pt x="28" y="84"/>
                  </a:cubicBezTo>
                  <a:cubicBezTo>
                    <a:pt x="26" y="87"/>
                    <a:pt x="26" y="90"/>
                    <a:pt x="28" y="94"/>
                  </a:cubicBezTo>
                  <a:cubicBezTo>
                    <a:pt x="43" y="117"/>
                    <a:pt x="62" y="136"/>
                    <a:pt x="84" y="150"/>
                  </a:cubicBezTo>
                  <a:cubicBezTo>
                    <a:pt x="88" y="153"/>
                    <a:pt x="92" y="153"/>
                    <a:pt x="95" y="150"/>
                  </a:cubicBezTo>
                  <a:cubicBezTo>
                    <a:pt x="118" y="136"/>
                    <a:pt x="137" y="117"/>
                    <a:pt x="151" y="95"/>
                  </a:cubicBezTo>
                  <a:cubicBezTo>
                    <a:pt x="152" y="93"/>
                    <a:pt x="153" y="91"/>
                    <a:pt x="154" y="89"/>
                  </a:cubicBezTo>
                  <a:close/>
                  <a:moveTo>
                    <a:pt x="20" y="100"/>
                  </a:moveTo>
                  <a:cubicBezTo>
                    <a:pt x="14" y="114"/>
                    <a:pt x="11" y="126"/>
                    <a:pt x="12" y="139"/>
                  </a:cubicBezTo>
                  <a:cubicBezTo>
                    <a:pt x="13" y="150"/>
                    <a:pt x="18" y="159"/>
                    <a:pt x="28" y="164"/>
                  </a:cubicBezTo>
                  <a:cubicBezTo>
                    <a:pt x="45" y="171"/>
                    <a:pt x="61" y="166"/>
                    <a:pt x="79" y="159"/>
                  </a:cubicBezTo>
                  <a:cubicBezTo>
                    <a:pt x="54" y="143"/>
                    <a:pt x="36" y="124"/>
                    <a:pt x="20" y="100"/>
                  </a:cubicBezTo>
                  <a:close/>
                  <a:moveTo>
                    <a:pt x="79" y="19"/>
                  </a:moveTo>
                  <a:cubicBezTo>
                    <a:pt x="64" y="13"/>
                    <a:pt x="49" y="8"/>
                    <a:pt x="34" y="12"/>
                  </a:cubicBezTo>
                  <a:cubicBezTo>
                    <a:pt x="23" y="15"/>
                    <a:pt x="15" y="22"/>
                    <a:pt x="13" y="33"/>
                  </a:cubicBezTo>
                  <a:cubicBezTo>
                    <a:pt x="9" y="48"/>
                    <a:pt x="13" y="63"/>
                    <a:pt x="20" y="78"/>
                  </a:cubicBezTo>
                  <a:cubicBezTo>
                    <a:pt x="36" y="54"/>
                    <a:pt x="55" y="35"/>
                    <a:pt x="79" y="19"/>
                  </a:cubicBezTo>
                  <a:close/>
                  <a:moveTo>
                    <a:pt x="160" y="78"/>
                  </a:moveTo>
                  <a:cubicBezTo>
                    <a:pt x="167" y="63"/>
                    <a:pt x="170" y="50"/>
                    <a:pt x="167" y="35"/>
                  </a:cubicBezTo>
                  <a:cubicBezTo>
                    <a:pt x="166" y="25"/>
                    <a:pt x="160" y="17"/>
                    <a:pt x="149" y="13"/>
                  </a:cubicBezTo>
                  <a:cubicBezTo>
                    <a:pt x="133" y="7"/>
                    <a:pt x="117" y="12"/>
                    <a:pt x="101" y="19"/>
                  </a:cubicBezTo>
                  <a:cubicBezTo>
                    <a:pt x="125" y="35"/>
                    <a:pt x="144" y="54"/>
                    <a:pt x="160" y="78"/>
                  </a:cubicBezTo>
                  <a:close/>
                  <a:moveTo>
                    <a:pt x="160" y="100"/>
                  </a:moveTo>
                  <a:cubicBezTo>
                    <a:pt x="144" y="124"/>
                    <a:pt x="125" y="143"/>
                    <a:pt x="101" y="159"/>
                  </a:cubicBezTo>
                  <a:cubicBezTo>
                    <a:pt x="115" y="165"/>
                    <a:pt x="127" y="169"/>
                    <a:pt x="140" y="167"/>
                  </a:cubicBezTo>
                  <a:cubicBezTo>
                    <a:pt x="158" y="165"/>
                    <a:pt x="168" y="154"/>
                    <a:pt x="168" y="137"/>
                  </a:cubicBezTo>
                  <a:cubicBezTo>
                    <a:pt x="169" y="124"/>
                    <a:pt x="166" y="113"/>
                    <a:pt x="160" y="100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322005E5-FFE2-781B-D315-B2E537A9DA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1800" y="2320925"/>
              <a:ext cx="284163" cy="284163"/>
            </a:xfrm>
            <a:custGeom>
              <a:avLst/>
              <a:gdLst>
                <a:gd name="T0" fmla="*/ 67 w 75"/>
                <a:gd name="T1" fmla="*/ 16 h 75"/>
                <a:gd name="T2" fmla="*/ 64 w 75"/>
                <a:gd name="T3" fmla="*/ 20 h 75"/>
                <a:gd name="T4" fmla="*/ 69 w 75"/>
                <a:gd name="T5" fmla="*/ 31 h 75"/>
                <a:gd name="T6" fmla="*/ 75 w 75"/>
                <a:gd name="T7" fmla="*/ 37 h 75"/>
                <a:gd name="T8" fmla="*/ 69 w 75"/>
                <a:gd name="T9" fmla="*/ 44 h 75"/>
                <a:gd name="T10" fmla="*/ 64 w 75"/>
                <a:gd name="T11" fmla="*/ 55 h 75"/>
                <a:gd name="T12" fmla="*/ 64 w 75"/>
                <a:gd name="T13" fmla="*/ 63 h 75"/>
                <a:gd name="T14" fmla="*/ 55 w 75"/>
                <a:gd name="T15" fmla="*/ 64 h 75"/>
                <a:gd name="T16" fmla="*/ 44 w 75"/>
                <a:gd name="T17" fmla="*/ 69 h 75"/>
                <a:gd name="T18" fmla="*/ 37 w 75"/>
                <a:gd name="T19" fmla="*/ 75 h 75"/>
                <a:gd name="T20" fmla="*/ 31 w 75"/>
                <a:gd name="T21" fmla="*/ 69 h 75"/>
                <a:gd name="T22" fmla="*/ 20 w 75"/>
                <a:gd name="T23" fmla="*/ 64 h 75"/>
                <a:gd name="T24" fmla="*/ 11 w 75"/>
                <a:gd name="T25" fmla="*/ 63 h 75"/>
                <a:gd name="T26" fmla="*/ 10 w 75"/>
                <a:gd name="T27" fmla="*/ 55 h 75"/>
                <a:gd name="T28" fmla="*/ 6 w 75"/>
                <a:gd name="T29" fmla="*/ 44 h 75"/>
                <a:gd name="T30" fmla="*/ 0 w 75"/>
                <a:gd name="T31" fmla="*/ 37 h 75"/>
                <a:gd name="T32" fmla="*/ 5 w 75"/>
                <a:gd name="T33" fmla="*/ 31 h 75"/>
                <a:gd name="T34" fmla="*/ 10 w 75"/>
                <a:gd name="T35" fmla="*/ 19 h 75"/>
                <a:gd name="T36" fmla="*/ 11 w 75"/>
                <a:gd name="T37" fmla="*/ 11 h 75"/>
                <a:gd name="T38" fmla="*/ 19 w 75"/>
                <a:gd name="T39" fmla="*/ 10 h 75"/>
                <a:gd name="T40" fmla="*/ 31 w 75"/>
                <a:gd name="T41" fmla="*/ 5 h 75"/>
                <a:gd name="T42" fmla="*/ 38 w 75"/>
                <a:gd name="T43" fmla="*/ 0 h 75"/>
                <a:gd name="T44" fmla="*/ 44 w 75"/>
                <a:gd name="T45" fmla="*/ 5 h 75"/>
                <a:gd name="T46" fmla="*/ 57 w 75"/>
                <a:gd name="T47" fmla="*/ 10 h 75"/>
                <a:gd name="T48" fmla="*/ 67 w 75"/>
                <a:gd name="T49" fmla="*/ 16 h 75"/>
                <a:gd name="T50" fmla="*/ 37 w 75"/>
                <a:gd name="T51" fmla="*/ 19 h 75"/>
                <a:gd name="T52" fmla="*/ 19 w 75"/>
                <a:gd name="T53" fmla="*/ 38 h 75"/>
                <a:gd name="T54" fmla="*/ 37 w 75"/>
                <a:gd name="T55" fmla="*/ 56 h 75"/>
                <a:gd name="T56" fmla="*/ 56 w 75"/>
                <a:gd name="T57" fmla="*/ 37 h 75"/>
                <a:gd name="T58" fmla="*/ 37 w 75"/>
                <a:gd name="T59" fmla="*/ 1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5" h="75">
                  <a:moveTo>
                    <a:pt x="67" y="16"/>
                  </a:moveTo>
                  <a:cubicBezTo>
                    <a:pt x="66" y="17"/>
                    <a:pt x="65" y="18"/>
                    <a:pt x="64" y="20"/>
                  </a:cubicBezTo>
                  <a:cubicBezTo>
                    <a:pt x="61" y="25"/>
                    <a:pt x="63" y="29"/>
                    <a:pt x="69" y="31"/>
                  </a:cubicBezTo>
                  <a:cubicBezTo>
                    <a:pt x="72" y="32"/>
                    <a:pt x="75" y="32"/>
                    <a:pt x="75" y="37"/>
                  </a:cubicBezTo>
                  <a:cubicBezTo>
                    <a:pt x="75" y="42"/>
                    <a:pt x="73" y="43"/>
                    <a:pt x="69" y="44"/>
                  </a:cubicBezTo>
                  <a:cubicBezTo>
                    <a:pt x="63" y="45"/>
                    <a:pt x="61" y="50"/>
                    <a:pt x="64" y="55"/>
                  </a:cubicBezTo>
                  <a:cubicBezTo>
                    <a:pt x="66" y="58"/>
                    <a:pt x="67" y="61"/>
                    <a:pt x="64" y="63"/>
                  </a:cubicBezTo>
                  <a:cubicBezTo>
                    <a:pt x="61" y="67"/>
                    <a:pt x="59" y="66"/>
                    <a:pt x="55" y="64"/>
                  </a:cubicBezTo>
                  <a:cubicBezTo>
                    <a:pt x="50" y="61"/>
                    <a:pt x="45" y="62"/>
                    <a:pt x="44" y="69"/>
                  </a:cubicBezTo>
                  <a:cubicBezTo>
                    <a:pt x="43" y="73"/>
                    <a:pt x="41" y="75"/>
                    <a:pt x="37" y="75"/>
                  </a:cubicBezTo>
                  <a:cubicBezTo>
                    <a:pt x="33" y="75"/>
                    <a:pt x="32" y="72"/>
                    <a:pt x="31" y="69"/>
                  </a:cubicBezTo>
                  <a:cubicBezTo>
                    <a:pt x="30" y="62"/>
                    <a:pt x="25" y="60"/>
                    <a:pt x="20" y="64"/>
                  </a:cubicBezTo>
                  <a:cubicBezTo>
                    <a:pt x="16" y="67"/>
                    <a:pt x="14" y="66"/>
                    <a:pt x="11" y="63"/>
                  </a:cubicBezTo>
                  <a:cubicBezTo>
                    <a:pt x="8" y="61"/>
                    <a:pt x="8" y="59"/>
                    <a:pt x="10" y="55"/>
                  </a:cubicBezTo>
                  <a:cubicBezTo>
                    <a:pt x="14" y="50"/>
                    <a:pt x="12" y="45"/>
                    <a:pt x="6" y="44"/>
                  </a:cubicBezTo>
                  <a:cubicBezTo>
                    <a:pt x="1" y="43"/>
                    <a:pt x="0" y="41"/>
                    <a:pt x="0" y="37"/>
                  </a:cubicBezTo>
                  <a:cubicBezTo>
                    <a:pt x="0" y="34"/>
                    <a:pt x="1" y="32"/>
                    <a:pt x="5" y="31"/>
                  </a:cubicBezTo>
                  <a:cubicBezTo>
                    <a:pt x="12" y="30"/>
                    <a:pt x="14" y="25"/>
                    <a:pt x="10" y="19"/>
                  </a:cubicBezTo>
                  <a:cubicBezTo>
                    <a:pt x="8" y="16"/>
                    <a:pt x="8" y="14"/>
                    <a:pt x="11" y="11"/>
                  </a:cubicBezTo>
                  <a:cubicBezTo>
                    <a:pt x="13" y="9"/>
                    <a:pt x="15" y="8"/>
                    <a:pt x="19" y="10"/>
                  </a:cubicBezTo>
                  <a:cubicBezTo>
                    <a:pt x="25" y="14"/>
                    <a:pt x="29" y="12"/>
                    <a:pt x="31" y="5"/>
                  </a:cubicBezTo>
                  <a:cubicBezTo>
                    <a:pt x="32" y="1"/>
                    <a:pt x="34" y="0"/>
                    <a:pt x="38" y="0"/>
                  </a:cubicBezTo>
                  <a:cubicBezTo>
                    <a:pt x="41" y="0"/>
                    <a:pt x="43" y="1"/>
                    <a:pt x="44" y="5"/>
                  </a:cubicBezTo>
                  <a:cubicBezTo>
                    <a:pt x="46" y="13"/>
                    <a:pt x="49" y="14"/>
                    <a:pt x="57" y="10"/>
                  </a:cubicBezTo>
                  <a:cubicBezTo>
                    <a:pt x="60" y="8"/>
                    <a:pt x="66" y="11"/>
                    <a:pt x="67" y="16"/>
                  </a:cubicBezTo>
                  <a:close/>
                  <a:moveTo>
                    <a:pt x="37" y="19"/>
                  </a:moveTo>
                  <a:cubicBezTo>
                    <a:pt x="25" y="18"/>
                    <a:pt x="19" y="28"/>
                    <a:pt x="19" y="38"/>
                  </a:cubicBezTo>
                  <a:cubicBezTo>
                    <a:pt x="19" y="48"/>
                    <a:pt x="27" y="56"/>
                    <a:pt x="37" y="56"/>
                  </a:cubicBezTo>
                  <a:cubicBezTo>
                    <a:pt x="48" y="56"/>
                    <a:pt x="56" y="48"/>
                    <a:pt x="56" y="37"/>
                  </a:cubicBezTo>
                  <a:cubicBezTo>
                    <a:pt x="56" y="27"/>
                    <a:pt x="48" y="19"/>
                    <a:pt x="37" y="19"/>
                  </a:cubicBezTo>
                  <a:close/>
                </a:path>
              </a:pathLst>
            </a:custGeom>
            <a:solidFill>
              <a:srgbClr val="2B5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50"/>
          <p:cNvSpPr txBox="1">
            <a:spLocks noGrp="1"/>
          </p:cNvSpPr>
          <p:nvPr>
            <p:ph type="title"/>
          </p:nvPr>
        </p:nvSpPr>
        <p:spPr>
          <a:xfrm>
            <a:off x="1069950" y="91243"/>
            <a:ext cx="7004100" cy="1076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6600" b="1" dirty="0"/>
              <a:t>SCIENTIST</a:t>
            </a:r>
            <a:endParaRPr sz="6600" b="1" dirty="0"/>
          </a:p>
        </p:txBody>
      </p:sp>
      <p:sp>
        <p:nvSpPr>
          <p:cNvPr id="1668" name="Google Shape;1668;p50"/>
          <p:cNvSpPr txBox="1">
            <a:spLocks noGrp="1"/>
          </p:cNvSpPr>
          <p:nvPr>
            <p:ph type="body" idx="1"/>
          </p:nvPr>
        </p:nvSpPr>
        <p:spPr>
          <a:xfrm>
            <a:off x="72152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Mercury is the closest planet to the Sun and the smallest one in the System</a:t>
            </a:r>
            <a:endParaRPr sz="1400"/>
          </a:p>
        </p:txBody>
      </p:sp>
      <p:sp>
        <p:nvSpPr>
          <p:cNvPr id="1669" name="Google Shape;1669;p50"/>
          <p:cNvSpPr txBox="1">
            <a:spLocks noGrp="1"/>
          </p:cNvSpPr>
          <p:nvPr>
            <p:ph type="body" idx="2"/>
          </p:nvPr>
        </p:nvSpPr>
        <p:spPr>
          <a:xfrm>
            <a:off x="5992175" y="1786000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Venus has a beautiful name and is the second planet from the Sun</a:t>
            </a:r>
            <a:endParaRPr sz="1400"/>
          </a:p>
        </p:txBody>
      </p:sp>
      <p:sp>
        <p:nvSpPr>
          <p:cNvPr id="1670" name="Google Shape;1670;p50"/>
          <p:cNvSpPr txBox="1">
            <a:spLocks noGrp="1"/>
          </p:cNvSpPr>
          <p:nvPr>
            <p:ph type="subTitle" idx="3"/>
          </p:nvPr>
        </p:nvSpPr>
        <p:spPr>
          <a:xfrm>
            <a:off x="721525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rgbClr val="0091EA"/>
                </a:solidFill>
              </a:rPr>
              <a:t>Mercury</a:t>
            </a:r>
            <a:endParaRPr sz="1800" dirty="0">
              <a:solidFill>
                <a:srgbClr val="0091EA"/>
              </a:solidFill>
            </a:endParaRPr>
          </a:p>
        </p:txBody>
      </p:sp>
      <p:sp>
        <p:nvSpPr>
          <p:cNvPr id="1671" name="Google Shape;1671;p50"/>
          <p:cNvSpPr txBox="1">
            <a:spLocks noGrp="1"/>
          </p:cNvSpPr>
          <p:nvPr>
            <p:ph type="subTitle" idx="4"/>
          </p:nvPr>
        </p:nvSpPr>
        <p:spPr>
          <a:xfrm>
            <a:off x="6064777" y="1351475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0091EA"/>
                </a:solidFill>
              </a:rPr>
              <a:t>Venus</a:t>
            </a:r>
            <a:endParaRPr sz="1800">
              <a:solidFill>
                <a:srgbClr val="0091EA"/>
              </a:solidFill>
            </a:endParaRPr>
          </a:p>
        </p:txBody>
      </p:sp>
      <p:sp>
        <p:nvSpPr>
          <p:cNvPr id="1672" name="Google Shape;1672;p50"/>
          <p:cNvSpPr txBox="1">
            <a:spLocks noGrp="1"/>
          </p:cNvSpPr>
          <p:nvPr>
            <p:ph type="body" idx="5"/>
          </p:nvPr>
        </p:nvSpPr>
        <p:spPr>
          <a:xfrm>
            <a:off x="72152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Earth is the third planet from the Sun and the only one that harbors life</a:t>
            </a:r>
            <a:endParaRPr sz="1400"/>
          </a:p>
        </p:txBody>
      </p:sp>
      <p:sp>
        <p:nvSpPr>
          <p:cNvPr id="1673" name="Google Shape;1673;p50"/>
          <p:cNvSpPr txBox="1">
            <a:spLocks noGrp="1"/>
          </p:cNvSpPr>
          <p:nvPr>
            <p:ph type="body" idx="6"/>
          </p:nvPr>
        </p:nvSpPr>
        <p:spPr>
          <a:xfrm>
            <a:off x="5992175" y="3514676"/>
            <a:ext cx="2432700" cy="8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Mars is full of iron oxide dust, which gives the planet its reddish cast</a:t>
            </a:r>
            <a:endParaRPr sz="1400"/>
          </a:p>
        </p:txBody>
      </p:sp>
      <p:sp>
        <p:nvSpPr>
          <p:cNvPr id="1674" name="Google Shape;1674;p50"/>
          <p:cNvSpPr txBox="1">
            <a:spLocks noGrp="1"/>
          </p:cNvSpPr>
          <p:nvPr>
            <p:ph type="subTitle" idx="7"/>
          </p:nvPr>
        </p:nvSpPr>
        <p:spPr>
          <a:xfrm>
            <a:off x="721525" y="3080159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0091EA"/>
                </a:solidFill>
              </a:rPr>
              <a:t>Earth</a:t>
            </a:r>
            <a:endParaRPr sz="1800">
              <a:solidFill>
                <a:srgbClr val="0091EA"/>
              </a:solidFill>
            </a:endParaRPr>
          </a:p>
        </p:txBody>
      </p:sp>
      <p:sp>
        <p:nvSpPr>
          <p:cNvPr id="1675" name="Google Shape;1675;p50"/>
          <p:cNvSpPr txBox="1">
            <a:spLocks noGrp="1"/>
          </p:cNvSpPr>
          <p:nvPr>
            <p:ph type="subTitle" idx="8"/>
          </p:nvPr>
        </p:nvSpPr>
        <p:spPr>
          <a:xfrm>
            <a:off x="6064777" y="3080157"/>
            <a:ext cx="23601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0091EA"/>
                </a:solidFill>
              </a:rPr>
              <a:t>Mars</a:t>
            </a:r>
            <a:endParaRPr sz="1800">
              <a:solidFill>
                <a:srgbClr val="0091EA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B5D89F8-8680-4A8F-9FEB-C5D8A22C73F8}"/>
              </a:ext>
            </a:extLst>
          </p:cNvPr>
          <p:cNvSpPr/>
          <p:nvPr/>
        </p:nvSpPr>
        <p:spPr>
          <a:xfrm>
            <a:off x="696075" y="4964756"/>
            <a:ext cx="8055055" cy="52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12AC1A49-2888-417A-8DBA-7B033AA8F91F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42" name="Rectangle 11">
              <a:extLst>
                <a:ext uri="{FF2B5EF4-FFF2-40B4-BE49-F238E27FC236}">
                  <a16:creationId xmlns:a16="http://schemas.microsoft.com/office/drawing/2014/main" id="{34B11EDB-6432-4869-8A19-E9CEB49FB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DA130BA6-F7AC-424C-9DD7-9EF79D9D4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4344C2D9-5E6E-429D-9A97-345F6698A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F0DA86C2-E651-427B-91E0-6AAF9E7C13C6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46" name="Rectangle 11">
              <a:extLst>
                <a:ext uri="{FF2B5EF4-FFF2-40B4-BE49-F238E27FC236}">
                  <a16:creationId xmlns:a16="http://schemas.microsoft.com/office/drawing/2014/main" id="{040F3FD3-8D87-4F51-AF95-168DF8CF2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CEF6D350-A797-4EA4-82B9-AA81B3015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FB750E02-1A6C-417C-A2BE-A92441899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5717FD88-FCB3-40E1-8C6E-E75D8617D401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50" name="Rectangle 11">
              <a:extLst>
                <a:ext uri="{FF2B5EF4-FFF2-40B4-BE49-F238E27FC236}">
                  <a16:creationId xmlns:a16="http://schemas.microsoft.com/office/drawing/2014/main" id="{A38BED19-655A-4F87-B276-1F5415F73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41E97DCC-B303-4AAD-A2FC-7F44594B4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DA61AB40-C2E1-4D7D-946E-A543A5FDE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2B1D9F2-D2F8-4D54-8CF4-5566E5187D89}"/>
              </a:ext>
            </a:extLst>
          </p:cNvPr>
          <p:cNvGrpSpPr/>
          <p:nvPr/>
        </p:nvGrpSpPr>
        <p:grpSpPr>
          <a:xfrm>
            <a:off x="3288514" y="1604645"/>
            <a:ext cx="2548391" cy="3191992"/>
            <a:chOff x="3068638" y="1262063"/>
            <a:chExt cx="2954338" cy="3700462"/>
          </a:xfrm>
          <a:solidFill>
            <a:srgbClr val="0070C0"/>
          </a:solidFill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A3799927-9D89-483E-AEF9-70507EDDA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638" y="3173413"/>
              <a:ext cx="2954338" cy="1789112"/>
            </a:xfrm>
            <a:custGeom>
              <a:avLst/>
              <a:gdLst>
                <a:gd name="T0" fmla="*/ 87 w 191"/>
                <a:gd name="T1" fmla="*/ 33 h 116"/>
                <a:gd name="T2" fmla="*/ 78 w 191"/>
                <a:gd name="T3" fmla="*/ 3 h 116"/>
                <a:gd name="T4" fmla="*/ 106 w 191"/>
                <a:gd name="T5" fmla="*/ 2 h 116"/>
                <a:gd name="T6" fmla="*/ 109 w 191"/>
                <a:gd name="T7" fmla="*/ 11 h 116"/>
                <a:gd name="T8" fmla="*/ 106 w 191"/>
                <a:gd name="T9" fmla="*/ 37 h 116"/>
                <a:gd name="T10" fmla="*/ 126 w 191"/>
                <a:gd name="T11" fmla="*/ 6 h 116"/>
                <a:gd name="T12" fmla="*/ 134 w 191"/>
                <a:gd name="T13" fmla="*/ 2 h 116"/>
                <a:gd name="T14" fmla="*/ 177 w 191"/>
                <a:gd name="T15" fmla="*/ 28 h 116"/>
                <a:gd name="T16" fmla="*/ 189 w 191"/>
                <a:gd name="T17" fmla="*/ 59 h 116"/>
                <a:gd name="T18" fmla="*/ 190 w 191"/>
                <a:gd name="T19" fmla="*/ 73 h 116"/>
                <a:gd name="T20" fmla="*/ 190 w 191"/>
                <a:gd name="T21" fmla="*/ 113 h 116"/>
                <a:gd name="T22" fmla="*/ 181 w 191"/>
                <a:gd name="T23" fmla="*/ 107 h 116"/>
                <a:gd name="T24" fmla="*/ 181 w 191"/>
                <a:gd name="T25" fmla="*/ 57 h 116"/>
                <a:gd name="T26" fmla="*/ 137 w 191"/>
                <a:gd name="T27" fmla="*/ 12 h 116"/>
                <a:gd name="T28" fmla="*/ 130 w 191"/>
                <a:gd name="T29" fmla="*/ 16 h 116"/>
                <a:gd name="T30" fmla="*/ 101 w 191"/>
                <a:gd name="T31" fmla="*/ 60 h 116"/>
                <a:gd name="T32" fmla="*/ 89 w 191"/>
                <a:gd name="T33" fmla="*/ 60 h 116"/>
                <a:gd name="T34" fmla="*/ 60 w 191"/>
                <a:gd name="T35" fmla="*/ 16 h 116"/>
                <a:gd name="T36" fmla="*/ 51 w 191"/>
                <a:gd name="T37" fmla="*/ 12 h 116"/>
                <a:gd name="T38" fmla="*/ 9 w 191"/>
                <a:gd name="T39" fmla="*/ 64 h 116"/>
                <a:gd name="T40" fmla="*/ 8 w 191"/>
                <a:gd name="T41" fmla="*/ 107 h 116"/>
                <a:gd name="T42" fmla="*/ 4 w 191"/>
                <a:gd name="T43" fmla="*/ 114 h 116"/>
                <a:gd name="T44" fmla="*/ 0 w 191"/>
                <a:gd name="T45" fmla="*/ 107 h 116"/>
                <a:gd name="T46" fmla="*/ 2 w 191"/>
                <a:gd name="T47" fmla="*/ 52 h 116"/>
                <a:gd name="T48" fmla="*/ 39 w 191"/>
                <a:gd name="T49" fmla="*/ 8 h 116"/>
                <a:gd name="T50" fmla="*/ 73 w 191"/>
                <a:gd name="T51" fmla="*/ 19 h 116"/>
                <a:gd name="T52" fmla="*/ 83 w 191"/>
                <a:gd name="T53" fmla="*/ 35 h 116"/>
                <a:gd name="T54" fmla="*/ 87 w 191"/>
                <a:gd name="T55" fmla="*/ 3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1" h="116">
                  <a:moveTo>
                    <a:pt x="87" y="33"/>
                  </a:moveTo>
                  <a:cubicBezTo>
                    <a:pt x="85" y="24"/>
                    <a:pt x="82" y="14"/>
                    <a:pt x="78" y="3"/>
                  </a:cubicBezTo>
                  <a:cubicBezTo>
                    <a:pt x="88" y="2"/>
                    <a:pt x="97" y="1"/>
                    <a:pt x="106" y="2"/>
                  </a:cubicBezTo>
                  <a:cubicBezTo>
                    <a:pt x="112" y="2"/>
                    <a:pt x="112" y="7"/>
                    <a:pt x="109" y="11"/>
                  </a:cubicBezTo>
                  <a:cubicBezTo>
                    <a:pt x="104" y="19"/>
                    <a:pt x="102" y="27"/>
                    <a:pt x="106" y="37"/>
                  </a:cubicBezTo>
                  <a:cubicBezTo>
                    <a:pt x="113" y="26"/>
                    <a:pt x="119" y="16"/>
                    <a:pt x="126" y="6"/>
                  </a:cubicBezTo>
                  <a:cubicBezTo>
                    <a:pt x="127" y="4"/>
                    <a:pt x="132" y="1"/>
                    <a:pt x="134" y="2"/>
                  </a:cubicBezTo>
                  <a:cubicBezTo>
                    <a:pt x="150" y="7"/>
                    <a:pt x="167" y="13"/>
                    <a:pt x="177" y="28"/>
                  </a:cubicBezTo>
                  <a:cubicBezTo>
                    <a:pt x="183" y="37"/>
                    <a:pt x="186" y="48"/>
                    <a:pt x="189" y="59"/>
                  </a:cubicBezTo>
                  <a:cubicBezTo>
                    <a:pt x="190" y="63"/>
                    <a:pt x="190" y="68"/>
                    <a:pt x="190" y="73"/>
                  </a:cubicBezTo>
                  <a:cubicBezTo>
                    <a:pt x="191" y="86"/>
                    <a:pt x="190" y="100"/>
                    <a:pt x="190" y="113"/>
                  </a:cubicBezTo>
                  <a:cubicBezTo>
                    <a:pt x="183" y="116"/>
                    <a:pt x="181" y="114"/>
                    <a:pt x="181" y="107"/>
                  </a:cubicBezTo>
                  <a:cubicBezTo>
                    <a:pt x="181" y="90"/>
                    <a:pt x="182" y="73"/>
                    <a:pt x="181" y="57"/>
                  </a:cubicBezTo>
                  <a:cubicBezTo>
                    <a:pt x="179" y="37"/>
                    <a:pt x="157" y="14"/>
                    <a:pt x="137" y="12"/>
                  </a:cubicBezTo>
                  <a:cubicBezTo>
                    <a:pt x="135" y="11"/>
                    <a:pt x="132" y="14"/>
                    <a:pt x="130" y="16"/>
                  </a:cubicBezTo>
                  <a:cubicBezTo>
                    <a:pt x="120" y="31"/>
                    <a:pt x="111" y="45"/>
                    <a:pt x="101" y="60"/>
                  </a:cubicBezTo>
                  <a:cubicBezTo>
                    <a:pt x="96" y="68"/>
                    <a:pt x="94" y="68"/>
                    <a:pt x="89" y="60"/>
                  </a:cubicBezTo>
                  <a:cubicBezTo>
                    <a:pt x="79" y="45"/>
                    <a:pt x="70" y="30"/>
                    <a:pt x="60" y="16"/>
                  </a:cubicBezTo>
                  <a:cubicBezTo>
                    <a:pt x="59" y="13"/>
                    <a:pt x="53" y="11"/>
                    <a:pt x="51" y="12"/>
                  </a:cubicBezTo>
                  <a:cubicBezTo>
                    <a:pt x="27" y="21"/>
                    <a:pt x="11" y="35"/>
                    <a:pt x="9" y="64"/>
                  </a:cubicBezTo>
                  <a:cubicBezTo>
                    <a:pt x="8" y="78"/>
                    <a:pt x="9" y="93"/>
                    <a:pt x="8" y="107"/>
                  </a:cubicBezTo>
                  <a:cubicBezTo>
                    <a:pt x="8" y="110"/>
                    <a:pt x="6" y="112"/>
                    <a:pt x="4" y="114"/>
                  </a:cubicBezTo>
                  <a:cubicBezTo>
                    <a:pt x="3" y="112"/>
                    <a:pt x="0" y="110"/>
                    <a:pt x="0" y="107"/>
                  </a:cubicBezTo>
                  <a:cubicBezTo>
                    <a:pt x="1" y="89"/>
                    <a:pt x="0" y="70"/>
                    <a:pt x="2" y="52"/>
                  </a:cubicBezTo>
                  <a:cubicBezTo>
                    <a:pt x="5" y="31"/>
                    <a:pt x="19" y="16"/>
                    <a:pt x="39" y="8"/>
                  </a:cubicBezTo>
                  <a:cubicBezTo>
                    <a:pt x="61" y="0"/>
                    <a:pt x="61" y="0"/>
                    <a:pt x="73" y="19"/>
                  </a:cubicBezTo>
                  <a:cubicBezTo>
                    <a:pt x="76" y="25"/>
                    <a:pt x="80" y="30"/>
                    <a:pt x="83" y="35"/>
                  </a:cubicBezTo>
                  <a:cubicBezTo>
                    <a:pt x="84" y="34"/>
                    <a:pt x="86" y="34"/>
                    <a:pt x="87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75A5598-3255-4BA4-8AEB-8712094BFC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6013" y="1262063"/>
              <a:ext cx="1778000" cy="1787525"/>
            </a:xfrm>
            <a:custGeom>
              <a:avLst/>
              <a:gdLst>
                <a:gd name="T0" fmla="*/ 0 w 115"/>
                <a:gd name="T1" fmla="*/ 57 h 116"/>
                <a:gd name="T2" fmla="*/ 59 w 115"/>
                <a:gd name="T3" fmla="*/ 0 h 116"/>
                <a:gd name="T4" fmla="*/ 115 w 115"/>
                <a:gd name="T5" fmla="*/ 58 h 116"/>
                <a:gd name="T6" fmla="*/ 56 w 115"/>
                <a:gd name="T7" fmla="*/ 115 h 116"/>
                <a:gd name="T8" fmla="*/ 0 w 115"/>
                <a:gd name="T9" fmla="*/ 57 h 116"/>
                <a:gd name="T10" fmla="*/ 55 w 115"/>
                <a:gd name="T11" fmla="*/ 106 h 116"/>
                <a:gd name="T12" fmla="*/ 106 w 115"/>
                <a:gd name="T13" fmla="*/ 60 h 116"/>
                <a:gd name="T14" fmla="*/ 58 w 115"/>
                <a:gd name="T15" fmla="*/ 9 h 116"/>
                <a:gd name="T16" fmla="*/ 8 w 115"/>
                <a:gd name="T17" fmla="*/ 55 h 116"/>
                <a:gd name="T18" fmla="*/ 55 w 115"/>
                <a:gd name="T19" fmla="*/ 10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116">
                  <a:moveTo>
                    <a:pt x="0" y="57"/>
                  </a:moveTo>
                  <a:cubicBezTo>
                    <a:pt x="0" y="25"/>
                    <a:pt x="26" y="0"/>
                    <a:pt x="59" y="0"/>
                  </a:cubicBezTo>
                  <a:cubicBezTo>
                    <a:pt x="89" y="1"/>
                    <a:pt x="115" y="27"/>
                    <a:pt x="115" y="58"/>
                  </a:cubicBezTo>
                  <a:cubicBezTo>
                    <a:pt x="114" y="92"/>
                    <a:pt x="86" y="116"/>
                    <a:pt x="56" y="115"/>
                  </a:cubicBezTo>
                  <a:cubicBezTo>
                    <a:pt x="23" y="114"/>
                    <a:pt x="1" y="90"/>
                    <a:pt x="0" y="57"/>
                  </a:cubicBezTo>
                  <a:close/>
                  <a:moveTo>
                    <a:pt x="55" y="106"/>
                  </a:moveTo>
                  <a:cubicBezTo>
                    <a:pt x="82" y="107"/>
                    <a:pt x="105" y="87"/>
                    <a:pt x="106" y="60"/>
                  </a:cubicBezTo>
                  <a:cubicBezTo>
                    <a:pt x="107" y="32"/>
                    <a:pt x="86" y="10"/>
                    <a:pt x="58" y="9"/>
                  </a:cubicBezTo>
                  <a:cubicBezTo>
                    <a:pt x="32" y="8"/>
                    <a:pt x="9" y="29"/>
                    <a:pt x="8" y="55"/>
                  </a:cubicBezTo>
                  <a:cubicBezTo>
                    <a:pt x="7" y="83"/>
                    <a:pt x="27" y="105"/>
                    <a:pt x="55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5CFD6B2-7341-43FA-AFFD-656A95E0A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5" y="4360863"/>
              <a:ext cx="139700" cy="585787"/>
            </a:xfrm>
            <a:custGeom>
              <a:avLst/>
              <a:gdLst>
                <a:gd name="T0" fmla="*/ 0 w 9"/>
                <a:gd name="T1" fmla="*/ 37 h 38"/>
                <a:gd name="T2" fmla="*/ 0 w 9"/>
                <a:gd name="T3" fmla="*/ 5 h 38"/>
                <a:gd name="T4" fmla="*/ 4 w 9"/>
                <a:gd name="T5" fmla="*/ 0 h 38"/>
                <a:gd name="T6" fmla="*/ 9 w 9"/>
                <a:gd name="T7" fmla="*/ 6 h 38"/>
                <a:gd name="T8" fmla="*/ 9 w 9"/>
                <a:gd name="T9" fmla="*/ 32 h 38"/>
                <a:gd name="T10" fmla="*/ 3 w 9"/>
                <a:gd name="T11" fmla="*/ 38 h 38"/>
                <a:gd name="T12" fmla="*/ 0 w 9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38">
                  <a:moveTo>
                    <a:pt x="0" y="37"/>
                  </a:moveTo>
                  <a:cubicBezTo>
                    <a:pt x="0" y="26"/>
                    <a:pt x="0" y="16"/>
                    <a:pt x="0" y="5"/>
                  </a:cubicBezTo>
                  <a:cubicBezTo>
                    <a:pt x="0" y="3"/>
                    <a:pt x="3" y="2"/>
                    <a:pt x="4" y="0"/>
                  </a:cubicBezTo>
                  <a:cubicBezTo>
                    <a:pt x="6" y="2"/>
                    <a:pt x="9" y="4"/>
                    <a:pt x="9" y="6"/>
                  </a:cubicBezTo>
                  <a:cubicBezTo>
                    <a:pt x="9" y="15"/>
                    <a:pt x="9" y="23"/>
                    <a:pt x="9" y="32"/>
                  </a:cubicBezTo>
                  <a:cubicBezTo>
                    <a:pt x="9" y="34"/>
                    <a:pt x="5" y="36"/>
                    <a:pt x="3" y="38"/>
                  </a:cubicBezTo>
                  <a:cubicBezTo>
                    <a:pt x="2" y="38"/>
                    <a:pt x="1" y="37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7EB76A5B-B82C-406E-A501-8ADB5D466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3963" y="4360863"/>
              <a:ext cx="139700" cy="569912"/>
            </a:xfrm>
            <a:custGeom>
              <a:avLst/>
              <a:gdLst>
                <a:gd name="T0" fmla="*/ 9 w 9"/>
                <a:gd name="T1" fmla="*/ 37 h 37"/>
                <a:gd name="T2" fmla="*/ 0 w 9"/>
                <a:gd name="T3" fmla="*/ 37 h 37"/>
                <a:gd name="T4" fmla="*/ 1 w 9"/>
                <a:gd name="T5" fmla="*/ 7 h 37"/>
                <a:gd name="T6" fmla="*/ 5 w 9"/>
                <a:gd name="T7" fmla="*/ 0 h 37"/>
                <a:gd name="T8" fmla="*/ 9 w 9"/>
                <a:gd name="T9" fmla="*/ 7 h 37"/>
                <a:gd name="T10" fmla="*/ 9 w 9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37">
                  <a:moveTo>
                    <a:pt x="9" y="37"/>
                  </a:moveTo>
                  <a:cubicBezTo>
                    <a:pt x="6" y="37"/>
                    <a:pt x="3" y="37"/>
                    <a:pt x="0" y="37"/>
                  </a:cubicBezTo>
                  <a:cubicBezTo>
                    <a:pt x="0" y="26"/>
                    <a:pt x="0" y="17"/>
                    <a:pt x="1" y="7"/>
                  </a:cubicBezTo>
                  <a:cubicBezTo>
                    <a:pt x="1" y="4"/>
                    <a:pt x="3" y="2"/>
                    <a:pt x="5" y="0"/>
                  </a:cubicBezTo>
                  <a:cubicBezTo>
                    <a:pt x="6" y="2"/>
                    <a:pt x="9" y="5"/>
                    <a:pt x="9" y="7"/>
                  </a:cubicBezTo>
                  <a:cubicBezTo>
                    <a:pt x="9" y="17"/>
                    <a:pt x="9" y="26"/>
                    <a:pt x="9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B6FFFE06-B842-4A48-B654-32531C150C27}"/>
              </a:ext>
            </a:extLst>
          </p:cNvPr>
          <p:cNvSpPr/>
          <p:nvPr/>
        </p:nvSpPr>
        <p:spPr>
          <a:xfrm>
            <a:off x="1" y="2409732"/>
            <a:ext cx="4355976" cy="486054"/>
          </a:xfrm>
          <a:prstGeom prst="rect">
            <a:avLst/>
          </a:prstGeom>
          <a:solidFill>
            <a:srgbClr val="45A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F5679D"/>
              </a:solidFill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7D9C1902-3DA6-45C8-A747-9D34854FBE3D}"/>
              </a:ext>
            </a:extLst>
          </p:cNvPr>
          <p:cNvSpPr/>
          <p:nvPr/>
        </p:nvSpPr>
        <p:spPr>
          <a:xfrm>
            <a:off x="424707" y="3042374"/>
            <a:ext cx="3205832" cy="1566174"/>
          </a:xfrm>
          <a:prstGeom prst="rect">
            <a:avLst/>
          </a:prstGeom>
          <a:noFill/>
          <a:ln w="38100">
            <a:solidFill>
              <a:srgbClr val="45AF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TextBox 8"/>
          <p:cNvSpPr txBox="1"/>
          <p:nvPr/>
        </p:nvSpPr>
        <p:spPr>
          <a:xfrm>
            <a:off x="617935" y="3120751"/>
            <a:ext cx="28343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2785" y="2537344"/>
            <a:ext cx="27154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0E15FA-B00E-4676-8DD9-64B2BBAC0B23}"/>
              </a:ext>
            </a:extLst>
          </p:cNvPr>
          <p:cNvSpPr txBox="1"/>
          <p:nvPr/>
        </p:nvSpPr>
        <p:spPr>
          <a:xfrm>
            <a:off x="141328" y="214044"/>
            <a:ext cx="512805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SCIENTIST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A586B0-F632-4F26-8FE8-DCEE60C401A9}"/>
              </a:ext>
            </a:extLst>
          </p:cNvPr>
          <p:cNvSpPr txBox="1"/>
          <p:nvPr/>
        </p:nvSpPr>
        <p:spPr>
          <a:xfrm>
            <a:off x="253128" y="968186"/>
            <a:ext cx="31901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rgbClr val="45AFF0"/>
                </a:solidFill>
                <a:latin typeface="Arial Narrow" panose="020B0606020202030204" pitchFamily="34" charset="0"/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rgbClr val="45AFF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CB635-0A6A-492B-9081-8ABCCA073597}"/>
              </a:ext>
            </a:extLst>
          </p:cNvPr>
          <p:cNvSpPr txBox="1"/>
          <p:nvPr/>
        </p:nvSpPr>
        <p:spPr>
          <a:xfrm>
            <a:off x="253128" y="1462099"/>
            <a:ext cx="3190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05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26D4F3CB-4C8C-4AF9-8D2D-4A4FF670786C}"/>
              </a:ext>
            </a:extLst>
          </p:cNvPr>
          <p:cNvSpPr txBox="1"/>
          <p:nvPr/>
        </p:nvSpPr>
        <p:spPr>
          <a:xfrm>
            <a:off x="253128" y="1752932"/>
            <a:ext cx="283435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latin typeface="Arial" pitchFamily="34" charset="0"/>
                <a:cs typeface="Arial" pitchFamily="34" charset="0"/>
              </a:rPr>
              <a:t>You can simply impress your audience and add a unique zing anGet a modern a unique zing and appeal to your Presentations. </a:t>
            </a:r>
            <a:endParaRPr lang="ko-KR" alt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908F9A4-4C6D-4E94-9434-365BAE9DAB18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81053F4-A07D-05B5-6C9F-19F71CF0E500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8324851" y="4248185"/>
            <a:chExt cx="503186" cy="738206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1838CBAF-B90C-4538-9007-D7761F1D4F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C8DE0A9F-3C07-48F0-BFCC-832133A7E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09861D7A-6378-4343-99AC-12F160D85EA9}"/>
              </a:ext>
            </a:extLst>
          </p:cNvPr>
          <p:cNvGrpSpPr/>
          <p:nvPr/>
        </p:nvGrpSpPr>
        <p:grpSpPr>
          <a:xfrm>
            <a:off x="0" y="-160187"/>
            <a:ext cx="9144001" cy="355600"/>
            <a:chOff x="-42863" y="-679450"/>
            <a:chExt cx="9144001" cy="355600"/>
          </a:xfrm>
        </p:grpSpPr>
        <p:sp>
          <p:nvSpPr>
            <p:cNvPr id="32" name="Rectangle 11">
              <a:extLst>
                <a:ext uri="{FF2B5EF4-FFF2-40B4-BE49-F238E27FC236}">
                  <a16:creationId xmlns:a16="http://schemas.microsoft.com/office/drawing/2014/main" id="{5BD7EA0F-3B7D-4028-8F12-BE4FC4EEE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2">
              <a:extLst>
                <a:ext uri="{FF2B5EF4-FFF2-40B4-BE49-F238E27FC236}">
                  <a16:creationId xmlns:a16="http://schemas.microsoft.com/office/drawing/2014/main" id="{DD6E8725-F159-4E5D-831A-21CBF9536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41783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id="{4B001AEE-32CE-43D0-804D-B83FA9DF7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288" y="-568325"/>
              <a:ext cx="4254500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57926DBA-CF06-4744-8B6F-9C8654C09402}"/>
              </a:ext>
            </a:extLst>
          </p:cNvPr>
          <p:cNvGrpSpPr/>
          <p:nvPr/>
        </p:nvGrpSpPr>
        <p:grpSpPr>
          <a:xfrm>
            <a:off x="4852987" y="871538"/>
            <a:ext cx="3138488" cy="3962400"/>
            <a:chOff x="4852987" y="871538"/>
            <a:chExt cx="3138488" cy="3962400"/>
          </a:xfrm>
        </p:grpSpPr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id="{FCA2CFCC-1C6C-473A-B2A8-84B9242F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2987" y="2481263"/>
              <a:ext cx="3138488" cy="2352675"/>
            </a:xfrm>
            <a:custGeom>
              <a:avLst/>
              <a:gdLst>
                <a:gd name="T0" fmla="*/ 95 w 206"/>
                <a:gd name="T1" fmla="*/ 19 h 155"/>
                <a:gd name="T2" fmla="*/ 113 w 206"/>
                <a:gd name="T3" fmla="*/ 1 h 155"/>
                <a:gd name="T4" fmla="*/ 112 w 206"/>
                <a:gd name="T5" fmla="*/ 38 h 155"/>
                <a:gd name="T6" fmla="*/ 145 w 206"/>
                <a:gd name="T7" fmla="*/ 6 h 155"/>
                <a:gd name="T8" fmla="*/ 202 w 206"/>
                <a:gd name="T9" fmla="*/ 91 h 155"/>
                <a:gd name="T10" fmla="*/ 185 w 206"/>
                <a:gd name="T11" fmla="*/ 131 h 155"/>
                <a:gd name="T12" fmla="*/ 131 w 206"/>
                <a:gd name="T13" fmla="*/ 142 h 155"/>
                <a:gd name="T14" fmla="*/ 54 w 206"/>
                <a:gd name="T15" fmla="*/ 147 h 155"/>
                <a:gd name="T16" fmla="*/ 14 w 206"/>
                <a:gd name="T17" fmla="*/ 124 h 155"/>
                <a:gd name="T18" fmla="*/ 28 w 206"/>
                <a:gd name="T19" fmla="*/ 28 h 155"/>
                <a:gd name="T20" fmla="*/ 81 w 206"/>
                <a:gd name="T21" fmla="*/ 16 h 155"/>
                <a:gd name="T22" fmla="*/ 95 w 206"/>
                <a:gd name="T23" fmla="*/ 34 h 155"/>
                <a:gd name="T24" fmla="*/ 145 w 206"/>
                <a:gd name="T25" fmla="*/ 45 h 155"/>
                <a:gd name="T26" fmla="*/ 149 w 206"/>
                <a:gd name="T27" fmla="*/ 70 h 155"/>
                <a:gd name="T28" fmla="*/ 177 w 206"/>
                <a:gd name="T29" fmla="*/ 74 h 155"/>
                <a:gd name="T30" fmla="*/ 189 w 206"/>
                <a:gd name="T31" fmla="*/ 115 h 155"/>
                <a:gd name="T32" fmla="*/ 170 w 206"/>
                <a:gd name="T33" fmla="*/ 31 h 155"/>
                <a:gd name="T34" fmla="*/ 135 w 206"/>
                <a:gd name="T35" fmla="*/ 16 h 155"/>
                <a:gd name="T36" fmla="*/ 88 w 206"/>
                <a:gd name="T37" fmla="*/ 45 h 155"/>
                <a:gd name="T38" fmla="*/ 66 w 206"/>
                <a:gd name="T39" fmla="*/ 13 h 155"/>
                <a:gd name="T40" fmla="*/ 12 w 206"/>
                <a:gd name="T41" fmla="*/ 95 h 155"/>
                <a:gd name="T42" fmla="*/ 28 w 206"/>
                <a:gd name="T43" fmla="*/ 91 h 155"/>
                <a:gd name="T44" fmla="*/ 39 w 206"/>
                <a:gd name="T45" fmla="*/ 59 h 155"/>
                <a:gd name="T46" fmla="*/ 88 w 206"/>
                <a:gd name="T47" fmla="*/ 45 h 155"/>
                <a:gd name="T48" fmla="*/ 155 w 206"/>
                <a:gd name="T49" fmla="*/ 80 h 155"/>
                <a:gd name="T50" fmla="*/ 48 w 206"/>
                <a:gd name="T51" fmla="*/ 92 h 155"/>
                <a:gd name="T52" fmla="*/ 159 w 206"/>
                <a:gd name="T53" fmla="*/ 92 h 155"/>
                <a:gd name="T54" fmla="*/ 139 w 206"/>
                <a:gd name="T55" fmla="*/ 54 h 155"/>
                <a:gd name="T56" fmla="*/ 48 w 206"/>
                <a:gd name="T57" fmla="*/ 67 h 155"/>
                <a:gd name="T58" fmla="*/ 139 w 206"/>
                <a:gd name="T59" fmla="*/ 72 h 155"/>
                <a:gd name="T60" fmla="*/ 70 w 206"/>
                <a:gd name="T61" fmla="*/ 133 h 155"/>
                <a:gd name="T62" fmla="*/ 135 w 206"/>
                <a:gd name="T63" fmla="*/ 113 h 155"/>
                <a:gd name="T64" fmla="*/ 70 w 206"/>
                <a:gd name="T65" fmla="*/ 133 h 155"/>
                <a:gd name="T66" fmla="*/ 31 w 206"/>
                <a:gd name="T67" fmla="*/ 135 h 155"/>
                <a:gd name="T68" fmla="*/ 61 w 206"/>
                <a:gd name="T69" fmla="*/ 128 h 155"/>
                <a:gd name="T70" fmla="*/ 33 w 206"/>
                <a:gd name="T71" fmla="*/ 97 h 155"/>
                <a:gd name="T72" fmla="*/ 161 w 206"/>
                <a:gd name="T73" fmla="*/ 102 h 155"/>
                <a:gd name="T74" fmla="*/ 161 w 206"/>
                <a:gd name="T75" fmla="*/ 140 h 155"/>
                <a:gd name="T76" fmla="*/ 173 w 206"/>
                <a:gd name="T77" fmla="*/ 9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6" h="155">
                  <a:moveTo>
                    <a:pt x="95" y="34"/>
                  </a:moveTo>
                  <a:cubicBezTo>
                    <a:pt x="95" y="29"/>
                    <a:pt x="96" y="24"/>
                    <a:pt x="95" y="19"/>
                  </a:cubicBezTo>
                  <a:cubicBezTo>
                    <a:pt x="94" y="14"/>
                    <a:pt x="91" y="10"/>
                    <a:pt x="87" y="2"/>
                  </a:cubicBezTo>
                  <a:cubicBezTo>
                    <a:pt x="97" y="2"/>
                    <a:pt x="105" y="0"/>
                    <a:pt x="113" y="1"/>
                  </a:cubicBezTo>
                  <a:cubicBezTo>
                    <a:pt x="120" y="2"/>
                    <a:pt x="117" y="7"/>
                    <a:pt x="115" y="11"/>
                  </a:cubicBezTo>
                  <a:cubicBezTo>
                    <a:pt x="110" y="19"/>
                    <a:pt x="108" y="26"/>
                    <a:pt x="112" y="38"/>
                  </a:cubicBezTo>
                  <a:cubicBezTo>
                    <a:pt x="117" y="29"/>
                    <a:pt x="122" y="21"/>
                    <a:pt x="125" y="14"/>
                  </a:cubicBezTo>
                  <a:cubicBezTo>
                    <a:pt x="130" y="5"/>
                    <a:pt x="134" y="3"/>
                    <a:pt x="145" y="6"/>
                  </a:cubicBezTo>
                  <a:cubicBezTo>
                    <a:pt x="170" y="12"/>
                    <a:pt x="181" y="30"/>
                    <a:pt x="189" y="52"/>
                  </a:cubicBezTo>
                  <a:cubicBezTo>
                    <a:pt x="194" y="65"/>
                    <a:pt x="198" y="78"/>
                    <a:pt x="202" y="91"/>
                  </a:cubicBezTo>
                  <a:cubicBezTo>
                    <a:pt x="206" y="105"/>
                    <a:pt x="201" y="116"/>
                    <a:pt x="190" y="125"/>
                  </a:cubicBezTo>
                  <a:cubicBezTo>
                    <a:pt x="188" y="126"/>
                    <a:pt x="186" y="129"/>
                    <a:pt x="185" y="131"/>
                  </a:cubicBezTo>
                  <a:cubicBezTo>
                    <a:pt x="179" y="149"/>
                    <a:pt x="166" y="155"/>
                    <a:pt x="148" y="146"/>
                  </a:cubicBezTo>
                  <a:cubicBezTo>
                    <a:pt x="143" y="144"/>
                    <a:pt x="137" y="143"/>
                    <a:pt x="131" y="142"/>
                  </a:cubicBezTo>
                  <a:cubicBezTo>
                    <a:pt x="116" y="142"/>
                    <a:pt x="101" y="142"/>
                    <a:pt x="86" y="142"/>
                  </a:cubicBezTo>
                  <a:cubicBezTo>
                    <a:pt x="75" y="142"/>
                    <a:pt x="65" y="142"/>
                    <a:pt x="54" y="147"/>
                  </a:cubicBezTo>
                  <a:cubicBezTo>
                    <a:pt x="38" y="155"/>
                    <a:pt x="26" y="148"/>
                    <a:pt x="21" y="132"/>
                  </a:cubicBezTo>
                  <a:cubicBezTo>
                    <a:pt x="20" y="129"/>
                    <a:pt x="17" y="126"/>
                    <a:pt x="14" y="124"/>
                  </a:cubicBezTo>
                  <a:cubicBezTo>
                    <a:pt x="5" y="116"/>
                    <a:pt x="0" y="106"/>
                    <a:pt x="3" y="96"/>
                  </a:cubicBezTo>
                  <a:cubicBezTo>
                    <a:pt x="11" y="73"/>
                    <a:pt x="19" y="51"/>
                    <a:pt x="28" y="28"/>
                  </a:cubicBezTo>
                  <a:cubicBezTo>
                    <a:pt x="34" y="14"/>
                    <a:pt x="46" y="10"/>
                    <a:pt x="60" y="6"/>
                  </a:cubicBezTo>
                  <a:cubicBezTo>
                    <a:pt x="71" y="3"/>
                    <a:pt x="77" y="5"/>
                    <a:pt x="81" y="16"/>
                  </a:cubicBezTo>
                  <a:cubicBezTo>
                    <a:pt x="84" y="23"/>
                    <a:pt x="89" y="29"/>
                    <a:pt x="93" y="35"/>
                  </a:cubicBezTo>
                  <a:cubicBezTo>
                    <a:pt x="93" y="35"/>
                    <a:pt x="94" y="35"/>
                    <a:pt x="95" y="34"/>
                  </a:cubicBezTo>
                  <a:close/>
                  <a:moveTo>
                    <a:pt x="117" y="45"/>
                  </a:moveTo>
                  <a:cubicBezTo>
                    <a:pt x="128" y="45"/>
                    <a:pt x="137" y="44"/>
                    <a:pt x="145" y="45"/>
                  </a:cubicBezTo>
                  <a:cubicBezTo>
                    <a:pt x="152" y="45"/>
                    <a:pt x="156" y="46"/>
                    <a:pt x="151" y="54"/>
                  </a:cubicBezTo>
                  <a:cubicBezTo>
                    <a:pt x="148" y="58"/>
                    <a:pt x="148" y="65"/>
                    <a:pt x="149" y="70"/>
                  </a:cubicBezTo>
                  <a:cubicBezTo>
                    <a:pt x="149" y="71"/>
                    <a:pt x="157" y="72"/>
                    <a:pt x="161" y="72"/>
                  </a:cubicBezTo>
                  <a:cubicBezTo>
                    <a:pt x="165" y="73"/>
                    <a:pt x="170" y="73"/>
                    <a:pt x="177" y="74"/>
                  </a:cubicBezTo>
                  <a:cubicBezTo>
                    <a:pt x="173" y="79"/>
                    <a:pt x="171" y="81"/>
                    <a:pt x="169" y="84"/>
                  </a:cubicBezTo>
                  <a:cubicBezTo>
                    <a:pt x="183" y="90"/>
                    <a:pt x="185" y="102"/>
                    <a:pt x="189" y="115"/>
                  </a:cubicBezTo>
                  <a:cubicBezTo>
                    <a:pt x="192" y="109"/>
                    <a:pt x="195" y="102"/>
                    <a:pt x="194" y="97"/>
                  </a:cubicBezTo>
                  <a:cubicBezTo>
                    <a:pt x="187" y="75"/>
                    <a:pt x="179" y="52"/>
                    <a:pt x="170" y="31"/>
                  </a:cubicBezTo>
                  <a:cubicBezTo>
                    <a:pt x="165" y="19"/>
                    <a:pt x="152" y="16"/>
                    <a:pt x="141" y="13"/>
                  </a:cubicBezTo>
                  <a:cubicBezTo>
                    <a:pt x="139" y="13"/>
                    <a:pt x="136" y="14"/>
                    <a:pt x="135" y="16"/>
                  </a:cubicBezTo>
                  <a:cubicBezTo>
                    <a:pt x="129" y="24"/>
                    <a:pt x="124" y="33"/>
                    <a:pt x="117" y="45"/>
                  </a:cubicBezTo>
                  <a:close/>
                  <a:moveTo>
                    <a:pt x="88" y="45"/>
                  </a:moveTo>
                  <a:cubicBezTo>
                    <a:pt x="82" y="33"/>
                    <a:pt x="77" y="24"/>
                    <a:pt x="71" y="15"/>
                  </a:cubicBezTo>
                  <a:cubicBezTo>
                    <a:pt x="70" y="14"/>
                    <a:pt x="68" y="12"/>
                    <a:pt x="66" y="13"/>
                  </a:cubicBezTo>
                  <a:cubicBezTo>
                    <a:pt x="52" y="16"/>
                    <a:pt x="38" y="21"/>
                    <a:pt x="32" y="36"/>
                  </a:cubicBezTo>
                  <a:cubicBezTo>
                    <a:pt x="25" y="55"/>
                    <a:pt x="19" y="75"/>
                    <a:pt x="12" y="95"/>
                  </a:cubicBezTo>
                  <a:cubicBezTo>
                    <a:pt x="10" y="102"/>
                    <a:pt x="11" y="109"/>
                    <a:pt x="17" y="114"/>
                  </a:cubicBezTo>
                  <a:cubicBezTo>
                    <a:pt x="21" y="106"/>
                    <a:pt x="22" y="95"/>
                    <a:pt x="28" y="91"/>
                  </a:cubicBezTo>
                  <a:cubicBezTo>
                    <a:pt x="39" y="84"/>
                    <a:pt x="42" y="76"/>
                    <a:pt x="39" y="65"/>
                  </a:cubicBezTo>
                  <a:cubicBezTo>
                    <a:pt x="38" y="63"/>
                    <a:pt x="39" y="61"/>
                    <a:pt x="39" y="59"/>
                  </a:cubicBezTo>
                  <a:cubicBezTo>
                    <a:pt x="39" y="49"/>
                    <a:pt x="43" y="45"/>
                    <a:pt x="53" y="45"/>
                  </a:cubicBezTo>
                  <a:cubicBezTo>
                    <a:pt x="64" y="44"/>
                    <a:pt x="75" y="45"/>
                    <a:pt x="88" y="45"/>
                  </a:cubicBezTo>
                  <a:close/>
                  <a:moveTo>
                    <a:pt x="160" y="81"/>
                  </a:moveTo>
                  <a:cubicBezTo>
                    <a:pt x="158" y="81"/>
                    <a:pt x="156" y="80"/>
                    <a:pt x="155" y="80"/>
                  </a:cubicBezTo>
                  <a:cubicBezTo>
                    <a:pt x="123" y="80"/>
                    <a:pt x="91" y="80"/>
                    <a:pt x="58" y="81"/>
                  </a:cubicBezTo>
                  <a:cubicBezTo>
                    <a:pt x="47" y="81"/>
                    <a:pt x="46" y="82"/>
                    <a:pt x="48" y="92"/>
                  </a:cubicBezTo>
                  <a:cubicBezTo>
                    <a:pt x="55" y="96"/>
                    <a:pt x="62" y="102"/>
                    <a:pt x="69" y="102"/>
                  </a:cubicBezTo>
                  <a:cubicBezTo>
                    <a:pt x="99" y="101"/>
                    <a:pt x="130" y="110"/>
                    <a:pt x="159" y="92"/>
                  </a:cubicBezTo>
                  <a:cubicBezTo>
                    <a:pt x="159" y="89"/>
                    <a:pt x="159" y="86"/>
                    <a:pt x="160" y="81"/>
                  </a:cubicBezTo>
                  <a:close/>
                  <a:moveTo>
                    <a:pt x="139" y="54"/>
                  </a:moveTo>
                  <a:cubicBezTo>
                    <a:pt x="108" y="54"/>
                    <a:pt x="78" y="54"/>
                    <a:pt x="48" y="54"/>
                  </a:cubicBezTo>
                  <a:cubicBezTo>
                    <a:pt x="48" y="59"/>
                    <a:pt x="47" y="63"/>
                    <a:pt x="48" y="67"/>
                  </a:cubicBezTo>
                  <a:cubicBezTo>
                    <a:pt x="48" y="69"/>
                    <a:pt x="51" y="72"/>
                    <a:pt x="53" y="72"/>
                  </a:cubicBezTo>
                  <a:cubicBezTo>
                    <a:pt x="81" y="72"/>
                    <a:pt x="110" y="72"/>
                    <a:pt x="139" y="72"/>
                  </a:cubicBezTo>
                  <a:cubicBezTo>
                    <a:pt x="139" y="66"/>
                    <a:pt x="139" y="60"/>
                    <a:pt x="139" y="54"/>
                  </a:cubicBezTo>
                  <a:close/>
                  <a:moveTo>
                    <a:pt x="70" y="133"/>
                  </a:moveTo>
                  <a:cubicBezTo>
                    <a:pt x="93" y="133"/>
                    <a:pt x="114" y="133"/>
                    <a:pt x="136" y="133"/>
                  </a:cubicBezTo>
                  <a:cubicBezTo>
                    <a:pt x="136" y="126"/>
                    <a:pt x="136" y="119"/>
                    <a:pt x="135" y="113"/>
                  </a:cubicBezTo>
                  <a:cubicBezTo>
                    <a:pt x="113" y="113"/>
                    <a:pt x="92" y="113"/>
                    <a:pt x="70" y="113"/>
                  </a:cubicBezTo>
                  <a:cubicBezTo>
                    <a:pt x="70" y="120"/>
                    <a:pt x="70" y="126"/>
                    <a:pt x="70" y="133"/>
                  </a:cubicBezTo>
                  <a:close/>
                  <a:moveTo>
                    <a:pt x="33" y="97"/>
                  </a:moveTo>
                  <a:cubicBezTo>
                    <a:pt x="26" y="110"/>
                    <a:pt x="27" y="123"/>
                    <a:pt x="31" y="135"/>
                  </a:cubicBezTo>
                  <a:cubicBezTo>
                    <a:pt x="32" y="137"/>
                    <a:pt x="34" y="139"/>
                    <a:pt x="36" y="140"/>
                  </a:cubicBezTo>
                  <a:cubicBezTo>
                    <a:pt x="47" y="144"/>
                    <a:pt x="58" y="138"/>
                    <a:pt x="61" y="128"/>
                  </a:cubicBezTo>
                  <a:cubicBezTo>
                    <a:pt x="64" y="115"/>
                    <a:pt x="59" y="105"/>
                    <a:pt x="47" y="103"/>
                  </a:cubicBezTo>
                  <a:cubicBezTo>
                    <a:pt x="42" y="102"/>
                    <a:pt x="38" y="99"/>
                    <a:pt x="33" y="97"/>
                  </a:cubicBezTo>
                  <a:close/>
                  <a:moveTo>
                    <a:pt x="173" y="97"/>
                  </a:moveTo>
                  <a:cubicBezTo>
                    <a:pt x="168" y="99"/>
                    <a:pt x="165" y="101"/>
                    <a:pt x="161" y="102"/>
                  </a:cubicBezTo>
                  <a:cubicBezTo>
                    <a:pt x="146" y="106"/>
                    <a:pt x="139" y="117"/>
                    <a:pt x="146" y="131"/>
                  </a:cubicBezTo>
                  <a:cubicBezTo>
                    <a:pt x="149" y="135"/>
                    <a:pt x="155" y="139"/>
                    <a:pt x="161" y="140"/>
                  </a:cubicBezTo>
                  <a:cubicBezTo>
                    <a:pt x="165" y="141"/>
                    <a:pt x="173" y="138"/>
                    <a:pt x="174" y="135"/>
                  </a:cubicBezTo>
                  <a:cubicBezTo>
                    <a:pt x="179" y="123"/>
                    <a:pt x="179" y="110"/>
                    <a:pt x="173" y="9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658CBC85-7111-48E0-AC6C-25D526571E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1188" y="871538"/>
              <a:ext cx="1462088" cy="1457325"/>
            </a:xfrm>
            <a:custGeom>
              <a:avLst/>
              <a:gdLst>
                <a:gd name="T0" fmla="*/ 48 w 96"/>
                <a:gd name="T1" fmla="*/ 95 h 96"/>
                <a:gd name="T2" fmla="*/ 0 w 96"/>
                <a:gd name="T3" fmla="*/ 48 h 96"/>
                <a:gd name="T4" fmla="*/ 48 w 96"/>
                <a:gd name="T5" fmla="*/ 1 h 96"/>
                <a:gd name="T6" fmla="*/ 95 w 96"/>
                <a:gd name="T7" fmla="*/ 49 h 96"/>
                <a:gd name="T8" fmla="*/ 48 w 96"/>
                <a:gd name="T9" fmla="*/ 95 h 96"/>
                <a:gd name="T10" fmla="*/ 48 w 96"/>
                <a:gd name="T11" fmla="*/ 10 h 96"/>
                <a:gd name="T12" fmla="*/ 9 w 96"/>
                <a:gd name="T13" fmla="*/ 48 h 96"/>
                <a:gd name="T14" fmla="*/ 48 w 96"/>
                <a:gd name="T15" fmla="*/ 88 h 96"/>
                <a:gd name="T16" fmla="*/ 87 w 96"/>
                <a:gd name="T17" fmla="*/ 49 h 96"/>
                <a:gd name="T18" fmla="*/ 48 w 96"/>
                <a:gd name="T19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5"/>
                  </a:moveTo>
                  <a:cubicBezTo>
                    <a:pt x="20" y="95"/>
                    <a:pt x="0" y="76"/>
                    <a:pt x="0" y="48"/>
                  </a:cubicBezTo>
                  <a:cubicBezTo>
                    <a:pt x="0" y="22"/>
                    <a:pt x="22" y="0"/>
                    <a:pt x="48" y="1"/>
                  </a:cubicBezTo>
                  <a:cubicBezTo>
                    <a:pt x="74" y="1"/>
                    <a:pt x="96" y="23"/>
                    <a:pt x="95" y="49"/>
                  </a:cubicBezTo>
                  <a:cubicBezTo>
                    <a:pt x="95" y="72"/>
                    <a:pt x="78" y="96"/>
                    <a:pt x="48" y="95"/>
                  </a:cubicBezTo>
                  <a:close/>
                  <a:moveTo>
                    <a:pt x="48" y="10"/>
                  </a:moveTo>
                  <a:cubicBezTo>
                    <a:pt x="27" y="9"/>
                    <a:pt x="9" y="26"/>
                    <a:pt x="9" y="48"/>
                  </a:cubicBezTo>
                  <a:cubicBezTo>
                    <a:pt x="8" y="70"/>
                    <a:pt x="26" y="87"/>
                    <a:pt x="48" y="88"/>
                  </a:cubicBezTo>
                  <a:cubicBezTo>
                    <a:pt x="69" y="88"/>
                    <a:pt x="86" y="71"/>
                    <a:pt x="87" y="49"/>
                  </a:cubicBezTo>
                  <a:cubicBezTo>
                    <a:pt x="87" y="27"/>
                    <a:pt x="70" y="10"/>
                    <a:pt x="48" y="1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55879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>
            <a:spLocks noGrp="1"/>
          </p:cNvSpPr>
          <p:nvPr>
            <p:ph type="sldNum" idx="12"/>
          </p:nvPr>
        </p:nvSpPr>
        <p:spPr>
          <a:xfrm>
            <a:off x="8595300" y="474841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6" name="Google Shape;97;p15"/>
          <p:cNvSpPr txBox="1">
            <a:spLocks/>
          </p:cNvSpPr>
          <p:nvPr/>
        </p:nvSpPr>
        <p:spPr>
          <a:xfrm>
            <a:off x="1795819" y="3313227"/>
            <a:ext cx="58326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ES" sz="6600" dirty="0">
                <a:solidFill>
                  <a:srgbClr val="0091EA"/>
                </a:solidFill>
              </a:rPr>
              <a:t>Thanks You</a:t>
            </a:r>
            <a:endParaRPr lang="es-PE" sz="6600" dirty="0">
              <a:solidFill>
                <a:srgbClr val="0091EA"/>
              </a:solidFill>
            </a:endParaRPr>
          </a:p>
        </p:txBody>
      </p:sp>
      <p:sp>
        <p:nvSpPr>
          <p:cNvPr id="7" name="Google Shape;98;p15"/>
          <p:cNvSpPr txBox="1">
            <a:spLocks/>
          </p:cNvSpPr>
          <p:nvPr/>
        </p:nvSpPr>
        <p:spPr>
          <a:xfrm>
            <a:off x="1840389" y="4405358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>
                <a:solidFill>
                  <a:srgbClr val="45AFF0"/>
                </a:solidFill>
                <a:latin typeface="Arial Narrow" panose="020B0606020202030204" pitchFamily="34" charset="0"/>
                <a:ea typeface="HYMyeongJo-Extra" panose="02030600000101010101" pitchFamily="18" charset="-127"/>
              </a:rPr>
              <a:t>Let’s start with the first set of slides</a:t>
            </a:r>
          </a:p>
        </p:txBody>
      </p:sp>
      <p:sp>
        <p:nvSpPr>
          <p:cNvPr id="8" name="Google Shape;1692;p51"/>
          <p:cNvSpPr txBox="1">
            <a:spLocks/>
          </p:cNvSpPr>
          <p:nvPr/>
        </p:nvSpPr>
        <p:spPr>
          <a:xfrm>
            <a:off x="3022000" y="4187748"/>
            <a:ext cx="3644062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Source Sans Pro" panose="020B0503030403020204" pitchFamily="34" charset="0"/>
              </a:rPr>
              <a:t>Neptune is the farthest planet from the Sun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CA6FBD8-ACDE-4C34-B40D-E077C7B86B9C}"/>
              </a:ext>
            </a:extLst>
          </p:cNvPr>
          <p:cNvSpPr/>
          <p:nvPr/>
        </p:nvSpPr>
        <p:spPr>
          <a:xfrm>
            <a:off x="696075" y="4964756"/>
            <a:ext cx="8055055" cy="52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49D2C6F7-3B03-40D2-BC50-CEC3DD408E2B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F5163E5B-5092-49E5-9288-7EE545A26841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5213206-A7BF-4576-B05F-531D436DC1A4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20A5E91C-42C2-42F2-8BC4-CDF4143D326F}"/>
              </a:ext>
            </a:extLst>
          </p:cNvPr>
          <p:cNvGrpSpPr/>
          <p:nvPr/>
        </p:nvGrpSpPr>
        <p:grpSpPr>
          <a:xfrm>
            <a:off x="3239868" y="759787"/>
            <a:ext cx="2768774" cy="2451686"/>
            <a:chOff x="3040063" y="960438"/>
            <a:chExt cx="2481262" cy="2197101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72066207-964E-42EF-AD05-917A37C037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17863" y="960438"/>
              <a:ext cx="903287" cy="1252538"/>
            </a:xfrm>
            <a:custGeom>
              <a:avLst/>
              <a:gdLst>
                <a:gd name="T0" fmla="*/ 0 w 91"/>
                <a:gd name="T1" fmla="*/ 103 h 126"/>
                <a:gd name="T2" fmla="*/ 40 w 91"/>
                <a:gd name="T3" fmla="*/ 84 h 126"/>
                <a:gd name="T4" fmla="*/ 51 w 91"/>
                <a:gd name="T5" fmla="*/ 82 h 126"/>
                <a:gd name="T6" fmla="*/ 65 w 91"/>
                <a:gd name="T7" fmla="*/ 84 h 126"/>
                <a:gd name="T8" fmla="*/ 46 w 91"/>
                <a:gd name="T9" fmla="*/ 69 h 126"/>
                <a:gd name="T10" fmla="*/ 46 w 91"/>
                <a:gd name="T11" fmla="*/ 66 h 126"/>
                <a:gd name="T12" fmla="*/ 58 w 91"/>
                <a:gd name="T13" fmla="*/ 63 h 126"/>
                <a:gd name="T14" fmla="*/ 58 w 91"/>
                <a:gd name="T15" fmla="*/ 54 h 126"/>
                <a:gd name="T16" fmla="*/ 47 w 91"/>
                <a:gd name="T17" fmla="*/ 51 h 126"/>
                <a:gd name="T18" fmla="*/ 46 w 91"/>
                <a:gd name="T19" fmla="*/ 49 h 126"/>
                <a:gd name="T20" fmla="*/ 58 w 91"/>
                <a:gd name="T21" fmla="*/ 44 h 126"/>
                <a:gd name="T22" fmla="*/ 59 w 91"/>
                <a:gd name="T23" fmla="*/ 37 h 126"/>
                <a:gd name="T24" fmla="*/ 47 w 91"/>
                <a:gd name="T25" fmla="*/ 33 h 126"/>
                <a:gd name="T26" fmla="*/ 57 w 91"/>
                <a:gd name="T27" fmla="*/ 20 h 126"/>
                <a:gd name="T28" fmla="*/ 25 w 91"/>
                <a:gd name="T29" fmla="*/ 26 h 126"/>
                <a:gd name="T30" fmla="*/ 19 w 91"/>
                <a:gd name="T31" fmla="*/ 11 h 126"/>
                <a:gd name="T32" fmla="*/ 27 w 91"/>
                <a:gd name="T33" fmla="*/ 3 h 126"/>
                <a:gd name="T34" fmla="*/ 49 w 91"/>
                <a:gd name="T35" fmla="*/ 1 h 126"/>
                <a:gd name="T36" fmla="*/ 66 w 91"/>
                <a:gd name="T37" fmla="*/ 20 h 126"/>
                <a:gd name="T38" fmla="*/ 66 w 91"/>
                <a:gd name="T39" fmla="*/ 62 h 126"/>
                <a:gd name="T40" fmla="*/ 70 w 91"/>
                <a:gd name="T41" fmla="*/ 72 h 126"/>
                <a:gd name="T42" fmla="*/ 83 w 91"/>
                <a:gd name="T43" fmla="*/ 96 h 126"/>
                <a:gd name="T44" fmla="*/ 67 w 91"/>
                <a:gd name="T45" fmla="*/ 125 h 126"/>
                <a:gd name="T46" fmla="*/ 19 w 91"/>
                <a:gd name="T47" fmla="*/ 125 h 126"/>
                <a:gd name="T48" fmla="*/ 0 w 91"/>
                <a:gd name="T49" fmla="*/ 103 h 126"/>
                <a:gd name="T50" fmla="*/ 55 w 91"/>
                <a:gd name="T51" fmla="*/ 12 h 126"/>
                <a:gd name="T52" fmla="*/ 55 w 91"/>
                <a:gd name="T53" fmla="*/ 10 h 126"/>
                <a:gd name="T54" fmla="*/ 32 w 91"/>
                <a:gd name="T55" fmla="*/ 10 h 126"/>
                <a:gd name="T56" fmla="*/ 32 w 91"/>
                <a:gd name="T57" fmla="*/ 12 h 126"/>
                <a:gd name="T58" fmla="*/ 55 w 91"/>
                <a:gd name="T59" fmla="*/ 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1" h="126">
                  <a:moveTo>
                    <a:pt x="0" y="103"/>
                  </a:moveTo>
                  <a:cubicBezTo>
                    <a:pt x="17" y="103"/>
                    <a:pt x="30" y="97"/>
                    <a:pt x="40" y="84"/>
                  </a:cubicBezTo>
                  <a:cubicBezTo>
                    <a:pt x="41" y="81"/>
                    <a:pt x="47" y="82"/>
                    <a:pt x="51" y="82"/>
                  </a:cubicBezTo>
                  <a:cubicBezTo>
                    <a:pt x="56" y="82"/>
                    <a:pt x="61" y="83"/>
                    <a:pt x="65" y="84"/>
                  </a:cubicBezTo>
                  <a:cubicBezTo>
                    <a:pt x="65" y="71"/>
                    <a:pt x="55" y="71"/>
                    <a:pt x="46" y="69"/>
                  </a:cubicBezTo>
                  <a:cubicBezTo>
                    <a:pt x="46" y="68"/>
                    <a:pt x="46" y="67"/>
                    <a:pt x="46" y="66"/>
                  </a:cubicBezTo>
                  <a:cubicBezTo>
                    <a:pt x="50" y="65"/>
                    <a:pt x="53" y="64"/>
                    <a:pt x="58" y="63"/>
                  </a:cubicBezTo>
                  <a:cubicBezTo>
                    <a:pt x="58" y="60"/>
                    <a:pt x="58" y="57"/>
                    <a:pt x="58" y="54"/>
                  </a:cubicBezTo>
                  <a:cubicBezTo>
                    <a:pt x="54" y="53"/>
                    <a:pt x="50" y="52"/>
                    <a:pt x="47" y="51"/>
                  </a:cubicBezTo>
                  <a:cubicBezTo>
                    <a:pt x="47" y="50"/>
                    <a:pt x="46" y="49"/>
                    <a:pt x="46" y="49"/>
                  </a:cubicBezTo>
                  <a:cubicBezTo>
                    <a:pt x="50" y="47"/>
                    <a:pt x="53" y="46"/>
                    <a:pt x="58" y="44"/>
                  </a:cubicBezTo>
                  <a:cubicBezTo>
                    <a:pt x="58" y="43"/>
                    <a:pt x="58" y="40"/>
                    <a:pt x="59" y="37"/>
                  </a:cubicBezTo>
                  <a:cubicBezTo>
                    <a:pt x="54" y="35"/>
                    <a:pt x="50" y="34"/>
                    <a:pt x="47" y="33"/>
                  </a:cubicBezTo>
                  <a:cubicBezTo>
                    <a:pt x="48" y="25"/>
                    <a:pt x="62" y="33"/>
                    <a:pt x="57" y="20"/>
                  </a:cubicBezTo>
                  <a:cubicBezTo>
                    <a:pt x="47" y="24"/>
                    <a:pt x="36" y="16"/>
                    <a:pt x="25" y="26"/>
                  </a:cubicBezTo>
                  <a:cubicBezTo>
                    <a:pt x="17" y="24"/>
                    <a:pt x="21" y="16"/>
                    <a:pt x="19" y="11"/>
                  </a:cubicBezTo>
                  <a:cubicBezTo>
                    <a:pt x="19" y="9"/>
                    <a:pt x="24" y="4"/>
                    <a:pt x="27" y="3"/>
                  </a:cubicBezTo>
                  <a:cubicBezTo>
                    <a:pt x="34" y="1"/>
                    <a:pt x="42" y="0"/>
                    <a:pt x="49" y="1"/>
                  </a:cubicBezTo>
                  <a:cubicBezTo>
                    <a:pt x="64" y="1"/>
                    <a:pt x="67" y="4"/>
                    <a:pt x="66" y="20"/>
                  </a:cubicBezTo>
                  <a:cubicBezTo>
                    <a:pt x="66" y="34"/>
                    <a:pt x="66" y="48"/>
                    <a:pt x="66" y="62"/>
                  </a:cubicBezTo>
                  <a:cubicBezTo>
                    <a:pt x="67" y="66"/>
                    <a:pt x="68" y="69"/>
                    <a:pt x="70" y="72"/>
                  </a:cubicBezTo>
                  <a:cubicBezTo>
                    <a:pt x="74" y="80"/>
                    <a:pt x="79" y="88"/>
                    <a:pt x="83" y="96"/>
                  </a:cubicBezTo>
                  <a:cubicBezTo>
                    <a:pt x="91" y="110"/>
                    <a:pt x="82" y="125"/>
                    <a:pt x="67" y="125"/>
                  </a:cubicBezTo>
                  <a:cubicBezTo>
                    <a:pt x="51" y="126"/>
                    <a:pt x="35" y="126"/>
                    <a:pt x="19" y="125"/>
                  </a:cubicBezTo>
                  <a:cubicBezTo>
                    <a:pt x="8" y="125"/>
                    <a:pt x="2" y="118"/>
                    <a:pt x="0" y="103"/>
                  </a:cubicBezTo>
                  <a:close/>
                  <a:moveTo>
                    <a:pt x="55" y="12"/>
                  </a:moveTo>
                  <a:cubicBezTo>
                    <a:pt x="55" y="11"/>
                    <a:pt x="55" y="10"/>
                    <a:pt x="55" y="10"/>
                  </a:cubicBezTo>
                  <a:cubicBezTo>
                    <a:pt x="47" y="10"/>
                    <a:pt x="39" y="10"/>
                    <a:pt x="32" y="10"/>
                  </a:cubicBezTo>
                  <a:cubicBezTo>
                    <a:pt x="32" y="10"/>
                    <a:pt x="32" y="11"/>
                    <a:pt x="32" y="12"/>
                  </a:cubicBezTo>
                  <a:cubicBezTo>
                    <a:pt x="39" y="12"/>
                    <a:pt x="47" y="12"/>
                    <a:pt x="55" y="1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B2BE05CA-5530-4542-9615-759409A21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2043113"/>
              <a:ext cx="1370012" cy="1114425"/>
            </a:xfrm>
            <a:custGeom>
              <a:avLst/>
              <a:gdLst>
                <a:gd name="T0" fmla="*/ 35 w 138"/>
                <a:gd name="T1" fmla="*/ 36 h 112"/>
                <a:gd name="T2" fmla="*/ 36 w 138"/>
                <a:gd name="T3" fmla="*/ 15 h 112"/>
                <a:gd name="T4" fmla="*/ 44 w 138"/>
                <a:gd name="T5" fmla="*/ 3 h 112"/>
                <a:gd name="T6" fmla="*/ 47 w 138"/>
                <a:gd name="T7" fmla="*/ 3 h 112"/>
                <a:gd name="T8" fmla="*/ 57 w 138"/>
                <a:gd name="T9" fmla="*/ 23 h 112"/>
                <a:gd name="T10" fmla="*/ 53 w 138"/>
                <a:gd name="T11" fmla="*/ 34 h 112"/>
                <a:gd name="T12" fmla="*/ 56 w 138"/>
                <a:gd name="T13" fmla="*/ 35 h 112"/>
                <a:gd name="T14" fmla="*/ 75 w 138"/>
                <a:gd name="T15" fmla="*/ 14 h 112"/>
                <a:gd name="T16" fmla="*/ 89 w 138"/>
                <a:gd name="T17" fmla="*/ 11 h 112"/>
                <a:gd name="T18" fmla="*/ 131 w 138"/>
                <a:gd name="T19" fmla="*/ 83 h 112"/>
                <a:gd name="T20" fmla="*/ 127 w 138"/>
                <a:gd name="T21" fmla="*/ 105 h 112"/>
                <a:gd name="T22" fmla="*/ 120 w 138"/>
                <a:gd name="T23" fmla="*/ 112 h 112"/>
                <a:gd name="T24" fmla="*/ 117 w 138"/>
                <a:gd name="T25" fmla="*/ 109 h 112"/>
                <a:gd name="T26" fmla="*/ 124 w 138"/>
                <a:gd name="T27" fmla="*/ 72 h 112"/>
                <a:gd name="T28" fmla="*/ 87 w 138"/>
                <a:gd name="T29" fmla="*/ 19 h 112"/>
                <a:gd name="T30" fmla="*/ 77 w 138"/>
                <a:gd name="T31" fmla="*/ 24 h 112"/>
                <a:gd name="T32" fmla="*/ 46 w 138"/>
                <a:gd name="T33" fmla="*/ 60 h 112"/>
                <a:gd name="T34" fmla="*/ 34 w 138"/>
                <a:gd name="T35" fmla="*/ 58 h 112"/>
                <a:gd name="T36" fmla="*/ 19 w 138"/>
                <a:gd name="T37" fmla="*/ 18 h 112"/>
                <a:gd name="T38" fmla="*/ 7 w 138"/>
                <a:gd name="T39" fmla="*/ 8 h 112"/>
                <a:gd name="T40" fmla="*/ 0 w 138"/>
                <a:gd name="T41" fmla="*/ 2 h 112"/>
                <a:gd name="T42" fmla="*/ 10 w 138"/>
                <a:gd name="T43" fmla="*/ 0 h 112"/>
                <a:gd name="T44" fmla="*/ 27 w 138"/>
                <a:gd name="T45" fmla="*/ 14 h 112"/>
                <a:gd name="T46" fmla="*/ 35 w 138"/>
                <a:gd name="T47" fmla="*/ 3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8" h="112">
                  <a:moveTo>
                    <a:pt x="35" y="36"/>
                  </a:moveTo>
                  <a:cubicBezTo>
                    <a:pt x="40" y="28"/>
                    <a:pt x="39" y="22"/>
                    <a:pt x="36" y="15"/>
                  </a:cubicBezTo>
                  <a:cubicBezTo>
                    <a:pt x="30" y="4"/>
                    <a:pt x="32" y="2"/>
                    <a:pt x="44" y="3"/>
                  </a:cubicBezTo>
                  <a:cubicBezTo>
                    <a:pt x="45" y="3"/>
                    <a:pt x="46" y="3"/>
                    <a:pt x="47" y="3"/>
                  </a:cubicBezTo>
                  <a:cubicBezTo>
                    <a:pt x="67" y="5"/>
                    <a:pt x="68" y="6"/>
                    <a:pt x="57" y="23"/>
                  </a:cubicBezTo>
                  <a:cubicBezTo>
                    <a:pt x="55" y="26"/>
                    <a:pt x="54" y="30"/>
                    <a:pt x="53" y="34"/>
                  </a:cubicBezTo>
                  <a:cubicBezTo>
                    <a:pt x="54" y="34"/>
                    <a:pt x="55" y="35"/>
                    <a:pt x="56" y="35"/>
                  </a:cubicBezTo>
                  <a:cubicBezTo>
                    <a:pt x="62" y="28"/>
                    <a:pt x="69" y="22"/>
                    <a:pt x="75" y="14"/>
                  </a:cubicBezTo>
                  <a:cubicBezTo>
                    <a:pt x="79" y="10"/>
                    <a:pt x="83" y="8"/>
                    <a:pt x="89" y="11"/>
                  </a:cubicBezTo>
                  <a:cubicBezTo>
                    <a:pt x="130" y="26"/>
                    <a:pt x="138" y="40"/>
                    <a:pt x="131" y="83"/>
                  </a:cubicBezTo>
                  <a:cubicBezTo>
                    <a:pt x="130" y="90"/>
                    <a:pt x="129" y="98"/>
                    <a:pt x="127" y="105"/>
                  </a:cubicBezTo>
                  <a:cubicBezTo>
                    <a:pt x="126" y="108"/>
                    <a:pt x="122" y="109"/>
                    <a:pt x="120" y="112"/>
                  </a:cubicBezTo>
                  <a:cubicBezTo>
                    <a:pt x="119" y="111"/>
                    <a:pt x="118" y="110"/>
                    <a:pt x="117" y="109"/>
                  </a:cubicBezTo>
                  <a:cubicBezTo>
                    <a:pt x="119" y="97"/>
                    <a:pt x="122" y="84"/>
                    <a:pt x="124" y="72"/>
                  </a:cubicBezTo>
                  <a:cubicBezTo>
                    <a:pt x="129" y="44"/>
                    <a:pt x="114" y="24"/>
                    <a:pt x="87" y="19"/>
                  </a:cubicBezTo>
                  <a:cubicBezTo>
                    <a:pt x="84" y="19"/>
                    <a:pt x="79" y="21"/>
                    <a:pt x="77" y="24"/>
                  </a:cubicBezTo>
                  <a:cubicBezTo>
                    <a:pt x="66" y="36"/>
                    <a:pt x="56" y="48"/>
                    <a:pt x="46" y="60"/>
                  </a:cubicBezTo>
                  <a:cubicBezTo>
                    <a:pt x="40" y="67"/>
                    <a:pt x="37" y="66"/>
                    <a:pt x="34" y="58"/>
                  </a:cubicBezTo>
                  <a:cubicBezTo>
                    <a:pt x="29" y="45"/>
                    <a:pt x="23" y="31"/>
                    <a:pt x="19" y="18"/>
                  </a:cubicBezTo>
                  <a:cubicBezTo>
                    <a:pt x="17" y="12"/>
                    <a:pt x="14" y="9"/>
                    <a:pt x="7" y="8"/>
                  </a:cubicBezTo>
                  <a:cubicBezTo>
                    <a:pt x="5" y="7"/>
                    <a:pt x="3" y="4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4" y="5"/>
                    <a:pt x="27" y="14"/>
                  </a:cubicBezTo>
                  <a:cubicBezTo>
                    <a:pt x="28" y="21"/>
                    <a:pt x="32" y="28"/>
                    <a:pt x="35" y="3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8DD248F1-2897-4B39-A7E5-356FD07630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1163" y="981076"/>
              <a:ext cx="1031875" cy="1033463"/>
            </a:xfrm>
            <a:custGeom>
              <a:avLst/>
              <a:gdLst>
                <a:gd name="T0" fmla="*/ 102 w 104"/>
                <a:gd name="T1" fmla="*/ 54 h 104"/>
                <a:gd name="T2" fmla="*/ 50 w 104"/>
                <a:gd name="T3" fmla="*/ 103 h 104"/>
                <a:gd name="T4" fmla="*/ 3 w 104"/>
                <a:gd name="T5" fmla="*/ 46 h 104"/>
                <a:gd name="T6" fmla="*/ 58 w 104"/>
                <a:gd name="T7" fmla="*/ 3 h 104"/>
                <a:gd name="T8" fmla="*/ 102 w 104"/>
                <a:gd name="T9" fmla="*/ 54 h 104"/>
                <a:gd name="T10" fmla="*/ 54 w 104"/>
                <a:gd name="T11" fmla="*/ 94 h 104"/>
                <a:gd name="T12" fmla="*/ 95 w 104"/>
                <a:gd name="T13" fmla="*/ 56 h 104"/>
                <a:gd name="T14" fmla="*/ 53 w 104"/>
                <a:gd name="T15" fmla="*/ 11 h 104"/>
                <a:gd name="T16" fmla="*/ 11 w 104"/>
                <a:gd name="T17" fmla="*/ 52 h 104"/>
                <a:gd name="T18" fmla="*/ 54 w 104"/>
                <a:gd name="T19" fmla="*/ 9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102" y="54"/>
                  </a:moveTo>
                  <a:cubicBezTo>
                    <a:pt x="102" y="87"/>
                    <a:pt x="74" y="104"/>
                    <a:pt x="50" y="103"/>
                  </a:cubicBezTo>
                  <a:cubicBezTo>
                    <a:pt x="20" y="101"/>
                    <a:pt x="0" y="77"/>
                    <a:pt x="3" y="46"/>
                  </a:cubicBezTo>
                  <a:cubicBezTo>
                    <a:pt x="5" y="20"/>
                    <a:pt x="30" y="0"/>
                    <a:pt x="58" y="3"/>
                  </a:cubicBezTo>
                  <a:cubicBezTo>
                    <a:pt x="84" y="5"/>
                    <a:pt x="104" y="29"/>
                    <a:pt x="102" y="54"/>
                  </a:cubicBezTo>
                  <a:close/>
                  <a:moveTo>
                    <a:pt x="54" y="94"/>
                  </a:moveTo>
                  <a:cubicBezTo>
                    <a:pt x="73" y="97"/>
                    <a:pt x="95" y="74"/>
                    <a:pt x="95" y="56"/>
                  </a:cubicBezTo>
                  <a:cubicBezTo>
                    <a:pt x="94" y="30"/>
                    <a:pt x="77" y="11"/>
                    <a:pt x="53" y="11"/>
                  </a:cubicBezTo>
                  <a:cubicBezTo>
                    <a:pt x="30" y="11"/>
                    <a:pt x="11" y="30"/>
                    <a:pt x="11" y="52"/>
                  </a:cubicBezTo>
                  <a:cubicBezTo>
                    <a:pt x="11" y="76"/>
                    <a:pt x="30" y="94"/>
                    <a:pt x="54" y="9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4E0D4302-B62A-429A-943D-512162AD31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0063" y="1189038"/>
              <a:ext cx="585787" cy="755650"/>
            </a:xfrm>
            <a:custGeom>
              <a:avLst/>
              <a:gdLst>
                <a:gd name="T0" fmla="*/ 0 w 59"/>
                <a:gd name="T1" fmla="*/ 44 h 76"/>
                <a:gd name="T2" fmla="*/ 3 w 59"/>
                <a:gd name="T3" fmla="*/ 27 h 76"/>
                <a:gd name="T4" fmla="*/ 42 w 59"/>
                <a:gd name="T5" fmla="*/ 12 h 76"/>
                <a:gd name="T6" fmla="*/ 51 w 59"/>
                <a:gd name="T7" fmla="*/ 54 h 76"/>
                <a:gd name="T8" fmla="*/ 11 w 59"/>
                <a:gd name="T9" fmla="*/ 70 h 76"/>
                <a:gd name="T10" fmla="*/ 0 w 59"/>
                <a:gd name="T11" fmla="*/ 44 h 76"/>
                <a:gd name="T12" fmla="*/ 9 w 59"/>
                <a:gd name="T13" fmla="*/ 45 h 76"/>
                <a:gd name="T14" fmla="*/ 28 w 59"/>
                <a:gd name="T15" fmla="*/ 62 h 76"/>
                <a:gd name="T16" fmla="*/ 46 w 59"/>
                <a:gd name="T17" fmla="*/ 44 h 76"/>
                <a:gd name="T18" fmla="*/ 37 w 59"/>
                <a:gd name="T19" fmla="*/ 19 h 76"/>
                <a:gd name="T20" fmla="*/ 11 w 59"/>
                <a:gd name="T21" fmla="*/ 29 h 76"/>
                <a:gd name="T22" fmla="*/ 9 w 59"/>
                <a:gd name="T23" fmla="*/ 4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76">
                  <a:moveTo>
                    <a:pt x="0" y="44"/>
                  </a:moveTo>
                  <a:cubicBezTo>
                    <a:pt x="1" y="40"/>
                    <a:pt x="2" y="34"/>
                    <a:pt x="3" y="27"/>
                  </a:cubicBezTo>
                  <a:cubicBezTo>
                    <a:pt x="6" y="8"/>
                    <a:pt x="26" y="0"/>
                    <a:pt x="42" y="12"/>
                  </a:cubicBezTo>
                  <a:cubicBezTo>
                    <a:pt x="54" y="21"/>
                    <a:pt x="59" y="40"/>
                    <a:pt x="51" y="54"/>
                  </a:cubicBezTo>
                  <a:cubicBezTo>
                    <a:pt x="44" y="68"/>
                    <a:pt x="26" y="76"/>
                    <a:pt x="11" y="70"/>
                  </a:cubicBezTo>
                  <a:cubicBezTo>
                    <a:pt x="0" y="67"/>
                    <a:pt x="0" y="57"/>
                    <a:pt x="0" y="44"/>
                  </a:cubicBezTo>
                  <a:close/>
                  <a:moveTo>
                    <a:pt x="9" y="45"/>
                  </a:moveTo>
                  <a:cubicBezTo>
                    <a:pt x="8" y="61"/>
                    <a:pt x="14" y="66"/>
                    <a:pt x="28" y="62"/>
                  </a:cubicBezTo>
                  <a:cubicBezTo>
                    <a:pt x="38" y="60"/>
                    <a:pt x="44" y="54"/>
                    <a:pt x="46" y="44"/>
                  </a:cubicBezTo>
                  <a:cubicBezTo>
                    <a:pt x="47" y="34"/>
                    <a:pt x="45" y="25"/>
                    <a:pt x="37" y="19"/>
                  </a:cubicBezTo>
                  <a:cubicBezTo>
                    <a:pt x="26" y="10"/>
                    <a:pt x="13" y="15"/>
                    <a:pt x="11" y="29"/>
                  </a:cubicBezTo>
                  <a:cubicBezTo>
                    <a:pt x="10" y="35"/>
                    <a:pt x="10" y="41"/>
                    <a:pt x="9" y="4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EDEE009D-6D67-46A8-9716-828AEFC22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525" y="2292351"/>
              <a:ext cx="585787" cy="865188"/>
            </a:xfrm>
            <a:custGeom>
              <a:avLst/>
              <a:gdLst>
                <a:gd name="T0" fmla="*/ 41 w 59"/>
                <a:gd name="T1" fmla="*/ 84 h 87"/>
                <a:gd name="T2" fmla="*/ 49 w 59"/>
                <a:gd name="T3" fmla="*/ 39 h 87"/>
                <a:gd name="T4" fmla="*/ 42 w 59"/>
                <a:gd name="T5" fmla="*/ 27 h 87"/>
                <a:gd name="T6" fmla="*/ 0 w 59"/>
                <a:gd name="T7" fmla="*/ 4 h 87"/>
                <a:gd name="T8" fmla="*/ 2 w 59"/>
                <a:gd name="T9" fmla="*/ 0 h 87"/>
                <a:gd name="T10" fmla="*/ 15 w 59"/>
                <a:gd name="T11" fmla="*/ 2 h 87"/>
                <a:gd name="T12" fmla="*/ 53 w 59"/>
                <a:gd name="T13" fmla="*/ 22 h 87"/>
                <a:gd name="T14" fmla="*/ 59 w 59"/>
                <a:gd name="T15" fmla="*/ 31 h 87"/>
                <a:gd name="T16" fmla="*/ 50 w 59"/>
                <a:gd name="T17" fmla="*/ 80 h 87"/>
                <a:gd name="T18" fmla="*/ 44 w 59"/>
                <a:gd name="T19" fmla="*/ 87 h 87"/>
                <a:gd name="T20" fmla="*/ 41 w 59"/>
                <a:gd name="T21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7">
                  <a:moveTo>
                    <a:pt x="41" y="84"/>
                  </a:moveTo>
                  <a:cubicBezTo>
                    <a:pt x="44" y="69"/>
                    <a:pt x="46" y="54"/>
                    <a:pt x="49" y="39"/>
                  </a:cubicBezTo>
                  <a:cubicBezTo>
                    <a:pt x="50" y="33"/>
                    <a:pt x="49" y="30"/>
                    <a:pt x="42" y="27"/>
                  </a:cubicBezTo>
                  <a:cubicBezTo>
                    <a:pt x="28" y="20"/>
                    <a:pt x="14" y="12"/>
                    <a:pt x="0" y="4"/>
                  </a:cubicBezTo>
                  <a:cubicBezTo>
                    <a:pt x="1" y="3"/>
                    <a:pt x="1" y="1"/>
                    <a:pt x="2" y="0"/>
                  </a:cubicBezTo>
                  <a:cubicBezTo>
                    <a:pt x="6" y="0"/>
                    <a:pt x="11" y="1"/>
                    <a:pt x="15" y="2"/>
                  </a:cubicBezTo>
                  <a:cubicBezTo>
                    <a:pt x="28" y="9"/>
                    <a:pt x="41" y="15"/>
                    <a:pt x="53" y="22"/>
                  </a:cubicBezTo>
                  <a:cubicBezTo>
                    <a:pt x="56" y="24"/>
                    <a:pt x="59" y="29"/>
                    <a:pt x="59" y="31"/>
                  </a:cubicBezTo>
                  <a:cubicBezTo>
                    <a:pt x="56" y="48"/>
                    <a:pt x="53" y="64"/>
                    <a:pt x="50" y="80"/>
                  </a:cubicBezTo>
                  <a:cubicBezTo>
                    <a:pt x="50" y="83"/>
                    <a:pt x="46" y="85"/>
                    <a:pt x="44" y="87"/>
                  </a:cubicBezTo>
                  <a:cubicBezTo>
                    <a:pt x="43" y="86"/>
                    <a:pt x="42" y="85"/>
                    <a:pt x="41" y="8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31EBCABC-19D1-4A90-9D42-973C5E586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5525" y="2789238"/>
              <a:ext cx="149225" cy="368300"/>
            </a:xfrm>
            <a:custGeom>
              <a:avLst/>
              <a:gdLst>
                <a:gd name="T0" fmla="*/ 0 w 15"/>
                <a:gd name="T1" fmla="*/ 34 h 37"/>
                <a:gd name="T2" fmla="*/ 7 w 15"/>
                <a:gd name="T3" fmla="*/ 5 h 37"/>
                <a:gd name="T4" fmla="*/ 12 w 15"/>
                <a:gd name="T5" fmla="*/ 0 h 37"/>
                <a:gd name="T6" fmla="*/ 15 w 15"/>
                <a:gd name="T7" fmla="*/ 7 h 37"/>
                <a:gd name="T8" fmla="*/ 10 w 15"/>
                <a:gd name="T9" fmla="*/ 30 h 37"/>
                <a:gd name="T10" fmla="*/ 3 w 15"/>
                <a:gd name="T11" fmla="*/ 37 h 37"/>
                <a:gd name="T12" fmla="*/ 0 w 15"/>
                <a:gd name="T1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7">
                  <a:moveTo>
                    <a:pt x="0" y="34"/>
                  </a:moveTo>
                  <a:cubicBezTo>
                    <a:pt x="3" y="24"/>
                    <a:pt x="4" y="15"/>
                    <a:pt x="7" y="5"/>
                  </a:cubicBezTo>
                  <a:cubicBezTo>
                    <a:pt x="8" y="3"/>
                    <a:pt x="10" y="2"/>
                    <a:pt x="12" y="0"/>
                  </a:cubicBezTo>
                  <a:cubicBezTo>
                    <a:pt x="13" y="2"/>
                    <a:pt x="15" y="5"/>
                    <a:pt x="15" y="7"/>
                  </a:cubicBezTo>
                  <a:cubicBezTo>
                    <a:pt x="14" y="15"/>
                    <a:pt x="12" y="23"/>
                    <a:pt x="10" y="30"/>
                  </a:cubicBezTo>
                  <a:cubicBezTo>
                    <a:pt x="9" y="33"/>
                    <a:pt x="5" y="34"/>
                    <a:pt x="3" y="37"/>
                  </a:cubicBezTo>
                  <a:cubicBezTo>
                    <a:pt x="2" y="36"/>
                    <a:pt x="1" y="35"/>
                    <a:pt x="0" y="3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415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75934" y="417379"/>
            <a:ext cx="3592131" cy="5429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8100" indent="0">
              <a:buNone/>
            </a:pPr>
            <a:r>
              <a:rPr lang="en-US" sz="3600" b="1" dirty="0">
                <a:solidFill>
                  <a:srgbClr val="0091EA"/>
                </a:solidFill>
              </a:rPr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AB6D2B-A3DC-4383-9104-07BFAD786A38}"/>
              </a:ext>
            </a:extLst>
          </p:cNvPr>
          <p:cNvGrpSpPr/>
          <p:nvPr/>
        </p:nvGrpSpPr>
        <p:grpSpPr>
          <a:xfrm>
            <a:off x="1011034" y="3555361"/>
            <a:ext cx="1411301" cy="883489"/>
            <a:chOff x="986815" y="4254584"/>
            <a:chExt cx="1881734" cy="117798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CAFF7B-CEAA-4313-BE0D-FD6B1B365BF0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4435B0-491D-42E8-A143-28BA937E32D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519110-35DC-4FAB-ABE2-C382BE5FDF19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id="{F3798764-5E57-4A2D-B1D7-1DEACE38CA31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D3169048-6E4D-4D07-A442-DCD7B7F18E3B}"/>
              </a:ext>
            </a:extLst>
          </p:cNvPr>
          <p:cNvGrpSpPr/>
          <p:nvPr/>
        </p:nvGrpSpPr>
        <p:grpSpPr>
          <a:xfrm>
            <a:off x="3092445" y="3555365"/>
            <a:ext cx="1411301" cy="883490"/>
            <a:chOff x="3762030" y="4254584"/>
            <a:chExt cx="1881734" cy="11779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D9429-0943-4142-84E2-AB0722349C85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2060"/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47908E-2785-4E60-870F-2B0A5777086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BC7EA0-4A07-43BB-8B6D-9E7C3A5BBD88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54A7CE2C-412D-43A7-AD0E-45447497AE82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6">
            <a:extLst>
              <a:ext uri="{FF2B5EF4-FFF2-40B4-BE49-F238E27FC236}">
                <a16:creationId xmlns:a16="http://schemas.microsoft.com/office/drawing/2014/main" id="{FADFADB5-79A9-4F76-9C48-8FDE74983D5C}"/>
              </a:ext>
            </a:extLst>
          </p:cNvPr>
          <p:cNvGrpSpPr/>
          <p:nvPr/>
        </p:nvGrpSpPr>
        <p:grpSpPr>
          <a:xfrm>
            <a:off x="4733925" y="3537421"/>
            <a:ext cx="1411301" cy="883489"/>
            <a:chOff x="986815" y="4254584"/>
            <a:chExt cx="1881734" cy="1177985"/>
          </a:xfrm>
        </p:grpSpPr>
        <p:sp>
          <p:nvSpPr>
            <p:cNvPr id="52" name="TextBox 7">
              <a:extLst>
                <a:ext uri="{FF2B5EF4-FFF2-40B4-BE49-F238E27FC236}">
                  <a16:creationId xmlns:a16="http://schemas.microsoft.com/office/drawing/2014/main" id="{169BC05D-4701-46EA-B82D-9F78B469BAD6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</a:rPr>
                <a:t>JAMES NORTON</a:t>
              </a:r>
            </a:p>
          </p:txBody>
        </p:sp>
        <p:sp>
          <p:nvSpPr>
            <p:cNvPr id="53" name="TextBox 8">
              <a:extLst>
                <a:ext uri="{FF2B5EF4-FFF2-40B4-BE49-F238E27FC236}">
                  <a16:creationId xmlns:a16="http://schemas.microsoft.com/office/drawing/2014/main" id="{B348DD11-08BF-4D98-A837-31325DF60EA3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3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54" name="TextBox 9">
              <a:extLst>
                <a:ext uri="{FF2B5EF4-FFF2-40B4-BE49-F238E27FC236}">
                  <a16:creationId xmlns:a16="http://schemas.microsoft.com/office/drawing/2014/main" id="{24DCA1DA-57D4-441C-B601-A760A0A08777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</a:rPr>
                <a:t>Director</a:t>
              </a:r>
            </a:p>
          </p:txBody>
        </p:sp>
        <p:cxnSp>
          <p:nvCxnSpPr>
            <p:cNvPr id="55" name="Straight Connector 12">
              <a:extLst>
                <a:ext uri="{FF2B5EF4-FFF2-40B4-BE49-F238E27FC236}">
                  <a16:creationId xmlns:a16="http://schemas.microsoft.com/office/drawing/2014/main" id="{DCF3C2F1-7C87-40E6-9F97-B4D82E0B28B0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그룹 5">
            <a:extLst>
              <a:ext uri="{FF2B5EF4-FFF2-40B4-BE49-F238E27FC236}">
                <a16:creationId xmlns:a16="http://schemas.microsoft.com/office/drawing/2014/main" id="{27101D21-C668-40C5-AC8A-F50A349B9B18}"/>
              </a:ext>
            </a:extLst>
          </p:cNvPr>
          <p:cNvGrpSpPr/>
          <p:nvPr/>
        </p:nvGrpSpPr>
        <p:grpSpPr>
          <a:xfrm>
            <a:off x="6815336" y="3537425"/>
            <a:ext cx="1411301" cy="883490"/>
            <a:chOff x="3762030" y="4254584"/>
            <a:chExt cx="1881734" cy="1177985"/>
          </a:xfrm>
        </p:grpSpPr>
        <p:sp>
          <p:nvSpPr>
            <p:cNvPr id="57" name="TextBox 16">
              <a:extLst>
                <a:ext uri="{FF2B5EF4-FFF2-40B4-BE49-F238E27FC236}">
                  <a16:creationId xmlns:a16="http://schemas.microsoft.com/office/drawing/2014/main" id="{AB0AFB61-6216-4510-B861-28E484F88520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91D5FF"/>
                  </a:solidFill>
                </a:rPr>
                <a:t>JOHN FREEMAN</a:t>
              </a:r>
            </a:p>
          </p:txBody>
        </p:sp>
        <p:sp>
          <p:nvSpPr>
            <p:cNvPr id="58" name="TextBox 17">
              <a:extLst>
                <a:ext uri="{FF2B5EF4-FFF2-40B4-BE49-F238E27FC236}">
                  <a16:creationId xmlns:a16="http://schemas.microsoft.com/office/drawing/2014/main" id="{A3968F0A-4857-49B9-A27D-93A163EF0385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59" name="TextBox 18">
              <a:extLst>
                <a:ext uri="{FF2B5EF4-FFF2-40B4-BE49-F238E27FC236}">
                  <a16:creationId xmlns:a16="http://schemas.microsoft.com/office/drawing/2014/main" id="{E6140783-1324-4F34-8EF3-D6284E9E3396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60" name="Straight Connector 24">
              <a:extLst>
                <a:ext uri="{FF2B5EF4-FFF2-40B4-BE49-F238E27FC236}">
                  <a16:creationId xmlns:a16="http://schemas.microsoft.com/office/drawing/2014/main" id="{01FA49E2-5ACA-4A29-A5DD-5750CD096955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ectángulo 94">
            <a:extLst>
              <a:ext uri="{FF2B5EF4-FFF2-40B4-BE49-F238E27FC236}">
                <a16:creationId xmlns:a16="http://schemas.microsoft.com/office/drawing/2014/main" id="{E724BC9A-6C8E-4DA7-BCD2-0244B43B46F2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97" name="Grupo 96">
            <a:extLst>
              <a:ext uri="{FF2B5EF4-FFF2-40B4-BE49-F238E27FC236}">
                <a16:creationId xmlns:a16="http://schemas.microsoft.com/office/drawing/2014/main" id="{BB2FE983-10D3-9438-5759-00C7AF65E358}"/>
              </a:ext>
            </a:extLst>
          </p:cNvPr>
          <p:cNvGrpSpPr/>
          <p:nvPr/>
        </p:nvGrpSpPr>
        <p:grpSpPr>
          <a:xfrm>
            <a:off x="8324850" y="4248185"/>
            <a:ext cx="747749" cy="738206"/>
            <a:chOff x="8324850" y="4248185"/>
            <a:chExt cx="747749" cy="738206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C0877D7D-FE8C-49B7-A530-18B3B32B7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0" y="4248185"/>
              <a:ext cx="747749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1AF02782-5C41-43BF-B88B-391A846C01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1167" y="4575024"/>
              <a:ext cx="515116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3B9579F7-FE81-4144-80B7-60DCFEC4655F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D2369616-D70F-4EF6-BFE4-17426AF84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5C45E9F1-7DF5-41AD-ADCE-D72304A20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C2345CD7-7DBC-4D06-83AB-B19E3EA82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B3D4CE12-1638-E810-F5CD-707EB9122258}"/>
              </a:ext>
            </a:extLst>
          </p:cNvPr>
          <p:cNvGrpSpPr/>
          <p:nvPr/>
        </p:nvGrpSpPr>
        <p:grpSpPr>
          <a:xfrm>
            <a:off x="1184275" y="1743075"/>
            <a:ext cx="1257300" cy="1611313"/>
            <a:chOff x="1184275" y="1743075"/>
            <a:chExt cx="1257300" cy="1611313"/>
          </a:xfrm>
          <a:solidFill>
            <a:srgbClr val="009FE3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798AF89-9A0C-EB50-5CAC-A82ABCA31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275" y="2522538"/>
              <a:ext cx="922338" cy="709613"/>
            </a:xfrm>
            <a:custGeom>
              <a:avLst/>
              <a:gdLst>
                <a:gd name="T0" fmla="*/ 107 w 292"/>
                <a:gd name="T1" fmla="*/ 3 h 225"/>
                <a:gd name="T2" fmla="*/ 121 w 292"/>
                <a:gd name="T3" fmla="*/ 5 h 225"/>
                <a:gd name="T4" fmla="*/ 195 w 292"/>
                <a:gd name="T5" fmla="*/ 4 h 225"/>
                <a:gd name="T6" fmla="*/ 203 w 292"/>
                <a:gd name="T7" fmla="*/ 2 h 225"/>
                <a:gd name="T8" fmla="*/ 275 w 292"/>
                <a:gd name="T9" fmla="*/ 54 h 225"/>
                <a:gd name="T10" fmla="*/ 292 w 292"/>
                <a:gd name="T11" fmla="*/ 85 h 225"/>
                <a:gd name="T12" fmla="*/ 283 w 292"/>
                <a:gd name="T13" fmla="*/ 85 h 225"/>
                <a:gd name="T14" fmla="*/ 265 w 292"/>
                <a:gd name="T15" fmla="*/ 98 h 225"/>
                <a:gd name="T16" fmla="*/ 268 w 292"/>
                <a:gd name="T17" fmla="*/ 119 h 225"/>
                <a:gd name="T18" fmla="*/ 270 w 292"/>
                <a:gd name="T19" fmla="*/ 151 h 225"/>
                <a:gd name="T20" fmla="*/ 230 w 292"/>
                <a:gd name="T21" fmla="*/ 220 h 225"/>
                <a:gd name="T22" fmla="*/ 220 w 292"/>
                <a:gd name="T23" fmla="*/ 225 h 225"/>
                <a:gd name="T24" fmla="*/ 12 w 292"/>
                <a:gd name="T25" fmla="*/ 225 h 225"/>
                <a:gd name="T26" fmla="*/ 0 w 292"/>
                <a:gd name="T27" fmla="*/ 214 h 225"/>
                <a:gd name="T28" fmla="*/ 26 w 292"/>
                <a:gd name="T29" fmla="*/ 77 h 225"/>
                <a:gd name="T30" fmla="*/ 101 w 292"/>
                <a:gd name="T31" fmla="*/ 4 h 225"/>
                <a:gd name="T32" fmla="*/ 107 w 292"/>
                <a:gd name="T33" fmla="*/ 3 h 225"/>
                <a:gd name="T34" fmla="*/ 103 w 292"/>
                <a:gd name="T35" fmla="*/ 10 h 225"/>
                <a:gd name="T36" fmla="*/ 68 w 292"/>
                <a:gd name="T37" fmla="*/ 62 h 225"/>
                <a:gd name="T38" fmla="*/ 67 w 292"/>
                <a:gd name="T39" fmla="*/ 76 h 225"/>
                <a:gd name="T40" fmla="*/ 115 w 292"/>
                <a:gd name="T41" fmla="*/ 176 h 225"/>
                <a:gd name="T42" fmla="*/ 136 w 292"/>
                <a:gd name="T43" fmla="*/ 218 h 225"/>
                <a:gd name="T44" fmla="*/ 131 w 292"/>
                <a:gd name="T45" fmla="*/ 173 h 225"/>
                <a:gd name="T46" fmla="*/ 113 w 292"/>
                <a:gd name="T47" fmla="*/ 37 h 225"/>
                <a:gd name="T48" fmla="*/ 107 w 292"/>
                <a:gd name="T49" fmla="*/ 3 h 225"/>
                <a:gd name="T50" fmla="*/ 205 w 292"/>
                <a:gd name="T51" fmla="*/ 2 h 225"/>
                <a:gd name="T52" fmla="*/ 176 w 292"/>
                <a:gd name="T53" fmla="*/ 219 h 225"/>
                <a:gd name="T54" fmla="*/ 178 w 292"/>
                <a:gd name="T55" fmla="*/ 218 h 225"/>
                <a:gd name="T56" fmla="*/ 248 w 292"/>
                <a:gd name="T57" fmla="*/ 72 h 225"/>
                <a:gd name="T58" fmla="*/ 247 w 292"/>
                <a:gd name="T59" fmla="*/ 66 h 225"/>
                <a:gd name="T60" fmla="*/ 205 w 292"/>
                <a:gd name="T61" fmla="*/ 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2" h="225">
                  <a:moveTo>
                    <a:pt x="107" y="3"/>
                  </a:moveTo>
                  <a:cubicBezTo>
                    <a:pt x="112" y="0"/>
                    <a:pt x="116" y="0"/>
                    <a:pt x="121" y="5"/>
                  </a:cubicBezTo>
                  <a:cubicBezTo>
                    <a:pt x="141" y="27"/>
                    <a:pt x="174" y="26"/>
                    <a:pt x="195" y="4"/>
                  </a:cubicBezTo>
                  <a:cubicBezTo>
                    <a:pt x="196" y="2"/>
                    <a:pt x="201" y="1"/>
                    <a:pt x="203" y="2"/>
                  </a:cubicBezTo>
                  <a:cubicBezTo>
                    <a:pt x="234" y="9"/>
                    <a:pt x="257" y="28"/>
                    <a:pt x="275" y="54"/>
                  </a:cubicBezTo>
                  <a:cubicBezTo>
                    <a:pt x="281" y="63"/>
                    <a:pt x="286" y="74"/>
                    <a:pt x="292" y="85"/>
                  </a:cubicBezTo>
                  <a:cubicBezTo>
                    <a:pt x="288" y="85"/>
                    <a:pt x="285" y="85"/>
                    <a:pt x="283" y="85"/>
                  </a:cubicBezTo>
                  <a:cubicBezTo>
                    <a:pt x="274" y="86"/>
                    <a:pt x="268" y="90"/>
                    <a:pt x="265" y="98"/>
                  </a:cubicBezTo>
                  <a:cubicBezTo>
                    <a:pt x="261" y="106"/>
                    <a:pt x="263" y="113"/>
                    <a:pt x="268" y="119"/>
                  </a:cubicBezTo>
                  <a:cubicBezTo>
                    <a:pt x="273" y="126"/>
                    <a:pt x="275" y="144"/>
                    <a:pt x="270" y="151"/>
                  </a:cubicBezTo>
                  <a:cubicBezTo>
                    <a:pt x="257" y="174"/>
                    <a:pt x="243" y="197"/>
                    <a:pt x="230" y="220"/>
                  </a:cubicBezTo>
                  <a:cubicBezTo>
                    <a:pt x="227" y="224"/>
                    <a:pt x="225" y="225"/>
                    <a:pt x="220" y="225"/>
                  </a:cubicBezTo>
                  <a:cubicBezTo>
                    <a:pt x="151" y="225"/>
                    <a:pt x="81" y="225"/>
                    <a:pt x="12" y="225"/>
                  </a:cubicBezTo>
                  <a:cubicBezTo>
                    <a:pt x="2" y="225"/>
                    <a:pt x="0" y="223"/>
                    <a:pt x="0" y="214"/>
                  </a:cubicBezTo>
                  <a:cubicBezTo>
                    <a:pt x="0" y="167"/>
                    <a:pt x="6" y="121"/>
                    <a:pt x="26" y="77"/>
                  </a:cubicBezTo>
                  <a:cubicBezTo>
                    <a:pt x="41" y="43"/>
                    <a:pt x="65" y="17"/>
                    <a:pt x="101" y="4"/>
                  </a:cubicBezTo>
                  <a:cubicBezTo>
                    <a:pt x="103" y="3"/>
                    <a:pt x="105" y="3"/>
                    <a:pt x="107" y="3"/>
                  </a:cubicBezTo>
                  <a:cubicBezTo>
                    <a:pt x="106" y="5"/>
                    <a:pt x="105" y="7"/>
                    <a:pt x="103" y="10"/>
                  </a:cubicBezTo>
                  <a:cubicBezTo>
                    <a:pt x="92" y="27"/>
                    <a:pt x="80" y="45"/>
                    <a:pt x="68" y="62"/>
                  </a:cubicBezTo>
                  <a:cubicBezTo>
                    <a:pt x="65" y="67"/>
                    <a:pt x="64" y="71"/>
                    <a:pt x="67" y="76"/>
                  </a:cubicBezTo>
                  <a:cubicBezTo>
                    <a:pt x="83" y="109"/>
                    <a:pt x="99" y="142"/>
                    <a:pt x="115" y="176"/>
                  </a:cubicBezTo>
                  <a:cubicBezTo>
                    <a:pt x="122" y="190"/>
                    <a:pt x="129" y="204"/>
                    <a:pt x="136" y="218"/>
                  </a:cubicBezTo>
                  <a:cubicBezTo>
                    <a:pt x="135" y="203"/>
                    <a:pt x="133" y="188"/>
                    <a:pt x="131" y="173"/>
                  </a:cubicBezTo>
                  <a:cubicBezTo>
                    <a:pt x="125" y="128"/>
                    <a:pt x="119" y="82"/>
                    <a:pt x="113" y="37"/>
                  </a:cubicBezTo>
                  <a:cubicBezTo>
                    <a:pt x="111" y="25"/>
                    <a:pt x="109" y="14"/>
                    <a:pt x="107" y="3"/>
                  </a:cubicBezTo>
                  <a:close/>
                  <a:moveTo>
                    <a:pt x="205" y="2"/>
                  </a:moveTo>
                  <a:cubicBezTo>
                    <a:pt x="195" y="76"/>
                    <a:pt x="185" y="147"/>
                    <a:pt x="176" y="219"/>
                  </a:cubicBezTo>
                  <a:cubicBezTo>
                    <a:pt x="177" y="219"/>
                    <a:pt x="177" y="218"/>
                    <a:pt x="178" y="218"/>
                  </a:cubicBezTo>
                  <a:cubicBezTo>
                    <a:pt x="201" y="169"/>
                    <a:pt x="225" y="121"/>
                    <a:pt x="248" y="72"/>
                  </a:cubicBezTo>
                  <a:cubicBezTo>
                    <a:pt x="249" y="70"/>
                    <a:pt x="249" y="67"/>
                    <a:pt x="247" y="66"/>
                  </a:cubicBezTo>
                  <a:cubicBezTo>
                    <a:pt x="234" y="45"/>
                    <a:pt x="220" y="25"/>
                    <a:pt x="205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145A2AB6-665A-B97E-AA32-681F15A421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4600" y="1743075"/>
              <a:ext cx="874713" cy="801688"/>
            </a:xfrm>
            <a:custGeom>
              <a:avLst/>
              <a:gdLst>
                <a:gd name="T0" fmla="*/ 273 w 277"/>
                <a:gd name="T1" fmla="*/ 223 h 254"/>
                <a:gd name="T2" fmla="*/ 214 w 277"/>
                <a:gd name="T3" fmla="*/ 223 h 254"/>
                <a:gd name="T4" fmla="*/ 202 w 277"/>
                <a:gd name="T5" fmla="*/ 227 h 254"/>
                <a:gd name="T6" fmla="*/ 73 w 277"/>
                <a:gd name="T7" fmla="*/ 227 h 254"/>
                <a:gd name="T8" fmla="*/ 62 w 277"/>
                <a:gd name="T9" fmla="*/ 223 h 254"/>
                <a:gd name="T10" fmla="*/ 1 w 277"/>
                <a:gd name="T11" fmla="*/ 223 h 254"/>
                <a:gd name="T12" fmla="*/ 1 w 277"/>
                <a:gd name="T13" fmla="*/ 160 h 254"/>
                <a:gd name="T14" fmla="*/ 22 w 277"/>
                <a:gd name="T15" fmla="*/ 80 h 254"/>
                <a:gd name="T16" fmla="*/ 181 w 277"/>
                <a:gd name="T17" fmla="*/ 19 h 254"/>
                <a:gd name="T18" fmla="*/ 268 w 277"/>
                <a:gd name="T19" fmla="*/ 117 h 254"/>
                <a:gd name="T20" fmla="*/ 273 w 277"/>
                <a:gd name="T21" fmla="*/ 223 h 254"/>
                <a:gd name="T22" fmla="*/ 171 w 277"/>
                <a:gd name="T23" fmla="*/ 63 h 254"/>
                <a:gd name="T24" fmla="*/ 113 w 277"/>
                <a:gd name="T25" fmla="*/ 99 h 254"/>
                <a:gd name="T26" fmla="*/ 45 w 277"/>
                <a:gd name="T27" fmla="*/ 114 h 254"/>
                <a:gd name="T28" fmla="*/ 43 w 277"/>
                <a:gd name="T29" fmla="*/ 131 h 254"/>
                <a:gd name="T30" fmla="*/ 150 w 277"/>
                <a:gd name="T31" fmla="*/ 231 h 254"/>
                <a:gd name="T32" fmla="*/ 233 w 277"/>
                <a:gd name="T33" fmla="*/ 134 h 254"/>
                <a:gd name="T34" fmla="*/ 221 w 277"/>
                <a:gd name="T35" fmla="*/ 116 h 254"/>
                <a:gd name="T36" fmla="*/ 171 w 277"/>
                <a:gd name="T37" fmla="*/ 6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7" h="254">
                  <a:moveTo>
                    <a:pt x="273" y="223"/>
                  </a:moveTo>
                  <a:cubicBezTo>
                    <a:pt x="253" y="223"/>
                    <a:pt x="233" y="223"/>
                    <a:pt x="214" y="223"/>
                  </a:cubicBezTo>
                  <a:cubicBezTo>
                    <a:pt x="210" y="223"/>
                    <a:pt x="205" y="225"/>
                    <a:pt x="202" y="227"/>
                  </a:cubicBezTo>
                  <a:cubicBezTo>
                    <a:pt x="162" y="254"/>
                    <a:pt x="112" y="254"/>
                    <a:pt x="73" y="227"/>
                  </a:cubicBezTo>
                  <a:cubicBezTo>
                    <a:pt x="70" y="225"/>
                    <a:pt x="66" y="223"/>
                    <a:pt x="62" y="223"/>
                  </a:cubicBezTo>
                  <a:cubicBezTo>
                    <a:pt x="42" y="223"/>
                    <a:pt x="23" y="223"/>
                    <a:pt x="1" y="223"/>
                  </a:cubicBezTo>
                  <a:cubicBezTo>
                    <a:pt x="1" y="202"/>
                    <a:pt x="0" y="181"/>
                    <a:pt x="1" y="160"/>
                  </a:cubicBezTo>
                  <a:cubicBezTo>
                    <a:pt x="2" y="132"/>
                    <a:pt x="9" y="105"/>
                    <a:pt x="22" y="80"/>
                  </a:cubicBezTo>
                  <a:cubicBezTo>
                    <a:pt x="53" y="21"/>
                    <a:pt x="122" y="0"/>
                    <a:pt x="181" y="19"/>
                  </a:cubicBezTo>
                  <a:cubicBezTo>
                    <a:pt x="229" y="35"/>
                    <a:pt x="255" y="70"/>
                    <a:pt x="268" y="117"/>
                  </a:cubicBezTo>
                  <a:cubicBezTo>
                    <a:pt x="277" y="151"/>
                    <a:pt x="277" y="187"/>
                    <a:pt x="273" y="223"/>
                  </a:cubicBezTo>
                  <a:close/>
                  <a:moveTo>
                    <a:pt x="171" y="63"/>
                  </a:moveTo>
                  <a:cubicBezTo>
                    <a:pt x="154" y="80"/>
                    <a:pt x="135" y="93"/>
                    <a:pt x="113" y="99"/>
                  </a:cubicBezTo>
                  <a:cubicBezTo>
                    <a:pt x="91" y="105"/>
                    <a:pt x="69" y="109"/>
                    <a:pt x="45" y="114"/>
                  </a:cubicBezTo>
                  <a:cubicBezTo>
                    <a:pt x="45" y="118"/>
                    <a:pt x="43" y="125"/>
                    <a:pt x="43" y="131"/>
                  </a:cubicBezTo>
                  <a:cubicBezTo>
                    <a:pt x="39" y="191"/>
                    <a:pt x="91" y="239"/>
                    <a:pt x="150" y="231"/>
                  </a:cubicBezTo>
                  <a:cubicBezTo>
                    <a:pt x="199" y="225"/>
                    <a:pt x="234" y="183"/>
                    <a:pt x="233" y="134"/>
                  </a:cubicBezTo>
                  <a:cubicBezTo>
                    <a:pt x="233" y="125"/>
                    <a:pt x="231" y="120"/>
                    <a:pt x="221" y="116"/>
                  </a:cubicBezTo>
                  <a:cubicBezTo>
                    <a:pt x="198" y="106"/>
                    <a:pt x="182" y="87"/>
                    <a:pt x="171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A773E4EA-0AF1-0974-82E5-D2C190F761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8175" y="2836863"/>
              <a:ext cx="533400" cy="517525"/>
            </a:xfrm>
            <a:custGeom>
              <a:avLst/>
              <a:gdLst>
                <a:gd name="T0" fmla="*/ 57 w 169"/>
                <a:gd name="T1" fmla="*/ 13 h 164"/>
                <a:gd name="T2" fmla="*/ 50 w 169"/>
                <a:gd name="T3" fmla="*/ 6 h 164"/>
                <a:gd name="T4" fmla="*/ 59 w 169"/>
                <a:gd name="T5" fmla="*/ 0 h 164"/>
                <a:gd name="T6" fmla="*/ 110 w 169"/>
                <a:gd name="T7" fmla="*/ 1 h 164"/>
                <a:gd name="T8" fmla="*/ 119 w 169"/>
                <a:gd name="T9" fmla="*/ 6 h 164"/>
                <a:gd name="T10" fmla="*/ 112 w 169"/>
                <a:gd name="T11" fmla="*/ 13 h 164"/>
                <a:gd name="T12" fmla="*/ 110 w 169"/>
                <a:gd name="T13" fmla="*/ 12 h 164"/>
                <a:gd name="T14" fmla="*/ 118 w 169"/>
                <a:gd name="T15" fmla="*/ 67 h 164"/>
                <a:gd name="T16" fmla="*/ 160 w 169"/>
                <a:gd name="T17" fmla="*/ 136 h 164"/>
                <a:gd name="T18" fmla="*/ 144 w 169"/>
                <a:gd name="T19" fmla="*/ 164 h 164"/>
                <a:gd name="T20" fmla="*/ 25 w 169"/>
                <a:gd name="T21" fmla="*/ 164 h 164"/>
                <a:gd name="T22" fmla="*/ 9 w 169"/>
                <a:gd name="T23" fmla="*/ 137 h 164"/>
                <a:gd name="T24" fmla="*/ 54 w 169"/>
                <a:gd name="T25" fmla="*/ 60 h 164"/>
                <a:gd name="T26" fmla="*/ 58 w 169"/>
                <a:gd name="T27" fmla="*/ 42 h 164"/>
                <a:gd name="T28" fmla="*/ 59 w 169"/>
                <a:gd name="T29" fmla="*/ 13 h 164"/>
                <a:gd name="T30" fmla="*/ 57 w 169"/>
                <a:gd name="T31" fmla="*/ 13 h 164"/>
                <a:gd name="T32" fmla="*/ 70 w 169"/>
                <a:gd name="T33" fmla="*/ 12 h 164"/>
                <a:gd name="T34" fmla="*/ 69 w 169"/>
                <a:gd name="T35" fmla="*/ 47 h 164"/>
                <a:gd name="T36" fmla="*/ 66 w 169"/>
                <a:gd name="T37" fmla="*/ 61 h 164"/>
                <a:gd name="T38" fmla="*/ 19 w 169"/>
                <a:gd name="T39" fmla="*/ 141 h 164"/>
                <a:gd name="T40" fmla="*/ 26 w 169"/>
                <a:gd name="T41" fmla="*/ 153 h 164"/>
                <a:gd name="T42" fmla="*/ 143 w 169"/>
                <a:gd name="T43" fmla="*/ 153 h 164"/>
                <a:gd name="T44" fmla="*/ 150 w 169"/>
                <a:gd name="T45" fmla="*/ 142 h 164"/>
                <a:gd name="T46" fmla="*/ 102 w 169"/>
                <a:gd name="T47" fmla="*/ 59 h 164"/>
                <a:gd name="T48" fmla="*/ 99 w 169"/>
                <a:gd name="T49" fmla="*/ 48 h 164"/>
                <a:gd name="T50" fmla="*/ 99 w 169"/>
                <a:gd name="T51" fmla="*/ 12 h 164"/>
                <a:gd name="T52" fmla="*/ 70 w 169"/>
                <a:gd name="T53" fmla="*/ 1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9" h="164">
                  <a:moveTo>
                    <a:pt x="57" y="13"/>
                  </a:moveTo>
                  <a:cubicBezTo>
                    <a:pt x="54" y="11"/>
                    <a:pt x="50" y="8"/>
                    <a:pt x="50" y="6"/>
                  </a:cubicBezTo>
                  <a:cubicBezTo>
                    <a:pt x="49" y="0"/>
                    <a:pt x="55" y="0"/>
                    <a:pt x="59" y="0"/>
                  </a:cubicBezTo>
                  <a:cubicBezTo>
                    <a:pt x="76" y="0"/>
                    <a:pt x="93" y="0"/>
                    <a:pt x="110" y="1"/>
                  </a:cubicBezTo>
                  <a:cubicBezTo>
                    <a:pt x="113" y="1"/>
                    <a:pt x="116" y="4"/>
                    <a:pt x="119" y="6"/>
                  </a:cubicBezTo>
                  <a:cubicBezTo>
                    <a:pt x="117" y="8"/>
                    <a:pt x="114" y="11"/>
                    <a:pt x="112" y="13"/>
                  </a:cubicBezTo>
                  <a:cubicBezTo>
                    <a:pt x="111" y="13"/>
                    <a:pt x="111" y="12"/>
                    <a:pt x="110" y="12"/>
                  </a:cubicBezTo>
                  <a:cubicBezTo>
                    <a:pt x="111" y="30"/>
                    <a:pt x="106" y="49"/>
                    <a:pt x="118" y="67"/>
                  </a:cubicBezTo>
                  <a:cubicBezTo>
                    <a:pt x="134" y="89"/>
                    <a:pt x="146" y="113"/>
                    <a:pt x="160" y="136"/>
                  </a:cubicBezTo>
                  <a:cubicBezTo>
                    <a:pt x="169" y="152"/>
                    <a:pt x="162" y="164"/>
                    <a:pt x="144" y="164"/>
                  </a:cubicBezTo>
                  <a:cubicBezTo>
                    <a:pt x="104" y="164"/>
                    <a:pt x="64" y="164"/>
                    <a:pt x="25" y="164"/>
                  </a:cubicBezTo>
                  <a:cubicBezTo>
                    <a:pt x="7" y="164"/>
                    <a:pt x="0" y="151"/>
                    <a:pt x="9" y="137"/>
                  </a:cubicBezTo>
                  <a:cubicBezTo>
                    <a:pt x="24" y="111"/>
                    <a:pt x="39" y="85"/>
                    <a:pt x="54" y="60"/>
                  </a:cubicBezTo>
                  <a:cubicBezTo>
                    <a:pt x="56" y="55"/>
                    <a:pt x="58" y="48"/>
                    <a:pt x="58" y="42"/>
                  </a:cubicBezTo>
                  <a:cubicBezTo>
                    <a:pt x="59" y="33"/>
                    <a:pt x="59" y="23"/>
                    <a:pt x="59" y="13"/>
                  </a:cubicBezTo>
                  <a:cubicBezTo>
                    <a:pt x="58" y="13"/>
                    <a:pt x="57" y="13"/>
                    <a:pt x="57" y="13"/>
                  </a:cubicBezTo>
                  <a:close/>
                  <a:moveTo>
                    <a:pt x="70" y="12"/>
                  </a:moveTo>
                  <a:cubicBezTo>
                    <a:pt x="70" y="24"/>
                    <a:pt x="70" y="35"/>
                    <a:pt x="69" y="47"/>
                  </a:cubicBezTo>
                  <a:cubicBezTo>
                    <a:pt x="69" y="52"/>
                    <a:pt x="68" y="57"/>
                    <a:pt x="66" y="61"/>
                  </a:cubicBezTo>
                  <a:cubicBezTo>
                    <a:pt x="50" y="88"/>
                    <a:pt x="35" y="114"/>
                    <a:pt x="19" y="141"/>
                  </a:cubicBezTo>
                  <a:cubicBezTo>
                    <a:pt x="14" y="150"/>
                    <a:pt x="15" y="153"/>
                    <a:pt x="26" y="153"/>
                  </a:cubicBezTo>
                  <a:cubicBezTo>
                    <a:pt x="65" y="153"/>
                    <a:pt x="104" y="153"/>
                    <a:pt x="143" y="153"/>
                  </a:cubicBezTo>
                  <a:cubicBezTo>
                    <a:pt x="153" y="153"/>
                    <a:pt x="155" y="150"/>
                    <a:pt x="150" y="142"/>
                  </a:cubicBezTo>
                  <a:cubicBezTo>
                    <a:pt x="134" y="114"/>
                    <a:pt x="118" y="87"/>
                    <a:pt x="102" y="59"/>
                  </a:cubicBezTo>
                  <a:cubicBezTo>
                    <a:pt x="100" y="56"/>
                    <a:pt x="99" y="52"/>
                    <a:pt x="99" y="48"/>
                  </a:cubicBezTo>
                  <a:cubicBezTo>
                    <a:pt x="98" y="36"/>
                    <a:pt x="99" y="24"/>
                    <a:pt x="99" y="12"/>
                  </a:cubicBezTo>
                  <a:cubicBezTo>
                    <a:pt x="89" y="12"/>
                    <a:pt x="80" y="12"/>
                    <a:pt x="7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5BBFC02C-3854-1DDE-8C09-583E05597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388" y="2289175"/>
              <a:ext cx="207963" cy="103188"/>
            </a:xfrm>
            <a:custGeom>
              <a:avLst/>
              <a:gdLst>
                <a:gd name="T0" fmla="*/ 1 w 66"/>
                <a:gd name="T1" fmla="*/ 0 h 33"/>
                <a:gd name="T2" fmla="*/ 64 w 66"/>
                <a:gd name="T3" fmla="*/ 0 h 33"/>
                <a:gd name="T4" fmla="*/ 35 w 66"/>
                <a:gd name="T5" fmla="*/ 32 h 33"/>
                <a:gd name="T6" fmla="*/ 1 w 66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33">
                  <a:moveTo>
                    <a:pt x="1" y="0"/>
                  </a:moveTo>
                  <a:cubicBezTo>
                    <a:pt x="22" y="0"/>
                    <a:pt x="43" y="0"/>
                    <a:pt x="64" y="0"/>
                  </a:cubicBezTo>
                  <a:cubicBezTo>
                    <a:pt x="66" y="16"/>
                    <a:pt x="52" y="31"/>
                    <a:pt x="35" y="32"/>
                  </a:cubicBezTo>
                  <a:cubicBezTo>
                    <a:pt x="14" y="33"/>
                    <a:pt x="0" y="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F8BD4270-F9E6-FAD9-1487-2D1ABA35D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125663"/>
              <a:ext cx="107950" cy="106363"/>
            </a:xfrm>
            <a:custGeom>
              <a:avLst/>
              <a:gdLst>
                <a:gd name="T0" fmla="*/ 18 w 34"/>
                <a:gd name="T1" fmla="*/ 0 h 34"/>
                <a:gd name="T2" fmla="*/ 34 w 34"/>
                <a:gd name="T3" fmla="*/ 17 h 34"/>
                <a:gd name="T4" fmla="*/ 16 w 34"/>
                <a:gd name="T5" fmla="*/ 34 h 34"/>
                <a:gd name="T6" fmla="*/ 0 w 34"/>
                <a:gd name="T7" fmla="*/ 16 h 34"/>
                <a:gd name="T8" fmla="*/ 18 w 34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18" y="0"/>
                  </a:moveTo>
                  <a:cubicBezTo>
                    <a:pt x="26" y="1"/>
                    <a:pt x="34" y="8"/>
                    <a:pt x="34" y="17"/>
                  </a:cubicBezTo>
                  <a:cubicBezTo>
                    <a:pt x="33" y="26"/>
                    <a:pt x="25" y="34"/>
                    <a:pt x="16" y="34"/>
                  </a:cubicBez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A060E8EB-C8A8-AE2D-DBB0-402E2A21A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3550" y="2125663"/>
              <a:ext cx="104775" cy="106363"/>
            </a:xfrm>
            <a:custGeom>
              <a:avLst/>
              <a:gdLst>
                <a:gd name="T0" fmla="*/ 33 w 33"/>
                <a:gd name="T1" fmla="*/ 17 h 34"/>
                <a:gd name="T2" fmla="*/ 16 w 33"/>
                <a:gd name="T3" fmla="*/ 33 h 34"/>
                <a:gd name="T4" fmla="*/ 0 w 33"/>
                <a:gd name="T5" fmla="*/ 17 h 34"/>
                <a:gd name="T6" fmla="*/ 17 w 33"/>
                <a:gd name="T7" fmla="*/ 0 h 34"/>
                <a:gd name="T8" fmla="*/ 33 w 33"/>
                <a:gd name="T9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33" y="17"/>
                  </a:moveTo>
                  <a:cubicBezTo>
                    <a:pt x="32" y="27"/>
                    <a:pt x="25" y="34"/>
                    <a:pt x="16" y="33"/>
                  </a:cubicBezTo>
                  <a:cubicBezTo>
                    <a:pt x="6" y="33"/>
                    <a:pt x="0" y="26"/>
                    <a:pt x="0" y="17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1"/>
                    <a:pt x="33" y="8"/>
                    <a:pt x="3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6E0C45DC-D94A-33EE-4843-82AC3BF722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0725" y="3067050"/>
              <a:ext cx="365125" cy="223838"/>
            </a:xfrm>
            <a:custGeom>
              <a:avLst/>
              <a:gdLst>
                <a:gd name="T0" fmla="*/ 0 w 116"/>
                <a:gd name="T1" fmla="*/ 71 h 71"/>
                <a:gd name="T2" fmla="*/ 12 w 116"/>
                <a:gd name="T3" fmla="*/ 51 h 71"/>
                <a:gd name="T4" fmla="*/ 37 w 116"/>
                <a:gd name="T5" fmla="*/ 8 h 71"/>
                <a:gd name="T6" fmla="*/ 47 w 116"/>
                <a:gd name="T7" fmla="*/ 2 h 71"/>
                <a:gd name="T8" fmla="*/ 62 w 116"/>
                <a:gd name="T9" fmla="*/ 3 h 71"/>
                <a:gd name="T10" fmla="*/ 85 w 116"/>
                <a:gd name="T11" fmla="*/ 16 h 71"/>
                <a:gd name="T12" fmla="*/ 116 w 116"/>
                <a:gd name="T13" fmla="*/ 71 h 71"/>
                <a:gd name="T14" fmla="*/ 0 w 116"/>
                <a:gd name="T15" fmla="*/ 71 h 71"/>
                <a:gd name="T16" fmla="*/ 47 w 116"/>
                <a:gd name="T17" fmla="*/ 19 h 71"/>
                <a:gd name="T18" fmla="*/ 45 w 116"/>
                <a:gd name="T19" fmla="*/ 17 h 71"/>
                <a:gd name="T20" fmla="*/ 39 w 116"/>
                <a:gd name="T21" fmla="*/ 21 h 71"/>
                <a:gd name="T22" fmla="*/ 20 w 116"/>
                <a:gd name="T23" fmla="*/ 55 h 71"/>
                <a:gd name="T24" fmla="*/ 19 w 116"/>
                <a:gd name="T25" fmla="*/ 62 h 71"/>
                <a:gd name="T26" fmla="*/ 25 w 116"/>
                <a:gd name="T27" fmla="*/ 58 h 71"/>
                <a:gd name="T28" fmla="*/ 47 w 116"/>
                <a:gd name="T29" fmla="*/ 1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4" y="64"/>
                    <a:pt x="8" y="58"/>
                    <a:pt x="12" y="51"/>
                  </a:cubicBezTo>
                  <a:cubicBezTo>
                    <a:pt x="20" y="37"/>
                    <a:pt x="29" y="23"/>
                    <a:pt x="37" y="8"/>
                  </a:cubicBezTo>
                  <a:cubicBezTo>
                    <a:pt x="39" y="4"/>
                    <a:pt x="42" y="2"/>
                    <a:pt x="47" y="2"/>
                  </a:cubicBezTo>
                  <a:cubicBezTo>
                    <a:pt x="52" y="3"/>
                    <a:pt x="57" y="3"/>
                    <a:pt x="62" y="3"/>
                  </a:cubicBezTo>
                  <a:cubicBezTo>
                    <a:pt x="74" y="0"/>
                    <a:pt x="79" y="6"/>
                    <a:pt x="85" y="16"/>
                  </a:cubicBezTo>
                  <a:cubicBezTo>
                    <a:pt x="94" y="34"/>
                    <a:pt x="105" y="52"/>
                    <a:pt x="116" y="71"/>
                  </a:cubicBezTo>
                  <a:cubicBezTo>
                    <a:pt x="77" y="71"/>
                    <a:pt x="40" y="71"/>
                    <a:pt x="0" y="71"/>
                  </a:cubicBezTo>
                  <a:close/>
                  <a:moveTo>
                    <a:pt x="47" y="19"/>
                  </a:moveTo>
                  <a:cubicBezTo>
                    <a:pt x="46" y="18"/>
                    <a:pt x="46" y="18"/>
                    <a:pt x="45" y="17"/>
                  </a:cubicBezTo>
                  <a:cubicBezTo>
                    <a:pt x="43" y="18"/>
                    <a:pt x="40" y="19"/>
                    <a:pt x="39" y="21"/>
                  </a:cubicBezTo>
                  <a:cubicBezTo>
                    <a:pt x="32" y="33"/>
                    <a:pt x="26" y="44"/>
                    <a:pt x="20" y="55"/>
                  </a:cubicBezTo>
                  <a:cubicBezTo>
                    <a:pt x="19" y="57"/>
                    <a:pt x="19" y="60"/>
                    <a:pt x="19" y="62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5"/>
                    <a:pt x="40" y="32"/>
                    <a:pt x="47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587864E8-04A8-5866-CE84-04B819742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463" y="3121025"/>
              <a:ext cx="88900" cy="141288"/>
            </a:xfrm>
            <a:custGeom>
              <a:avLst/>
              <a:gdLst>
                <a:gd name="T0" fmla="*/ 28 w 28"/>
                <a:gd name="T1" fmla="*/ 2 h 45"/>
                <a:gd name="T2" fmla="*/ 6 w 28"/>
                <a:gd name="T3" fmla="*/ 41 h 45"/>
                <a:gd name="T4" fmla="*/ 0 w 28"/>
                <a:gd name="T5" fmla="*/ 45 h 45"/>
                <a:gd name="T6" fmla="*/ 1 w 28"/>
                <a:gd name="T7" fmla="*/ 38 h 45"/>
                <a:gd name="T8" fmla="*/ 20 w 28"/>
                <a:gd name="T9" fmla="*/ 4 h 45"/>
                <a:gd name="T10" fmla="*/ 26 w 28"/>
                <a:gd name="T11" fmla="*/ 0 h 45"/>
                <a:gd name="T12" fmla="*/ 28 w 28"/>
                <a:gd name="T13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5">
                  <a:moveTo>
                    <a:pt x="28" y="2"/>
                  </a:moveTo>
                  <a:cubicBezTo>
                    <a:pt x="21" y="15"/>
                    <a:pt x="13" y="28"/>
                    <a:pt x="6" y="41"/>
                  </a:cubicBezTo>
                  <a:cubicBezTo>
                    <a:pt x="5" y="43"/>
                    <a:pt x="2" y="44"/>
                    <a:pt x="0" y="45"/>
                  </a:cubicBezTo>
                  <a:cubicBezTo>
                    <a:pt x="0" y="43"/>
                    <a:pt x="0" y="40"/>
                    <a:pt x="1" y="38"/>
                  </a:cubicBezTo>
                  <a:cubicBezTo>
                    <a:pt x="7" y="27"/>
                    <a:pt x="13" y="16"/>
                    <a:pt x="20" y="4"/>
                  </a:cubicBezTo>
                  <a:cubicBezTo>
                    <a:pt x="21" y="2"/>
                    <a:pt x="24" y="1"/>
                    <a:pt x="26" y="0"/>
                  </a:cubicBezTo>
                  <a:cubicBezTo>
                    <a:pt x="27" y="1"/>
                    <a:pt x="27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1B5E4DD1-0F41-2007-B564-4E021B0E3623}"/>
              </a:ext>
            </a:extLst>
          </p:cNvPr>
          <p:cNvGrpSpPr/>
          <p:nvPr/>
        </p:nvGrpSpPr>
        <p:grpSpPr>
          <a:xfrm>
            <a:off x="3195638" y="1758950"/>
            <a:ext cx="1204912" cy="1593850"/>
            <a:chOff x="3195638" y="1758950"/>
            <a:chExt cx="1204912" cy="1593850"/>
          </a:xfrm>
          <a:solidFill>
            <a:srgbClr val="009FE3"/>
          </a:solidFill>
        </p:grpSpPr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B0E945B0-A9A0-A5D6-1D1F-2E70D76E5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638" y="2508250"/>
              <a:ext cx="993775" cy="698500"/>
            </a:xfrm>
            <a:custGeom>
              <a:avLst/>
              <a:gdLst>
                <a:gd name="T0" fmla="*/ 224 w 307"/>
                <a:gd name="T1" fmla="*/ 0 h 216"/>
                <a:gd name="T2" fmla="*/ 307 w 307"/>
                <a:gd name="T3" fmla="*/ 72 h 216"/>
                <a:gd name="T4" fmla="*/ 259 w 307"/>
                <a:gd name="T5" fmla="*/ 72 h 216"/>
                <a:gd name="T6" fmla="*/ 223 w 307"/>
                <a:gd name="T7" fmla="*/ 108 h 216"/>
                <a:gd name="T8" fmla="*/ 223 w 307"/>
                <a:gd name="T9" fmla="*/ 206 h 216"/>
                <a:gd name="T10" fmla="*/ 223 w 307"/>
                <a:gd name="T11" fmla="*/ 216 h 216"/>
                <a:gd name="T12" fmla="*/ 214 w 307"/>
                <a:gd name="T13" fmla="*/ 216 h 216"/>
                <a:gd name="T14" fmla="*/ 13 w 307"/>
                <a:gd name="T15" fmla="*/ 216 h 216"/>
                <a:gd name="T16" fmla="*/ 0 w 307"/>
                <a:gd name="T17" fmla="*/ 203 h 216"/>
                <a:gd name="T18" fmla="*/ 13 w 307"/>
                <a:gd name="T19" fmla="*/ 91 h 216"/>
                <a:gd name="T20" fmla="*/ 96 w 307"/>
                <a:gd name="T21" fmla="*/ 3 h 216"/>
                <a:gd name="T22" fmla="*/ 104 w 307"/>
                <a:gd name="T23" fmla="*/ 0 h 216"/>
                <a:gd name="T24" fmla="*/ 141 w 307"/>
                <a:gd name="T25" fmla="*/ 114 h 216"/>
                <a:gd name="T26" fmla="*/ 144 w 307"/>
                <a:gd name="T27" fmla="*/ 114 h 216"/>
                <a:gd name="T28" fmla="*/ 147 w 307"/>
                <a:gd name="T29" fmla="*/ 66 h 216"/>
                <a:gd name="T30" fmla="*/ 156 w 307"/>
                <a:gd name="T31" fmla="*/ 58 h 216"/>
                <a:gd name="T32" fmla="*/ 167 w 307"/>
                <a:gd name="T33" fmla="*/ 58 h 216"/>
                <a:gd name="T34" fmla="*/ 181 w 307"/>
                <a:gd name="T35" fmla="*/ 71 h 216"/>
                <a:gd name="T36" fmla="*/ 184 w 307"/>
                <a:gd name="T37" fmla="*/ 114 h 216"/>
                <a:gd name="T38" fmla="*/ 186 w 307"/>
                <a:gd name="T39" fmla="*/ 114 h 216"/>
                <a:gd name="T40" fmla="*/ 224 w 307"/>
                <a:gd name="T4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7" h="216">
                  <a:moveTo>
                    <a:pt x="224" y="0"/>
                  </a:moveTo>
                  <a:cubicBezTo>
                    <a:pt x="262" y="12"/>
                    <a:pt x="290" y="35"/>
                    <a:pt x="307" y="72"/>
                  </a:cubicBezTo>
                  <a:cubicBezTo>
                    <a:pt x="290" y="72"/>
                    <a:pt x="275" y="72"/>
                    <a:pt x="259" y="72"/>
                  </a:cubicBezTo>
                  <a:cubicBezTo>
                    <a:pt x="237" y="72"/>
                    <a:pt x="224" y="86"/>
                    <a:pt x="223" y="108"/>
                  </a:cubicBezTo>
                  <a:cubicBezTo>
                    <a:pt x="223" y="141"/>
                    <a:pt x="223" y="174"/>
                    <a:pt x="223" y="206"/>
                  </a:cubicBezTo>
                  <a:cubicBezTo>
                    <a:pt x="223" y="209"/>
                    <a:pt x="223" y="212"/>
                    <a:pt x="223" y="216"/>
                  </a:cubicBezTo>
                  <a:cubicBezTo>
                    <a:pt x="220" y="216"/>
                    <a:pt x="217" y="216"/>
                    <a:pt x="214" y="216"/>
                  </a:cubicBezTo>
                  <a:cubicBezTo>
                    <a:pt x="147" y="216"/>
                    <a:pt x="80" y="216"/>
                    <a:pt x="13" y="216"/>
                  </a:cubicBezTo>
                  <a:cubicBezTo>
                    <a:pt x="1" y="216"/>
                    <a:pt x="0" y="215"/>
                    <a:pt x="0" y="203"/>
                  </a:cubicBezTo>
                  <a:cubicBezTo>
                    <a:pt x="0" y="165"/>
                    <a:pt x="1" y="127"/>
                    <a:pt x="13" y="91"/>
                  </a:cubicBezTo>
                  <a:cubicBezTo>
                    <a:pt x="27" y="48"/>
                    <a:pt x="53" y="17"/>
                    <a:pt x="96" y="3"/>
                  </a:cubicBezTo>
                  <a:cubicBezTo>
                    <a:pt x="99" y="2"/>
                    <a:pt x="101" y="1"/>
                    <a:pt x="104" y="0"/>
                  </a:cubicBezTo>
                  <a:cubicBezTo>
                    <a:pt x="116" y="39"/>
                    <a:pt x="129" y="77"/>
                    <a:pt x="141" y="114"/>
                  </a:cubicBezTo>
                  <a:cubicBezTo>
                    <a:pt x="142" y="114"/>
                    <a:pt x="143" y="114"/>
                    <a:pt x="144" y="114"/>
                  </a:cubicBezTo>
                  <a:cubicBezTo>
                    <a:pt x="145" y="98"/>
                    <a:pt x="146" y="82"/>
                    <a:pt x="147" y="66"/>
                  </a:cubicBezTo>
                  <a:cubicBezTo>
                    <a:pt x="147" y="60"/>
                    <a:pt x="149" y="57"/>
                    <a:pt x="156" y="58"/>
                  </a:cubicBezTo>
                  <a:cubicBezTo>
                    <a:pt x="160" y="58"/>
                    <a:pt x="163" y="58"/>
                    <a:pt x="167" y="58"/>
                  </a:cubicBezTo>
                  <a:cubicBezTo>
                    <a:pt x="180" y="58"/>
                    <a:pt x="180" y="58"/>
                    <a:pt x="181" y="71"/>
                  </a:cubicBezTo>
                  <a:cubicBezTo>
                    <a:pt x="182" y="85"/>
                    <a:pt x="183" y="99"/>
                    <a:pt x="184" y="114"/>
                  </a:cubicBezTo>
                  <a:cubicBezTo>
                    <a:pt x="184" y="114"/>
                    <a:pt x="185" y="114"/>
                    <a:pt x="186" y="114"/>
                  </a:cubicBezTo>
                  <a:cubicBezTo>
                    <a:pt x="199" y="77"/>
                    <a:pt x="211" y="39"/>
                    <a:pt x="2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8093A6FE-A6A1-BA4D-2F70-611C005B00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0338" y="2790825"/>
              <a:ext cx="430212" cy="561975"/>
            </a:xfrm>
            <a:custGeom>
              <a:avLst/>
              <a:gdLst>
                <a:gd name="T0" fmla="*/ 0 w 133"/>
                <a:gd name="T1" fmla="*/ 87 h 174"/>
                <a:gd name="T2" fmla="*/ 0 w 133"/>
                <a:gd name="T3" fmla="*/ 21 h 174"/>
                <a:gd name="T4" fmla="*/ 20 w 133"/>
                <a:gd name="T5" fmla="*/ 0 h 174"/>
                <a:gd name="T6" fmla="*/ 117 w 133"/>
                <a:gd name="T7" fmla="*/ 0 h 174"/>
                <a:gd name="T8" fmla="*/ 125 w 133"/>
                <a:gd name="T9" fmla="*/ 3 h 174"/>
                <a:gd name="T10" fmla="*/ 120 w 133"/>
                <a:gd name="T11" fmla="*/ 10 h 174"/>
                <a:gd name="T12" fmla="*/ 115 w 133"/>
                <a:gd name="T13" fmla="*/ 20 h 174"/>
                <a:gd name="T14" fmla="*/ 125 w 133"/>
                <a:gd name="T15" fmla="*/ 28 h 174"/>
                <a:gd name="T16" fmla="*/ 133 w 133"/>
                <a:gd name="T17" fmla="*/ 38 h 174"/>
                <a:gd name="T18" fmla="*/ 133 w 133"/>
                <a:gd name="T19" fmla="*/ 164 h 174"/>
                <a:gd name="T20" fmla="*/ 123 w 133"/>
                <a:gd name="T21" fmla="*/ 174 h 174"/>
                <a:gd name="T22" fmla="*/ 21 w 133"/>
                <a:gd name="T23" fmla="*/ 174 h 174"/>
                <a:gd name="T24" fmla="*/ 0 w 133"/>
                <a:gd name="T25" fmla="*/ 152 h 174"/>
                <a:gd name="T26" fmla="*/ 0 w 133"/>
                <a:gd name="T27" fmla="*/ 87 h 174"/>
                <a:gd name="T28" fmla="*/ 103 w 133"/>
                <a:gd name="T29" fmla="*/ 10 h 174"/>
                <a:gd name="T30" fmla="*/ 22 w 133"/>
                <a:gd name="T31" fmla="*/ 10 h 174"/>
                <a:gd name="T32" fmla="*/ 13 w 133"/>
                <a:gd name="T33" fmla="*/ 19 h 174"/>
                <a:gd name="T34" fmla="*/ 22 w 133"/>
                <a:gd name="T35" fmla="*/ 27 h 174"/>
                <a:gd name="T36" fmla="*/ 77 w 133"/>
                <a:gd name="T37" fmla="*/ 27 h 174"/>
                <a:gd name="T38" fmla="*/ 104 w 133"/>
                <a:gd name="T39" fmla="*/ 27 h 174"/>
                <a:gd name="T40" fmla="*/ 103 w 133"/>
                <a:gd name="T41" fmla="*/ 19 h 174"/>
                <a:gd name="T42" fmla="*/ 103 w 133"/>
                <a:gd name="T43" fmla="*/ 1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3" h="174">
                  <a:moveTo>
                    <a:pt x="0" y="87"/>
                  </a:moveTo>
                  <a:cubicBezTo>
                    <a:pt x="0" y="65"/>
                    <a:pt x="0" y="43"/>
                    <a:pt x="0" y="21"/>
                  </a:cubicBezTo>
                  <a:cubicBezTo>
                    <a:pt x="0" y="8"/>
                    <a:pt x="7" y="0"/>
                    <a:pt x="20" y="0"/>
                  </a:cubicBezTo>
                  <a:cubicBezTo>
                    <a:pt x="52" y="0"/>
                    <a:pt x="85" y="0"/>
                    <a:pt x="117" y="0"/>
                  </a:cubicBezTo>
                  <a:cubicBezTo>
                    <a:pt x="120" y="0"/>
                    <a:pt x="122" y="2"/>
                    <a:pt x="125" y="3"/>
                  </a:cubicBezTo>
                  <a:cubicBezTo>
                    <a:pt x="123" y="5"/>
                    <a:pt x="122" y="7"/>
                    <a:pt x="120" y="10"/>
                  </a:cubicBezTo>
                  <a:cubicBezTo>
                    <a:pt x="118" y="13"/>
                    <a:pt x="115" y="17"/>
                    <a:pt x="115" y="20"/>
                  </a:cubicBezTo>
                  <a:cubicBezTo>
                    <a:pt x="116" y="23"/>
                    <a:pt x="121" y="28"/>
                    <a:pt x="125" y="28"/>
                  </a:cubicBezTo>
                  <a:cubicBezTo>
                    <a:pt x="133" y="28"/>
                    <a:pt x="133" y="32"/>
                    <a:pt x="133" y="38"/>
                  </a:cubicBezTo>
                  <a:cubicBezTo>
                    <a:pt x="133" y="80"/>
                    <a:pt x="133" y="122"/>
                    <a:pt x="133" y="164"/>
                  </a:cubicBezTo>
                  <a:cubicBezTo>
                    <a:pt x="133" y="171"/>
                    <a:pt x="131" y="174"/>
                    <a:pt x="123" y="174"/>
                  </a:cubicBezTo>
                  <a:cubicBezTo>
                    <a:pt x="89" y="174"/>
                    <a:pt x="55" y="174"/>
                    <a:pt x="21" y="174"/>
                  </a:cubicBezTo>
                  <a:cubicBezTo>
                    <a:pt x="6" y="174"/>
                    <a:pt x="0" y="168"/>
                    <a:pt x="0" y="152"/>
                  </a:cubicBezTo>
                  <a:cubicBezTo>
                    <a:pt x="0" y="130"/>
                    <a:pt x="0" y="108"/>
                    <a:pt x="0" y="87"/>
                  </a:cubicBezTo>
                  <a:close/>
                  <a:moveTo>
                    <a:pt x="103" y="10"/>
                  </a:moveTo>
                  <a:cubicBezTo>
                    <a:pt x="76" y="10"/>
                    <a:pt x="49" y="10"/>
                    <a:pt x="22" y="10"/>
                  </a:cubicBezTo>
                  <a:cubicBezTo>
                    <a:pt x="19" y="10"/>
                    <a:pt x="14" y="15"/>
                    <a:pt x="13" y="19"/>
                  </a:cubicBezTo>
                  <a:cubicBezTo>
                    <a:pt x="12" y="24"/>
                    <a:pt x="17" y="27"/>
                    <a:pt x="22" y="27"/>
                  </a:cubicBezTo>
                  <a:cubicBezTo>
                    <a:pt x="41" y="27"/>
                    <a:pt x="59" y="27"/>
                    <a:pt x="77" y="27"/>
                  </a:cubicBezTo>
                  <a:cubicBezTo>
                    <a:pt x="86" y="27"/>
                    <a:pt x="95" y="27"/>
                    <a:pt x="104" y="27"/>
                  </a:cubicBezTo>
                  <a:cubicBezTo>
                    <a:pt x="103" y="24"/>
                    <a:pt x="103" y="21"/>
                    <a:pt x="103" y="19"/>
                  </a:cubicBezTo>
                  <a:cubicBezTo>
                    <a:pt x="102" y="16"/>
                    <a:pt x="103" y="13"/>
                    <a:pt x="10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33810855-A179-8677-F3BC-2E899685E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60738" y="1758950"/>
              <a:ext cx="728662" cy="723900"/>
            </a:xfrm>
            <a:custGeom>
              <a:avLst/>
              <a:gdLst>
                <a:gd name="T0" fmla="*/ 112 w 225"/>
                <a:gd name="T1" fmla="*/ 223 h 224"/>
                <a:gd name="T2" fmla="*/ 2 w 225"/>
                <a:gd name="T3" fmla="*/ 106 h 224"/>
                <a:gd name="T4" fmla="*/ 115 w 225"/>
                <a:gd name="T5" fmla="*/ 2 h 224"/>
                <a:gd name="T6" fmla="*/ 223 w 225"/>
                <a:gd name="T7" fmla="*/ 118 h 224"/>
                <a:gd name="T8" fmla="*/ 112 w 225"/>
                <a:gd name="T9" fmla="*/ 223 h 224"/>
                <a:gd name="T10" fmla="*/ 28 w 225"/>
                <a:gd name="T11" fmla="*/ 102 h 224"/>
                <a:gd name="T12" fmla="*/ 26 w 225"/>
                <a:gd name="T13" fmla="*/ 101 h 224"/>
                <a:gd name="T14" fmla="*/ 18 w 225"/>
                <a:gd name="T15" fmla="*/ 118 h 224"/>
                <a:gd name="T16" fmla="*/ 106 w 225"/>
                <a:gd name="T17" fmla="*/ 207 h 224"/>
                <a:gd name="T18" fmla="*/ 207 w 225"/>
                <a:gd name="T19" fmla="*/ 128 h 224"/>
                <a:gd name="T20" fmla="*/ 197 w 225"/>
                <a:gd name="T21" fmla="*/ 102 h 224"/>
                <a:gd name="T22" fmla="*/ 194 w 225"/>
                <a:gd name="T23" fmla="*/ 119 h 224"/>
                <a:gd name="T24" fmla="*/ 163 w 225"/>
                <a:gd name="T25" fmla="*/ 143 h 224"/>
                <a:gd name="T26" fmla="*/ 148 w 225"/>
                <a:gd name="T27" fmla="*/ 143 h 224"/>
                <a:gd name="T28" fmla="*/ 120 w 225"/>
                <a:gd name="T29" fmla="*/ 123 h 224"/>
                <a:gd name="T30" fmla="*/ 116 w 225"/>
                <a:gd name="T31" fmla="*/ 103 h 224"/>
                <a:gd name="T32" fmla="*/ 109 w 225"/>
                <a:gd name="T33" fmla="*/ 103 h 224"/>
                <a:gd name="T34" fmla="*/ 107 w 225"/>
                <a:gd name="T35" fmla="*/ 115 h 224"/>
                <a:gd name="T36" fmla="*/ 75 w 225"/>
                <a:gd name="T37" fmla="*/ 143 h 224"/>
                <a:gd name="T38" fmla="*/ 61 w 225"/>
                <a:gd name="T39" fmla="*/ 143 h 224"/>
                <a:gd name="T40" fmla="*/ 33 w 225"/>
                <a:gd name="T41" fmla="*/ 124 h 224"/>
                <a:gd name="T42" fmla="*/ 28 w 225"/>
                <a:gd name="T43" fmla="*/ 102 h 224"/>
                <a:gd name="T44" fmla="*/ 147 w 225"/>
                <a:gd name="T45" fmla="*/ 42 h 224"/>
                <a:gd name="T46" fmla="*/ 136 w 225"/>
                <a:gd name="T47" fmla="*/ 64 h 224"/>
                <a:gd name="T48" fmla="*/ 124 w 225"/>
                <a:gd name="T49" fmla="*/ 71 h 224"/>
                <a:gd name="T50" fmla="*/ 34 w 225"/>
                <a:gd name="T51" fmla="*/ 70 h 224"/>
                <a:gd name="T52" fmla="*/ 24 w 225"/>
                <a:gd name="T53" fmla="*/ 77 h 224"/>
                <a:gd name="T54" fmla="*/ 20 w 225"/>
                <a:gd name="T55" fmla="*/ 90 h 224"/>
                <a:gd name="T56" fmla="*/ 31 w 225"/>
                <a:gd name="T57" fmla="*/ 84 h 224"/>
                <a:gd name="T58" fmla="*/ 52 w 225"/>
                <a:gd name="T59" fmla="*/ 82 h 224"/>
                <a:gd name="T60" fmla="*/ 103 w 225"/>
                <a:gd name="T61" fmla="*/ 89 h 224"/>
                <a:gd name="T62" fmla="*/ 127 w 225"/>
                <a:gd name="T63" fmla="*/ 87 h 224"/>
                <a:gd name="T64" fmla="*/ 145 w 225"/>
                <a:gd name="T65" fmla="*/ 82 h 224"/>
                <a:gd name="T66" fmla="*/ 184 w 225"/>
                <a:gd name="T67" fmla="*/ 82 h 224"/>
                <a:gd name="T68" fmla="*/ 205 w 225"/>
                <a:gd name="T69" fmla="*/ 90 h 224"/>
                <a:gd name="T70" fmla="*/ 202 w 225"/>
                <a:gd name="T71" fmla="*/ 78 h 224"/>
                <a:gd name="T72" fmla="*/ 191 w 225"/>
                <a:gd name="T73" fmla="*/ 70 h 224"/>
                <a:gd name="T74" fmla="*/ 170 w 225"/>
                <a:gd name="T75" fmla="*/ 71 h 224"/>
                <a:gd name="T76" fmla="*/ 158 w 225"/>
                <a:gd name="T77" fmla="*/ 64 h 224"/>
                <a:gd name="T78" fmla="*/ 147 w 225"/>
                <a:gd name="T79" fmla="*/ 42 h 224"/>
                <a:gd name="T80" fmla="*/ 70 w 225"/>
                <a:gd name="T81" fmla="*/ 90 h 224"/>
                <a:gd name="T82" fmla="*/ 49 w 225"/>
                <a:gd name="T83" fmla="*/ 94 h 224"/>
                <a:gd name="T84" fmla="*/ 39 w 225"/>
                <a:gd name="T85" fmla="*/ 108 h 224"/>
                <a:gd name="T86" fmla="*/ 68 w 225"/>
                <a:gd name="T87" fmla="*/ 136 h 224"/>
                <a:gd name="T88" fmla="*/ 100 w 225"/>
                <a:gd name="T89" fmla="*/ 109 h 224"/>
                <a:gd name="T90" fmla="*/ 91 w 225"/>
                <a:gd name="T91" fmla="*/ 94 h 224"/>
                <a:gd name="T92" fmla="*/ 70 w 225"/>
                <a:gd name="T93" fmla="*/ 90 h 224"/>
                <a:gd name="T94" fmla="*/ 160 w 225"/>
                <a:gd name="T95" fmla="*/ 136 h 224"/>
                <a:gd name="T96" fmla="*/ 181 w 225"/>
                <a:gd name="T97" fmla="*/ 127 h 224"/>
                <a:gd name="T98" fmla="*/ 186 w 225"/>
                <a:gd name="T99" fmla="*/ 107 h 224"/>
                <a:gd name="T100" fmla="*/ 178 w 225"/>
                <a:gd name="T101" fmla="*/ 95 h 224"/>
                <a:gd name="T102" fmla="*/ 135 w 225"/>
                <a:gd name="T103" fmla="*/ 94 h 224"/>
                <a:gd name="T104" fmla="*/ 126 w 225"/>
                <a:gd name="T105" fmla="*/ 109 h 224"/>
                <a:gd name="T106" fmla="*/ 160 w 225"/>
                <a:gd name="T107" fmla="*/ 136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5" h="224">
                  <a:moveTo>
                    <a:pt x="112" y="223"/>
                  </a:moveTo>
                  <a:cubicBezTo>
                    <a:pt x="48" y="222"/>
                    <a:pt x="0" y="169"/>
                    <a:pt x="2" y="106"/>
                  </a:cubicBezTo>
                  <a:cubicBezTo>
                    <a:pt x="5" y="49"/>
                    <a:pt x="57" y="0"/>
                    <a:pt x="115" y="2"/>
                  </a:cubicBezTo>
                  <a:cubicBezTo>
                    <a:pt x="178" y="4"/>
                    <a:pt x="225" y="54"/>
                    <a:pt x="223" y="118"/>
                  </a:cubicBezTo>
                  <a:cubicBezTo>
                    <a:pt x="222" y="175"/>
                    <a:pt x="170" y="224"/>
                    <a:pt x="112" y="223"/>
                  </a:cubicBezTo>
                  <a:close/>
                  <a:moveTo>
                    <a:pt x="28" y="102"/>
                  </a:moveTo>
                  <a:cubicBezTo>
                    <a:pt x="27" y="102"/>
                    <a:pt x="26" y="102"/>
                    <a:pt x="26" y="101"/>
                  </a:cubicBezTo>
                  <a:cubicBezTo>
                    <a:pt x="23" y="107"/>
                    <a:pt x="18" y="112"/>
                    <a:pt x="18" y="118"/>
                  </a:cubicBezTo>
                  <a:cubicBezTo>
                    <a:pt x="19" y="165"/>
                    <a:pt x="59" y="205"/>
                    <a:pt x="106" y="207"/>
                  </a:cubicBezTo>
                  <a:cubicBezTo>
                    <a:pt x="156" y="210"/>
                    <a:pt x="200" y="176"/>
                    <a:pt x="207" y="128"/>
                  </a:cubicBezTo>
                  <a:cubicBezTo>
                    <a:pt x="209" y="117"/>
                    <a:pt x="207" y="108"/>
                    <a:pt x="197" y="102"/>
                  </a:cubicBezTo>
                  <a:cubicBezTo>
                    <a:pt x="196" y="108"/>
                    <a:pt x="195" y="114"/>
                    <a:pt x="194" y="119"/>
                  </a:cubicBezTo>
                  <a:cubicBezTo>
                    <a:pt x="190" y="137"/>
                    <a:pt x="181" y="143"/>
                    <a:pt x="163" y="143"/>
                  </a:cubicBezTo>
                  <a:cubicBezTo>
                    <a:pt x="158" y="144"/>
                    <a:pt x="153" y="144"/>
                    <a:pt x="148" y="143"/>
                  </a:cubicBezTo>
                  <a:cubicBezTo>
                    <a:pt x="134" y="143"/>
                    <a:pt x="124" y="136"/>
                    <a:pt x="120" y="123"/>
                  </a:cubicBezTo>
                  <a:cubicBezTo>
                    <a:pt x="118" y="117"/>
                    <a:pt x="118" y="110"/>
                    <a:pt x="116" y="103"/>
                  </a:cubicBezTo>
                  <a:cubicBezTo>
                    <a:pt x="114" y="103"/>
                    <a:pt x="111" y="103"/>
                    <a:pt x="109" y="103"/>
                  </a:cubicBezTo>
                  <a:cubicBezTo>
                    <a:pt x="108" y="108"/>
                    <a:pt x="108" y="111"/>
                    <a:pt x="107" y="115"/>
                  </a:cubicBezTo>
                  <a:cubicBezTo>
                    <a:pt x="105" y="132"/>
                    <a:pt x="94" y="145"/>
                    <a:pt x="75" y="143"/>
                  </a:cubicBezTo>
                  <a:cubicBezTo>
                    <a:pt x="70" y="143"/>
                    <a:pt x="66" y="143"/>
                    <a:pt x="61" y="143"/>
                  </a:cubicBezTo>
                  <a:cubicBezTo>
                    <a:pt x="46" y="143"/>
                    <a:pt x="38" y="138"/>
                    <a:pt x="33" y="124"/>
                  </a:cubicBezTo>
                  <a:cubicBezTo>
                    <a:pt x="31" y="117"/>
                    <a:pt x="30" y="110"/>
                    <a:pt x="28" y="102"/>
                  </a:cubicBezTo>
                  <a:close/>
                  <a:moveTo>
                    <a:pt x="147" y="42"/>
                  </a:moveTo>
                  <a:cubicBezTo>
                    <a:pt x="143" y="50"/>
                    <a:pt x="139" y="57"/>
                    <a:pt x="136" y="64"/>
                  </a:cubicBezTo>
                  <a:cubicBezTo>
                    <a:pt x="134" y="70"/>
                    <a:pt x="130" y="71"/>
                    <a:pt x="124" y="71"/>
                  </a:cubicBezTo>
                  <a:cubicBezTo>
                    <a:pt x="94" y="70"/>
                    <a:pt x="64" y="71"/>
                    <a:pt x="34" y="70"/>
                  </a:cubicBezTo>
                  <a:cubicBezTo>
                    <a:pt x="28" y="70"/>
                    <a:pt x="26" y="72"/>
                    <a:pt x="24" y="77"/>
                  </a:cubicBezTo>
                  <a:cubicBezTo>
                    <a:pt x="23" y="81"/>
                    <a:pt x="21" y="86"/>
                    <a:pt x="20" y="90"/>
                  </a:cubicBezTo>
                  <a:cubicBezTo>
                    <a:pt x="24" y="88"/>
                    <a:pt x="27" y="85"/>
                    <a:pt x="31" y="84"/>
                  </a:cubicBezTo>
                  <a:cubicBezTo>
                    <a:pt x="38" y="82"/>
                    <a:pt x="45" y="82"/>
                    <a:pt x="52" y="82"/>
                  </a:cubicBezTo>
                  <a:cubicBezTo>
                    <a:pt x="70" y="81"/>
                    <a:pt x="87" y="79"/>
                    <a:pt x="103" y="89"/>
                  </a:cubicBezTo>
                  <a:cubicBezTo>
                    <a:pt x="111" y="94"/>
                    <a:pt x="119" y="91"/>
                    <a:pt x="127" y="87"/>
                  </a:cubicBezTo>
                  <a:cubicBezTo>
                    <a:pt x="132" y="85"/>
                    <a:pt x="139" y="82"/>
                    <a:pt x="145" y="82"/>
                  </a:cubicBezTo>
                  <a:cubicBezTo>
                    <a:pt x="158" y="81"/>
                    <a:pt x="171" y="82"/>
                    <a:pt x="184" y="82"/>
                  </a:cubicBezTo>
                  <a:cubicBezTo>
                    <a:pt x="192" y="83"/>
                    <a:pt x="200" y="82"/>
                    <a:pt x="205" y="90"/>
                  </a:cubicBezTo>
                  <a:cubicBezTo>
                    <a:pt x="204" y="86"/>
                    <a:pt x="203" y="82"/>
                    <a:pt x="202" y="78"/>
                  </a:cubicBezTo>
                  <a:cubicBezTo>
                    <a:pt x="200" y="72"/>
                    <a:pt x="197" y="70"/>
                    <a:pt x="191" y="70"/>
                  </a:cubicBezTo>
                  <a:cubicBezTo>
                    <a:pt x="184" y="71"/>
                    <a:pt x="177" y="70"/>
                    <a:pt x="170" y="71"/>
                  </a:cubicBezTo>
                  <a:cubicBezTo>
                    <a:pt x="164" y="71"/>
                    <a:pt x="160" y="70"/>
                    <a:pt x="158" y="64"/>
                  </a:cubicBezTo>
                  <a:cubicBezTo>
                    <a:pt x="155" y="57"/>
                    <a:pt x="151" y="50"/>
                    <a:pt x="147" y="42"/>
                  </a:cubicBezTo>
                  <a:close/>
                  <a:moveTo>
                    <a:pt x="70" y="90"/>
                  </a:moveTo>
                  <a:cubicBezTo>
                    <a:pt x="63" y="92"/>
                    <a:pt x="56" y="93"/>
                    <a:pt x="49" y="94"/>
                  </a:cubicBezTo>
                  <a:cubicBezTo>
                    <a:pt x="41" y="96"/>
                    <a:pt x="39" y="101"/>
                    <a:pt x="39" y="108"/>
                  </a:cubicBezTo>
                  <a:cubicBezTo>
                    <a:pt x="41" y="129"/>
                    <a:pt x="48" y="136"/>
                    <a:pt x="68" y="136"/>
                  </a:cubicBezTo>
                  <a:cubicBezTo>
                    <a:pt x="87" y="136"/>
                    <a:pt x="97" y="131"/>
                    <a:pt x="100" y="109"/>
                  </a:cubicBezTo>
                  <a:cubicBezTo>
                    <a:pt x="100" y="101"/>
                    <a:pt x="97" y="96"/>
                    <a:pt x="91" y="94"/>
                  </a:cubicBezTo>
                  <a:cubicBezTo>
                    <a:pt x="84" y="92"/>
                    <a:pt x="77" y="92"/>
                    <a:pt x="70" y="90"/>
                  </a:cubicBezTo>
                  <a:close/>
                  <a:moveTo>
                    <a:pt x="160" y="136"/>
                  </a:moveTo>
                  <a:cubicBezTo>
                    <a:pt x="166" y="136"/>
                    <a:pt x="176" y="137"/>
                    <a:pt x="181" y="127"/>
                  </a:cubicBezTo>
                  <a:cubicBezTo>
                    <a:pt x="184" y="121"/>
                    <a:pt x="185" y="114"/>
                    <a:pt x="186" y="107"/>
                  </a:cubicBezTo>
                  <a:cubicBezTo>
                    <a:pt x="187" y="101"/>
                    <a:pt x="184" y="97"/>
                    <a:pt x="178" y="95"/>
                  </a:cubicBezTo>
                  <a:cubicBezTo>
                    <a:pt x="164" y="90"/>
                    <a:pt x="150" y="90"/>
                    <a:pt x="135" y="94"/>
                  </a:cubicBezTo>
                  <a:cubicBezTo>
                    <a:pt x="129" y="96"/>
                    <a:pt x="125" y="101"/>
                    <a:pt x="126" y="109"/>
                  </a:cubicBezTo>
                  <a:cubicBezTo>
                    <a:pt x="128" y="129"/>
                    <a:pt x="136" y="136"/>
                    <a:pt x="160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124B5049-5004-4121-B463-260965DFE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2528888"/>
              <a:ext cx="149225" cy="125413"/>
            </a:xfrm>
            <a:custGeom>
              <a:avLst/>
              <a:gdLst>
                <a:gd name="T0" fmla="*/ 46 w 46"/>
                <a:gd name="T1" fmla="*/ 0 h 39"/>
                <a:gd name="T2" fmla="*/ 39 w 46"/>
                <a:gd name="T3" fmla="*/ 36 h 39"/>
                <a:gd name="T4" fmla="*/ 34 w 46"/>
                <a:gd name="T5" fmla="*/ 39 h 39"/>
                <a:gd name="T6" fmla="*/ 11 w 46"/>
                <a:gd name="T7" fmla="*/ 38 h 39"/>
                <a:gd name="T8" fmla="*/ 6 w 46"/>
                <a:gd name="T9" fmla="*/ 34 h 39"/>
                <a:gd name="T10" fmla="*/ 1 w 46"/>
                <a:gd name="T11" fmla="*/ 6 h 39"/>
                <a:gd name="T12" fmla="*/ 6 w 46"/>
                <a:gd name="T13" fmla="*/ 0 h 39"/>
                <a:gd name="T14" fmla="*/ 46 w 46"/>
                <a:gd name="T1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39">
                  <a:moveTo>
                    <a:pt x="46" y="0"/>
                  </a:moveTo>
                  <a:cubicBezTo>
                    <a:pt x="43" y="13"/>
                    <a:pt x="41" y="25"/>
                    <a:pt x="39" y="36"/>
                  </a:cubicBezTo>
                  <a:cubicBezTo>
                    <a:pt x="39" y="37"/>
                    <a:pt x="36" y="38"/>
                    <a:pt x="34" y="39"/>
                  </a:cubicBezTo>
                  <a:cubicBezTo>
                    <a:pt x="26" y="39"/>
                    <a:pt x="19" y="39"/>
                    <a:pt x="11" y="38"/>
                  </a:cubicBezTo>
                  <a:cubicBezTo>
                    <a:pt x="9" y="38"/>
                    <a:pt x="7" y="36"/>
                    <a:pt x="6" y="34"/>
                  </a:cubicBezTo>
                  <a:cubicBezTo>
                    <a:pt x="4" y="25"/>
                    <a:pt x="3" y="16"/>
                    <a:pt x="1" y="6"/>
                  </a:cubicBezTo>
                  <a:cubicBezTo>
                    <a:pt x="0" y="2"/>
                    <a:pt x="1" y="0"/>
                    <a:pt x="6" y="0"/>
                  </a:cubicBezTo>
                  <a:cubicBezTo>
                    <a:pt x="18" y="0"/>
                    <a:pt x="31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47D21586-3D32-CBEA-1A8E-A8C04DE23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8063" y="2208213"/>
              <a:ext cx="354012" cy="149225"/>
            </a:xfrm>
            <a:custGeom>
              <a:avLst/>
              <a:gdLst>
                <a:gd name="T0" fmla="*/ 54 w 109"/>
                <a:gd name="T1" fmla="*/ 25 h 46"/>
                <a:gd name="T2" fmla="*/ 1 w 109"/>
                <a:gd name="T3" fmla="*/ 46 h 46"/>
                <a:gd name="T4" fmla="*/ 12 w 109"/>
                <a:gd name="T5" fmla="*/ 20 h 46"/>
                <a:gd name="T6" fmla="*/ 97 w 109"/>
                <a:gd name="T7" fmla="*/ 20 h 46"/>
                <a:gd name="T8" fmla="*/ 109 w 109"/>
                <a:gd name="T9" fmla="*/ 46 h 46"/>
                <a:gd name="T10" fmla="*/ 54 w 109"/>
                <a:gd name="T11" fmla="*/ 2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46">
                  <a:moveTo>
                    <a:pt x="54" y="25"/>
                  </a:moveTo>
                  <a:cubicBezTo>
                    <a:pt x="39" y="38"/>
                    <a:pt x="20" y="42"/>
                    <a:pt x="1" y="46"/>
                  </a:cubicBezTo>
                  <a:cubicBezTo>
                    <a:pt x="0" y="35"/>
                    <a:pt x="5" y="27"/>
                    <a:pt x="12" y="20"/>
                  </a:cubicBezTo>
                  <a:cubicBezTo>
                    <a:pt x="32" y="1"/>
                    <a:pt x="76" y="0"/>
                    <a:pt x="97" y="20"/>
                  </a:cubicBezTo>
                  <a:cubicBezTo>
                    <a:pt x="104" y="26"/>
                    <a:pt x="109" y="34"/>
                    <a:pt x="109" y="46"/>
                  </a:cubicBezTo>
                  <a:cubicBezTo>
                    <a:pt x="90" y="42"/>
                    <a:pt x="71" y="38"/>
                    <a:pt x="54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7EE162D4-1564-7487-398F-E0E7A3395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1400" y="2071688"/>
              <a:ext cx="84137" cy="87313"/>
            </a:xfrm>
            <a:custGeom>
              <a:avLst/>
              <a:gdLst>
                <a:gd name="T0" fmla="*/ 13 w 26"/>
                <a:gd name="T1" fmla="*/ 27 h 27"/>
                <a:gd name="T2" fmla="*/ 0 w 26"/>
                <a:gd name="T3" fmla="*/ 13 h 27"/>
                <a:gd name="T4" fmla="*/ 13 w 26"/>
                <a:gd name="T5" fmla="*/ 0 h 27"/>
                <a:gd name="T6" fmla="*/ 26 w 26"/>
                <a:gd name="T7" fmla="*/ 14 h 27"/>
                <a:gd name="T8" fmla="*/ 13 w 26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7">
                  <a:moveTo>
                    <a:pt x="13" y="27"/>
                  </a:moveTo>
                  <a:cubicBezTo>
                    <a:pt x="5" y="27"/>
                    <a:pt x="0" y="21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1" y="1"/>
                    <a:pt x="26" y="7"/>
                    <a:pt x="26" y="14"/>
                  </a:cubicBezTo>
                  <a:cubicBezTo>
                    <a:pt x="26" y="22"/>
                    <a:pt x="20" y="27"/>
                    <a:pt x="13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9E804BD4-AC8D-494A-D2EC-3604D7746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600" y="2071688"/>
              <a:ext cx="87312" cy="87313"/>
            </a:xfrm>
            <a:custGeom>
              <a:avLst/>
              <a:gdLst>
                <a:gd name="T0" fmla="*/ 13 w 27"/>
                <a:gd name="T1" fmla="*/ 27 h 27"/>
                <a:gd name="T2" fmla="*/ 0 w 27"/>
                <a:gd name="T3" fmla="*/ 13 h 27"/>
                <a:gd name="T4" fmla="*/ 14 w 27"/>
                <a:gd name="T5" fmla="*/ 1 h 27"/>
                <a:gd name="T6" fmla="*/ 26 w 27"/>
                <a:gd name="T7" fmla="*/ 14 h 27"/>
                <a:gd name="T8" fmla="*/ 13 w 27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13" y="27"/>
                  </a:moveTo>
                  <a:cubicBezTo>
                    <a:pt x="5" y="26"/>
                    <a:pt x="0" y="20"/>
                    <a:pt x="0" y="13"/>
                  </a:cubicBezTo>
                  <a:cubicBezTo>
                    <a:pt x="1" y="5"/>
                    <a:pt x="6" y="0"/>
                    <a:pt x="14" y="1"/>
                  </a:cubicBezTo>
                  <a:cubicBezTo>
                    <a:pt x="22" y="1"/>
                    <a:pt x="27" y="7"/>
                    <a:pt x="26" y="14"/>
                  </a:cubicBezTo>
                  <a:cubicBezTo>
                    <a:pt x="26" y="22"/>
                    <a:pt x="20" y="27"/>
                    <a:pt x="13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C1EDEBFD-7D16-EEF9-A304-47315F4440BF}"/>
              </a:ext>
            </a:extLst>
          </p:cNvPr>
          <p:cNvGrpSpPr/>
          <p:nvPr/>
        </p:nvGrpSpPr>
        <p:grpSpPr>
          <a:xfrm>
            <a:off x="5013325" y="1701800"/>
            <a:ext cx="1216026" cy="1660526"/>
            <a:chOff x="5013325" y="1701800"/>
            <a:chExt cx="1216026" cy="1660526"/>
          </a:xfrm>
          <a:solidFill>
            <a:srgbClr val="009FE3"/>
          </a:solidFill>
        </p:grpSpPr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7752A6BC-899F-A3D5-A286-AFAEAD0D69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3325" y="2540000"/>
              <a:ext cx="879475" cy="685800"/>
            </a:xfrm>
            <a:custGeom>
              <a:avLst/>
              <a:gdLst>
                <a:gd name="T0" fmla="*/ 106 w 289"/>
                <a:gd name="T1" fmla="*/ 4 h 226"/>
                <a:gd name="T2" fmla="*/ 121 w 289"/>
                <a:gd name="T3" fmla="*/ 6 h 226"/>
                <a:gd name="T4" fmla="*/ 195 w 289"/>
                <a:gd name="T5" fmla="*/ 4 h 226"/>
                <a:gd name="T6" fmla="*/ 202 w 289"/>
                <a:gd name="T7" fmla="*/ 2 h 226"/>
                <a:gd name="T8" fmla="*/ 289 w 289"/>
                <a:gd name="T9" fmla="*/ 81 h 226"/>
                <a:gd name="T10" fmla="*/ 281 w 289"/>
                <a:gd name="T11" fmla="*/ 82 h 226"/>
                <a:gd name="T12" fmla="*/ 251 w 289"/>
                <a:gd name="T13" fmla="*/ 117 h 226"/>
                <a:gd name="T14" fmla="*/ 251 w 289"/>
                <a:gd name="T15" fmla="*/ 216 h 226"/>
                <a:gd name="T16" fmla="*/ 251 w 289"/>
                <a:gd name="T17" fmla="*/ 226 h 226"/>
                <a:gd name="T18" fmla="*/ 243 w 289"/>
                <a:gd name="T19" fmla="*/ 226 h 226"/>
                <a:gd name="T20" fmla="*/ 12 w 289"/>
                <a:gd name="T21" fmla="*/ 226 h 226"/>
                <a:gd name="T22" fmla="*/ 0 w 289"/>
                <a:gd name="T23" fmla="*/ 214 h 226"/>
                <a:gd name="T24" fmla="*/ 27 w 289"/>
                <a:gd name="T25" fmla="*/ 75 h 226"/>
                <a:gd name="T26" fmla="*/ 96 w 289"/>
                <a:gd name="T27" fmla="*/ 6 h 226"/>
                <a:gd name="T28" fmla="*/ 106 w 289"/>
                <a:gd name="T29" fmla="*/ 3 h 226"/>
                <a:gd name="T30" fmla="*/ 104 w 289"/>
                <a:gd name="T31" fmla="*/ 9 h 226"/>
                <a:gd name="T32" fmla="*/ 67 w 289"/>
                <a:gd name="T33" fmla="*/ 65 h 226"/>
                <a:gd name="T34" fmla="*/ 66 w 289"/>
                <a:gd name="T35" fmla="*/ 75 h 226"/>
                <a:gd name="T36" fmla="*/ 127 w 289"/>
                <a:gd name="T37" fmla="*/ 202 h 226"/>
                <a:gd name="T38" fmla="*/ 136 w 289"/>
                <a:gd name="T39" fmla="*/ 218 h 226"/>
                <a:gd name="T40" fmla="*/ 130 w 289"/>
                <a:gd name="T41" fmla="*/ 161 h 226"/>
                <a:gd name="T42" fmla="*/ 111 w 289"/>
                <a:gd name="T43" fmla="*/ 21 h 226"/>
                <a:gd name="T44" fmla="*/ 106 w 289"/>
                <a:gd name="T45" fmla="*/ 4 h 226"/>
                <a:gd name="T46" fmla="*/ 176 w 289"/>
                <a:gd name="T47" fmla="*/ 219 h 226"/>
                <a:gd name="T48" fmla="*/ 177 w 289"/>
                <a:gd name="T49" fmla="*/ 220 h 226"/>
                <a:gd name="T50" fmla="*/ 179 w 289"/>
                <a:gd name="T51" fmla="*/ 216 h 226"/>
                <a:gd name="T52" fmla="*/ 247 w 289"/>
                <a:gd name="T53" fmla="*/ 74 h 226"/>
                <a:gd name="T54" fmla="*/ 246 w 289"/>
                <a:gd name="T55" fmla="*/ 65 h 226"/>
                <a:gd name="T56" fmla="*/ 213 w 289"/>
                <a:gd name="T57" fmla="*/ 14 h 226"/>
                <a:gd name="T58" fmla="*/ 205 w 289"/>
                <a:gd name="T59" fmla="*/ 3 h 226"/>
                <a:gd name="T60" fmla="*/ 176 w 289"/>
                <a:gd name="T61" fmla="*/ 219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9" h="226">
                  <a:moveTo>
                    <a:pt x="106" y="4"/>
                  </a:moveTo>
                  <a:cubicBezTo>
                    <a:pt x="112" y="0"/>
                    <a:pt x="116" y="1"/>
                    <a:pt x="121" y="6"/>
                  </a:cubicBezTo>
                  <a:cubicBezTo>
                    <a:pt x="141" y="28"/>
                    <a:pt x="175" y="27"/>
                    <a:pt x="195" y="4"/>
                  </a:cubicBezTo>
                  <a:cubicBezTo>
                    <a:pt x="196" y="3"/>
                    <a:pt x="200" y="1"/>
                    <a:pt x="202" y="2"/>
                  </a:cubicBezTo>
                  <a:cubicBezTo>
                    <a:pt x="245" y="12"/>
                    <a:pt x="271" y="42"/>
                    <a:pt x="289" y="81"/>
                  </a:cubicBezTo>
                  <a:cubicBezTo>
                    <a:pt x="286" y="81"/>
                    <a:pt x="283" y="82"/>
                    <a:pt x="281" y="82"/>
                  </a:cubicBezTo>
                  <a:cubicBezTo>
                    <a:pt x="262" y="86"/>
                    <a:pt x="252" y="98"/>
                    <a:pt x="251" y="117"/>
                  </a:cubicBezTo>
                  <a:cubicBezTo>
                    <a:pt x="251" y="150"/>
                    <a:pt x="251" y="183"/>
                    <a:pt x="251" y="216"/>
                  </a:cubicBezTo>
                  <a:cubicBezTo>
                    <a:pt x="251" y="219"/>
                    <a:pt x="251" y="222"/>
                    <a:pt x="251" y="226"/>
                  </a:cubicBezTo>
                  <a:cubicBezTo>
                    <a:pt x="248" y="226"/>
                    <a:pt x="246" y="226"/>
                    <a:pt x="243" y="226"/>
                  </a:cubicBezTo>
                  <a:cubicBezTo>
                    <a:pt x="166" y="226"/>
                    <a:pt x="89" y="226"/>
                    <a:pt x="12" y="226"/>
                  </a:cubicBezTo>
                  <a:cubicBezTo>
                    <a:pt x="2" y="226"/>
                    <a:pt x="0" y="224"/>
                    <a:pt x="0" y="214"/>
                  </a:cubicBezTo>
                  <a:cubicBezTo>
                    <a:pt x="0" y="166"/>
                    <a:pt x="6" y="119"/>
                    <a:pt x="27" y="75"/>
                  </a:cubicBezTo>
                  <a:cubicBezTo>
                    <a:pt x="42" y="44"/>
                    <a:pt x="64" y="19"/>
                    <a:pt x="96" y="6"/>
                  </a:cubicBezTo>
                  <a:cubicBezTo>
                    <a:pt x="100" y="5"/>
                    <a:pt x="103" y="4"/>
                    <a:pt x="106" y="3"/>
                  </a:cubicBezTo>
                  <a:cubicBezTo>
                    <a:pt x="105" y="5"/>
                    <a:pt x="105" y="7"/>
                    <a:pt x="104" y="9"/>
                  </a:cubicBezTo>
                  <a:cubicBezTo>
                    <a:pt x="92" y="28"/>
                    <a:pt x="79" y="46"/>
                    <a:pt x="67" y="65"/>
                  </a:cubicBezTo>
                  <a:cubicBezTo>
                    <a:pt x="65" y="67"/>
                    <a:pt x="65" y="72"/>
                    <a:pt x="66" y="75"/>
                  </a:cubicBezTo>
                  <a:cubicBezTo>
                    <a:pt x="86" y="117"/>
                    <a:pt x="107" y="160"/>
                    <a:pt x="127" y="202"/>
                  </a:cubicBezTo>
                  <a:cubicBezTo>
                    <a:pt x="130" y="207"/>
                    <a:pt x="133" y="213"/>
                    <a:pt x="136" y="218"/>
                  </a:cubicBezTo>
                  <a:cubicBezTo>
                    <a:pt x="135" y="199"/>
                    <a:pt x="132" y="180"/>
                    <a:pt x="130" y="161"/>
                  </a:cubicBezTo>
                  <a:cubicBezTo>
                    <a:pt x="123" y="114"/>
                    <a:pt x="117" y="68"/>
                    <a:pt x="111" y="21"/>
                  </a:cubicBezTo>
                  <a:cubicBezTo>
                    <a:pt x="110" y="15"/>
                    <a:pt x="108" y="9"/>
                    <a:pt x="106" y="4"/>
                  </a:cubicBezTo>
                  <a:close/>
                  <a:moveTo>
                    <a:pt x="176" y="219"/>
                  </a:moveTo>
                  <a:cubicBezTo>
                    <a:pt x="176" y="220"/>
                    <a:pt x="176" y="220"/>
                    <a:pt x="177" y="220"/>
                  </a:cubicBezTo>
                  <a:cubicBezTo>
                    <a:pt x="177" y="219"/>
                    <a:pt x="178" y="217"/>
                    <a:pt x="179" y="216"/>
                  </a:cubicBezTo>
                  <a:cubicBezTo>
                    <a:pt x="202" y="169"/>
                    <a:pt x="225" y="122"/>
                    <a:pt x="247" y="74"/>
                  </a:cubicBezTo>
                  <a:cubicBezTo>
                    <a:pt x="249" y="72"/>
                    <a:pt x="248" y="67"/>
                    <a:pt x="246" y="65"/>
                  </a:cubicBezTo>
                  <a:cubicBezTo>
                    <a:pt x="235" y="48"/>
                    <a:pt x="224" y="31"/>
                    <a:pt x="213" y="14"/>
                  </a:cubicBezTo>
                  <a:cubicBezTo>
                    <a:pt x="210" y="11"/>
                    <a:pt x="208" y="8"/>
                    <a:pt x="205" y="3"/>
                  </a:cubicBezTo>
                  <a:cubicBezTo>
                    <a:pt x="195" y="77"/>
                    <a:pt x="185" y="148"/>
                    <a:pt x="176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62C5CB41-42F4-AC35-5484-70D0DA64C3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6988" y="1701800"/>
              <a:ext cx="720725" cy="881063"/>
            </a:xfrm>
            <a:custGeom>
              <a:avLst/>
              <a:gdLst>
                <a:gd name="T0" fmla="*/ 72 w 237"/>
                <a:gd name="T1" fmla="*/ 69 h 290"/>
                <a:gd name="T2" fmla="*/ 67 w 237"/>
                <a:gd name="T3" fmla="*/ 57 h 290"/>
                <a:gd name="T4" fmla="*/ 78 w 237"/>
                <a:gd name="T5" fmla="*/ 23 h 290"/>
                <a:gd name="T6" fmla="*/ 169 w 237"/>
                <a:gd name="T7" fmla="*/ 19 h 290"/>
                <a:gd name="T8" fmla="*/ 179 w 237"/>
                <a:gd name="T9" fmla="*/ 69 h 290"/>
                <a:gd name="T10" fmla="*/ 236 w 237"/>
                <a:gd name="T11" fmla="*/ 172 h 290"/>
                <a:gd name="T12" fmla="*/ 199 w 237"/>
                <a:gd name="T13" fmla="*/ 249 h 290"/>
                <a:gd name="T14" fmla="*/ 42 w 237"/>
                <a:gd name="T15" fmla="*/ 239 h 290"/>
                <a:gd name="T16" fmla="*/ 72 w 237"/>
                <a:gd name="T17" fmla="*/ 69 h 290"/>
                <a:gd name="T18" fmla="*/ 211 w 237"/>
                <a:gd name="T19" fmla="*/ 157 h 290"/>
                <a:gd name="T20" fmla="*/ 159 w 237"/>
                <a:gd name="T21" fmla="*/ 198 h 290"/>
                <a:gd name="T22" fmla="*/ 129 w 237"/>
                <a:gd name="T23" fmla="*/ 158 h 290"/>
                <a:gd name="T24" fmla="*/ 121 w 237"/>
                <a:gd name="T25" fmla="*/ 165 h 290"/>
                <a:gd name="T26" fmla="*/ 84 w 237"/>
                <a:gd name="T27" fmla="*/ 198 h 290"/>
                <a:gd name="T28" fmla="*/ 74 w 237"/>
                <a:gd name="T29" fmla="*/ 198 h 290"/>
                <a:gd name="T30" fmla="*/ 47 w 237"/>
                <a:gd name="T31" fmla="*/ 181 h 290"/>
                <a:gd name="T32" fmla="*/ 40 w 237"/>
                <a:gd name="T33" fmla="*/ 156 h 290"/>
                <a:gd name="T34" fmla="*/ 30 w 237"/>
                <a:gd name="T35" fmla="*/ 173 h 290"/>
                <a:gd name="T36" fmla="*/ 56 w 237"/>
                <a:gd name="T37" fmla="*/ 231 h 290"/>
                <a:gd name="T38" fmla="*/ 154 w 237"/>
                <a:gd name="T39" fmla="*/ 257 h 290"/>
                <a:gd name="T40" fmla="*/ 220 w 237"/>
                <a:gd name="T41" fmla="*/ 181 h 290"/>
                <a:gd name="T42" fmla="*/ 211 w 237"/>
                <a:gd name="T43" fmla="*/ 157 h 290"/>
                <a:gd name="T44" fmla="*/ 93 w 237"/>
                <a:gd name="T45" fmla="*/ 134 h 290"/>
                <a:gd name="T46" fmla="*/ 117 w 237"/>
                <a:gd name="T47" fmla="*/ 144 h 290"/>
                <a:gd name="T48" fmla="*/ 136 w 237"/>
                <a:gd name="T49" fmla="*/ 143 h 290"/>
                <a:gd name="T50" fmla="*/ 185 w 237"/>
                <a:gd name="T51" fmla="*/ 135 h 290"/>
                <a:gd name="T52" fmla="*/ 196 w 237"/>
                <a:gd name="T53" fmla="*/ 136 h 290"/>
                <a:gd name="T54" fmla="*/ 151 w 237"/>
                <a:gd name="T55" fmla="*/ 94 h 290"/>
                <a:gd name="T56" fmla="*/ 93 w 237"/>
                <a:gd name="T57" fmla="*/ 134 h 290"/>
                <a:gd name="T58" fmla="*/ 81 w 237"/>
                <a:gd name="T59" fmla="*/ 190 h 290"/>
                <a:gd name="T60" fmla="*/ 113 w 237"/>
                <a:gd name="T61" fmla="*/ 163 h 290"/>
                <a:gd name="T62" fmla="*/ 104 w 237"/>
                <a:gd name="T63" fmla="*/ 149 h 290"/>
                <a:gd name="T64" fmla="*/ 60 w 237"/>
                <a:gd name="T65" fmla="*/ 149 h 290"/>
                <a:gd name="T66" fmla="*/ 52 w 237"/>
                <a:gd name="T67" fmla="*/ 161 h 290"/>
                <a:gd name="T68" fmla="*/ 81 w 237"/>
                <a:gd name="T69" fmla="*/ 190 h 290"/>
                <a:gd name="T70" fmla="*/ 169 w 237"/>
                <a:gd name="T71" fmla="*/ 190 h 290"/>
                <a:gd name="T72" fmla="*/ 199 w 237"/>
                <a:gd name="T73" fmla="*/ 162 h 290"/>
                <a:gd name="T74" fmla="*/ 191 w 237"/>
                <a:gd name="T75" fmla="*/ 149 h 290"/>
                <a:gd name="T76" fmla="*/ 147 w 237"/>
                <a:gd name="T77" fmla="*/ 149 h 290"/>
                <a:gd name="T78" fmla="*/ 139 w 237"/>
                <a:gd name="T79" fmla="*/ 164 h 290"/>
                <a:gd name="T80" fmla="*/ 169 w 237"/>
                <a:gd name="T81" fmla="*/ 19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7" h="290">
                  <a:moveTo>
                    <a:pt x="72" y="69"/>
                  </a:moveTo>
                  <a:cubicBezTo>
                    <a:pt x="71" y="65"/>
                    <a:pt x="68" y="61"/>
                    <a:pt x="67" y="57"/>
                  </a:cubicBezTo>
                  <a:cubicBezTo>
                    <a:pt x="64" y="44"/>
                    <a:pt x="68" y="32"/>
                    <a:pt x="78" y="23"/>
                  </a:cubicBezTo>
                  <a:cubicBezTo>
                    <a:pt x="100" y="2"/>
                    <a:pt x="145" y="0"/>
                    <a:pt x="169" y="19"/>
                  </a:cubicBezTo>
                  <a:cubicBezTo>
                    <a:pt x="187" y="33"/>
                    <a:pt x="190" y="48"/>
                    <a:pt x="179" y="69"/>
                  </a:cubicBezTo>
                  <a:cubicBezTo>
                    <a:pt x="217" y="93"/>
                    <a:pt x="237" y="126"/>
                    <a:pt x="236" y="172"/>
                  </a:cubicBezTo>
                  <a:cubicBezTo>
                    <a:pt x="235" y="202"/>
                    <a:pt x="222" y="228"/>
                    <a:pt x="199" y="249"/>
                  </a:cubicBezTo>
                  <a:cubicBezTo>
                    <a:pt x="154" y="290"/>
                    <a:pt x="81" y="285"/>
                    <a:pt x="42" y="239"/>
                  </a:cubicBezTo>
                  <a:cubicBezTo>
                    <a:pt x="0" y="190"/>
                    <a:pt x="6" y="109"/>
                    <a:pt x="72" y="69"/>
                  </a:cubicBezTo>
                  <a:close/>
                  <a:moveTo>
                    <a:pt x="211" y="157"/>
                  </a:moveTo>
                  <a:cubicBezTo>
                    <a:pt x="197" y="199"/>
                    <a:pt x="197" y="200"/>
                    <a:pt x="159" y="198"/>
                  </a:cubicBezTo>
                  <a:cubicBezTo>
                    <a:pt x="134" y="196"/>
                    <a:pt x="132" y="176"/>
                    <a:pt x="129" y="158"/>
                  </a:cubicBezTo>
                  <a:cubicBezTo>
                    <a:pt x="121" y="155"/>
                    <a:pt x="121" y="160"/>
                    <a:pt x="121" y="165"/>
                  </a:cubicBezTo>
                  <a:cubicBezTo>
                    <a:pt x="119" y="184"/>
                    <a:pt x="110" y="200"/>
                    <a:pt x="84" y="198"/>
                  </a:cubicBezTo>
                  <a:cubicBezTo>
                    <a:pt x="81" y="198"/>
                    <a:pt x="77" y="198"/>
                    <a:pt x="74" y="198"/>
                  </a:cubicBezTo>
                  <a:cubicBezTo>
                    <a:pt x="61" y="198"/>
                    <a:pt x="52" y="193"/>
                    <a:pt x="47" y="181"/>
                  </a:cubicBezTo>
                  <a:cubicBezTo>
                    <a:pt x="44" y="173"/>
                    <a:pt x="43" y="165"/>
                    <a:pt x="40" y="156"/>
                  </a:cubicBezTo>
                  <a:cubicBezTo>
                    <a:pt x="36" y="161"/>
                    <a:pt x="29" y="165"/>
                    <a:pt x="30" y="173"/>
                  </a:cubicBezTo>
                  <a:cubicBezTo>
                    <a:pt x="33" y="195"/>
                    <a:pt x="40" y="215"/>
                    <a:pt x="56" y="231"/>
                  </a:cubicBezTo>
                  <a:cubicBezTo>
                    <a:pt x="83" y="259"/>
                    <a:pt x="116" y="269"/>
                    <a:pt x="154" y="257"/>
                  </a:cubicBezTo>
                  <a:cubicBezTo>
                    <a:pt x="191" y="246"/>
                    <a:pt x="212" y="219"/>
                    <a:pt x="220" y="181"/>
                  </a:cubicBezTo>
                  <a:cubicBezTo>
                    <a:pt x="222" y="171"/>
                    <a:pt x="221" y="163"/>
                    <a:pt x="211" y="157"/>
                  </a:cubicBezTo>
                  <a:close/>
                  <a:moveTo>
                    <a:pt x="93" y="134"/>
                  </a:moveTo>
                  <a:cubicBezTo>
                    <a:pt x="101" y="138"/>
                    <a:pt x="109" y="141"/>
                    <a:pt x="117" y="144"/>
                  </a:cubicBezTo>
                  <a:cubicBezTo>
                    <a:pt x="123" y="147"/>
                    <a:pt x="130" y="147"/>
                    <a:pt x="136" y="143"/>
                  </a:cubicBezTo>
                  <a:cubicBezTo>
                    <a:pt x="151" y="134"/>
                    <a:pt x="168" y="134"/>
                    <a:pt x="185" y="135"/>
                  </a:cubicBezTo>
                  <a:cubicBezTo>
                    <a:pt x="189" y="136"/>
                    <a:pt x="194" y="136"/>
                    <a:pt x="196" y="136"/>
                  </a:cubicBezTo>
                  <a:cubicBezTo>
                    <a:pt x="182" y="123"/>
                    <a:pt x="167" y="109"/>
                    <a:pt x="151" y="94"/>
                  </a:cubicBezTo>
                  <a:cubicBezTo>
                    <a:pt x="137" y="113"/>
                    <a:pt x="117" y="126"/>
                    <a:pt x="93" y="134"/>
                  </a:cubicBezTo>
                  <a:close/>
                  <a:moveTo>
                    <a:pt x="81" y="190"/>
                  </a:moveTo>
                  <a:cubicBezTo>
                    <a:pt x="100" y="191"/>
                    <a:pt x="110" y="186"/>
                    <a:pt x="113" y="163"/>
                  </a:cubicBezTo>
                  <a:cubicBezTo>
                    <a:pt x="113" y="156"/>
                    <a:pt x="110" y="151"/>
                    <a:pt x="104" y="149"/>
                  </a:cubicBezTo>
                  <a:cubicBezTo>
                    <a:pt x="90" y="143"/>
                    <a:pt x="74" y="144"/>
                    <a:pt x="60" y="149"/>
                  </a:cubicBezTo>
                  <a:cubicBezTo>
                    <a:pt x="54" y="151"/>
                    <a:pt x="52" y="155"/>
                    <a:pt x="52" y="161"/>
                  </a:cubicBezTo>
                  <a:cubicBezTo>
                    <a:pt x="52" y="181"/>
                    <a:pt x="60" y="189"/>
                    <a:pt x="81" y="190"/>
                  </a:cubicBezTo>
                  <a:close/>
                  <a:moveTo>
                    <a:pt x="169" y="190"/>
                  </a:moveTo>
                  <a:cubicBezTo>
                    <a:pt x="193" y="192"/>
                    <a:pt x="198" y="178"/>
                    <a:pt x="199" y="162"/>
                  </a:cubicBezTo>
                  <a:cubicBezTo>
                    <a:pt x="200" y="155"/>
                    <a:pt x="197" y="151"/>
                    <a:pt x="191" y="149"/>
                  </a:cubicBezTo>
                  <a:cubicBezTo>
                    <a:pt x="177" y="144"/>
                    <a:pt x="162" y="144"/>
                    <a:pt x="147" y="149"/>
                  </a:cubicBezTo>
                  <a:cubicBezTo>
                    <a:pt x="140" y="151"/>
                    <a:pt x="138" y="156"/>
                    <a:pt x="139" y="164"/>
                  </a:cubicBezTo>
                  <a:cubicBezTo>
                    <a:pt x="142" y="184"/>
                    <a:pt x="149" y="190"/>
                    <a:pt x="169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6263C623-88CE-E3E8-3094-953C2F2A5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4538" y="2833688"/>
              <a:ext cx="404813" cy="528638"/>
            </a:xfrm>
            <a:custGeom>
              <a:avLst/>
              <a:gdLst>
                <a:gd name="T0" fmla="*/ 72 w 133"/>
                <a:gd name="T1" fmla="*/ 174 h 174"/>
                <a:gd name="T2" fmla="*/ 21 w 133"/>
                <a:gd name="T3" fmla="*/ 174 h 174"/>
                <a:gd name="T4" fmla="*/ 0 w 133"/>
                <a:gd name="T5" fmla="*/ 153 h 174"/>
                <a:gd name="T6" fmla="*/ 0 w 133"/>
                <a:gd name="T7" fmla="*/ 20 h 174"/>
                <a:gd name="T8" fmla="*/ 20 w 133"/>
                <a:gd name="T9" fmla="*/ 0 h 174"/>
                <a:gd name="T10" fmla="*/ 116 w 133"/>
                <a:gd name="T11" fmla="*/ 0 h 174"/>
                <a:gd name="T12" fmla="*/ 125 w 133"/>
                <a:gd name="T13" fmla="*/ 3 h 174"/>
                <a:gd name="T14" fmla="*/ 120 w 133"/>
                <a:gd name="T15" fmla="*/ 10 h 174"/>
                <a:gd name="T16" fmla="*/ 115 w 133"/>
                <a:gd name="T17" fmla="*/ 20 h 174"/>
                <a:gd name="T18" fmla="*/ 124 w 133"/>
                <a:gd name="T19" fmla="*/ 27 h 174"/>
                <a:gd name="T20" fmla="*/ 133 w 133"/>
                <a:gd name="T21" fmla="*/ 38 h 174"/>
                <a:gd name="T22" fmla="*/ 133 w 133"/>
                <a:gd name="T23" fmla="*/ 163 h 174"/>
                <a:gd name="T24" fmla="*/ 122 w 133"/>
                <a:gd name="T25" fmla="*/ 174 h 174"/>
                <a:gd name="T26" fmla="*/ 72 w 133"/>
                <a:gd name="T27" fmla="*/ 174 h 174"/>
                <a:gd name="T28" fmla="*/ 72 w 133"/>
                <a:gd name="T29" fmla="*/ 174 h 174"/>
                <a:gd name="T30" fmla="*/ 103 w 133"/>
                <a:gd name="T31" fmla="*/ 10 h 174"/>
                <a:gd name="T32" fmla="*/ 21 w 133"/>
                <a:gd name="T33" fmla="*/ 10 h 174"/>
                <a:gd name="T34" fmla="*/ 14 w 133"/>
                <a:gd name="T35" fmla="*/ 18 h 174"/>
                <a:gd name="T36" fmla="*/ 20 w 133"/>
                <a:gd name="T37" fmla="*/ 26 h 174"/>
                <a:gd name="T38" fmla="*/ 27 w 133"/>
                <a:gd name="T39" fmla="*/ 27 h 174"/>
                <a:gd name="T40" fmla="*/ 86 w 133"/>
                <a:gd name="T41" fmla="*/ 27 h 174"/>
                <a:gd name="T42" fmla="*/ 103 w 133"/>
                <a:gd name="T43" fmla="*/ 27 h 174"/>
                <a:gd name="T44" fmla="*/ 103 w 133"/>
                <a:gd name="T45" fmla="*/ 1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" h="174">
                  <a:moveTo>
                    <a:pt x="72" y="174"/>
                  </a:moveTo>
                  <a:cubicBezTo>
                    <a:pt x="55" y="174"/>
                    <a:pt x="38" y="174"/>
                    <a:pt x="21" y="174"/>
                  </a:cubicBezTo>
                  <a:cubicBezTo>
                    <a:pt x="7" y="174"/>
                    <a:pt x="0" y="167"/>
                    <a:pt x="0" y="153"/>
                  </a:cubicBezTo>
                  <a:cubicBezTo>
                    <a:pt x="0" y="109"/>
                    <a:pt x="0" y="65"/>
                    <a:pt x="0" y="20"/>
                  </a:cubicBezTo>
                  <a:cubicBezTo>
                    <a:pt x="0" y="7"/>
                    <a:pt x="7" y="0"/>
                    <a:pt x="20" y="0"/>
                  </a:cubicBezTo>
                  <a:cubicBezTo>
                    <a:pt x="52" y="0"/>
                    <a:pt x="84" y="0"/>
                    <a:pt x="116" y="0"/>
                  </a:cubicBezTo>
                  <a:cubicBezTo>
                    <a:pt x="119" y="0"/>
                    <a:pt x="122" y="2"/>
                    <a:pt x="125" y="3"/>
                  </a:cubicBezTo>
                  <a:cubicBezTo>
                    <a:pt x="123" y="6"/>
                    <a:pt x="121" y="8"/>
                    <a:pt x="120" y="10"/>
                  </a:cubicBezTo>
                  <a:cubicBezTo>
                    <a:pt x="118" y="13"/>
                    <a:pt x="115" y="17"/>
                    <a:pt x="115" y="20"/>
                  </a:cubicBezTo>
                  <a:cubicBezTo>
                    <a:pt x="117" y="23"/>
                    <a:pt x="121" y="27"/>
                    <a:pt x="124" y="27"/>
                  </a:cubicBezTo>
                  <a:cubicBezTo>
                    <a:pt x="132" y="28"/>
                    <a:pt x="133" y="31"/>
                    <a:pt x="133" y="38"/>
                  </a:cubicBezTo>
                  <a:cubicBezTo>
                    <a:pt x="133" y="80"/>
                    <a:pt x="133" y="121"/>
                    <a:pt x="133" y="163"/>
                  </a:cubicBezTo>
                  <a:cubicBezTo>
                    <a:pt x="133" y="174"/>
                    <a:pt x="133" y="174"/>
                    <a:pt x="122" y="174"/>
                  </a:cubicBezTo>
                  <a:cubicBezTo>
                    <a:pt x="105" y="174"/>
                    <a:pt x="89" y="174"/>
                    <a:pt x="72" y="174"/>
                  </a:cubicBezTo>
                  <a:cubicBezTo>
                    <a:pt x="72" y="174"/>
                    <a:pt x="72" y="174"/>
                    <a:pt x="72" y="174"/>
                  </a:cubicBezTo>
                  <a:close/>
                  <a:moveTo>
                    <a:pt x="103" y="10"/>
                  </a:moveTo>
                  <a:cubicBezTo>
                    <a:pt x="76" y="10"/>
                    <a:pt x="48" y="10"/>
                    <a:pt x="21" y="10"/>
                  </a:cubicBezTo>
                  <a:cubicBezTo>
                    <a:pt x="18" y="10"/>
                    <a:pt x="14" y="15"/>
                    <a:pt x="14" y="18"/>
                  </a:cubicBezTo>
                  <a:cubicBezTo>
                    <a:pt x="13" y="20"/>
                    <a:pt x="17" y="24"/>
                    <a:pt x="20" y="26"/>
                  </a:cubicBezTo>
                  <a:cubicBezTo>
                    <a:pt x="21" y="28"/>
                    <a:pt x="25" y="27"/>
                    <a:pt x="27" y="27"/>
                  </a:cubicBezTo>
                  <a:cubicBezTo>
                    <a:pt x="47" y="27"/>
                    <a:pt x="66" y="27"/>
                    <a:pt x="86" y="27"/>
                  </a:cubicBezTo>
                  <a:cubicBezTo>
                    <a:pt x="92" y="27"/>
                    <a:pt x="98" y="27"/>
                    <a:pt x="103" y="27"/>
                  </a:cubicBezTo>
                  <a:cubicBezTo>
                    <a:pt x="103" y="21"/>
                    <a:pt x="103" y="16"/>
                    <a:pt x="10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5">
              <a:extLst>
                <a:ext uri="{FF2B5EF4-FFF2-40B4-BE49-F238E27FC236}">
                  <a16:creationId xmlns:a16="http://schemas.microsoft.com/office/drawing/2014/main" id="{8F4DBB94-B596-6D6F-E9C6-80E552DE6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738" y="2333625"/>
              <a:ext cx="195263" cy="100013"/>
            </a:xfrm>
            <a:custGeom>
              <a:avLst/>
              <a:gdLst>
                <a:gd name="T0" fmla="*/ 0 w 64"/>
                <a:gd name="T1" fmla="*/ 0 h 33"/>
                <a:gd name="T2" fmla="*/ 63 w 64"/>
                <a:gd name="T3" fmla="*/ 0 h 33"/>
                <a:gd name="T4" fmla="*/ 34 w 64"/>
                <a:gd name="T5" fmla="*/ 32 h 33"/>
                <a:gd name="T6" fmla="*/ 0 w 6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33">
                  <a:moveTo>
                    <a:pt x="0" y="0"/>
                  </a:moveTo>
                  <a:cubicBezTo>
                    <a:pt x="21" y="0"/>
                    <a:pt x="42" y="0"/>
                    <a:pt x="63" y="0"/>
                  </a:cubicBezTo>
                  <a:cubicBezTo>
                    <a:pt x="64" y="16"/>
                    <a:pt x="51" y="30"/>
                    <a:pt x="34" y="32"/>
                  </a:cubicBezTo>
                  <a:cubicBezTo>
                    <a:pt x="18" y="33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6">
              <a:extLst>
                <a:ext uri="{FF2B5EF4-FFF2-40B4-BE49-F238E27FC236}">
                  <a16:creationId xmlns:a16="http://schemas.microsoft.com/office/drawing/2014/main" id="{AF6B68F8-AE2E-AEF6-AA6C-6F1E9694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638" y="2160588"/>
              <a:ext cx="77788" cy="82550"/>
            </a:xfrm>
            <a:custGeom>
              <a:avLst/>
              <a:gdLst>
                <a:gd name="T0" fmla="*/ 26 w 26"/>
                <a:gd name="T1" fmla="*/ 14 h 27"/>
                <a:gd name="T2" fmla="*/ 12 w 26"/>
                <a:gd name="T3" fmla="*/ 27 h 27"/>
                <a:gd name="T4" fmla="*/ 0 w 26"/>
                <a:gd name="T5" fmla="*/ 14 h 27"/>
                <a:gd name="T6" fmla="*/ 13 w 26"/>
                <a:gd name="T7" fmla="*/ 0 h 27"/>
                <a:gd name="T8" fmla="*/ 26 w 26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7">
                  <a:moveTo>
                    <a:pt x="26" y="14"/>
                  </a:moveTo>
                  <a:cubicBezTo>
                    <a:pt x="26" y="21"/>
                    <a:pt x="20" y="27"/>
                    <a:pt x="12" y="27"/>
                  </a:cubicBezTo>
                  <a:cubicBezTo>
                    <a:pt x="6" y="27"/>
                    <a:pt x="0" y="21"/>
                    <a:pt x="0" y="14"/>
                  </a:cubicBezTo>
                  <a:cubicBezTo>
                    <a:pt x="0" y="7"/>
                    <a:pt x="6" y="0"/>
                    <a:pt x="13" y="0"/>
                  </a:cubicBezTo>
                  <a:cubicBezTo>
                    <a:pt x="20" y="0"/>
                    <a:pt x="26" y="6"/>
                    <a:pt x="2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7">
              <a:extLst>
                <a:ext uri="{FF2B5EF4-FFF2-40B4-BE49-F238E27FC236}">
                  <a16:creationId xmlns:a16="http://schemas.microsoft.com/office/drawing/2014/main" id="{A34EE683-CE74-5BA6-E039-D44A5C90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138" y="2160588"/>
              <a:ext cx="79375" cy="82550"/>
            </a:xfrm>
            <a:custGeom>
              <a:avLst/>
              <a:gdLst>
                <a:gd name="T0" fmla="*/ 26 w 26"/>
                <a:gd name="T1" fmla="*/ 13 h 27"/>
                <a:gd name="T2" fmla="*/ 14 w 26"/>
                <a:gd name="T3" fmla="*/ 27 h 27"/>
                <a:gd name="T4" fmla="*/ 0 w 26"/>
                <a:gd name="T5" fmla="*/ 14 h 27"/>
                <a:gd name="T6" fmla="*/ 13 w 26"/>
                <a:gd name="T7" fmla="*/ 0 h 27"/>
                <a:gd name="T8" fmla="*/ 26 w 26"/>
                <a:gd name="T9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7">
                  <a:moveTo>
                    <a:pt x="26" y="13"/>
                  </a:moveTo>
                  <a:cubicBezTo>
                    <a:pt x="26" y="21"/>
                    <a:pt x="21" y="27"/>
                    <a:pt x="14" y="27"/>
                  </a:cubicBezTo>
                  <a:cubicBezTo>
                    <a:pt x="6" y="27"/>
                    <a:pt x="0" y="22"/>
                    <a:pt x="0" y="14"/>
                  </a:cubicBezTo>
                  <a:cubicBezTo>
                    <a:pt x="0" y="7"/>
                    <a:pt x="6" y="1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6" name="Grupo 95">
            <a:extLst>
              <a:ext uri="{FF2B5EF4-FFF2-40B4-BE49-F238E27FC236}">
                <a16:creationId xmlns:a16="http://schemas.microsoft.com/office/drawing/2014/main" id="{5AB2F8FA-F9CF-EDAC-615B-31EEB0119690}"/>
              </a:ext>
            </a:extLst>
          </p:cNvPr>
          <p:cNvGrpSpPr/>
          <p:nvPr/>
        </p:nvGrpSpPr>
        <p:grpSpPr>
          <a:xfrm>
            <a:off x="6988175" y="1771650"/>
            <a:ext cx="1069975" cy="1458913"/>
            <a:chOff x="6988175" y="1771650"/>
            <a:chExt cx="1069975" cy="1458913"/>
          </a:xfrm>
          <a:solidFill>
            <a:srgbClr val="009FE3"/>
          </a:solidFill>
        </p:grpSpPr>
        <p:sp>
          <p:nvSpPr>
            <p:cNvPr id="84" name="Freeform 51">
              <a:extLst>
                <a:ext uri="{FF2B5EF4-FFF2-40B4-BE49-F238E27FC236}">
                  <a16:creationId xmlns:a16="http://schemas.microsoft.com/office/drawing/2014/main" id="{AAA8160A-85C0-9C54-D112-C34B447252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8175" y="2527300"/>
              <a:ext cx="1069975" cy="703263"/>
            </a:xfrm>
            <a:custGeom>
              <a:avLst/>
              <a:gdLst>
                <a:gd name="T0" fmla="*/ 104 w 328"/>
                <a:gd name="T1" fmla="*/ 0 h 216"/>
                <a:gd name="T2" fmla="*/ 142 w 328"/>
                <a:gd name="T3" fmla="*/ 114 h 216"/>
                <a:gd name="T4" fmla="*/ 144 w 328"/>
                <a:gd name="T5" fmla="*/ 114 h 216"/>
                <a:gd name="T6" fmla="*/ 147 w 328"/>
                <a:gd name="T7" fmla="*/ 67 h 216"/>
                <a:gd name="T8" fmla="*/ 156 w 328"/>
                <a:gd name="T9" fmla="*/ 58 h 216"/>
                <a:gd name="T10" fmla="*/ 180 w 328"/>
                <a:gd name="T11" fmla="*/ 58 h 216"/>
                <a:gd name="T12" fmla="*/ 184 w 328"/>
                <a:gd name="T13" fmla="*/ 113 h 216"/>
                <a:gd name="T14" fmla="*/ 186 w 328"/>
                <a:gd name="T15" fmla="*/ 114 h 216"/>
                <a:gd name="T16" fmla="*/ 224 w 328"/>
                <a:gd name="T17" fmla="*/ 0 h 216"/>
                <a:gd name="T18" fmla="*/ 281 w 328"/>
                <a:gd name="T19" fmla="*/ 33 h 216"/>
                <a:gd name="T20" fmla="*/ 322 w 328"/>
                <a:gd name="T21" fmla="*/ 125 h 216"/>
                <a:gd name="T22" fmla="*/ 328 w 328"/>
                <a:gd name="T23" fmla="*/ 205 h 216"/>
                <a:gd name="T24" fmla="*/ 317 w 328"/>
                <a:gd name="T25" fmla="*/ 216 h 216"/>
                <a:gd name="T26" fmla="*/ 93 w 328"/>
                <a:gd name="T27" fmla="*/ 215 h 216"/>
                <a:gd name="T28" fmla="*/ 12 w 328"/>
                <a:gd name="T29" fmla="*/ 216 h 216"/>
                <a:gd name="T30" fmla="*/ 1 w 328"/>
                <a:gd name="T31" fmla="*/ 204 h 216"/>
                <a:gd name="T32" fmla="*/ 10 w 328"/>
                <a:gd name="T33" fmla="*/ 101 h 216"/>
                <a:gd name="T34" fmla="*/ 98 w 328"/>
                <a:gd name="T35" fmla="*/ 2 h 216"/>
                <a:gd name="T36" fmla="*/ 104 w 328"/>
                <a:gd name="T37" fmla="*/ 0 h 216"/>
                <a:gd name="T38" fmla="*/ 276 w 328"/>
                <a:gd name="T39" fmla="*/ 90 h 216"/>
                <a:gd name="T40" fmla="*/ 215 w 328"/>
                <a:gd name="T41" fmla="*/ 90 h 216"/>
                <a:gd name="T42" fmla="*/ 215 w 328"/>
                <a:gd name="T43" fmla="*/ 102 h 216"/>
                <a:gd name="T44" fmla="*/ 276 w 328"/>
                <a:gd name="T45" fmla="*/ 102 h 216"/>
                <a:gd name="T46" fmla="*/ 276 w 328"/>
                <a:gd name="T47" fmla="*/ 9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8" h="216">
                  <a:moveTo>
                    <a:pt x="104" y="0"/>
                  </a:moveTo>
                  <a:cubicBezTo>
                    <a:pt x="117" y="39"/>
                    <a:pt x="129" y="77"/>
                    <a:pt x="142" y="114"/>
                  </a:cubicBezTo>
                  <a:cubicBezTo>
                    <a:pt x="142" y="114"/>
                    <a:pt x="143" y="114"/>
                    <a:pt x="144" y="114"/>
                  </a:cubicBezTo>
                  <a:cubicBezTo>
                    <a:pt x="145" y="98"/>
                    <a:pt x="146" y="82"/>
                    <a:pt x="147" y="67"/>
                  </a:cubicBezTo>
                  <a:cubicBezTo>
                    <a:pt x="147" y="60"/>
                    <a:pt x="149" y="57"/>
                    <a:pt x="156" y="58"/>
                  </a:cubicBezTo>
                  <a:cubicBezTo>
                    <a:pt x="164" y="58"/>
                    <a:pt x="171" y="58"/>
                    <a:pt x="180" y="58"/>
                  </a:cubicBezTo>
                  <a:cubicBezTo>
                    <a:pt x="181" y="77"/>
                    <a:pt x="183" y="95"/>
                    <a:pt x="184" y="113"/>
                  </a:cubicBezTo>
                  <a:cubicBezTo>
                    <a:pt x="185" y="113"/>
                    <a:pt x="186" y="114"/>
                    <a:pt x="186" y="114"/>
                  </a:cubicBezTo>
                  <a:cubicBezTo>
                    <a:pt x="199" y="76"/>
                    <a:pt x="212" y="39"/>
                    <a:pt x="224" y="0"/>
                  </a:cubicBezTo>
                  <a:cubicBezTo>
                    <a:pt x="246" y="6"/>
                    <a:pt x="265" y="17"/>
                    <a:pt x="281" y="33"/>
                  </a:cubicBezTo>
                  <a:cubicBezTo>
                    <a:pt x="306" y="58"/>
                    <a:pt x="318" y="90"/>
                    <a:pt x="322" y="125"/>
                  </a:cubicBezTo>
                  <a:cubicBezTo>
                    <a:pt x="326" y="151"/>
                    <a:pt x="326" y="178"/>
                    <a:pt x="328" y="205"/>
                  </a:cubicBezTo>
                  <a:cubicBezTo>
                    <a:pt x="328" y="214"/>
                    <a:pt x="326" y="216"/>
                    <a:pt x="317" y="216"/>
                  </a:cubicBezTo>
                  <a:cubicBezTo>
                    <a:pt x="242" y="215"/>
                    <a:pt x="168" y="215"/>
                    <a:pt x="93" y="215"/>
                  </a:cubicBezTo>
                  <a:cubicBezTo>
                    <a:pt x="66" y="215"/>
                    <a:pt x="39" y="215"/>
                    <a:pt x="12" y="216"/>
                  </a:cubicBezTo>
                  <a:cubicBezTo>
                    <a:pt x="2" y="216"/>
                    <a:pt x="1" y="214"/>
                    <a:pt x="1" y="204"/>
                  </a:cubicBezTo>
                  <a:cubicBezTo>
                    <a:pt x="0" y="169"/>
                    <a:pt x="1" y="135"/>
                    <a:pt x="10" y="101"/>
                  </a:cubicBezTo>
                  <a:cubicBezTo>
                    <a:pt x="23" y="53"/>
                    <a:pt x="50" y="18"/>
                    <a:pt x="98" y="2"/>
                  </a:cubicBezTo>
                  <a:cubicBezTo>
                    <a:pt x="100" y="1"/>
                    <a:pt x="102" y="1"/>
                    <a:pt x="104" y="0"/>
                  </a:cubicBezTo>
                  <a:close/>
                  <a:moveTo>
                    <a:pt x="276" y="90"/>
                  </a:moveTo>
                  <a:cubicBezTo>
                    <a:pt x="255" y="90"/>
                    <a:pt x="235" y="90"/>
                    <a:pt x="215" y="90"/>
                  </a:cubicBezTo>
                  <a:cubicBezTo>
                    <a:pt x="215" y="94"/>
                    <a:pt x="215" y="98"/>
                    <a:pt x="215" y="102"/>
                  </a:cubicBezTo>
                  <a:cubicBezTo>
                    <a:pt x="236" y="102"/>
                    <a:pt x="256" y="102"/>
                    <a:pt x="276" y="102"/>
                  </a:cubicBezTo>
                  <a:cubicBezTo>
                    <a:pt x="276" y="98"/>
                    <a:pt x="276" y="94"/>
                    <a:pt x="276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2">
              <a:extLst>
                <a:ext uri="{FF2B5EF4-FFF2-40B4-BE49-F238E27FC236}">
                  <a16:creationId xmlns:a16="http://schemas.microsoft.com/office/drawing/2014/main" id="{92DF7309-C94E-2549-5998-27FE4CBD58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8038" y="1771650"/>
              <a:ext cx="733425" cy="733425"/>
            </a:xfrm>
            <a:custGeom>
              <a:avLst/>
              <a:gdLst>
                <a:gd name="T0" fmla="*/ 111 w 225"/>
                <a:gd name="T1" fmla="*/ 223 h 225"/>
                <a:gd name="T2" fmla="*/ 2 w 225"/>
                <a:gd name="T3" fmla="*/ 105 h 225"/>
                <a:gd name="T4" fmla="*/ 113 w 225"/>
                <a:gd name="T5" fmla="*/ 2 h 225"/>
                <a:gd name="T6" fmla="*/ 222 w 225"/>
                <a:gd name="T7" fmla="*/ 118 h 225"/>
                <a:gd name="T8" fmla="*/ 111 w 225"/>
                <a:gd name="T9" fmla="*/ 223 h 225"/>
                <a:gd name="T10" fmla="*/ 27 w 225"/>
                <a:gd name="T11" fmla="*/ 102 h 225"/>
                <a:gd name="T12" fmla="*/ 18 w 225"/>
                <a:gd name="T13" fmla="*/ 125 h 225"/>
                <a:gd name="T14" fmla="*/ 107 w 225"/>
                <a:gd name="T15" fmla="*/ 208 h 225"/>
                <a:gd name="T16" fmla="*/ 206 w 225"/>
                <a:gd name="T17" fmla="*/ 128 h 225"/>
                <a:gd name="T18" fmla="*/ 197 w 225"/>
                <a:gd name="T19" fmla="*/ 102 h 225"/>
                <a:gd name="T20" fmla="*/ 192 w 225"/>
                <a:gd name="T21" fmla="*/ 124 h 225"/>
                <a:gd name="T22" fmla="*/ 167 w 225"/>
                <a:gd name="T23" fmla="*/ 143 h 225"/>
                <a:gd name="T24" fmla="*/ 146 w 225"/>
                <a:gd name="T25" fmla="*/ 143 h 225"/>
                <a:gd name="T26" fmla="*/ 121 w 225"/>
                <a:gd name="T27" fmla="*/ 126 h 225"/>
                <a:gd name="T28" fmla="*/ 115 w 225"/>
                <a:gd name="T29" fmla="*/ 103 h 225"/>
                <a:gd name="T30" fmla="*/ 108 w 225"/>
                <a:gd name="T31" fmla="*/ 103 h 225"/>
                <a:gd name="T32" fmla="*/ 106 w 225"/>
                <a:gd name="T33" fmla="*/ 115 h 225"/>
                <a:gd name="T34" fmla="*/ 74 w 225"/>
                <a:gd name="T35" fmla="*/ 144 h 225"/>
                <a:gd name="T36" fmla="*/ 59 w 225"/>
                <a:gd name="T37" fmla="*/ 143 h 225"/>
                <a:gd name="T38" fmla="*/ 32 w 225"/>
                <a:gd name="T39" fmla="*/ 124 h 225"/>
                <a:gd name="T40" fmla="*/ 27 w 225"/>
                <a:gd name="T41" fmla="*/ 102 h 225"/>
                <a:gd name="T42" fmla="*/ 20 w 225"/>
                <a:gd name="T43" fmla="*/ 88 h 225"/>
                <a:gd name="T44" fmla="*/ 35 w 225"/>
                <a:gd name="T45" fmla="*/ 83 h 225"/>
                <a:gd name="T46" fmla="*/ 54 w 225"/>
                <a:gd name="T47" fmla="*/ 81 h 225"/>
                <a:gd name="T48" fmla="*/ 102 w 225"/>
                <a:gd name="T49" fmla="*/ 89 h 225"/>
                <a:gd name="T50" fmla="*/ 125 w 225"/>
                <a:gd name="T51" fmla="*/ 88 h 225"/>
                <a:gd name="T52" fmla="*/ 145 w 225"/>
                <a:gd name="T53" fmla="*/ 82 h 225"/>
                <a:gd name="T54" fmla="*/ 183 w 225"/>
                <a:gd name="T55" fmla="*/ 82 h 225"/>
                <a:gd name="T56" fmla="*/ 204 w 225"/>
                <a:gd name="T57" fmla="*/ 91 h 225"/>
                <a:gd name="T58" fmla="*/ 201 w 225"/>
                <a:gd name="T59" fmla="*/ 78 h 225"/>
                <a:gd name="T60" fmla="*/ 190 w 225"/>
                <a:gd name="T61" fmla="*/ 70 h 225"/>
                <a:gd name="T62" fmla="*/ 169 w 225"/>
                <a:gd name="T63" fmla="*/ 71 h 225"/>
                <a:gd name="T64" fmla="*/ 157 w 225"/>
                <a:gd name="T65" fmla="*/ 63 h 225"/>
                <a:gd name="T66" fmla="*/ 146 w 225"/>
                <a:gd name="T67" fmla="*/ 42 h 225"/>
                <a:gd name="T68" fmla="*/ 132 w 225"/>
                <a:gd name="T69" fmla="*/ 70 h 225"/>
                <a:gd name="T70" fmla="*/ 130 w 225"/>
                <a:gd name="T71" fmla="*/ 71 h 225"/>
                <a:gd name="T72" fmla="*/ 42 w 225"/>
                <a:gd name="T73" fmla="*/ 71 h 225"/>
                <a:gd name="T74" fmla="*/ 20 w 225"/>
                <a:gd name="T75" fmla="*/ 89 h 225"/>
                <a:gd name="T76" fmla="*/ 20 w 225"/>
                <a:gd name="T77" fmla="*/ 88 h 225"/>
                <a:gd name="T78" fmla="*/ 157 w 225"/>
                <a:gd name="T79" fmla="*/ 136 h 225"/>
                <a:gd name="T80" fmla="*/ 186 w 225"/>
                <a:gd name="T81" fmla="*/ 107 h 225"/>
                <a:gd name="T82" fmla="*/ 178 w 225"/>
                <a:gd name="T83" fmla="*/ 95 h 225"/>
                <a:gd name="T84" fmla="*/ 134 w 225"/>
                <a:gd name="T85" fmla="*/ 94 h 225"/>
                <a:gd name="T86" fmla="*/ 125 w 225"/>
                <a:gd name="T87" fmla="*/ 110 h 225"/>
                <a:gd name="T88" fmla="*/ 157 w 225"/>
                <a:gd name="T89" fmla="*/ 136 h 225"/>
                <a:gd name="T90" fmla="*/ 69 w 225"/>
                <a:gd name="T91" fmla="*/ 92 h 225"/>
                <a:gd name="T92" fmla="*/ 69 w 225"/>
                <a:gd name="T93" fmla="*/ 91 h 225"/>
                <a:gd name="T94" fmla="*/ 50 w 225"/>
                <a:gd name="T95" fmla="*/ 94 h 225"/>
                <a:gd name="T96" fmla="*/ 40 w 225"/>
                <a:gd name="T97" fmla="*/ 101 h 225"/>
                <a:gd name="T98" fmla="*/ 59 w 225"/>
                <a:gd name="T99" fmla="*/ 136 h 225"/>
                <a:gd name="T100" fmla="*/ 80 w 225"/>
                <a:gd name="T101" fmla="*/ 135 h 225"/>
                <a:gd name="T102" fmla="*/ 99 w 225"/>
                <a:gd name="T103" fmla="*/ 106 h 225"/>
                <a:gd name="T104" fmla="*/ 80 w 225"/>
                <a:gd name="T105" fmla="*/ 92 h 225"/>
                <a:gd name="T106" fmla="*/ 69 w 225"/>
                <a:gd name="T107" fmla="*/ 9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5" h="225">
                  <a:moveTo>
                    <a:pt x="111" y="223"/>
                  </a:moveTo>
                  <a:cubicBezTo>
                    <a:pt x="46" y="221"/>
                    <a:pt x="0" y="171"/>
                    <a:pt x="2" y="105"/>
                  </a:cubicBezTo>
                  <a:cubicBezTo>
                    <a:pt x="4" y="49"/>
                    <a:pt x="56" y="0"/>
                    <a:pt x="113" y="2"/>
                  </a:cubicBezTo>
                  <a:cubicBezTo>
                    <a:pt x="177" y="4"/>
                    <a:pt x="225" y="54"/>
                    <a:pt x="222" y="118"/>
                  </a:cubicBezTo>
                  <a:cubicBezTo>
                    <a:pt x="220" y="176"/>
                    <a:pt x="169" y="225"/>
                    <a:pt x="111" y="223"/>
                  </a:cubicBezTo>
                  <a:close/>
                  <a:moveTo>
                    <a:pt x="27" y="102"/>
                  </a:moveTo>
                  <a:cubicBezTo>
                    <a:pt x="16" y="112"/>
                    <a:pt x="16" y="112"/>
                    <a:pt x="18" y="125"/>
                  </a:cubicBezTo>
                  <a:cubicBezTo>
                    <a:pt x="23" y="170"/>
                    <a:pt x="63" y="206"/>
                    <a:pt x="107" y="208"/>
                  </a:cubicBezTo>
                  <a:cubicBezTo>
                    <a:pt x="157" y="209"/>
                    <a:pt x="198" y="176"/>
                    <a:pt x="206" y="128"/>
                  </a:cubicBezTo>
                  <a:cubicBezTo>
                    <a:pt x="208" y="117"/>
                    <a:pt x="207" y="108"/>
                    <a:pt x="197" y="102"/>
                  </a:cubicBezTo>
                  <a:cubicBezTo>
                    <a:pt x="195" y="110"/>
                    <a:pt x="194" y="117"/>
                    <a:pt x="192" y="124"/>
                  </a:cubicBezTo>
                  <a:cubicBezTo>
                    <a:pt x="187" y="137"/>
                    <a:pt x="179" y="143"/>
                    <a:pt x="167" y="143"/>
                  </a:cubicBezTo>
                  <a:cubicBezTo>
                    <a:pt x="160" y="144"/>
                    <a:pt x="153" y="144"/>
                    <a:pt x="146" y="143"/>
                  </a:cubicBezTo>
                  <a:cubicBezTo>
                    <a:pt x="134" y="143"/>
                    <a:pt x="125" y="137"/>
                    <a:pt x="121" y="126"/>
                  </a:cubicBezTo>
                  <a:cubicBezTo>
                    <a:pt x="118" y="119"/>
                    <a:pt x="117" y="111"/>
                    <a:pt x="115" y="103"/>
                  </a:cubicBezTo>
                  <a:cubicBezTo>
                    <a:pt x="113" y="103"/>
                    <a:pt x="110" y="103"/>
                    <a:pt x="108" y="103"/>
                  </a:cubicBezTo>
                  <a:cubicBezTo>
                    <a:pt x="107" y="108"/>
                    <a:pt x="107" y="111"/>
                    <a:pt x="106" y="115"/>
                  </a:cubicBezTo>
                  <a:cubicBezTo>
                    <a:pt x="104" y="134"/>
                    <a:pt x="93" y="144"/>
                    <a:pt x="74" y="144"/>
                  </a:cubicBezTo>
                  <a:cubicBezTo>
                    <a:pt x="69" y="144"/>
                    <a:pt x="64" y="143"/>
                    <a:pt x="59" y="143"/>
                  </a:cubicBezTo>
                  <a:cubicBezTo>
                    <a:pt x="45" y="143"/>
                    <a:pt x="37" y="138"/>
                    <a:pt x="32" y="124"/>
                  </a:cubicBezTo>
                  <a:cubicBezTo>
                    <a:pt x="30" y="117"/>
                    <a:pt x="29" y="109"/>
                    <a:pt x="27" y="102"/>
                  </a:cubicBezTo>
                  <a:close/>
                  <a:moveTo>
                    <a:pt x="20" y="88"/>
                  </a:moveTo>
                  <a:cubicBezTo>
                    <a:pt x="25" y="86"/>
                    <a:pt x="30" y="84"/>
                    <a:pt x="35" y="83"/>
                  </a:cubicBezTo>
                  <a:cubicBezTo>
                    <a:pt x="41" y="82"/>
                    <a:pt x="48" y="81"/>
                    <a:pt x="54" y="81"/>
                  </a:cubicBezTo>
                  <a:cubicBezTo>
                    <a:pt x="71" y="81"/>
                    <a:pt x="87" y="80"/>
                    <a:pt x="102" y="89"/>
                  </a:cubicBezTo>
                  <a:cubicBezTo>
                    <a:pt x="110" y="94"/>
                    <a:pt x="117" y="91"/>
                    <a:pt x="125" y="88"/>
                  </a:cubicBezTo>
                  <a:cubicBezTo>
                    <a:pt x="131" y="85"/>
                    <a:pt x="138" y="82"/>
                    <a:pt x="145" y="82"/>
                  </a:cubicBezTo>
                  <a:cubicBezTo>
                    <a:pt x="157" y="81"/>
                    <a:pt x="170" y="81"/>
                    <a:pt x="183" y="82"/>
                  </a:cubicBezTo>
                  <a:cubicBezTo>
                    <a:pt x="190" y="83"/>
                    <a:pt x="199" y="81"/>
                    <a:pt x="204" y="91"/>
                  </a:cubicBezTo>
                  <a:cubicBezTo>
                    <a:pt x="203" y="86"/>
                    <a:pt x="202" y="82"/>
                    <a:pt x="201" y="78"/>
                  </a:cubicBezTo>
                  <a:cubicBezTo>
                    <a:pt x="200" y="72"/>
                    <a:pt x="196" y="70"/>
                    <a:pt x="190" y="70"/>
                  </a:cubicBezTo>
                  <a:cubicBezTo>
                    <a:pt x="183" y="71"/>
                    <a:pt x="176" y="70"/>
                    <a:pt x="169" y="71"/>
                  </a:cubicBezTo>
                  <a:cubicBezTo>
                    <a:pt x="163" y="71"/>
                    <a:pt x="159" y="70"/>
                    <a:pt x="157" y="63"/>
                  </a:cubicBezTo>
                  <a:cubicBezTo>
                    <a:pt x="154" y="56"/>
                    <a:pt x="150" y="50"/>
                    <a:pt x="146" y="42"/>
                  </a:cubicBezTo>
                  <a:cubicBezTo>
                    <a:pt x="141" y="52"/>
                    <a:pt x="137" y="61"/>
                    <a:pt x="132" y="70"/>
                  </a:cubicBezTo>
                  <a:cubicBezTo>
                    <a:pt x="131" y="70"/>
                    <a:pt x="131" y="71"/>
                    <a:pt x="130" y="71"/>
                  </a:cubicBezTo>
                  <a:cubicBezTo>
                    <a:pt x="101" y="71"/>
                    <a:pt x="72" y="71"/>
                    <a:pt x="42" y="71"/>
                  </a:cubicBezTo>
                  <a:cubicBezTo>
                    <a:pt x="24" y="71"/>
                    <a:pt x="24" y="71"/>
                    <a:pt x="20" y="89"/>
                  </a:cubicBezTo>
                  <a:cubicBezTo>
                    <a:pt x="20" y="89"/>
                    <a:pt x="20" y="89"/>
                    <a:pt x="20" y="88"/>
                  </a:cubicBezTo>
                  <a:close/>
                  <a:moveTo>
                    <a:pt x="157" y="136"/>
                  </a:moveTo>
                  <a:cubicBezTo>
                    <a:pt x="176" y="138"/>
                    <a:pt x="184" y="128"/>
                    <a:pt x="186" y="107"/>
                  </a:cubicBezTo>
                  <a:cubicBezTo>
                    <a:pt x="186" y="101"/>
                    <a:pt x="183" y="97"/>
                    <a:pt x="178" y="95"/>
                  </a:cubicBezTo>
                  <a:cubicBezTo>
                    <a:pt x="163" y="90"/>
                    <a:pt x="148" y="89"/>
                    <a:pt x="134" y="94"/>
                  </a:cubicBezTo>
                  <a:cubicBezTo>
                    <a:pt x="126" y="97"/>
                    <a:pt x="124" y="103"/>
                    <a:pt x="125" y="110"/>
                  </a:cubicBezTo>
                  <a:cubicBezTo>
                    <a:pt x="129" y="131"/>
                    <a:pt x="135" y="136"/>
                    <a:pt x="157" y="136"/>
                  </a:cubicBezTo>
                  <a:close/>
                  <a:moveTo>
                    <a:pt x="69" y="92"/>
                  </a:moveTo>
                  <a:cubicBezTo>
                    <a:pt x="69" y="91"/>
                    <a:pt x="69" y="91"/>
                    <a:pt x="69" y="91"/>
                  </a:cubicBezTo>
                  <a:cubicBezTo>
                    <a:pt x="63" y="91"/>
                    <a:pt x="56" y="92"/>
                    <a:pt x="50" y="94"/>
                  </a:cubicBezTo>
                  <a:cubicBezTo>
                    <a:pt x="46" y="95"/>
                    <a:pt x="41" y="98"/>
                    <a:pt x="40" y="101"/>
                  </a:cubicBezTo>
                  <a:cubicBezTo>
                    <a:pt x="33" y="114"/>
                    <a:pt x="45" y="135"/>
                    <a:pt x="59" y="136"/>
                  </a:cubicBezTo>
                  <a:cubicBezTo>
                    <a:pt x="66" y="136"/>
                    <a:pt x="73" y="136"/>
                    <a:pt x="80" y="135"/>
                  </a:cubicBezTo>
                  <a:cubicBezTo>
                    <a:pt x="92" y="133"/>
                    <a:pt x="99" y="121"/>
                    <a:pt x="99" y="106"/>
                  </a:cubicBezTo>
                  <a:cubicBezTo>
                    <a:pt x="98" y="98"/>
                    <a:pt x="92" y="93"/>
                    <a:pt x="80" y="92"/>
                  </a:cubicBezTo>
                  <a:cubicBezTo>
                    <a:pt x="76" y="91"/>
                    <a:pt x="73" y="92"/>
                    <a:pt x="69" y="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53">
              <a:extLst>
                <a:ext uri="{FF2B5EF4-FFF2-40B4-BE49-F238E27FC236}">
                  <a16:creationId xmlns:a16="http://schemas.microsoft.com/office/drawing/2014/main" id="{F8554F87-C4C1-4746-B4F1-14D054E41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550" y="2546350"/>
              <a:ext cx="149225" cy="130175"/>
            </a:xfrm>
            <a:custGeom>
              <a:avLst/>
              <a:gdLst>
                <a:gd name="T0" fmla="*/ 23 w 46"/>
                <a:gd name="T1" fmla="*/ 39 h 40"/>
                <a:gd name="T2" fmla="*/ 4 w 46"/>
                <a:gd name="T3" fmla="*/ 24 h 40"/>
                <a:gd name="T4" fmla="*/ 1 w 46"/>
                <a:gd name="T5" fmla="*/ 7 h 40"/>
                <a:gd name="T6" fmla="*/ 7 w 46"/>
                <a:gd name="T7" fmla="*/ 0 h 40"/>
                <a:gd name="T8" fmla="*/ 39 w 46"/>
                <a:gd name="T9" fmla="*/ 0 h 40"/>
                <a:gd name="T10" fmla="*/ 45 w 46"/>
                <a:gd name="T11" fmla="*/ 8 h 40"/>
                <a:gd name="T12" fmla="*/ 40 w 46"/>
                <a:gd name="T13" fmla="*/ 31 h 40"/>
                <a:gd name="T14" fmla="*/ 32 w 46"/>
                <a:gd name="T15" fmla="*/ 39 h 40"/>
                <a:gd name="T16" fmla="*/ 23 w 46"/>
                <a:gd name="T17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0">
                  <a:moveTo>
                    <a:pt x="23" y="39"/>
                  </a:moveTo>
                  <a:cubicBezTo>
                    <a:pt x="7" y="39"/>
                    <a:pt x="7" y="39"/>
                    <a:pt x="4" y="24"/>
                  </a:cubicBezTo>
                  <a:cubicBezTo>
                    <a:pt x="3" y="18"/>
                    <a:pt x="2" y="13"/>
                    <a:pt x="1" y="7"/>
                  </a:cubicBezTo>
                  <a:cubicBezTo>
                    <a:pt x="0" y="2"/>
                    <a:pt x="1" y="0"/>
                    <a:pt x="7" y="0"/>
                  </a:cubicBezTo>
                  <a:cubicBezTo>
                    <a:pt x="17" y="0"/>
                    <a:pt x="28" y="0"/>
                    <a:pt x="39" y="0"/>
                  </a:cubicBezTo>
                  <a:cubicBezTo>
                    <a:pt x="45" y="0"/>
                    <a:pt x="46" y="3"/>
                    <a:pt x="45" y="8"/>
                  </a:cubicBezTo>
                  <a:cubicBezTo>
                    <a:pt x="43" y="16"/>
                    <a:pt x="41" y="23"/>
                    <a:pt x="40" y="31"/>
                  </a:cubicBezTo>
                  <a:cubicBezTo>
                    <a:pt x="40" y="37"/>
                    <a:pt x="37" y="40"/>
                    <a:pt x="32" y="39"/>
                  </a:cubicBezTo>
                  <a:cubicBezTo>
                    <a:pt x="29" y="38"/>
                    <a:pt x="26" y="39"/>
                    <a:pt x="23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9">
              <a:extLst>
                <a:ext uri="{FF2B5EF4-FFF2-40B4-BE49-F238E27FC236}">
                  <a16:creationId xmlns:a16="http://schemas.microsoft.com/office/drawing/2014/main" id="{2826EE17-5B55-6A98-5ABA-F9C9548AB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2270125"/>
              <a:ext cx="212725" cy="107950"/>
            </a:xfrm>
            <a:custGeom>
              <a:avLst/>
              <a:gdLst>
                <a:gd name="T0" fmla="*/ 63 w 65"/>
                <a:gd name="T1" fmla="*/ 0 h 33"/>
                <a:gd name="T2" fmla="*/ 35 w 65"/>
                <a:gd name="T3" fmla="*/ 32 h 33"/>
                <a:gd name="T4" fmla="*/ 0 w 65"/>
                <a:gd name="T5" fmla="*/ 0 h 33"/>
                <a:gd name="T6" fmla="*/ 63 w 65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33">
                  <a:moveTo>
                    <a:pt x="63" y="0"/>
                  </a:moveTo>
                  <a:cubicBezTo>
                    <a:pt x="65" y="17"/>
                    <a:pt x="51" y="31"/>
                    <a:pt x="35" y="32"/>
                  </a:cubicBezTo>
                  <a:cubicBezTo>
                    <a:pt x="15" y="33"/>
                    <a:pt x="1" y="20"/>
                    <a:pt x="0" y="0"/>
                  </a:cubicBezTo>
                  <a:cubicBezTo>
                    <a:pt x="21" y="0"/>
                    <a:pt x="42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60">
              <a:extLst>
                <a:ext uri="{FF2B5EF4-FFF2-40B4-BE49-F238E27FC236}">
                  <a16:creationId xmlns:a16="http://schemas.microsoft.com/office/drawing/2014/main" id="{DFAE4300-CE61-39B8-9B50-D8428F5EF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0" y="2087563"/>
              <a:ext cx="88900" cy="87313"/>
            </a:xfrm>
            <a:custGeom>
              <a:avLst/>
              <a:gdLst>
                <a:gd name="T0" fmla="*/ 14 w 27"/>
                <a:gd name="T1" fmla="*/ 27 h 27"/>
                <a:gd name="T2" fmla="*/ 1 w 27"/>
                <a:gd name="T3" fmla="*/ 13 h 27"/>
                <a:gd name="T4" fmla="*/ 14 w 27"/>
                <a:gd name="T5" fmla="*/ 1 h 27"/>
                <a:gd name="T6" fmla="*/ 27 w 27"/>
                <a:gd name="T7" fmla="*/ 14 h 27"/>
                <a:gd name="T8" fmla="*/ 14 w 27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14" y="27"/>
                  </a:moveTo>
                  <a:cubicBezTo>
                    <a:pt x="7" y="27"/>
                    <a:pt x="0" y="19"/>
                    <a:pt x="1" y="13"/>
                  </a:cubicBezTo>
                  <a:cubicBezTo>
                    <a:pt x="1" y="6"/>
                    <a:pt x="7" y="0"/>
                    <a:pt x="14" y="1"/>
                  </a:cubicBezTo>
                  <a:cubicBezTo>
                    <a:pt x="21" y="1"/>
                    <a:pt x="27" y="6"/>
                    <a:pt x="27" y="14"/>
                  </a:cubicBezTo>
                  <a:cubicBezTo>
                    <a:pt x="26" y="21"/>
                    <a:pt x="21" y="27"/>
                    <a:pt x="1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61">
              <a:extLst>
                <a:ext uri="{FF2B5EF4-FFF2-40B4-BE49-F238E27FC236}">
                  <a16:creationId xmlns:a16="http://schemas.microsoft.com/office/drawing/2014/main" id="{15991154-919E-2463-2A3F-A6DEA7EC8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7113" y="2090738"/>
              <a:ext cx="87313" cy="84138"/>
            </a:xfrm>
            <a:custGeom>
              <a:avLst/>
              <a:gdLst>
                <a:gd name="T0" fmla="*/ 14 w 27"/>
                <a:gd name="T1" fmla="*/ 0 h 26"/>
                <a:gd name="T2" fmla="*/ 27 w 27"/>
                <a:gd name="T3" fmla="*/ 13 h 26"/>
                <a:gd name="T4" fmla="*/ 13 w 27"/>
                <a:gd name="T5" fmla="*/ 26 h 26"/>
                <a:gd name="T6" fmla="*/ 0 w 27"/>
                <a:gd name="T7" fmla="*/ 12 h 26"/>
                <a:gd name="T8" fmla="*/ 14 w 2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6">
                  <a:moveTo>
                    <a:pt x="14" y="0"/>
                  </a:moveTo>
                  <a:cubicBezTo>
                    <a:pt x="21" y="0"/>
                    <a:pt x="27" y="5"/>
                    <a:pt x="27" y="13"/>
                  </a:cubicBezTo>
                  <a:cubicBezTo>
                    <a:pt x="27" y="20"/>
                    <a:pt x="21" y="26"/>
                    <a:pt x="13" y="26"/>
                  </a:cubicBezTo>
                  <a:cubicBezTo>
                    <a:pt x="6" y="26"/>
                    <a:pt x="0" y="20"/>
                    <a:pt x="0" y="12"/>
                  </a:cubicBezTo>
                  <a:cubicBezTo>
                    <a:pt x="0" y="5"/>
                    <a:pt x="6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92787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80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Poppins Black" panose="00000A00000000000000" pitchFamily="2" charset="0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Poppins Black" panose="00000A00000000000000" pitchFamily="2" charset="0"/>
                <a:sym typeface="Rubik"/>
              </a:rPr>
              <a:t>ELABORADO POR : </a:t>
            </a:r>
            <a:r>
              <a:rPr lang="es-PE" sz="1600" dirty="0" smtClean="0">
                <a:latin typeface="Source Sans Pro" panose="020B0503030403020204" pitchFamily="34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plantillaspowerpoint.org</a:t>
            </a:r>
            <a:endParaRPr lang="es-PE" sz="1600" dirty="0">
              <a:latin typeface="Source Sans Pro" panose="020B0503030403020204" pitchFamily="34" charset="0"/>
              <a:ea typeface="Open Sans" panose="020B0606030504020204" pitchFamily="34" charset="0"/>
              <a:cs typeface="Poppins" panose="00000500000000000000" pitchFamily="2" charset="0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Gochi Hand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rgbClr val="0091EA"/>
                  </a:solidFill>
                  <a:latin typeface="Roboto Slab" panose="020B0604020202020204" charset="0"/>
                  <a:ea typeface="Roboto Slab" panose="020B0604020202020204" charset="0"/>
                  <a:cs typeface="Poppins Black" panose="00000A00000000000000" pitchFamily="2" charset="0"/>
                  <a:sym typeface="Rubik"/>
                </a:rPr>
                <a:t>IMAGES</a:t>
              </a:r>
              <a:r>
                <a:rPr lang="en" sz="1600" b="1" dirty="0">
                  <a:solidFill>
                    <a:srgbClr val="0091EA"/>
                  </a:solidFill>
                  <a:latin typeface="Roboto Slab" panose="020B0604020202020204" charset="0"/>
                  <a:ea typeface="Roboto Slab" panose="020B0604020202020204" charset="0"/>
                  <a:cs typeface="Poppins Black" panose="00000A00000000000000" pitchFamily="2" charset="0"/>
                  <a:sym typeface="Rubik"/>
                </a:rPr>
                <a:t> :</a:t>
              </a:r>
              <a:endParaRPr sz="16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Poppins Black" panose="00000A00000000000000" pitchFamily="2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600" dirty="0">
                  <a:latin typeface="Source Sans Pro" panose="020B0503030403020204" pitchFamily="34" charset="0"/>
                  <a:ea typeface="Montserrat"/>
                  <a:cs typeface="Poppins" panose="00000500000000000000" pitchFamily="2" charset="0"/>
                  <a:sym typeface="Montserrat"/>
                </a:rPr>
                <a:t>unsplash.com</a:t>
              </a:r>
            </a:p>
            <a:p>
              <a:endParaRPr lang="es-PE" sz="1600" dirty="0">
                <a:solidFill>
                  <a:srgbClr val="68BDD8"/>
                </a:solidFill>
                <a:latin typeface="Source Sans Pro" panose="020B0503030403020204" pitchFamily="34" charset="0"/>
                <a:ea typeface="Montserrat"/>
                <a:cs typeface="Poppins" panose="00000500000000000000" pitchFamily="2" charset="0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203171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b="1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Poppins Black" panose="00000A00000000000000" pitchFamily="2" charset="0"/>
                <a:sym typeface="Rubik"/>
              </a:rPr>
              <a:t>FONTS :</a:t>
            </a:r>
            <a:endParaRPr sz="1600" b="1" dirty="0">
              <a:solidFill>
                <a:srgbClr val="0091EA"/>
              </a:solidFill>
              <a:latin typeface="Roboto Slab" panose="020B0604020202020204" charset="0"/>
              <a:ea typeface="Roboto Slab" panose="020B0604020202020204" charset="0"/>
              <a:cs typeface="Poppins Black" panose="00000A00000000000000" pitchFamily="2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11796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800" dirty="0">
                <a:latin typeface="Source Sans Pro" panose="020B0503030403020204" pitchFamily="34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Roboto Slab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600" dirty="0">
                <a:latin typeface="Source Sans Pro" panose="020B0503030403020204" pitchFamily="34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Source Sans Pro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A85D87FE-12A6-44FE-B604-67E3E830DF8A}"/>
              </a:ext>
            </a:extLst>
          </p:cNvPr>
          <p:cNvSpPr/>
          <p:nvPr/>
        </p:nvSpPr>
        <p:spPr>
          <a:xfrm>
            <a:off x="643177" y="4964756"/>
            <a:ext cx="7271023" cy="52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44232F7-D65B-4FC0-B664-DED4DF1779E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216400" y="922338"/>
            <a:ext cx="3895725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04" name="Grupo 103">
            <a:extLst>
              <a:ext uri="{FF2B5EF4-FFF2-40B4-BE49-F238E27FC236}">
                <a16:creationId xmlns:a16="http://schemas.microsoft.com/office/drawing/2014/main" id="{645FCC5E-97AA-4CE5-A4C6-37E1034B1E27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105" name="Rectangle 11">
              <a:extLst>
                <a:ext uri="{FF2B5EF4-FFF2-40B4-BE49-F238E27FC236}">
                  <a16:creationId xmlns:a16="http://schemas.microsoft.com/office/drawing/2014/main" id="{0ED4CDF3-D722-4133-8DC6-79F6FBB6A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6" name="Freeform 12">
              <a:extLst>
                <a:ext uri="{FF2B5EF4-FFF2-40B4-BE49-F238E27FC236}">
                  <a16:creationId xmlns:a16="http://schemas.microsoft.com/office/drawing/2014/main" id="{E5C8175E-06BD-494D-BDC1-2DE74878D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3">
              <a:extLst>
                <a:ext uri="{FF2B5EF4-FFF2-40B4-BE49-F238E27FC236}">
                  <a16:creationId xmlns:a16="http://schemas.microsoft.com/office/drawing/2014/main" id="{42855521-849E-4145-846B-1FA782A69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8" name="Grupo 107">
            <a:extLst>
              <a:ext uri="{FF2B5EF4-FFF2-40B4-BE49-F238E27FC236}">
                <a16:creationId xmlns:a16="http://schemas.microsoft.com/office/drawing/2014/main" id="{BA4EE911-9CA4-490B-BBEE-F7A616BE095B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109" name="Rectangle 11">
              <a:extLst>
                <a:ext uri="{FF2B5EF4-FFF2-40B4-BE49-F238E27FC236}">
                  <a16:creationId xmlns:a16="http://schemas.microsoft.com/office/drawing/2014/main" id="{460C4664-0B3B-4932-B4A6-F29DD71FF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0" name="Freeform 12">
              <a:extLst>
                <a:ext uri="{FF2B5EF4-FFF2-40B4-BE49-F238E27FC236}">
                  <a16:creationId xmlns:a16="http://schemas.microsoft.com/office/drawing/2014/main" id="{A9A1594C-FE53-4616-BC63-47E8AFCD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3">
              <a:extLst>
                <a:ext uri="{FF2B5EF4-FFF2-40B4-BE49-F238E27FC236}">
                  <a16:creationId xmlns:a16="http://schemas.microsoft.com/office/drawing/2014/main" id="{29A38734-8A96-41C1-AC13-0202C5C3F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2" name="Grupo 111">
            <a:extLst>
              <a:ext uri="{FF2B5EF4-FFF2-40B4-BE49-F238E27FC236}">
                <a16:creationId xmlns:a16="http://schemas.microsoft.com/office/drawing/2014/main" id="{8DF2F44F-93AA-416A-8881-5C3933FD5314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113" name="Rectangle 11">
              <a:extLst>
                <a:ext uri="{FF2B5EF4-FFF2-40B4-BE49-F238E27FC236}">
                  <a16:creationId xmlns:a16="http://schemas.microsoft.com/office/drawing/2014/main" id="{38E173B2-07B3-4956-85E4-D02F66472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30480CC0-9E0E-43C3-885F-A155F8FF2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12A7650A-6030-4B7D-A08B-AD3EC787D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8" name="Grupo 127">
            <a:extLst>
              <a:ext uri="{FF2B5EF4-FFF2-40B4-BE49-F238E27FC236}">
                <a16:creationId xmlns:a16="http://schemas.microsoft.com/office/drawing/2014/main" id="{858B120B-3B4C-41C5-A9AC-EC5614878244}"/>
              </a:ext>
            </a:extLst>
          </p:cNvPr>
          <p:cNvGrpSpPr/>
          <p:nvPr/>
        </p:nvGrpSpPr>
        <p:grpSpPr>
          <a:xfrm>
            <a:off x="4333876" y="2052638"/>
            <a:ext cx="2684462" cy="2641600"/>
            <a:chOff x="4333876" y="2052638"/>
            <a:chExt cx="2684462" cy="2641600"/>
          </a:xfrm>
        </p:grpSpPr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C4D5E13E-09CB-4DDE-ACFD-77D910FD5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76" y="3106738"/>
              <a:ext cx="2322513" cy="1587500"/>
            </a:xfrm>
            <a:custGeom>
              <a:avLst/>
              <a:gdLst>
                <a:gd name="T0" fmla="*/ 8 w 205"/>
                <a:gd name="T1" fmla="*/ 124 h 140"/>
                <a:gd name="T2" fmla="*/ 71 w 205"/>
                <a:gd name="T3" fmla="*/ 124 h 140"/>
                <a:gd name="T4" fmla="*/ 81 w 205"/>
                <a:gd name="T5" fmla="*/ 125 h 140"/>
                <a:gd name="T6" fmla="*/ 87 w 205"/>
                <a:gd name="T7" fmla="*/ 128 h 140"/>
                <a:gd name="T8" fmla="*/ 81 w 205"/>
                <a:gd name="T9" fmla="*/ 133 h 140"/>
                <a:gd name="T10" fmla="*/ 6 w 205"/>
                <a:gd name="T11" fmla="*/ 133 h 140"/>
                <a:gd name="T12" fmla="*/ 0 w 205"/>
                <a:gd name="T13" fmla="*/ 126 h 140"/>
                <a:gd name="T14" fmla="*/ 13 w 205"/>
                <a:gd name="T15" fmla="*/ 43 h 140"/>
                <a:gd name="T16" fmla="*/ 61 w 205"/>
                <a:gd name="T17" fmla="*/ 1 h 140"/>
                <a:gd name="T18" fmla="*/ 110 w 205"/>
                <a:gd name="T19" fmla="*/ 35 h 140"/>
                <a:gd name="T20" fmla="*/ 130 w 205"/>
                <a:gd name="T21" fmla="*/ 81 h 140"/>
                <a:gd name="T22" fmla="*/ 143 w 205"/>
                <a:gd name="T23" fmla="*/ 91 h 140"/>
                <a:gd name="T24" fmla="*/ 185 w 205"/>
                <a:gd name="T25" fmla="*/ 96 h 140"/>
                <a:gd name="T26" fmla="*/ 205 w 205"/>
                <a:gd name="T27" fmla="*/ 118 h 140"/>
                <a:gd name="T28" fmla="*/ 185 w 205"/>
                <a:gd name="T29" fmla="*/ 139 h 140"/>
                <a:gd name="T30" fmla="*/ 110 w 205"/>
                <a:gd name="T31" fmla="*/ 139 h 140"/>
                <a:gd name="T32" fmla="*/ 89 w 205"/>
                <a:gd name="T33" fmla="*/ 124 h 140"/>
                <a:gd name="T34" fmla="*/ 65 w 205"/>
                <a:gd name="T35" fmla="*/ 74 h 140"/>
                <a:gd name="T36" fmla="*/ 66 w 205"/>
                <a:gd name="T37" fmla="*/ 67 h 140"/>
                <a:gd name="T38" fmla="*/ 73 w 205"/>
                <a:gd name="T39" fmla="*/ 71 h 140"/>
                <a:gd name="T40" fmla="*/ 94 w 205"/>
                <a:gd name="T41" fmla="*/ 115 h 140"/>
                <a:gd name="T42" fmla="*/ 119 w 205"/>
                <a:gd name="T43" fmla="*/ 131 h 140"/>
                <a:gd name="T44" fmla="*/ 181 w 205"/>
                <a:gd name="T45" fmla="*/ 131 h 140"/>
                <a:gd name="T46" fmla="*/ 196 w 205"/>
                <a:gd name="T47" fmla="*/ 122 h 140"/>
                <a:gd name="T48" fmla="*/ 185 w 205"/>
                <a:gd name="T49" fmla="*/ 105 h 140"/>
                <a:gd name="T50" fmla="*/ 141 w 205"/>
                <a:gd name="T51" fmla="*/ 100 h 140"/>
                <a:gd name="T52" fmla="*/ 123 w 205"/>
                <a:gd name="T53" fmla="*/ 87 h 140"/>
                <a:gd name="T54" fmla="*/ 103 w 205"/>
                <a:gd name="T55" fmla="*/ 39 h 140"/>
                <a:gd name="T56" fmla="*/ 46 w 205"/>
                <a:gd name="T57" fmla="*/ 14 h 140"/>
                <a:gd name="T58" fmla="*/ 22 w 205"/>
                <a:gd name="T59" fmla="*/ 41 h 140"/>
                <a:gd name="T60" fmla="*/ 8 w 205"/>
                <a:gd name="T61" fmla="*/ 12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5" h="140">
                  <a:moveTo>
                    <a:pt x="8" y="124"/>
                  </a:moveTo>
                  <a:cubicBezTo>
                    <a:pt x="31" y="124"/>
                    <a:pt x="51" y="124"/>
                    <a:pt x="71" y="124"/>
                  </a:cubicBezTo>
                  <a:cubicBezTo>
                    <a:pt x="74" y="124"/>
                    <a:pt x="77" y="124"/>
                    <a:pt x="81" y="125"/>
                  </a:cubicBezTo>
                  <a:cubicBezTo>
                    <a:pt x="83" y="125"/>
                    <a:pt x="85" y="127"/>
                    <a:pt x="87" y="128"/>
                  </a:cubicBezTo>
                  <a:cubicBezTo>
                    <a:pt x="85" y="130"/>
                    <a:pt x="83" y="133"/>
                    <a:pt x="81" y="133"/>
                  </a:cubicBezTo>
                  <a:cubicBezTo>
                    <a:pt x="56" y="134"/>
                    <a:pt x="31" y="134"/>
                    <a:pt x="6" y="133"/>
                  </a:cubicBezTo>
                  <a:cubicBezTo>
                    <a:pt x="4" y="133"/>
                    <a:pt x="0" y="128"/>
                    <a:pt x="0" y="126"/>
                  </a:cubicBezTo>
                  <a:cubicBezTo>
                    <a:pt x="4" y="98"/>
                    <a:pt x="7" y="70"/>
                    <a:pt x="13" y="43"/>
                  </a:cubicBezTo>
                  <a:cubicBezTo>
                    <a:pt x="17" y="19"/>
                    <a:pt x="38" y="3"/>
                    <a:pt x="61" y="1"/>
                  </a:cubicBezTo>
                  <a:cubicBezTo>
                    <a:pt x="82" y="0"/>
                    <a:pt x="101" y="13"/>
                    <a:pt x="110" y="35"/>
                  </a:cubicBezTo>
                  <a:cubicBezTo>
                    <a:pt x="117" y="50"/>
                    <a:pt x="124" y="66"/>
                    <a:pt x="130" y="81"/>
                  </a:cubicBezTo>
                  <a:cubicBezTo>
                    <a:pt x="133" y="87"/>
                    <a:pt x="135" y="91"/>
                    <a:pt x="143" y="91"/>
                  </a:cubicBezTo>
                  <a:cubicBezTo>
                    <a:pt x="157" y="92"/>
                    <a:pt x="171" y="94"/>
                    <a:pt x="185" y="96"/>
                  </a:cubicBezTo>
                  <a:cubicBezTo>
                    <a:pt x="198" y="98"/>
                    <a:pt x="205" y="106"/>
                    <a:pt x="205" y="118"/>
                  </a:cubicBezTo>
                  <a:cubicBezTo>
                    <a:pt x="205" y="130"/>
                    <a:pt x="197" y="139"/>
                    <a:pt x="185" y="139"/>
                  </a:cubicBezTo>
                  <a:cubicBezTo>
                    <a:pt x="160" y="140"/>
                    <a:pt x="135" y="140"/>
                    <a:pt x="110" y="139"/>
                  </a:cubicBezTo>
                  <a:cubicBezTo>
                    <a:pt x="101" y="139"/>
                    <a:pt x="94" y="133"/>
                    <a:pt x="89" y="124"/>
                  </a:cubicBezTo>
                  <a:cubicBezTo>
                    <a:pt x="81" y="108"/>
                    <a:pt x="73" y="91"/>
                    <a:pt x="65" y="74"/>
                  </a:cubicBezTo>
                  <a:cubicBezTo>
                    <a:pt x="64" y="72"/>
                    <a:pt x="66" y="69"/>
                    <a:pt x="66" y="67"/>
                  </a:cubicBezTo>
                  <a:cubicBezTo>
                    <a:pt x="68" y="68"/>
                    <a:pt x="72" y="69"/>
                    <a:pt x="73" y="71"/>
                  </a:cubicBezTo>
                  <a:cubicBezTo>
                    <a:pt x="80" y="85"/>
                    <a:pt x="88" y="100"/>
                    <a:pt x="94" y="115"/>
                  </a:cubicBezTo>
                  <a:cubicBezTo>
                    <a:pt x="99" y="126"/>
                    <a:pt x="107" y="131"/>
                    <a:pt x="119" y="131"/>
                  </a:cubicBezTo>
                  <a:cubicBezTo>
                    <a:pt x="140" y="130"/>
                    <a:pt x="160" y="131"/>
                    <a:pt x="181" y="131"/>
                  </a:cubicBezTo>
                  <a:cubicBezTo>
                    <a:pt x="187" y="131"/>
                    <a:pt x="193" y="129"/>
                    <a:pt x="196" y="122"/>
                  </a:cubicBezTo>
                  <a:cubicBezTo>
                    <a:pt x="198" y="113"/>
                    <a:pt x="194" y="107"/>
                    <a:pt x="185" y="105"/>
                  </a:cubicBezTo>
                  <a:cubicBezTo>
                    <a:pt x="170" y="103"/>
                    <a:pt x="156" y="101"/>
                    <a:pt x="141" y="100"/>
                  </a:cubicBezTo>
                  <a:cubicBezTo>
                    <a:pt x="131" y="99"/>
                    <a:pt x="126" y="96"/>
                    <a:pt x="123" y="87"/>
                  </a:cubicBezTo>
                  <a:cubicBezTo>
                    <a:pt x="117" y="71"/>
                    <a:pt x="110" y="55"/>
                    <a:pt x="103" y="39"/>
                  </a:cubicBezTo>
                  <a:cubicBezTo>
                    <a:pt x="92" y="14"/>
                    <a:pt x="71" y="5"/>
                    <a:pt x="46" y="14"/>
                  </a:cubicBezTo>
                  <a:cubicBezTo>
                    <a:pt x="32" y="18"/>
                    <a:pt x="24" y="28"/>
                    <a:pt x="22" y="41"/>
                  </a:cubicBezTo>
                  <a:cubicBezTo>
                    <a:pt x="16" y="68"/>
                    <a:pt x="13" y="95"/>
                    <a:pt x="8" y="124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DAC4C625-15F5-46D4-A2EE-663D289BB3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9301" y="2892425"/>
              <a:ext cx="928688" cy="1201737"/>
            </a:xfrm>
            <a:custGeom>
              <a:avLst/>
              <a:gdLst>
                <a:gd name="T0" fmla="*/ 40 w 82"/>
                <a:gd name="T1" fmla="*/ 8 h 106"/>
                <a:gd name="T2" fmla="*/ 53 w 82"/>
                <a:gd name="T3" fmla="*/ 0 h 106"/>
                <a:gd name="T4" fmla="*/ 60 w 82"/>
                <a:gd name="T5" fmla="*/ 9 h 106"/>
                <a:gd name="T6" fmla="*/ 74 w 82"/>
                <a:gd name="T7" fmla="*/ 18 h 106"/>
                <a:gd name="T8" fmla="*/ 82 w 82"/>
                <a:gd name="T9" fmla="*/ 27 h 106"/>
                <a:gd name="T10" fmla="*/ 82 w 82"/>
                <a:gd name="T11" fmla="*/ 71 h 106"/>
                <a:gd name="T12" fmla="*/ 75 w 82"/>
                <a:gd name="T13" fmla="*/ 77 h 106"/>
                <a:gd name="T14" fmla="*/ 49 w 82"/>
                <a:gd name="T15" fmla="*/ 71 h 106"/>
                <a:gd name="T16" fmla="*/ 28 w 82"/>
                <a:gd name="T17" fmla="*/ 102 h 106"/>
                <a:gd name="T18" fmla="*/ 5 w 82"/>
                <a:gd name="T19" fmla="*/ 77 h 106"/>
                <a:gd name="T20" fmla="*/ 44 w 82"/>
                <a:gd name="T21" fmla="*/ 39 h 106"/>
                <a:gd name="T22" fmla="*/ 49 w 82"/>
                <a:gd name="T23" fmla="*/ 24 h 106"/>
                <a:gd name="T24" fmla="*/ 40 w 82"/>
                <a:gd name="T25" fmla="*/ 8 h 106"/>
                <a:gd name="T26" fmla="*/ 60 w 82"/>
                <a:gd name="T27" fmla="*/ 55 h 106"/>
                <a:gd name="T28" fmla="*/ 51 w 82"/>
                <a:gd name="T29" fmla="*/ 48 h 106"/>
                <a:gd name="T30" fmla="*/ 42 w 82"/>
                <a:gd name="T31" fmla="*/ 55 h 106"/>
                <a:gd name="T32" fmla="*/ 50 w 82"/>
                <a:gd name="T33" fmla="*/ 62 h 106"/>
                <a:gd name="T34" fmla="*/ 60 w 82"/>
                <a:gd name="T35" fmla="*/ 5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106">
                  <a:moveTo>
                    <a:pt x="40" y="8"/>
                  </a:moveTo>
                  <a:cubicBezTo>
                    <a:pt x="44" y="5"/>
                    <a:pt x="48" y="3"/>
                    <a:pt x="53" y="0"/>
                  </a:cubicBezTo>
                  <a:cubicBezTo>
                    <a:pt x="56" y="3"/>
                    <a:pt x="58" y="6"/>
                    <a:pt x="60" y="9"/>
                  </a:cubicBezTo>
                  <a:cubicBezTo>
                    <a:pt x="63" y="14"/>
                    <a:pt x="66" y="19"/>
                    <a:pt x="74" y="18"/>
                  </a:cubicBezTo>
                  <a:cubicBezTo>
                    <a:pt x="77" y="18"/>
                    <a:pt x="81" y="24"/>
                    <a:pt x="82" y="27"/>
                  </a:cubicBezTo>
                  <a:cubicBezTo>
                    <a:pt x="82" y="42"/>
                    <a:pt x="82" y="56"/>
                    <a:pt x="82" y="71"/>
                  </a:cubicBezTo>
                  <a:cubicBezTo>
                    <a:pt x="82" y="73"/>
                    <a:pt x="77" y="78"/>
                    <a:pt x="75" y="77"/>
                  </a:cubicBezTo>
                  <a:cubicBezTo>
                    <a:pt x="66" y="77"/>
                    <a:pt x="56" y="82"/>
                    <a:pt x="49" y="71"/>
                  </a:cubicBezTo>
                  <a:cubicBezTo>
                    <a:pt x="33" y="76"/>
                    <a:pt x="27" y="87"/>
                    <a:pt x="28" y="102"/>
                  </a:cubicBezTo>
                  <a:cubicBezTo>
                    <a:pt x="4" y="106"/>
                    <a:pt x="0" y="97"/>
                    <a:pt x="5" y="77"/>
                  </a:cubicBezTo>
                  <a:cubicBezTo>
                    <a:pt x="11" y="58"/>
                    <a:pt x="25" y="46"/>
                    <a:pt x="44" y="39"/>
                  </a:cubicBezTo>
                  <a:cubicBezTo>
                    <a:pt x="53" y="36"/>
                    <a:pt x="54" y="33"/>
                    <a:pt x="49" y="24"/>
                  </a:cubicBezTo>
                  <a:cubicBezTo>
                    <a:pt x="46" y="19"/>
                    <a:pt x="43" y="14"/>
                    <a:pt x="40" y="8"/>
                  </a:cubicBezTo>
                  <a:close/>
                  <a:moveTo>
                    <a:pt x="60" y="55"/>
                  </a:moveTo>
                  <a:cubicBezTo>
                    <a:pt x="55" y="52"/>
                    <a:pt x="53" y="48"/>
                    <a:pt x="51" y="48"/>
                  </a:cubicBezTo>
                  <a:cubicBezTo>
                    <a:pt x="48" y="49"/>
                    <a:pt x="45" y="52"/>
                    <a:pt x="42" y="55"/>
                  </a:cubicBezTo>
                  <a:cubicBezTo>
                    <a:pt x="45" y="57"/>
                    <a:pt x="47" y="61"/>
                    <a:pt x="50" y="62"/>
                  </a:cubicBezTo>
                  <a:cubicBezTo>
                    <a:pt x="52" y="62"/>
                    <a:pt x="55" y="58"/>
                    <a:pt x="60" y="55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A7ED3CCF-6F5A-4331-A714-741A674C7D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6" y="2052638"/>
              <a:ext cx="1120775" cy="1122362"/>
            </a:xfrm>
            <a:custGeom>
              <a:avLst/>
              <a:gdLst>
                <a:gd name="T0" fmla="*/ 49 w 99"/>
                <a:gd name="T1" fmla="*/ 0 h 99"/>
                <a:gd name="T2" fmla="*/ 99 w 99"/>
                <a:gd name="T3" fmla="*/ 49 h 99"/>
                <a:gd name="T4" fmla="*/ 50 w 99"/>
                <a:gd name="T5" fmla="*/ 99 h 99"/>
                <a:gd name="T6" fmla="*/ 0 w 99"/>
                <a:gd name="T7" fmla="*/ 49 h 99"/>
                <a:gd name="T8" fmla="*/ 49 w 99"/>
                <a:gd name="T9" fmla="*/ 0 h 99"/>
                <a:gd name="T10" fmla="*/ 49 w 99"/>
                <a:gd name="T11" fmla="*/ 90 h 99"/>
                <a:gd name="T12" fmla="*/ 90 w 99"/>
                <a:gd name="T13" fmla="*/ 49 h 99"/>
                <a:gd name="T14" fmla="*/ 50 w 99"/>
                <a:gd name="T15" fmla="*/ 9 h 99"/>
                <a:gd name="T16" fmla="*/ 9 w 99"/>
                <a:gd name="T17" fmla="*/ 49 h 99"/>
                <a:gd name="T18" fmla="*/ 49 w 99"/>
                <a:gd name="T19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49" y="0"/>
                  </a:moveTo>
                  <a:cubicBezTo>
                    <a:pt x="76" y="0"/>
                    <a:pt x="99" y="22"/>
                    <a:pt x="99" y="49"/>
                  </a:cubicBezTo>
                  <a:cubicBezTo>
                    <a:pt x="99" y="76"/>
                    <a:pt x="77" y="99"/>
                    <a:pt x="50" y="99"/>
                  </a:cubicBezTo>
                  <a:cubicBezTo>
                    <a:pt x="22" y="99"/>
                    <a:pt x="0" y="77"/>
                    <a:pt x="0" y="49"/>
                  </a:cubicBezTo>
                  <a:cubicBezTo>
                    <a:pt x="0" y="22"/>
                    <a:pt x="22" y="0"/>
                    <a:pt x="49" y="0"/>
                  </a:cubicBezTo>
                  <a:close/>
                  <a:moveTo>
                    <a:pt x="49" y="90"/>
                  </a:moveTo>
                  <a:cubicBezTo>
                    <a:pt x="72" y="90"/>
                    <a:pt x="90" y="72"/>
                    <a:pt x="90" y="49"/>
                  </a:cubicBezTo>
                  <a:cubicBezTo>
                    <a:pt x="90" y="27"/>
                    <a:pt x="72" y="9"/>
                    <a:pt x="50" y="9"/>
                  </a:cubicBezTo>
                  <a:cubicBezTo>
                    <a:pt x="28" y="8"/>
                    <a:pt x="9" y="26"/>
                    <a:pt x="9" y="49"/>
                  </a:cubicBezTo>
                  <a:cubicBezTo>
                    <a:pt x="8" y="71"/>
                    <a:pt x="27" y="90"/>
                    <a:pt x="49" y="90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BB272002-42C7-4ED1-A576-B26332656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5763" y="4297363"/>
              <a:ext cx="282575" cy="273050"/>
            </a:xfrm>
            <a:custGeom>
              <a:avLst/>
              <a:gdLst>
                <a:gd name="T0" fmla="*/ 0 w 25"/>
                <a:gd name="T1" fmla="*/ 24 h 24"/>
                <a:gd name="T2" fmla="*/ 2 w 25"/>
                <a:gd name="T3" fmla="*/ 1 h 24"/>
                <a:gd name="T4" fmla="*/ 22 w 25"/>
                <a:gd name="T5" fmla="*/ 4 h 24"/>
                <a:gd name="T6" fmla="*/ 23 w 25"/>
                <a:gd name="T7" fmla="*/ 21 h 24"/>
                <a:gd name="T8" fmla="*/ 0 w 25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4">
                  <a:moveTo>
                    <a:pt x="0" y="24"/>
                  </a:moveTo>
                  <a:cubicBezTo>
                    <a:pt x="1" y="16"/>
                    <a:pt x="1" y="9"/>
                    <a:pt x="2" y="1"/>
                  </a:cubicBezTo>
                  <a:cubicBezTo>
                    <a:pt x="9" y="1"/>
                    <a:pt x="17" y="0"/>
                    <a:pt x="22" y="4"/>
                  </a:cubicBezTo>
                  <a:cubicBezTo>
                    <a:pt x="25" y="6"/>
                    <a:pt x="25" y="19"/>
                    <a:pt x="23" y="21"/>
                  </a:cubicBezTo>
                  <a:cubicBezTo>
                    <a:pt x="16" y="24"/>
                    <a:pt x="8" y="23"/>
                    <a:pt x="0" y="24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2AB71A95-EB5C-4752-9528-8883F3A20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051" y="4127500"/>
              <a:ext cx="249238" cy="90487"/>
            </a:xfrm>
            <a:custGeom>
              <a:avLst/>
              <a:gdLst>
                <a:gd name="T0" fmla="*/ 1 w 22"/>
                <a:gd name="T1" fmla="*/ 0 h 8"/>
                <a:gd name="T2" fmla="*/ 17 w 22"/>
                <a:gd name="T3" fmla="*/ 0 h 8"/>
                <a:gd name="T4" fmla="*/ 22 w 22"/>
                <a:gd name="T5" fmla="*/ 4 h 8"/>
                <a:gd name="T6" fmla="*/ 18 w 22"/>
                <a:gd name="T7" fmla="*/ 8 h 8"/>
                <a:gd name="T8" fmla="*/ 0 w 22"/>
                <a:gd name="T9" fmla="*/ 5 h 8"/>
                <a:gd name="T10" fmla="*/ 1 w 22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8">
                  <a:moveTo>
                    <a:pt x="1" y="0"/>
                  </a:moveTo>
                  <a:cubicBezTo>
                    <a:pt x="6" y="0"/>
                    <a:pt x="12" y="0"/>
                    <a:pt x="17" y="0"/>
                  </a:cubicBezTo>
                  <a:cubicBezTo>
                    <a:pt x="19" y="1"/>
                    <a:pt x="20" y="3"/>
                    <a:pt x="22" y="4"/>
                  </a:cubicBezTo>
                  <a:cubicBezTo>
                    <a:pt x="20" y="6"/>
                    <a:pt x="19" y="8"/>
                    <a:pt x="18" y="8"/>
                  </a:cubicBezTo>
                  <a:cubicBezTo>
                    <a:pt x="12" y="7"/>
                    <a:pt x="6" y="6"/>
                    <a:pt x="0" y="5"/>
                  </a:cubicBezTo>
                  <a:cubicBezTo>
                    <a:pt x="0" y="3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BF657633-9AEC-4B90-A089-4F35C32FC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6" y="3832225"/>
              <a:ext cx="192088" cy="114300"/>
            </a:xfrm>
            <a:custGeom>
              <a:avLst/>
              <a:gdLst>
                <a:gd name="T0" fmla="*/ 8 w 17"/>
                <a:gd name="T1" fmla="*/ 0 h 10"/>
                <a:gd name="T2" fmla="*/ 17 w 17"/>
                <a:gd name="T3" fmla="*/ 6 h 10"/>
                <a:gd name="T4" fmla="*/ 10 w 17"/>
                <a:gd name="T5" fmla="*/ 10 h 10"/>
                <a:gd name="T6" fmla="*/ 0 w 17"/>
                <a:gd name="T7" fmla="*/ 6 h 10"/>
                <a:gd name="T8" fmla="*/ 8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8" y="0"/>
                  </a:moveTo>
                  <a:cubicBezTo>
                    <a:pt x="12" y="3"/>
                    <a:pt x="15" y="5"/>
                    <a:pt x="17" y="6"/>
                  </a:cubicBezTo>
                  <a:cubicBezTo>
                    <a:pt x="15" y="8"/>
                    <a:pt x="12" y="10"/>
                    <a:pt x="10" y="10"/>
                  </a:cubicBezTo>
                  <a:cubicBezTo>
                    <a:pt x="6" y="10"/>
                    <a:pt x="3" y="8"/>
                    <a:pt x="0" y="6"/>
                  </a:cubicBezTo>
                  <a:cubicBezTo>
                    <a:pt x="3" y="4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0053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50577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369274" y="382500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91EA"/>
                </a:solidFill>
              </a:rPr>
              <a:t>RESOURCES</a:t>
            </a:r>
            <a:endParaRPr sz="2800" dirty="0">
              <a:solidFill>
                <a:srgbClr val="0091EA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56B441-6B59-427A-BFBE-BCB1C93CD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64" y="830100"/>
            <a:ext cx="4229320" cy="4014852"/>
          </a:xfrm>
          <a:prstGeom prst="rect">
            <a:avLst/>
          </a:prstGeom>
        </p:spPr>
      </p:pic>
      <p:sp>
        <p:nvSpPr>
          <p:cNvPr id="1478" name="Freeform 5">
            <a:extLst>
              <a:ext uri="{FF2B5EF4-FFF2-40B4-BE49-F238E27FC236}">
                <a16:creationId xmlns:a16="http://schemas.microsoft.com/office/drawing/2014/main" id="{68CF3DD2-7A5F-4E88-9162-042493398D7F}"/>
              </a:ext>
            </a:extLst>
          </p:cNvPr>
          <p:cNvSpPr>
            <a:spLocks/>
          </p:cNvSpPr>
          <p:nvPr/>
        </p:nvSpPr>
        <p:spPr bwMode="auto">
          <a:xfrm>
            <a:off x="4849813" y="3697288"/>
            <a:ext cx="687388" cy="868362"/>
          </a:xfrm>
          <a:custGeom>
            <a:avLst/>
            <a:gdLst>
              <a:gd name="T0" fmla="*/ 345 w 345"/>
              <a:gd name="T1" fmla="*/ 163 h 436"/>
              <a:gd name="T2" fmla="*/ 286 w 345"/>
              <a:gd name="T3" fmla="*/ 220 h 436"/>
              <a:gd name="T4" fmla="*/ 243 w 345"/>
              <a:gd name="T5" fmla="*/ 220 h 436"/>
              <a:gd name="T6" fmla="*/ 205 w 345"/>
              <a:gd name="T7" fmla="*/ 286 h 436"/>
              <a:gd name="T8" fmla="*/ 222 w 345"/>
              <a:gd name="T9" fmla="*/ 318 h 436"/>
              <a:gd name="T10" fmla="*/ 222 w 345"/>
              <a:gd name="T11" fmla="*/ 330 h 436"/>
              <a:gd name="T12" fmla="*/ 204 w 345"/>
              <a:gd name="T13" fmla="*/ 365 h 436"/>
              <a:gd name="T14" fmla="*/ 230 w 345"/>
              <a:gd name="T15" fmla="*/ 424 h 436"/>
              <a:gd name="T16" fmla="*/ 236 w 345"/>
              <a:gd name="T17" fmla="*/ 427 h 436"/>
              <a:gd name="T18" fmla="*/ 138 w 345"/>
              <a:gd name="T19" fmla="*/ 427 h 436"/>
              <a:gd name="T20" fmla="*/ 130 w 345"/>
              <a:gd name="T21" fmla="*/ 417 h 436"/>
              <a:gd name="T22" fmla="*/ 122 w 345"/>
              <a:gd name="T23" fmla="*/ 368 h 436"/>
              <a:gd name="T24" fmla="*/ 113 w 345"/>
              <a:gd name="T25" fmla="*/ 356 h 436"/>
              <a:gd name="T26" fmla="*/ 85 w 345"/>
              <a:gd name="T27" fmla="*/ 350 h 436"/>
              <a:gd name="T28" fmla="*/ 46 w 345"/>
              <a:gd name="T29" fmla="*/ 345 h 436"/>
              <a:gd name="T30" fmla="*/ 36 w 345"/>
              <a:gd name="T31" fmla="*/ 323 h 436"/>
              <a:gd name="T32" fmla="*/ 31 w 345"/>
              <a:gd name="T33" fmla="*/ 299 h 436"/>
              <a:gd name="T34" fmla="*/ 29 w 345"/>
              <a:gd name="T35" fmla="*/ 278 h 436"/>
              <a:gd name="T36" fmla="*/ 33 w 345"/>
              <a:gd name="T37" fmla="*/ 271 h 436"/>
              <a:gd name="T38" fmla="*/ 26 w 345"/>
              <a:gd name="T39" fmla="*/ 245 h 436"/>
              <a:gd name="T40" fmla="*/ 26 w 345"/>
              <a:gd name="T41" fmla="*/ 245 h 436"/>
              <a:gd name="T42" fmla="*/ 18 w 345"/>
              <a:gd name="T43" fmla="*/ 228 h 436"/>
              <a:gd name="T44" fmla="*/ 8 w 345"/>
              <a:gd name="T45" fmla="*/ 206 h 436"/>
              <a:gd name="T46" fmla="*/ 30 w 345"/>
              <a:gd name="T47" fmla="*/ 176 h 436"/>
              <a:gd name="T48" fmla="*/ 37 w 345"/>
              <a:gd name="T49" fmla="*/ 134 h 436"/>
              <a:gd name="T50" fmla="*/ 41 w 345"/>
              <a:gd name="T51" fmla="*/ 91 h 436"/>
              <a:gd name="T52" fmla="*/ 108 w 345"/>
              <a:gd name="T53" fmla="*/ 23 h 436"/>
              <a:gd name="T54" fmla="*/ 279 w 345"/>
              <a:gd name="T55" fmla="*/ 32 h 436"/>
              <a:gd name="T56" fmla="*/ 338 w 345"/>
              <a:gd name="T57" fmla="*/ 118 h 436"/>
              <a:gd name="T58" fmla="*/ 345 w 345"/>
              <a:gd name="T59" fmla="*/ 163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45" h="436">
                <a:moveTo>
                  <a:pt x="345" y="163"/>
                </a:moveTo>
                <a:cubicBezTo>
                  <a:pt x="310" y="169"/>
                  <a:pt x="297" y="194"/>
                  <a:pt x="286" y="220"/>
                </a:cubicBezTo>
                <a:cubicBezTo>
                  <a:pt x="271" y="220"/>
                  <a:pt x="257" y="218"/>
                  <a:pt x="243" y="220"/>
                </a:cubicBezTo>
                <a:cubicBezTo>
                  <a:pt x="210" y="226"/>
                  <a:pt x="194" y="255"/>
                  <a:pt x="205" y="286"/>
                </a:cubicBezTo>
                <a:cubicBezTo>
                  <a:pt x="209" y="297"/>
                  <a:pt x="215" y="308"/>
                  <a:pt x="222" y="318"/>
                </a:cubicBezTo>
                <a:cubicBezTo>
                  <a:pt x="226" y="323"/>
                  <a:pt x="224" y="326"/>
                  <a:pt x="222" y="330"/>
                </a:cubicBezTo>
                <a:cubicBezTo>
                  <a:pt x="215" y="342"/>
                  <a:pt x="208" y="353"/>
                  <a:pt x="204" y="365"/>
                </a:cubicBezTo>
                <a:cubicBezTo>
                  <a:pt x="196" y="390"/>
                  <a:pt x="206" y="413"/>
                  <a:pt x="230" y="424"/>
                </a:cubicBezTo>
                <a:cubicBezTo>
                  <a:pt x="232" y="425"/>
                  <a:pt x="234" y="426"/>
                  <a:pt x="236" y="427"/>
                </a:cubicBezTo>
                <a:cubicBezTo>
                  <a:pt x="203" y="435"/>
                  <a:pt x="170" y="436"/>
                  <a:pt x="138" y="427"/>
                </a:cubicBezTo>
                <a:cubicBezTo>
                  <a:pt x="133" y="425"/>
                  <a:pt x="131" y="423"/>
                  <a:pt x="130" y="417"/>
                </a:cubicBezTo>
                <a:cubicBezTo>
                  <a:pt x="128" y="401"/>
                  <a:pt x="126" y="384"/>
                  <a:pt x="122" y="368"/>
                </a:cubicBezTo>
                <a:cubicBezTo>
                  <a:pt x="121" y="364"/>
                  <a:pt x="117" y="357"/>
                  <a:pt x="113" y="356"/>
                </a:cubicBezTo>
                <a:cubicBezTo>
                  <a:pt x="104" y="352"/>
                  <a:pt x="95" y="351"/>
                  <a:pt x="85" y="350"/>
                </a:cubicBezTo>
                <a:cubicBezTo>
                  <a:pt x="72" y="348"/>
                  <a:pt x="59" y="348"/>
                  <a:pt x="46" y="345"/>
                </a:cubicBezTo>
                <a:cubicBezTo>
                  <a:pt x="34" y="343"/>
                  <a:pt x="31" y="335"/>
                  <a:pt x="36" y="323"/>
                </a:cubicBezTo>
                <a:cubicBezTo>
                  <a:pt x="42" y="309"/>
                  <a:pt x="42" y="308"/>
                  <a:pt x="31" y="299"/>
                </a:cubicBezTo>
                <a:cubicBezTo>
                  <a:pt x="23" y="291"/>
                  <a:pt x="23" y="288"/>
                  <a:pt x="29" y="278"/>
                </a:cubicBezTo>
                <a:cubicBezTo>
                  <a:pt x="30" y="276"/>
                  <a:pt x="32" y="273"/>
                  <a:pt x="33" y="271"/>
                </a:cubicBezTo>
                <a:cubicBezTo>
                  <a:pt x="21" y="263"/>
                  <a:pt x="19" y="258"/>
                  <a:pt x="26" y="245"/>
                </a:cubicBezTo>
                <a:cubicBezTo>
                  <a:pt x="26" y="245"/>
                  <a:pt x="26" y="245"/>
                  <a:pt x="26" y="245"/>
                </a:cubicBezTo>
                <a:cubicBezTo>
                  <a:pt x="33" y="231"/>
                  <a:pt x="33" y="231"/>
                  <a:pt x="18" y="228"/>
                </a:cubicBezTo>
                <a:cubicBezTo>
                  <a:pt x="3" y="226"/>
                  <a:pt x="0" y="219"/>
                  <a:pt x="8" y="206"/>
                </a:cubicBezTo>
                <a:cubicBezTo>
                  <a:pt x="15" y="196"/>
                  <a:pt x="23" y="186"/>
                  <a:pt x="30" y="176"/>
                </a:cubicBezTo>
                <a:cubicBezTo>
                  <a:pt x="39" y="163"/>
                  <a:pt x="42" y="149"/>
                  <a:pt x="37" y="134"/>
                </a:cubicBezTo>
                <a:cubicBezTo>
                  <a:pt x="33" y="119"/>
                  <a:pt x="37" y="105"/>
                  <a:pt x="41" y="91"/>
                </a:cubicBezTo>
                <a:cubicBezTo>
                  <a:pt x="53" y="58"/>
                  <a:pt x="76" y="36"/>
                  <a:pt x="108" y="23"/>
                </a:cubicBezTo>
                <a:cubicBezTo>
                  <a:pt x="166" y="0"/>
                  <a:pt x="223" y="2"/>
                  <a:pt x="279" y="32"/>
                </a:cubicBezTo>
                <a:cubicBezTo>
                  <a:pt x="312" y="51"/>
                  <a:pt x="330" y="82"/>
                  <a:pt x="338" y="118"/>
                </a:cubicBezTo>
                <a:cubicBezTo>
                  <a:pt x="341" y="133"/>
                  <a:pt x="342" y="148"/>
                  <a:pt x="345" y="163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9" name="Freeform 6">
            <a:extLst>
              <a:ext uri="{FF2B5EF4-FFF2-40B4-BE49-F238E27FC236}">
                <a16:creationId xmlns:a16="http://schemas.microsoft.com/office/drawing/2014/main" id="{FE7FD493-9E13-48A9-AD73-27856D125B53}"/>
              </a:ext>
            </a:extLst>
          </p:cNvPr>
          <p:cNvSpPr>
            <a:spLocks noEditPoints="1"/>
          </p:cNvSpPr>
          <p:nvPr/>
        </p:nvSpPr>
        <p:spPr bwMode="auto">
          <a:xfrm>
            <a:off x="6929438" y="3784600"/>
            <a:ext cx="628650" cy="727075"/>
          </a:xfrm>
          <a:custGeom>
            <a:avLst/>
            <a:gdLst>
              <a:gd name="T0" fmla="*/ 83 w 316"/>
              <a:gd name="T1" fmla="*/ 365 h 365"/>
              <a:gd name="T2" fmla="*/ 0 w 316"/>
              <a:gd name="T3" fmla="*/ 62 h 365"/>
              <a:gd name="T4" fmla="*/ 44 w 316"/>
              <a:gd name="T5" fmla="*/ 50 h 365"/>
              <a:gd name="T6" fmla="*/ 223 w 316"/>
              <a:gd name="T7" fmla="*/ 2 h 365"/>
              <a:gd name="T8" fmla="*/ 239 w 316"/>
              <a:gd name="T9" fmla="*/ 11 h 365"/>
              <a:gd name="T10" fmla="*/ 313 w 316"/>
              <a:gd name="T11" fmla="*/ 289 h 365"/>
              <a:gd name="T12" fmla="*/ 304 w 316"/>
              <a:gd name="T13" fmla="*/ 306 h 365"/>
              <a:gd name="T14" fmla="*/ 85 w 316"/>
              <a:gd name="T15" fmla="*/ 365 h 365"/>
              <a:gd name="T16" fmla="*/ 83 w 316"/>
              <a:gd name="T17" fmla="*/ 365 h 365"/>
              <a:gd name="T18" fmla="*/ 218 w 316"/>
              <a:gd name="T19" fmla="*/ 87 h 365"/>
              <a:gd name="T20" fmla="*/ 211 w 316"/>
              <a:gd name="T21" fmla="*/ 61 h 365"/>
              <a:gd name="T22" fmla="*/ 55 w 316"/>
              <a:gd name="T23" fmla="*/ 103 h 365"/>
              <a:gd name="T24" fmla="*/ 62 w 316"/>
              <a:gd name="T25" fmla="*/ 129 h 365"/>
              <a:gd name="T26" fmla="*/ 218 w 316"/>
              <a:gd name="T27" fmla="*/ 87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6" h="365">
                <a:moveTo>
                  <a:pt x="83" y="365"/>
                </a:moveTo>
                <a:cubicBezTo>
                  <a:pt x="55" y="264"/>
                  <a:pt x="28" y="163"/>
                  <a:pt x="0" y="62"/>
                </a:cubicBezTo>
                <a:cubicBezTo>
                  <a:pt x="15" y="58"/>
                  <a:pt x="30" y="54"/>
                  <a:pt x="44" y="50"/>
                </a:cubicBezTo>
                <a:cubicBezTo>
                  <a:pt x="104" y="34"/>
                  <a:pt x="163" y="18"/>
                  <a:pt x="223" y="2"/>
                </a:cubicBezTo>
                <a:cubicBezTo>
                  <a:pt x="233" y="0"/>
                  <a:pt x="236" y="1"/>
                  <a:pt x="239" y="11"/>
                </a:cubicBezTo>
                <a:cubicBezTo>
                  <a:pt x="263" y="104"/>
                  <a:pt x="288" y="196"/>
                  <a:pt x="313" y="289"/>
                </a:cubicBezTo>
                <a:cubicBezTo>
                  <a:pt x="316" y="299"/>
                  <a:pt x="314" y="304"/>
                  <a:pt x="304" y="306"/>
                </a:cubicBezTo>
                <a:cubicBezTo>
                  <a:pt x="231" y="326"/>
                  <a:pt x="158" y="345"/>
                  <a:pt x="85" y="365"/>
                </a:cubicBezTo>
                <a:cubicBezTo>
                  <a:pt x="85" y="365"/>
                  <a:pt x="84" y="365"/>
                  <a:pt x="83" y="365"/>
                </a:cubicBezTo>
                <a:close/>
                <a:moveTo>
                  <a:pt x="218" y="87"/>
                </a:moveTo>
                <a:cubicBezTo>
                  <a:pt x="216" y="78"/>
                  <a:pt x="213" y="70"/>
                  <a:pt x="211" y="61"/>
                </a:cubicBezTo>
                <a:cubicBezTo>
                  <a:pt x="159" y="75"/>
                  <a:pt x="107" y="89"/>
                  <a:pt x="55" y="103"/>
                </a:cubicBezTo>
                <a:cubicBezTo>
                  <a:pt x="58" y="112"/>
                  <a:pt x="60" y="120"/>
                  <a:pt x="62" y="129"/>
                </a:cubicBezTo>
                <a:cubicBezTo>
                  <a:pt x="114" y="115"/>
                  <a:pt x="166" y="101"/>
                  <a:pt x="218" y="87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2" name="Freeform 7">
            <a:extLst>
              <a:ext uri="{FF2B5EF4-FFF2-40B4-BE49-F238E27FC236}">
                <a16:creationId xmlns:a16="http://schemas.microsoft.com/office/drawing/2014/main" id="{5B1CF16C-47A0-4FED-B452-453CEBAAFA2B}"/>
              </a:ext>
            </a:extLst>
          </p:cNvPr>
          <p:cNvSpPr>
            <a:spLocks noEditPoints="1"/>
          </p:cNvSpPr>
          <p:nvPr/>
        </p:nvSpPr>
        <p:spPr bwMode="auto">
          <a:xfrm>
            <a:off x="7773988" y="2552700"/>
            <a:ext cx="881063" cy="814387"/>
          </a:xfrm>
          <a:custGeom>
            <a:avLst/>
            <a:gdLst>
              <a:gd name="T0" fmla="*/ 356 w 443"/>
              <a:gd name="T1" fmla="*/ 85 h 409"/>
              <a:gd name="T2" fmla="*/ 441 w 443"/>
              <a:gd name="T3" fmla="*/ 105 h 409"/>
              <a:gd name="T4" fmla="*/ 408 w 443"/>
              <a:gd name="T5" fmla="*/ 260 h 409"/>
              <a:gd name="T6" fmla="*/ 413 w 443"/>
              <a:gd name="T7" fmla="*/ 348 h 409"/>
              <a:gd name="T8" fmla="*/ 270 w 443"/>
              <a:gd name="T9" fmla="*/ 361 h 409"/>
              <a:gd name="T10" fmla="*/ 179 w 443"/>
              <a:gd name="T11" fmla="*/ 370 h 409"/>
              <a:gd name="T12" fmla="*/ 75 w 443"/>
              <a:gd name="T13" fmla="*/ 335 h 409"/>
              <a:gd name="T14" fmla="*/ 27 w 443"/>
              <a:gd name="T15" fmla="*/ 270 h 409"/>
              <a:gd name="T16" fmla="*/ 27 w 443"/>
              <a:gd name="T17" fmla="*/ 147 h 409"/>
              <a:gd name="T18" fmla="*/ 76 w 443"/>
              <a:gd name="T19" fmla="*/ 82 h 409"/>
              <a:gd name="T20" fmla="*/ 179 w 443"/>
              <a:gd name="T21" fmla="*/ 49 h 409"/>
              <a:gd name="T22" fmla="*/ 52 w 443"/>
              <a:gd name="T23" fmla="*/ 208 h 409"/>
              <a:gd name="T24" fmla="*/ 76 w 443"/>
              <a:gd name="T25" fmla="*/ 283 h 409"/>
              <a:gd name="T26" fmla="*/ 211 w 443"/>
              <a:gd name="T27" fmla="*/ 227 h 409"/>
              <a:gd name="T28" fmla="*/ 179 w 443"/>
              <a:gd name="T29" fmla="*/ 169 h 409"/>
              <a:gd name="T30" fmla="*/ 76 w 443"/>
              <a:gd name="T31" fmla="*/ 134 h 409"/>
              <a:gd name="T32" fmla="*/ 52 w 443"/>
              <a:gd name="T33" fmla="*/ 208 h 409"/>
              <a:gd name="T34" fmla="*/ 262 w 443"/>
              <a:gd name="T35" fmla="*/ 175 h 409"/>
              <a:gd name="T36" fmla="*/ 230 w 443"/>
              <a:gd name="T37" fmla="*/ 242 h 409"/>
              <a:gd name="T38" fmla="*/ 365 w 443"/>
              <a:gd name="T39" fmla="*/ 283 h 409"/>
              <a:gd name="T40" fmla="*/ 390 w 443"/>
              <a:gd name="T41" fmla="*/ 154 h 409"/>
              <a:gd name="T42" fmla="*/ 230 w 443"/>
              <a:gd name="T43" fmla="*/ 323 h 409"/>
              <a:gd name="T44" fmla="*/ 350 w 443"/>
              <a:gd name="T45" fmla="*/ 315 h 409"/>
              <a:gd name="T46" fmla="*/ 248 w 443"/>
              <a:gd name="T47" fmla="*/ 272 h 409"/>
              <a:gd name="T48" fmla="*/ 211 w 443"/>
              <a:gd name="T49" fmla="*/ 266 h 409"/>
              <a:gd name="T50" fmla="*/ 90 w 443"/>
              <a:gd name="T51" fmla="*/ 314 h 409"/>
              <a:gd name="T52" fmla="*/ 211 w 443"/>
              <a:gd name="T53" fmla="*/ 323 h 409"/>
              <a:gd name="T54" fmla="*/ 350 w 443"/>
              <a:gd name="T55" fmla="*/ 114 h 409"/>
              <a:gd name="T56" fmla="*/ 261 w 443"/>
              <a:gd name="T57" fmla="*/ 75 h 409"/>
              <a:gd name="T58" fmla="*/ 231 w 443"/>
              <a:gd name="T59" fmla="*/ 93 h 409"/>
              <a:gd name="T60" fmla="*/ 260 w 443"/>
              <a:gd name="T61" fmla="*/ 144 h 409"/>
              <a:gd name="T62" fmla="*/ 211 w 443"/>
              <a:gd name="T63" fmla="*/ 120 h 409"/>
              <a:gd name="T64" fmla="*/ 193 w 443"/>
              <a:gd name="T65" fmla="*/ 78 h 409"/>
              <a:gd name="T66" fmla="*/ 85 w 443"/>
              <a:gd name="T67" fmla="*/ 108 h 409"/>
              <a:gd name="T68" fmla="*/ 218 w 443"/>
              <a:gd name="T69" fmla="*/ 351 h 409"/>
              <a:gd name="T70" fmla="*/ 208 w 443"/>
              <a:gd name="T71" fmla="*/ 361 h 409"/>
              <a:gd name="T72" fmla="*/ 387 w 443"/>
              <a:gd name="T73" fmla="*/ 81 h 409"/>
              <a:gd name="T74" fmla="*/ 396 w 443"/>
              <a:gd name="T75" fmla="*/ 92 h 409"/>
              <a:gd name="T76" fmla="*/ 197 w 443"/>
              <a:gd name="T77" fmla="*/ 30 h 409"/>
              <a:gd name="T78" fmla="*/ 30 w 443"/>
              <a:gd name="T79" fmla="*/ 103 h 409"/>
              <a:gd name="T80" fmla="*/ 19 w 443"/>
              <a:gd name="T81" fmla="*/ 92 h 409"/>
              <a:gd name="T82" fmla="*/ 386 w 443"/>
              <a:gd name="T83" fmla="*/ 282 h 409"/>
              <a:gd name="T84" fmla="*/ 396 w 443"/>
              <a:gd name="T85" fmla="*/ 293 h 409"/>
              <a:gd name="T86" fmla="*/ 19 w 443"/>
              <a:gd name="T87" fmla="*/ 292 h 409"/>
              <a:gd name="T88" fmla="*/ 208 w 443"/>
              <a:gd name="T89" fmla="*/ 140 h 409"/>
              <a:gd name="T90" fmla="*/ 218 w 443"/>
              <a:gd name="T91" fmla="*/ 151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43" h="409">
                <a:moveTo>
                  <a:pt x="263" y="48"/>
                </a:moveTo>
                <a:cubicBezTo>
                  <a:pt x="261" y="53"/>
                  <a:pt x="263" y="56"/>
                  <a:pt x="270" y="58"/>
                </a:cubicBezTo>
                <a:cubicBezTo>
                  <a:pt x="299" y="67"/>
                  <a:pt x="327" y="76"/>
                  <a:pt x="356" y="85"/>
                </a:cubicBezTo>
                <a:cubicBezTo>
                  <a:pt x="361" y="87"/>
                  <a:pt x="363" y="86"/>
                  <a:pt x="367" y="81"/>
                </a:cubicBezTo>
                <a:cubicBezTo>
                  <a:pt x="379" y="67"/>
                  <a:pt x="394" y="63"/>
                  <a:pt x="412" y="68"/>
                </a:cubicBezTo>
                <a:cubicBezTo>
                  <a:pt x="429" y="74"/>
                  <a:pt x="439" y="86"/>
                  <a:pt x="441" y="105"/>
                </a:cubicBezTo>
                <a:cubicBezTo>
                  <a:pt x="443" y="122"/>
                  <a:pt x="432" y="140"/>
                  <a:pt x="415" y="147"/>
                </a:cubicBezTo>
                <a:cubicBezTo>
                  <a:pt x="410" y="149"/>
                  <a:pt x="408" y="151"/>
                  <a:pt x="408" y="157"/>
                </a:cubicBezTo>
                <a:cubicBezTo>
                  <a:pt x="408" y="191"/>
                  <a:pt x="408" y="225"/>
                  <a:pt x="408" y="260"/>
                </a:cubicBezTo>
                <a:cubicBezTo>
                  <a:pt x="408" y="265"/>
                  <a:pt x="409" y="268"/>
                  <a:pt x="414" y="270"/>
                </a:cubicBezTo>
                <a:cubicBezTo>
                  <a:pt x="431" y="276"/>
                  <a:pt x="442" y="292"/>
                  <a:pt x="441" y="310"/>
                </a:cubicBezTo>
                <a:cubicBezTo>
                  <a:pt x="441" y="327"/>
                  <a:pt x="429" y="343"/>
                  <a:pt x="413" y="348"/>
                </a:cubicBezTo>
                <a:cubicBezTo>
                  <a:pt x="396" y="354"/>
                  <a:pt x="378" y="350"/>
                  <a:pt x="367" y="335"/>
                </a:cubicBezTo>
                <a:cubicBezTo>
                  <a:pt x="364" y="331"/>
                  <a:pt x="361" y="331"/>
                  <a:pt x="356" y="333"/>
                </a:cubicBezTo>
                <a:cubicBezTo>
                  <a:pt x="328" y="342"/>
                  <a:pt x="299" y="352"/>
                  <a:pt x="270" y="361"/>
                </a:cubicBezTo>
                <a:cubicBezTo>
                  <a:pt x="265" y="362"/>
                  <a:pt x="263" y="364"/>
                  <a:pt x="262" y="370"/>
                </a:cubicBezTo>
                <a:cubicBezTo>
                  <a:pt x="262" y="392"/>
                  <a:pt x="244" y="409"/>
                  <a:pt x="222" y="409"/>
                </a:cubicBezTo>
                <a:cubicBezTo>
                  <a:pt x="199" y="409"/>
                  <a:pt x="180" y="393"/>
                  <a:pt x="179" y="370"/>
                </a:cubicBezTo>
                <a:cubicBezTo>
                  <a:pt x="179" y="364"/>
                  <a:pt x="177" y="362"/>
                  <a:pt x="171" y="361"/>
                </a:cubicBezTo>
                <a:cubicBezTo>
                  <a:pt x="143" y="351"/>
                  <a:pt x="114" y="342"/>
                  <a:pt x="85" y="333"/>
                </a:cubicBezTo>
                <a:cubicBezTo>
                  <a:pt x="81" y="331"/>
                  <a:pt x="78" y="332"/>
                  <a:pt x="75" y="335"/>
                </a:cubicBezTo>
                <a:cubicBezTo>
                  <a:pt x="64" y="349"/>
                  <a:pt x="45" y="354"/>
                  <a:pt x="29" y="348"/>
                </a:cubicBezTo>
                <a:cubicBezTo>
                  <a:pt x="13" y="343"/>
                  <a:pt x="1" y="327"/>
                  <a:pt x="1" y="311"/>
                </a:cubicBezTo>
                <a:cubicBezTo>
                  <a:pt x="0" y="292"/>
                  <a:pt x="10" y="277"/>
                  <a:pt x="27" y="270"/>
                </a:cubicBezTo>
                <a:cubicBezTo>
                  <a:pt x="33" y="268"/>
                  <a:pt x="33" y="265"/>
                  <a:pt x="33" y="259"/>
                </a:cubicBezTo>
                <a:cubicBezTo>
                  <a:pt x="33" y="225"/>
                  <a:pt x="33" y="191"/>
                  <a:pt x="33" y="156"/>
                </a:cubicBezTo>
                <a:cubicBezTo>
                  <a:pt x="34" y="151"/>
                  <a:pt x="32" y="149"/>
                  <a:pt x="27" y="147"/>
                </a:cubicBezTo>
                <a:cubicBezTo>
                  <a:pt x="10" y="141"/>
                  <a:pt x="0" y="125"/>
                  <a:pt x="1" y="107"/>
                </a:cubicBezTo>
                <a:cubicBezTo>
                  <a:pt x="1" y="89"/>
                  <a:pt x="12" y="74"/>
                  <a:pt x="30" y="68"/>
                </a:cubicBezTo>
                <a:cubicBezTo>
                  <a:pt x="46" y="63"/>
                  <a:pt x="64" y="68"/>
                  <a:pt x="76" y="82"/>
                </a:cubicBezTo>
                <a:cubicBezTo>
                  <a:pt x="78" y="85"/>
                  <a:pt x="79" y="87"/>
                  <a:pt x="84" y="85"/>
                </a:cubicBezTo>
                <a:cubicBezTo>
                  <a:pt x="114" y="76"/>
                  <a:pt x="144" y="67"/>
                  <a:pt x="175" y="57"/>
                </a:cubicBezTo>
                <a:cubicBezTo>
                  <a:pt x="180" y="56"/>
                  <a:pt x="179" y="52"/>
                  <a:pt x="179" y="49"/>
                </a:cubicBezTo>
                <a:cubicBezTo>
                  <a:pt x="178" y="27"/>
                  <a:pt x="192" y="10"/>
                  <a:pt x="212" y="6"/>
                </a:cubicBezTo>
                <a:cubicBezTo>
                  <a:pt x="239" y="0"/>
                  <a:pt x="262" y="20"/>
                  <a:pt x="263" y="48"/>
                </a:cubicBezTo>
                <a:close/>
                <a:moveTo>
                  <a:pt x="52" y="208"/>
                </a:moveTo>
                <a:cubicBezTo>
                  <a:pt x="52" y="226"/>
                  <a:pt x="52" y="243"/>
                  <a:pt x="52" y="261"/>
                </a:cubicBezTo>
                <a:cubicBezTo>
                  <a:pt x="52" y="265"/>
                  <a:pt x="53" y="267"/>
                  <a:pt x="57" y="270"/>
                </a:cubicBezTo>
                <a:cubicBezTo>
                  <a:pt x="64" y="273"/>
                  <a:pt x="70" y="278"/>
                  <a:pt x="76" y="283"/>
                </a:cubicBezTo>
                <a:cubicBezTo>
                  <a:pt x="79" y="286"/>
                  <a:pt x="81" y="287"/>
                  <a:pt x="85" y="286"/>
                </a:cubicBezTo>
                <a:cubicBezTo>
                  <a:pt x="121" y="275"/>
                  <a:pt x="157" y="264"/>
                  <a:pt x="192" y="253"/>
                </a:cubicBezTo>
                <a:cubicBezTo>
                  <a:pt x="211" y="247"/>
                  <a:pt x="211" y="247"/>
                  <a:pt x="211" y="227"/>
                </a:cubicBezTo>
                <a:cubicBezTo>
                  <a:pt x="211" y="223"/>
                  <a:pt x="211" y="218"/>
                  <a:pt x="211" y="214"/>
                </a:cubicBezTo>
                <a:cubicBezTo>
                  <a:pt x="212" y="209"/>
                  <a:pt x="210" y="207"/>
                  <a:pt x="205" y="206"/>
                </a:cubicBezTo>
                <a:cubicBezTo>
                  <a:pt x="189" y="199"/>
                  <a:pt x="180" y="186"/>
                  <a:pt x="179" y="169"/>
                </a:cubicBezTo>
                <a:cubicBezTo>
                  <a:pt x="179" y="164"/>
                  <a:pt x="177" y="162"/>
                  <a:pt x="172" y="161"/>
                </a:cubicBezTo>
                <a:cubicBezTo>
                  <a:pt x="143" y="151"/>
                  <a:pt x="114" y="141"/>
                  <a:pt x="84" y="132"/>
                </a:cubicBezTo>
                <a:cubicBezTo>
                  <a:pt x="82" y="131"/>
                  <a:pt x="78" y="132"/>
                  <a:pt x="76" y="134"/>
                </a:cubicBezTo>
                <a:cubicBezTo>
                  <a:pt x="69" y="138"/>
                  <a:pt x="63" y="143"/>
                  <a:pt x="56" y="148"/>
                </a:cubicBezTo>
                <a:cubicBezTo>
                  <a:pt x="54" y="150"/>
                  <a:pt x="52" y="153"/>
                  <a:pt x="52" y="155"/>
                </a:cubicBezTo>
                <a:cubicBezTo>
                  <a:pt x="52" y="173"/>
                  <a:pt x="52" y="191"/>
                  <a:pt x="52" y="208"/>
                </a:cubicBezTo>
                <a:close/>
                <a:moveTo>
                  <a:pt x="360" y="131"/>
                </a:moveTo>
                <a:cubicBezTo>
                  <a:pt x="335" y="139"/>
                  <a:pt x="307" y="149"/>
                  <a:pt x="279" y="157"/>
                </a:cubicBezTo>
                <a:cubicBezTo>
                  <a:pt x="269" y="160"/>
                  <a:pt x="260" y="162"/>
                  <a:pt x="262" y="175"/>
                </a:cubicBezTo>
                <a:cubicBezTo>
                  <a:pt x="262" y="176"/>
                  <a:pt x="262" y="176"/>
                  <a:pt x="262" y="177"/>
                </a:cubicBezTo>
                <a:cubicBezTo>
                  <a:pt x="257" y="193"/>
                  <a:pt x="246" y="203"/>
                  <a:pt x="230" y="208"/>
                </a:cubicBezTo>
                <a:cubicBezTo>
                  <a:pt x="230" y="219"/>
                  <a:pt x="230" y="231"/>
                  <a:pt x="230" y="242"/>
                </a:cubicBezTo>
                <a:cubicBezTo>
                  <a:pt x="231" y="244"/>
                  <a:pt x="233" y="247"/>
                  <a:pt x="234" y="247"/>
                </a:cubicBezTo>
                <a:cubicBezTo>
                  <a:pt x="275" y="260"/>
                  <a:pt x="316" y="273"/>
                  <a:pt x="357" y="286"/>
                </a:cubicBezTo>
                <a:cubicBezTo>
                  <a:pt x="360" y="286"/>
                  <a:pt x="363" y="285"/>
                  <a:pt x="365" y="283"/>
                </a:cubicBezTo>
                <a:cubicBezTo>
                  <a:pt x="372" y="279"/>
                  <a:pt x="379" y="274"/>
                  <a:pt x="385" y="269"/>
                </a:cubicBezTo>
                <a:cubicBezTo>
                  <a:pt x="387" y="267"/>
                  <a:pt x="389" y="265"/>
                  <a:pt x="389" y="263"/>
                </a:cubicBezTo>
                <a:cubicBezTo>
                  <a:pt x="390" y="227"/>
                  <a:pt x="390" y="190"/>
                  <a:pt x="390" y="154"/>
                </a:cubicBezTo>
                <a:cubicBezTo>
                  <a:pt x="389" y="152"/>
                  <a:pt x="388" y="149"/>
                  <a:pt x="386" y="148"/>
                </a:cubicBezTo>
                <a:cubicBezTo>
                  <a:pt x="378" y="143"/>
                  <a:pt x="370" y="137"/>
                  <a:pt x="360" y="131"/>
                </a:cubicBezTo>
                <a:close/>
                <a:moveTo>
                  <a:pt x="230" y="323"/>
                </a:moveTo>
                <a:cubicBezTo>
                  <a:pt x="239" y="330"/>
                  <a:pt x="247" y="335"/>
                  <a:pt x="253" y="341"/>
                </a:cubicBezTo>
                <a:cubicBezTo>
                  <a:pt x="257" y="344"/>
                  <a:pt x="259" y="345"/>
                  <a:pt x="263" y="343"/>
                </a:cubicBezTo>
                <a:cubicBezTo>
                  <a:pt x="292" y="334"/>
                  <a:pt x="321" y="324"/>
                  <a:pt x="350" y="315"/>
                </a:cubicBezTo>
                <a:cubicBezTo>
                  <a:pt x="353" y="314"/>
                  <a:pt x="355" y="311"/>
                  <a:pt x="357" y="309"/>
                </a:cubicBezTo>
                <a:cubicBezTo>
                  <a:pt x="355" y="307"/>
                  <a:pt x="353" y="305"/>
                  <a:pt x="350" y="304"/>
                </a:cubicBezTo>
                <a:cubicBezTo>
                  <a:pt x="316" y="293"/>
                  <a:pt x="282" y="282"/>
                  <a:pt x="248" y="272"/>
                </a:cubicBezTo>
                <a:cubicBezTo>
                  <a:pt x="242" y="270"/>
                  <a:pt x="237" y="268"/>
                  <a:pt x="230" y="266"/>
                </a:cubicBezTo>
                <a:cubicBezTo>
                  <a:pt x="230" y="287"/>
                  <a:pt x="230" y="306"/>
                  <a:pt x="230" y="323"/>
                </a:cubicBezTo>
                <a:close/>
                <a:moveTo>
                  <a:pt x="211" y="266"/>
                </a:moveTo>
                <a:cubicBezTo>
                  <a:pt x="170" y="279"/>
                  <a:pt x="129" y="292"/>
                  <a:pt x="89" y="304"/>
                </a:cubicBezTo>
                <a:cubicBezTo>
                  <a:pt x="87" y="305"/>
                  <a:pt x="85" y="308"/>
                  <a:pt x="85" y="309"/>
                </a:cubicBezTo>
                <a:cubicBezTo>
                  <a:pt x="86" y="311"/>
                  <a:pt x="88" y="313"/>
                  <a:pt x="90" y="314"/>
                </a:cubicBezTo>
                <a:cubicBezTo>
                  <a:pt x="120" y="324"/>
                  <a:pt x="150" y="334"/>
                  <a:pt x="180" y="344"/>
                </a:cubicBezTo>
                <a:cubicBezTo>
                  <a:pt x="182" y="344"/>
                  <a:pt x="185" y="344"/>
                  <a:pt x="186" y="343"/>
                </a:cubicBezTo>
                <a:cubicBezTo>
                  <a:pt x="194" y="337"/>
                  <a:pt x="202" y="330"/>
                  <a:pt x="211" y="323"/>
                </a:cubicBezTo>
                <a:cubicBezTo>
                  <a:pt x="211" y="306"/>
                  <a:pt x="211" y="287"/>
                  <a:pt x="211" y="266"/>
                </a:cubicBezTo>
                <a:close/>
                <a:moveTo>
                  <a:pt x="260" y="144"/>
                </a:moveTo>
                <a:cubicBezTo>
                  <a:pt x="289" y="134"/>
                  <a:pt x="320" y="124"/>
                  <a:pt x="350" y="114"/>
                </a:cubicBezTo>
                <a:cubicBezTo>
                  <a:pt x="353" y="113"/>
                  <a:pt x="355" y="110"/>
                  <a:pt x="357" y="109"/>
                </a:cubicBezTo>
                <a:cubicBezTo>
                  <a:pt x="355" y="107"/>
                  <a:pt x="353" y="104"/>
                  <a:pt x="351" y="103"/>
                </a:cubicBezTo>
                <a:cubicBezTo>
                  <a:pt x="321" y="94"/>
                  <a:pt x="291" y="85"/>
                  <a:pt x="261" y="75"/>
                </a:cubicBezTo>
                <a:cubicBezTo>
                  <a:pt x="256" y="73"/>
                  <a:pt x="253" y="74"/>
                  <a:pt x="249" y="78"/>
                </a:cubicBezTo>
                <a:cubicBezTo>
                  <a:pt x="245" y="82"/>
                  <a:pt x="240" y="83"/>
                  <a:pt x="235" y="87"/>
                </a:cubicBezTo>
                <a:cubicBezTo>
                  <a:pt x="233" y="88"/>
                  <a:pt x="231" y="91"/>
                  <a:pt x="231" y="93"/>
                </a:cubicBezTo>
                <a:cubicBezTo>
                  <a:pt x="230" y="102"/>
                  <a:pt x="230" y="111"/>
                  <a:pt x="230" y="121"/>
                </a:cubicBezTo>
                <a:cubicBezTo>
                  <a:pt x="231" y="123"/>
                  <a:pt x="233" y="125"/>
                  <a:pt x="234" y="127"/>
                </a:cubicBezTo>
                <a:cubicBezTo>
                  <a:pt x="242" y="132"/>
                  <a:pt x="250" y="137"/>
                  <a:pt x="260" y="144"/>
                </a:cubicBezTo>
                <a:close/>
                <a:moveTo>
                  <a:pt x="182" y="144"/>
                </a:moveTo>
                <a:cubicBezTo>
                  <a:pt x="192" y="137"/>
                  <a:pt x="200" y="132"/>
                  <a:pt x="208" y="126"/>
                </a:cubicBezTo>
                <a:cubicBezTo>
                  <a:pt x="210" y="125"/>
                  <a:pt x="211" y="122"/>
                  <a:pt x="211" y="120"/>
                </a:cubicBezTo>
                <a:cubicBezTo>
                  <a:pt x="212" y="112"/>
                  <a:pt x="211" y="103"/>
                  <a:pt x="211" y="94"/>
                </a:cubicBezTo>
                <a:cubicBezTo>
                  <a:pt x="212" y="90"/>
                  <a:pt x="210" y="87"/>
                  <a:pt x="205" y="86"/>
                </a:cubicBezTo>
                <a:cubicBezTo>
                  <a:pt x="201" y="84"/>
                  <a:pt x="196" y="81"/>
                  <a:pt x="193" y="78"/>
                </a:cubicBezTo>
                <a:cubicBezTo>
                  <a:pt x="189" y="74"/>
                  <a:pt x="185" y="74"/>
                  <a:pt x="180" y="75"/>
                </a:cubicBezTo>
                <a:cubicBezTo>
                  <a:pt x="150" y="85"/>
                  <a:pt x="121" y="94"/>
                  <a:pt x="91" y="103"/>
                </a:cubicBezTo>
                <a:cubicBezTo>
                  <a:pt x="89" y="104"/>
                  <a:pt x="87" y="107"/>
                  <a:pt x="85" y="108"/>
                </a:cubicBezTo>
                <a:cubicBezTo>
                  <a:pt x="87" y="110"/>
                  <a:pt x="89" y="113"/>
                  <a:pt x="91" y="114"/>
                </a:cubicBezTo>
                <a:cubicBezTo>
                  <a:pt x="122" y="124"/>
                  <a:pt x="153" y="134"/>
                  <a:pt x="182" y="144"/>
                </a:cubicBezTo>
                <a:close/>
                <a:moveTo>
                  <a:pt x="218" y="351"/>
                </a:moveTo>
                <a:cubicBezTo>
                  <a:pt x="218" y="345"/>
                  <a:pt x="213" y="340"/>
                  <a:pt x="207" y="340"/>
                </a:cubicBezTo>
                <a:cubicBezTo>
                  <a:pt x="202" y="341"/>
                  <a:pt x="197" y="346"/>
                  <a:pt x="197" y="352"/>
                </a:cubicBezTo>
                <a:cubicBezTo>
                  <a:pt x="198" y="358"/>
                  <a:pt x="202" y="361"/>
                  <a:pt x="208" y="361"/>
                </a:cubicBezTo>
                <a:cubicBezTo>
                  <a:pt x="214" y="362"/>
                  <a:pt x="219" y="356"/>
                  <a:pt x="218" y="351"/>
                </a:cubicBezTo>
                <a:close/>
                <a:moveTo>
                  <a:pt x="396" y="92"/>
                </a:moveTo>
                <a:cubicBezTo>
                  <a:pt x="397" y="86"/>
                  <a:pt x="392" y="82"/>
                  <a:pt x="387" y="81"/>
                </a:cubicBezTo>
                <a:cubicBezTo>
                  <a:pt x="381" y="81"/>
                  <a:pt x="376" y="85"/>
                  <a:pt x="375" y="91"/>
                </a:cubicBezTo>
                <a:cubicBezTo>
                  <a:pt x="375" y="97"/>
                  <a:pt x="380" y="102"/>
                  <a:pt x="386" y="103"/>
                </a:cubicBezTo>
                <a:cubicBezTo>
                  <a:pt x="391" y="103"/>
                  <a:pt x="396" y="98"/>
                  <a:pt x="396" y="92"/>
                </a:cubicBezTo>
                <a:close/>
                <a:moveTo>
                  <a:pt x="219" y="31"/>
                </a:moveTo>
                <a:cubicBezTo>
                  <a:pt x="219" y="25"/>
                  <a:pt x="214" y="20"/>
                  <a:pt x="208" y="20"/>
                </a:cubicBezTo>
                <a:cubicBezTo>
                  <a:pt x="202" y="20"/>
                  <a:pt x="197" y="25"/>
                  <a:pt x="197" y="30"/>
                </a:cubicBezTo>
                <a:cubicBezTo>
                  <a:pt x="197" y="36"/>
                  <a:pt x="201" y="41"/>
                  <a:pt x="207" y="41"/>
                </a:cubicBezTo>
                <a:cubicBezTo>
                  <a:pt x="213" y="42"/>
                  <a:pt x="218" y="37"/>
                  <a:pt x="219" y="31"/>
                </a:cubicBezTo>
                <a:close/>
                <a:moveTo>
                  <a:pt x="30" y="103"/>
                </a:moveTo>
                <a:cubicBezTo>
                  <a:pt x="35" y="103"/>
                  <a:pt x="40" y="98"/>
                  <a:pt x="40" y="92"/>
                </a:cubicBezTo>
                <a:cubicBezTo>
                  <a:pt x="40" y="86"/>
                  <a:pt x="36" y="81"/>
                  <a:pt x="30" y="81"/>
                </a:cubicBezTo>
                <a:cubicBezTo>
                  <a:pt x="23" y="82"/>
                  <a:pt x="20" y="85"/>
                  <a:pt x="19" y="92"/>
                </a:cubicBezTo>
                <a:cubicBezTo>
                  <a:pt x="19" y="98"/>
                  <a:pt x="24" y="102"/>
                  <a:pt x="30" y="103"/>
                </a:cubicBezTo>
                <a:close/>
                <a:moveTo>
                  <a:pt x="396" y="293"/>
                </a:moveTo>
                <a:cubicBezTo>
                  <a:pt x="396" y="287"/>
                  <a:pt x="392" y="281"/>
                  <a:pt x="386" y="282"/>
                </a:cubicBezTo>
                <a:cubicBezTo>
                  <a:pt x="380" y="282"/>
                  <a:pt x="376" y="286"/>
                  <a:pt x="375" y="292"/>
                </a:cubicBezTo>
                <a:cubicBezTo>
                  <a:pt x="375" y="298"/>
                  <a:pt x="380" y="303"/>
                  <a:pt x="386" y="303"/>
                </a:cubicBezTo>
                <a:cubicBezTo>
                  <a:pt x="391" y="303"/>
                  <a:pt x="396" y="299"/>
                  <a:pt x="396" y="293"/>
                </a:cubicBezTo>
                <a:close/>
                <a:moveTo>
                  <a:pt x="40" y="293"/>
                </a:moveTo>
                <a:cubicBezTo>
                  <a:pt x="40" y="287"/>
                  <a:pt x="35" y="281"/>
                  <a:pt x="30" y="282"/>
                </a:cubicBezTo>
                <a:cubicBezTo>
                  <a:pt x="24" y="282"/>
                  <a:pt x="20" y="285"/>
                  <a:pt x="19" y="292"/>
                </a:cubicBezTo>
                <a:cubicBezTo>
                  <a:pt x="19" y="297"/>
                  <a:pt x="24" y="303"/>
                  <a:pt x="29" y="303"/>
                </a:cubicBezTo>
                <a:cubicBezTo>
                  <a:pt x="35" y="303"/>
                  <a:pt x="40" y="298"/>
                  <a:pt x="40" y="293"/>
                </a:cubicBezTo>
                <a:close/>
                <a:moveTo>
                  <a:pt x="208" y="140"/>
                </a:moveTo>
                <a:cubicBezTo>
                  <a:pt x="202" y="140"/>
                  <a:pt x="197" y="145"/>
                  <a:pt x="197" y="150"/>
                </a:cubicBezTo>
                <a:cubicBezTo>
                  <a:pt x="198" y="156"/>
                  <a:pt x="201" y="160"/>
                  <a:pt x="207" y="161"/>
                </a:cubicBezTo>
                <a:cubicBezTo>
                  <a:pt x="213" y="161"/>
                  <a:pt x="218" y="156"/>
                  <a:pt x="218" y="151"/>
                </a:cubicBezTo>
                <a:cubicBezTo>
                  <a:pt x="219" y="145"/>
                  <a:pt x="214" y="140"/>
                  <a:pt x="208" y="140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3" name="Freeform 8">
            <a:extLst>
              <a:ext uri="{FF2B5EF4-FFF2-40B4-BE49-F238E27FC236}">
                <a16:creationId xmlns:a16="http://schemas.microsoft.com/office/drawing/2014/main" id="{8081962D-828A-4AC4-ACEE-3135B1A46E20}"/>
              </a:ext>
            </a:extLst>
          </p:cNvPr>
          <p:cNvSpPr>
            <a:spLocks noEditPoints="1"/>
          </p:cNvSpPr>
          <p:nvPr/>
        </p:nvSpPr>
        <p:spPr bwMode="auto">
          <a:xfrm>
            <a:off x="7724776" y="3749675"/>
            <a:ext cx="977900" cy="700087"/>
          </a:xfrm>
          <a:custGeom>
            <a:avLst/>
            <a:gdLst>
              <a:gd name="T0" fmla="*/ 246 w 492"/>
              <a:gd name="T1" fmla="*/ 0 h 352"/>
              <a:gd name="T2" fmla="*/ 441 w 492"/>
              <a:gd name="T3" fmla="*/ 0 h 352"/>
              <a:gd name="T4" fmla="*/ 492 w 492"/>
              <a:gd name="T5" fmla="*/ 51 h 352"/>
              <a:gd name="T6" fmla="*/ 492 w 492"/>
              <a:gd name="T7" fmla="*/ 303 h 352"/>
              <a:gd name="T8" fmla="*/ 442 w 492"/>
              <a:gd name="T9" fmla="*/ 352 h 352"/>
              <a:gd name="T10" fmla="*/ 51 w 492"/>
              <a:gd name="T11" fmla="*/ 352 h 352"/>
              <a:gd name="T12" fmla="*/ 2 w 492"/>
              <a:gd name="T13" fmla="*/ 318 h 352"/>
              <a:gd name="T14" fmla="*/ 0 w 492"/>
              <a:gd name="T15" fmla="*/ 305 h 352"/>
              <a:gd name="T16" fmla="*/ 0 w 492"/>
              <a:gd name="T17" fmla="*/ 47 h 352"/>
              <a:gd name="T18" fmla="*/ 45 w 492"/>
              <a:gd name="T19" fmla="*/ 1 h 352"/>
              <a:gd name="T20" fmla="*/ 246 w 492"/>
              <a:gd name="T21" fmla="*/ 1 h 352"/>
              <a:gd name="T22" fmla="*/ 246 w 492"/>
              <a:gd name="T23" fmla="*/ 0 h 352"/>
              <a:gd name="T24" fmla="*/ 246 w 492"/>
              <a:gd name="T25" fmla="*/ 27 h 352"/>
              <a:gd name="T26" fmla="*/ 50 w 492"/>
              <a:gd name="T27" fmla="*/ 27 h 352"/>
              <a:gd name="T28" fmla="*/ 26 w 492"/>
              <a:gd name="T29" fmla="*/ 50 h 352"/>
              <a:gd name="T30" fmla="*/ 26 w 492"/>
              <a:gd name="T31" fmla="*/ 267 h 352"/>
              <a:gd name="T32" fmla="*/ 52 w 492"/>
              <a:gd name="T33" fmla="*/ 292 h 352"/>
              <a:gd name="T34" fmla="*/ 440 w 492"/>
              <a:gd name="T35" fmla="*/ 292 h 352"/>
              <a:gd name="T36" fmla="*/ 466 w 492"/>
              <a:gd name="T37" fmla="*/ 266 h 352"/>
              <a:gd name="T38" fmla="*/ 466 w 492"/>
              <a:gd name="T39" fmla="*/ 51 h 352"/>
              <a:gd name="T40" fmla="*/ 442 w 492"/>
              <a:gd name="T41" fmla="*/ 27 h 352"/>
              <a:gd name="T42" fmla="*/ 246 w 492"/>
              <a:gd name="T43" fmla="*/ 27 h 352"/>
              <a:gd name="T44" fmla="*/ 245 w 492"/>
              <a:gd name="T45" fmla="*/ 332 h 352"/>
              <a:gd name="T46" fmla="*/ 256 w 492"/>
              <a:gd name="T47" fmla="*/ 321 h 352"/>
              <a:gd name="T48" fmla="*/ 246 w 492"/>
              <a:gd name="T49" fmla="*/ 312 h 352"/>
              <a:gd name="T50" fmla="*/ 236 w 492"/>
              <a:gd name="T51" fmla="*/ 322 h 352"/>
              <a:gd name="T52" fmla="*/ 245 w 492"/>
              <a:gd name="T53" fmla="*/ 332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2" h="352">
                <a:moveTo>
                  <a:pt x="246" y="0"/>
                </a:moveTo>
                <a:cubicBezTo>
                  <a:pt x="311" y="0"/>
                  <a:pt x="376" y="1"/>
                  <a:pt x="441" y="0"/>
                </a:cubicBezTo>
                <a:cubicBezTo>
                  <a:pt x="473" y="0"/>
                  <a:pt x="492" y="19"/>
                  <a:pt x="492" y="51"/>
                </a:cubicBezTo>
                <a:cubicBezTo>
                  <a:pt x="492" y="135"/>
                  <a:pt x="492" y="219"/>
                  <a:pt x="492" y="303"/>
                </a:cubicBezTo>
                <a:cubicBezTo>
                  <a:pt x="492" y="332"/>
                  <a:pt x="471" y="352"/>
                  <a:pt x="442" y="352"/>
                </a:cubicBezTo>
                <a:cubicBezTo>
                  <a:pt x="312" y="352"/>
                  <a:pt x="181" y="352"/>
                  <a:pt x="51" y="352"/>
                </a:cubicBezTo>
                <a:cubicBezTo>
                  <a:pt x="26" y="352"/>
                  <a:pt x="8" y="339"/>
                  <a:pt x="2" y="318"/>
                </a:cubicBezTo>
                <a:cubicBezTo>
                  <a:pt x="1" y="314"/>
                  <a:pt x="0" y="309"/>
                  <a:pt x="0" y="305"/>
                </a:cubicBezTo>
                <a:cubicBezTo>
                  <a:pt x="0" y="219"/>
                  <a:pt x="0" y="133"/>
                  <a:pt x="0" y="47"/>
                </a:cubicBezTo>
                <a:cubicBezTo>
                  <a:pt x="0" y="21"/>
                  <a:pt x="18" y="1"/>
                  <a:pt x="45" y="1"/>
                </a:cubicBezTo>
                <a:cubicBezTo>
                  <a:pt x="112" y="0"/>
                  <a:pt x="179" y="1"/>
                  <a:pt x="246" y="1"/>
                </a:cubicBezTo>
                <a:cubicBezTo>
                  <a:pt x="246" y="1"/>
                  <a:pt x="246" y="1"/>
                  <a:pt x="246" y="0"/>
                </a:cubicBezTo>
                <a:close/>
                <a:moveTo>
                  <a:pt x="246" y="27"/>
                </a:moveTo>
                <a:cubicBezTo>
                  <a:pt x="181" y="27"/>
                  <a:pt x="115" y="27"/>
                  <a:pt x="50" y="27"/>
                </a:cubicBezTo>
                <a:cubicBezTo>
                  <a:pt x="33" y="27"/>
                  <a:pt x="26" y="34"/>
                  <a:pt x="26" y="50"/>
                </a:cubicBezTo>
                <a:cubicBezTo>
                  <a:pt x="26" y="122"/>
                  <a:pt x="26" y="194"/>
                  <a:pt x="26" y="267"/>
                </a:cubicBezTo>
                <a:cubicBezTo>
                  <a:pt x="26" y="286"/>
                  <a:pt x="33" y="292"/>
                  <a:pt x="52" y="292"/>
                </a:cubicBezTo>
                <a:cubicBezTo>
                  <a:pt x="181" y="292"/>
                  <a:pt x="310" y="292"/>
                  <a:pt x="440" y="292"/>
                </a:cubicBezTo>
                <a:cubicBezTo>
                  <a:pt x="459" y="292"/>
                  <a:pt x="466" y="286"/>
                  <a:pt x="466" y="266"/>
                </a:cubicBezTo>
                <a:cubicBezTo>
                  <a:pt x="466" y="194"/>
                  <a:pt x="466" y="122"/>
                  <a:pt x="466" y="51"/>
                </a:cubicBezTo>
                <a:cubicBezTo>
                  <a:pt x="466" y="34"/>
                  <a:pt x="458" y="27"/>
                  <a:pt x="442" y="27"/>
                </a:cubicBezTo>
                <a:cubicBezTo>
                  <a:pt x="377" y="27"/>
                  <a:pt x="311" y="27"/>
                  <a:pt x="246" y="27"/>
                </a:cubicBezTo>
                <a:close/>
                <a:moveTo>
                  <a:pt x="245" y="332"/>
                </a:moveTo>
                <a:cubicBezTo>
                  <a:pt x="252" y="332"/>
                  <a:pt x="257" y="327"/>
                  <a:pt x="256" y="321"/>
                </a:cubicBezTo>
                <a:cubicBezTo>
                  <a:pt x="256" y="315"/>
                  <a:pt x="252" y="312"/>
                  <a:pt x="246" y="312"/>
                </a:cubicBezTo>
                <a:cubicBezTo>
                  <a:pt x="239" y="312"/>
                  <a:pt x="236" y="316"/>
                  <a:pt x="236" y="322"/>
                </a:cubicBezTo>
                <a:cubicBezTo>
                  <a:pt x="236" y="328"/>
                  <a:pt x="240" y="331"/>
                  <a:pt x="245" y="332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4" name="Freeform 9">
            <a:extLst>
              <a:ext uri="{FF2B5EF4-FFF2-40B4-BE49-F238E27FC236}">
                <a16:creationId xmlns:a16="http://schemas.microsoft.com/office/drawing/2014/main" id="{0D5C65A9-CE12-4524-983E-0C278A14BDAD}"/>
              </a:ext>
            </a:extLst>
          </p:cNvPr>
          <p:cNvSpPr>
            <a:spLocks noEditPoints="1"/>
          </p:cNvSpPr>
          <p:nvPr/>
        </p:nvSpPr>
        <p:spPr bwMode="auto">
          <a:xfrm>
            <a:off x="4999038" y="2847975"/>
            <a:ext cx="654050" cy="430212"/>
          </a:xfrm>
          <a:custGeom>
            <a:avLst/>
            <a:gdLst>
              <a:gd name="T0" fmla="*/ 104 w 328"/>
              <a:gd name="T1" fmla="*/ 0 h 216"/>
              <a:gd name="T2" fmla="*/ 142 w 328"/>
              <a:gd name="T3" fmla="*/ 114 h 216"/>
              <a:gd name="T4" fmla="*/ 144 w 328"/>
              <a:gd name="T5" fmla="*/ 114 h 216"/>
              <a:gd name="T6" fmla="*/ 147 w 328"/>
              <a:gd name="T7" fmla="*/ 67 h 216"/>
              <a:gd name="T8" fmla="*/ 156 w 328"/>
              <a:gd name="T9" fmla="*/ 58 h 216"/>
              <a:gd name="T10" fmla="*/ 180 w 328"/>
              <a:gd name="T11" fmla="*/ 58 h 216"/>
              <a:gd name="T12" fmla="*/ 184 w 328"/>
              <a:gd name="T13" fmla="*/ 113 h 216"/>
              <a:gd name="T14" fmla="*/ 186 w 328"/>
              <a:gd name="T15" fmla="*/ 114 h 216"/>
              <a:gd name="T16" fmla="*/ 224 w 328"/>
              <a:gd name="T17" fmla="*/ 0 h 216"/>
              <a:gd name="T18" fmla="*/ 281 w 328"/>
              <a:gd name="T19" fmla="*/ 33 h 216"/>
              <a:gd name="T20" fmla="*/ 322 w 328"/>
              <a:gd name="T21" fmla="*/ 125 h 216"/>
              <a:gd name="T22" fmla="*/ 328 w 328"/>
              <a:gd name="T23" fmla="*/ 205 h 216"/>
              <a:gd name="T24" fmla="*/ 317 w 328"/>
              <a:gd name="T25" fmla="*/ 216 h 216"/>
              <a:gd name="T26" fmla="*/ 93 w 328"/>
              <a:gd name="T27" fmla="*/ 215 h 216"/>
              <a:gd name="T28" fmla="*/ 12 w 328"/>
              <a:gd name="T29" fmla="*/ 216 h 216"/>
              <a:gd name="T30" fmla="*/ 1 w 328"/>
              <a:gd name="T31" fmla="*/ 204 h 216"/>
              <a:gd name="T32" fmla="*/ 10 w 328"/>
              <a:gd name="T33" fmla="*/ 101 h 216"/>
              <a:gd name="T34" fmla="*/ 98 w 328"/>
              <a:gd name="T35" fmla="*/ 2 h 216"/>
              <a:gd name="T36" fmla="*/ 104 w 328"/>
              <a:gd name="T37" fmla="*/ 0 h 216"/>
              <a:gd name="T38" fmla="*/ 276 w 328"/>
              <a:gd name="T39" fmla="*/ 90 h 216"/>
              <a:gd name="T40" fmla="*/ 215 w 328"/>
              <a:gd name="T41" fmla="*/ 90 h 216"/>
              <a:gd name="T42" fmla="*/ 215 w 328"/>
              <a:gd name="T43" fmla="*/ 102 h 216"/>
              <a:gd name="T44" fmla="*/ 276 w 328"/>
              <a:gd name="T45" fmla="*/ 102 h 216"/>
              <a:gd name="T46" fmla="*/ 276 w 328"/>
              <a:gd name="T47" fmla="*/ 9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8" h="216">
                <a:moveTo>
                  <a:pt x="104" y="0"/>
                </a:moveTo>
                <a:cubicBezTo>
                  <a:pt x="117" y="39"/>
                  <a:pt x="129" y="77"/>
                  <a:pt x="142" y="114"/>
                </a:cubicBezTo>
                <a:cubicBezTo>
                  <a:pt x="142" y="114"/>
                  <a:pt x="143" y="114"/>
                  <a:pt x="144" y="114"/>
                </a:cubicBezTo>
                <a:cubicBezTo>
                  <a:pt x="145" y="98"/>
                  <a:pt x="146" y="82"/>
                  <a:pt x="147" y="67"/>
                </a:cubicBezTo>
                <a:cubicBezTo>
                  <a:pt x="147" y="60"/>
                  <a:pt x="149" y="57"/>
                  <a:pt x="156" y="58"/>
                </a:cubicBezTo>
                <a:cubicBezTo>
                  <a:pt x="164" y="58"/>
                  <a:pt x="171" y="58"/>
                  <a:pt x="180" y="58"/>
                </a:cubicBezTo>
                <a:cubicBezTo>
                  <a:pt x="181" y="77"/>
                  <a:pt x="183" y="95"/>
                  <a:pt x="184" y="113"/>
                </a:cubicBezTo>
                <a:cubicBezTo>
                  <a:pt x="185" y="113"/>
                  <a:pt x="186" y="114"/>
                  <a:pt x="186" y="114"/>
                </a:cubicBezTo>
                <a:cubicBezTo>
                  <a:pt x="199" y="76"/>
                  <a:pt x="212" y="39"/>
                  <a:pt x="224" y="0"/>
                </a:cubicBezTo>
                <a:cubicBezTo>
                  <a:pt x="246" y="6"/>
                  <a:pt x="265" y="17"/>
                  <a:pt x="281" y="33"/>
                </a:cubicBezTo>
                <a:cubicBezTo>
                  <a:pt x="306" y="58"/>
                  <a:pt x="318" y="90"/>
                  <a:pt x="322" y="125"/>
                </a:cubicBezTo>
                <a:cubicBezTo>
                  <a:pt x="326" y="151"/>
                  <a:pt x="326" y="178"/>
                  <a:pt x="328" y="205"/>
                </a:cubicBezTo>
                <a:cubicBezTo>
                  <a:pt x="328" y="214"/>
                  <a:pt x="326" y="216"/>
                  <a:pt x="317" y="216"/>
                </a:cubicBezTo>
                <a:cubicBezTo>
                  <a:pt x="242" y="215"/>
                  <a:pt x="168" y="215"/>
                  <a:pt x="93" y="215"/>
                </a:cubicBezTo>
                <a:cubicBezTo>
                  <a:pt x="66" y="215"/>
                  <a:pt x="39" y="215"/>
                  <a:pt x="12" y="216"/>
                </a:cubicBezTo>
                <a:cubicBezTo>
                  <a:pt x="2" y="216"/>
                  <a:pt x="1" y="214"/>
                  <a:pt x="1" y="204"/>
                </a:cubicBezTo>
                <a:cubicBezTo>
                  <a:pt x="0" y="169"/>
                  <a:pt x="1" y="135"/>
                  <a:pt x="10" y="101"/>
                </a:cubicBezTo>
                <a:cubicBezTo>
                  <a:pt x="23" y="53"/>
                  <a:pt x="50" y="18"/>
                  <a:pt x="98" y="2"/>
                </a:cubicBezTo>
                <a:cubicBezTo>
                  <a:pt x="100" y="1"/>
                  <a:pt x="102" y="1"/>
                  <a:pt x="104" y="0"/>
                </a:cubicBezTo>
                <a:close/>
                <a:moveTo>
                  <a:pt x="276" y="90"/>
                </a:moveTo>
                <a:cubicBezTo>
                  <a:pt x="255" y="90"/>
                  <a:pt x="235" y="90"/>
                  <a:pt x="215" y="90"/>
                </a:cubicBezTo>
                <a:cubicBezTo>
                  <a:pt x="215" y="94"/>
                  <a:pt x="215" y="98"/>
                  <a:pt x="215" y="102"/>
                </a:cubicBezTo>
                <a:cubicBezTo>
                  <a:pt x="236" y="102"/>
                  <a:pt x="256" y="102"/>
                  <a:pt x="276" y="102"/>
                </a:cubicBezTo>
                <a:cubicBezTo>
                  <a:pt x="276" y="98"/>
                  <a:pt x="276" y="94"/>
                  <a:pt x="276" y="90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5" name="Freeform 10">
            <a:extLst>
              <a:ext uri="{FF2B5EF4-FFF2-40B4-BE49-F238E27FC236}">
                <a16:creationId xmlns:a16="http://schemas.microsoft.com/office/drawing/2014/main" id="{6EF25AA6-EFB8-4676-AEC0-740062B8E96E}"/>
              </a:ext>
            </a:extLst>
          </p:cNvPr>
          <p:cNvSpPr>
            <a:spLocks noEditPoints="1"/>
          </p:cNvSpPr>
          <p:nvPr/>
        </p:nvSpPr>
        <p:spPr bwMode="auto">
          <a:xfrm>
            <a:off x="5999163" y="3787775"/>
            <a:ext cx="554038" cy="841375"/>
          </a:xfrm>
          <a:custGeom>
            <a:avLst/>
            <a:gdLst>
              <a:gd name="T0" fmla="*/ 278 w 279"/>
              <a:gd name="T1" fmla="*/ 212 h 423"/>
              <a:gd name="T2" fmla="*/ 278 w 279"/>
              <a:gd name="T3" fmla="*/ 347 h 423"/>
              <a:gd name="T4" fmla="*/ 235 w 279"/>
              <a:gd name="T5" fmla="*/ 417 h 423"/>
              <a:gd name="T6" fmla="*/ 210 w 279"/>
              <a:gd name="T7" fmla="*/ 422 h 423"/>
              <a:gd name="T8" fmla="*/ 91 w 279"/>
              <a:gd name="T9" fmla="*/ 422 h 423"/>
              <a:gd name="T10" fmla="*/ 71 w 279"/>
              <a:gd name="T11" fmla="*/ 422 h 423"/>
              <a:gd name="T12" fmla="*/ 3 w 279"/>
              <a:gd name="T13" fmla="*/ 365 h 423"/>
              <a:gd name="T14" fmla="*/ 1 w 279"/>
              <a:gd name="T15" fmla="*/ 344 h 423"/>
              <a:gd name="T16" fmla="*/ 1 w 279"/>
              <a:gd name="T17" fmla="*/ 76 h 423"/>
              <a:gd name="T18" fmla="*/ 45 w 279"/>
              <a:gd name="T19" fmla="*/ 5 h 423"/>
              <a:gd name="T20" fmla="*/ 67 w 279"/>
              <a:gd name="T21" fmla="*/ 0 h 423"/>
              <a:gd name="T22" fmla="*/ 213 w 279"/>
              <a:gd name="T23" fmla="*/ 0 h 423"/>
              <a:gd name="T24" fmla="*/ 272 w 279"/>
              <a:gd name="T25" fmla="*/ 44 h 423"/>
              <a:gd name="T26" fmla="*/ 278 w 279"/>
              <a:gd name="T27" fmla="*/ 78 h 423"/>
              <a:gd name="T28" fmla="*/ 278 w 279"/>
              <a:gd name="T29" fmla="*/ 212 h 423"/>
              <a:gd name="T30" fmla="*/ 278 w 279"/>
              <a:gd name="T31" fmla="*/ 212 h 423"/>
              <a:gd name="T32" fmla="*/ 28 w 279"/>
              <a:gd name="T33" fmla="*/ 74 h 423"/>
              <a:gd name="T34" fmla="*/ 27 w 279"/>
              <a:gd name="T35" fmla="*/ 83 h 423"/>
              <a:gd name="T36" fmla="*/ 27 w 279"/>
              <a:gd name="T37" fmla="*/ 339 h 423"/>
              <a:gd name="T38" fmla="*/ 36 w 279"/>
              <a:gd name="T39" fmla="*/ 349 h 423"/>
              <a:gd name="T40" fmla="*/ 242 w 279"/>
              <a:gd name="T41" fmla="*/ 348 h 423"/>
              <a:gd name="T42" fmla="*/ 251 w 279"/>
              <a:gd name="T43" fmla="*/ 348 h 423"/>
              <a:gd name="T44" fmla="*/ 251 w 279"/>
              <a:gd name="T45" fmla="*/ 74 h 423"/>
              <a:gd name="T46" fmla="*/ 28 w 279"/>
              <a:gd name="T47" fmla="*/ 74 h 423"/>
              <a:gd name="T48" fmla="*/ 140 w 279"/>
              <a:gd name="T49" fmla="*/ 375 h 423"/>
              <a:gd name="T50" fmla="*/ 140 w 279"/>
              <a:gd name="T51" fmla="*/ 375 h 423"/>
              <a:gd name="T52" fmla="*/ 98 w 279"/>
              <a:gd name="T53" fmla="*/ 375 h 423"/>
              <a:gd name="T54" fmla="*/ 85 w 279"/>
              <a:gd name="T55" fmla="*/ 386 h 423"/>
              <a:gd name="T56" fmla="*/ 99 w 279"/>
              <a:gd name="T57" fmla="*/ 396 h 423"/>
              <a:gd name="T58" fmla="*/ 116 w 279"/>
              <a:gd name="T59" fmla="*/ 396 h 423"/>
              <a:gd name="T60" fmla="*/ 182 w 279"/>
              <a:gd name="T61" fmla="*/ 396 h 423"/>
              <a:gd name="T62" fmla="*/ 194 w 279"/>
              <a:gd name="T63" fmla="*/ 385 h 423"/>
              <a:gd name="T64" fmla="*/ 182 w 279"/>
              <a:gd name="T65" fmla="*/ 375 h 423"/>
              <a:gd name="T66" fmla="*/ 140 w 279"/>
              <a:gd name="T67" fmla="*/ 375 h 423"/>
              <a:gd name="T68" fmla="*/ 139 w 279"/>
              <a:gd name="T69" fmla="*/ 28 h 423"/>
              <a:gd name="T70" fmla="*/ 139 w 279"/>
              <a:gd name="T71" fmla="*/ 28 h 423"/>
              <a:gd name="T72" fmla="*/ 104 w 279"/>
              <a:gd name="T73" fmla="*/ 28 h 423"/>
              <a:gd name="T74" fmla="*/ 92 w 279"/>
              <a:gd name="T75" fmla="*/ 36 h 423"/>
              <a:gd name="T76" fmla="*/ 104 w 279"/>
              <a:gd name="T77" fmla="*/ 46 h 423"/>
              <a:gd name="T78" fmla="*/ 176 w 279"/>
              <a:gd name="T79" fmla="*/ 46 h 423"/>
              <a:gd name="T80" fmla="*/ 186 w 279"/>
              <a:gd name="T81" fmla="*/ 37 h 423"/>
              <a:gd name="T82" fmla="*/ 176 w 279"/>
              <a:gd name="T83" fmla="*/ 28 h 423"/>
              <a:gd name="T84" fmla="*/ 139 w 279"/>
              <a:gd name="T85" fmla="*/ 28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79" h="423">
                <a:moveTo>
                  <a:pt x="278" y="212"/>
                </a:moveTo>
                <a:cubicBezTo>
                  <a:pt x="278" y="257"/>
                  <a:pt x="279" y="302"/>
                  <a:pt x="278" y="347"/>
                </a:cubicBezTo>
                <a:cubicBezTo>
                  <a:pt x="278" y="379"/>
                  <a:pt x="265" y="404"/>
                  <a:pt x="235" y="417"/>
                </a:cubicBezTo>
                <a:cubicBezTo>
                  <a:pt x="228" y="421"/>
                  <a:pt x="219" y="422"/>
                  <a:pt x="210" y="422"/>
                </a:cubicBezTo>
                <a:cubicBezTo>
                  <a:pt x="170" y="423"/>
                  <a:pt x="131" y="422"/>
                  <a:pt x="91" y="422"/>
                </a:cubicBezTo>
                <a:cubicBezTo>
                  <a:pt x="84" y="422"/>
                  <a:pt x="78" y="422"/>
                  <a:pt x="71" y="422"/>
                </a:cubicBezTo>
                <a:cubicBezTo>
                  <a:pt x="35" y="421"/>
                  <a:pt x="11" y="400"/>
                  <a:pt x="3" y="365"/>
                </a:cubicBezTo>
                <a:cubicBezTo>
                  <a:pt x="1" y="358"/>
                  <a:pt x="1" y="351"/>
                  <a:pt x="1" y="344"/>
                </a:cubicBezTo>
                <a:cubicBezTo>
                  <a:pt x="0" y="255"/>
                  <a:pt x="0" y="165"/>
                  <a:pt x="1" y="76"/>
                </a:cubicBezTo>
                <a:cubicBezTo>
                  <a:pt x="1" y="44"/>
                  <a:pt x="14" y="18"/>
                  <a:pt x="45" y="5"/>
                </a:cubicBezTo>
                <a:cubicBezTo>
                  <a:pt x="52" y="2"/>
                  <a:pt x="59" y="0"/>
                  <a:pt x="67" y="0"/>
                </a:cubicBezTo>
                <a:cubicBezTo>
                  <a:pt x="115" y="0"/>
                  <a:pt x="164" y="0"/>
                  <a:pt x="213" y="0"/>
                </a:cubicBezTo>
                <a:cubicBezTo>
                  <a:pt x="237" y="0"/>
                  <a:pt x="262" y="18"/>
                  <a:pt x="272" y="44"/>
                </a:cubicBezTo>
                <a:cubicBezTo>
                  <a:pt x="275" y="54"/>
                  <a:pt x="278" y="66"/>
                  <a:pt x="278" y="78"/>
                </a:cubicBezTo>
                <a:cubicBezTo>
                  <a:pt x="279" y="122"/>
                  <a:pt x="278" y="167"/>
                  <a:pt x="278" y="212"/>
                </a:cubicBezTo>
                <a:cubicBezTo>
                  <a:pt x="278" y="212"/>
                  <a:pt x="278" y="212"/>
                  <a:pt x="278" y="212"/>
                </a:cubicBezTo>
                <a:close/>
                <a:moveTo>
                  <a:pt x="28" y="74"/>
                </a:moveTo>
                <a:cubicBezTo>
                  <a:pt x="28" y="78"/>
                  <a:pt x="27" y="81"/>
                  <a:pt x="27" y="83"/>
                </a:cubicBezTo>
                <a:cubicBezTo>
                  <a:pt x="27" y="169"/>
                  <a:pt x="27" y="254"/>
                  <a:pt x="27" y="339"/>
                </a:cubicBezTo>
                <a:cubicBezTo>
                  <a:pt x="27" y="346"/>
                  <a:pt x="29" y="349"/>
                  <a:pt x="36" y="349"/>
                </a:cubicBezTo>
                <a:cubicBezTo>
                  <a:pt x="105" y="348"/>
                  <a:pt x="173" y="348"/>
                  <a:pt x="242" y="348"/>
                </a:cubicBezTo>
                <a:cubicBezTo>
                  <a:pt x="245" y="348"/>
                  <a:pt x="248" y="348"/>
                  <a:pt x="251" y="348"/>
                </a:cubicBezTo>
                <a:cubicBezTo>
                  <a:pt x="251" y="256"/>
                  <a:pt x="251" y="165"/>
                  <a:pt x="251" y="74"/>
                </a:cubicBezTo>
                <a:cubicBezTo>
                  <a:pt x="176" y="74"/>
                  <a:pt x="103" y="74"/>
                  <a:pt x="28" y="74"/>
                </a:cubicBezTo>
                <a:close/>
                <a:moveTo>
                  <a:pt x="140" y="375"/>
                </a:moveTo>
                <a:cubicBezTo>
                  <a:pt x="140" y="375"/>
                  <a:pt x="140" y="375"/>
                  <a:pt x="140" y="375"/>
                </a:cubicBezTo>
                <a:cubicBezTo>
                  <a:pt x="126" y="375"/>
                  <a:pt x="112" y="375"/>
                  <a:pt x="98" y="375"/>
                </a:cubicBezTo>
                <a:cubicBezTo>
                  <a:pt x="89" y="375"/>
                  <a:pt x="85" y="379"/>
                  <a:pt x="85" y="386"/>
                </a:cubicBezTo>
                <a:cubicBezTo>
                  <a:pt x="85" y="392"/>
                  <a:pt x="91" y="396"/>
                  <a:pt x="99" y="396"/>
                </a:cubicBezTo>
                <a:cubicBezTo>
                  <a:pt x="104" y="396"/>
                  <a:pt x="110" y="396"/>
                  <a:pt x="116" y="396"/>
                </a:cubicBezTo>
                <a:cubicBezTo>
                  <a:pt x="138" y="396"/>
                  <a:pt x="160" y="396"/>
                  <a:pt x="182" y="396"/>
                </a:cubicBezTo>
                <a:cubicBezTo>
                  <a:pt x="189" y="396"/>
                  <a:pt x="195" y="391"/>
                  <a:pt x="194" y="385"/>
                </a:cubicBezTo>
                <a:cubicBezTo>
                  <a:pt x="193" y="379"/>
                  <a:pt x="189" y="375"/>
                  <a:pt x="182" y="375"/>
                </a:cubicBezTo>
                <a:cubicBezTo>
                  <a:pt x="168" y="375"/>
                  <a:pt x="154" y="375"/>
                  <a:pt x="140" y="375"/>
                </a:cubicBezTo>
                <a:close/>
                <a:moveTo>
                  <a:pt x="139" y="28"/>
                </a:moveTo>
                <a:cubicBezTo>
                  <a:pt x="139" y="28"/>
                  <a:pt x="139" y="28"/>
                  <a:pt x="139" y="28"/>
                </a:cubicBezTo>
                <a:cubicBezTo>
                  <a:pt x="127" y="28"/>
                  <a:pt x="116" y="29"/>
                  <a:pt x="104" y="28"/>
                </a:cubicBezTo>
                <a:cubicBezTo>
                  <a:pt x="98" y="28"/>
                  <a:pt x="93" y="29"/>
                  <a:pt x="92" y="36"/>
                </a:cubicBezTo>
                <a:cubicBezTo>
                  <a:pt x="92" y="44"/>
                  <a:pt x="98" y="46"/>
                  <a:pt x="104" y="46"/>
                </a:cubicBezTo>
                <a:cubicBezTo>
                  <a:pt x="128" y="46"/>
                  <a:pt x="152" y="46"/>
                  <a:pt x="176" y="46"/>
                </a:cubicBezTo>
                <a:cubicBezTo>
                  <a:pt x="182" y="46"/>
                  <a:pt x="187" y="44"/>
                  <a:pt x="186" y="37"/>
                </a:cubicBezTo>
                <a:cubicBezTo>
                  <a:pt x="186" y="30"/>
                  <a:pt x="182" y="28"/>
                  <a:pt x="176" y="28"/>
                </a:cubicBezTo>
                <a:cubicBezTo>
                  <a:pt x="164" y="28"/>
                  <a:pt x="151" y="28"/>
                  <a:pt x="139" y="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6" name="Freeform 11">
            <a:extLst>
              <a:ext uri="{FF2B5EF4-FFF2-40B4-BE49-F238E27FC236}">
                <a16:creationId xmlns:a16="http://schemas.microsoft.com/office/drawing/2014/main" id="{3D548A1C-FC9D-4FCE-B66D-BCD31A71AA2B}"/>
              </a:ext>
            </a:extLst>
          </p:cNvPr>
          <p:cNvSpPr>
            <a:spLocks noEditPoints="1"/>
          </p:cNvSpPr>
          <p:nvPr/>
        </p:nvSpPr>
        <p:spPr bwMode="auto">
          <a:xfrm>
            <a:off x="5013326" y="1600200"/>
            <a:ext cx="625475" cy="447675"/>
          </a:xfrm>
          <a:custGeom>
            <a:avLst/>
            <a:gdLst>
              <a:gd name="T0" fmla="*/ 157 w 314"/>
              <a:gd name="T1" fmla="*/ 225 h 225"/>
              <a:gd name="T2" fmla="*/ 13 w 314"/>
              <a:gd name="T3" fmla="*/ 225 h 225"/>
              <a:gd name="T4" fmla="*/ 0 w 314"/>
              <a:gd name="T5" fmla="*/ 212 h 225"/>
              <a:gd name="T6" fmla="*/ 29 w 314"/>
              <a:gd name="T7" fmla="*/ 71 h 225"/>
              <a:gd name="T8" fmla="*/ 109 w 314"/>
              <a:gd name="T9" fmla="*/ 2 h 225"/>
              <a:gd name="T10" fmla="*/ 121 w 314"/>
              <a:gd name="T11" fmla="*/ 5 h 225"/>
              <a:gd name="T12" fmla="*/ 195 w 314"/>
              <a:gd name="T13" fmla="*/ 4 h 225"/>
              <a:gd name="T14" fmla="*/ 203 w 314"/>
              <a:gd name="T15" fmla="*/ 2 h 225"/>
              <a:gd name="T16" fmla="*/ 278 w 314"/>
              <a:gd name="T17" fmla="*/ 60 h 225"/>
              <a:gd name="T18" fmla="*/ 311 w 314"/>
              <a:gd name="T19" fmla="*/ 164 h 225"/>
              <a:gd name="T20" fmla="*/ 314 w 314"/>
              <a:gd name="T21" fmla="*/ 213 h 225"/>
              <a:gd name="T22" fmla="*/ 302 w 314"/>
              <a:gd name="T23" fmla="*/ 225 h 225"/>
              <a:gd name="T24" fmla="*/ 157 w 314"/>
              <a:gd name="T25" fmla="*/ 225 h 225"/>
              <a:gd name="T26" fmla="*/ 205 w 314"/>
              <a:gd name="T27" fmla="*/ 2 h 225"/>
              <a:gd name="T28" fmla="*/ 176 w 314"/>
              <a:gd name="T29" fmla="*/ 220 h 225"/>
              <a:gd name="T30" fmla="*/ 178 w 314"/>
              <a:gd name="T31" fmla="*/ 217 h 225"/>
              <a:gd name="T32" fmla="*/ 248 w 314"/>
              <a:gd name="T33" fmla="*/ 73 h 225"/>
              <a:gd name="T34" fmla="*/ 247 w 314"/>
              <a:gd name="T35" fmla="*/ 65 h 225"/>
              <a:gd name="T36" fmla="*/ 215 w 314"/>
              <a:gd name="T37" fmla="*/ 17 h 225"/>
              <a:gd name="T38" fmla="*/ 205 w 314"/>
              <a:gd name="T39" fmla="*/ 2 h 225"/>
              <a:gd name="T40" fmla="*/ 136 w 314"/>
              <a:gd name="T41" fmla="*/ 219 h 225"/>
              <a:gd name="T42" fmla="*/ 138 w 314"/>
              <a:gd name="T43" fmla="*/ 218 h 225"/>
              <a:gd name="T44" fmla="*/ 109 w 314"/>
              <a:gd name="T45" fmla="*/ 4 h 225"/>
              <a:gd name="T46" fmla="*/ 106 w 314"/>
              <a:gd name="T47" fmla="*/ 7 h 225"/>
              <a:gd name="T48" fmla="*/ 66 w 314"/>
              <a:gd name="T49" fmla="*/ 66 h 225"/>
              <a:gd name="T50" fmla="*/ 66 w 314"/>
              <a:gd name="T51" fmla="*/ 74 h 225"/>
              <a:gd name="T52" fmla="*/ 136 w 314"/>
              <a:gd name="T53" fmla="*/ 21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14" h="225">
                <a:moveTo>
                  <a:pt x="157" y="225"/>
                </a:moveTo>
                <a:cubicBezTo>
                  <a:pt x="109" y="225"/>
                  <a:pt x="61" y="225"/>
                  <a:pt x="13" y="225"/>
                </a:cubicBezTo>
                <a:cubicBezTo>
                  <a:pt x="2" y="225"/>
                  <a:pt x="0" y="224"/>
                  <a:pt x="0" y="212"/>
                </a:cubicBezTo>
                <a:cubicBezTo>
                  <a:pt x="1" y="163"/>
                  <a:pt x="7" y="115"/>
                  <a:pt x="29" y="71"/>
                </a:cubicBezTo>
                <a:cubicBezTo>
                  <a:pt x="46" y="37"/>
                  <a:pt x="71" y="12"/>
                  <a:pt x="109" y="2"/>
                </a:cubicBezTo>
                <a:cubicBezTo>
                  <a:pt x="114" y="0"/>
                  <a:pt x="117" y="1"/>
                  <a:pt x="121" y="5"/>
                </a:cubicBezTo>
                <a:cubicBezTo>
                  <a:pt x="140" y="27"/>
                  <a:pt x="176" y="26"/>
                  <a:pt x="195" y="4"/>
                </a:cubicBezTo>
                <a:cubicBezTo>
                  <a:pt x="197" y="2"/>
                  <a:pt x="201" y="1"/>
                  <a:pt x="203" y="2"/>
                </a:cubicBezTo>
                <a:cubicBezTo>
                  <a:pt x="237" y="9"/>
                  <a:pt x="261" y="31"/>
                  <a:pt x="278" y="60"/>
                </a:cubicBezTo>
                <a:cubicBezTo>
                  <a:pt x="298" y="92"/>
                  <a:pt x="307" y="127"/>
                  <a:pt x="311" y="164"/>
                </a:cubicBezTo>
                <a:cubicBezTo>
                  <a:pt x="313" y="180"/>
                  <a:pt x="313" y="197"/>
                  <a:pt x="314" y="213"/>
                </a:cubicBezTo>
                <a:cubicBezTo>
                  <a:pt x="314" y="223"/>
                  <a:pt x="312" y="225"/>
                  <a:pt x="302" y="225"/>
                </a:cubicBezTo>
                <a:cubicBezTo>
                  <a:pt x="254" y="225"/>
                  <a:pt x="205" y="225"/>
                  <a:pt x="157" y="225"/>
                </a:cubicBezTo>
                <a:close/>
                <a:moveTo>
                  <a:pt x="205" y="2"/>
                </a:moveTo>
                <a:cubicBezTo>
                  <a:pt x="195" y="76"/>
                  <a:pt x="186" y="148"/>
                  <a:pt x="176" y="220"/>
                </a:cubicBezTo>
                <a:cubicBezTo>
                  <a:pt x="177" y="219"/>
                  <a:pt x="178" y="218"/>
                  <a:pt x="178" y="217"/>
                </a:cubicBezTo>
                <a:cubicBezTo>
                  <a:pt x="202" y="169"/>
                  <a:pt x="225" y="121"/>
                  <a:pt x="248" y="73"/>
                </a:cubicBezTo>
                <a:cubicBezTo>
                  <a:pt x="249" y="71"/>
                  <a:pt x="248" y="67"/>
                  <a:pt x="247" y="65"/>
                </a:cubicBezTo>
                <a:cubicBezTo>
                  <a:pt x="236" y="49"/>
                  <a:pt x="226" y="33"/>
                  <a:pt x="215" y="17"/>
                </a:cubicBezTo>
                <a:cubicBezTo>
                  <a:pt x="212" y="13"/>
                  <a:pt x="210" y="8"/>
                  <a:pt x="205" y="2"/>
                </a:cubicBezTo>
                <a:close/>
                <a:moveTo>
                  <a:pt x="136" y="219"/>
                </a:moveTo>
                <a:cubicBezTo>
                  <a:pt x="137" y="219"/>
                  <a:pt x="137" y="218"/>
                  <a:pt x="138" y="218"/>
                </a:cubicBezTo>
                <a:cubicBezTo>
                  <a:pt x="128" y="147"/>
                  <a:pt x="119" y="76"/>
                  <a:pt x="109" y="4"/>
                </a:cubicBezTo>
                <a:cubicBezTo>
                  <a:pt x="107" y="5"/>
                  <a:pt x="106" y="6"/>
                  <a:pt x="106" y="7"/>
                </a:cubicBezTo>
                <a:cubicBezTo>
                  <a:pt x="92" y="26"/>
                  <a:pt x="79" y="46"/>
                  <a:pt x="66" y="66"/>
                </a:cubicBezTo>
                <a:cubicBezTo>
                  <a:pt x="65" y="68"/>
                  <a:pt x="65" y="71"/>
                  <a:pt x="66" y="74"/>
                </a:cubicBezTo>
                <a:cubicBezTo>
                  <a:pt x="89" y="122"/>
                  <a:pt x="113" y="170"/>
                  <a:pt x="136" y="219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8" name="Freeform 12">
            <a:extLst>
              <a:ext uri="{FF2B5EF4-FFF2-40B4-BE49-F238E27FC236}">
                <a16:creationId xmlns:a16="http://schemas.microsoft.com/office/drawing/2014/main" id="{E3A8958C-2C36-4316-892F-7AD753C060ED}"/>
              </a:ext>
            </a:extLst>
          </p:cNvPr>
          <p:cNvSpPr>
            <a:spLocks/>
          </p:cNvSpPr>
          <p:nvPr/>
        </p:nvSpPr>
        <p:spPr bwMode="auto">
          <a:xfrm>
            <a:off x="5900738" y="2849563"/>
            <a:ext cx="612775" cy="428625"/>
          </a:xfrm>
          <a:custGeom>
            <a:avLst/>
            <a:gdLst>
              <a:gd name="T0" fmla="*/ 308 w 308"/>
              <a:gd name="T1" fmla="*/ 75 h 215"/>
              <a:gd name="T2" fmla="*/ 269 w 308"/>
              <a:gd name="T3" fmla="*/ 75 h 215"/>
              <a:gd name="T4" fmla="*/ 248 w 308"/>
              <a:gd name="T5" fmla="*/ 87 h 215"/>
              <a:gd name="T6" fmla="*/ 253 w 308"/>
              <a:gd name="T7" fmla="*/ 110 h 215"/>
              <a:gd name="T8" fmla="*/ 254 w 308"/>
              <a:gd name="T9" fmla="*/ 140 h 215"/>
              <a:gd name="T10" fmla="*/ 213 w 308"/>
              <a:gd name="T11" fmla="*/ 210 h 215"/>
              <a:gd name="T12" fmla="*/ 206 w 308"/>
              <a:gd name="T13" fmla="*/ 214 h 215"/>
              <a:gd name="T14" fmla="*/ 9 w 308"/>
              <a:gd name="T15" fmla="*/ 215 h 215"/>
              <a:gd name="T16" fmla="*/ 0 w 308"/>
              <a:gd name="T17" fmla="*/ 207 h 215"/>
              <a:gd name="T18" fmla="*/ 15 w 308"/>
              <a:gd name="T19" fmla="*/ 84 h 215"/>
              <a:gd name="T20" fmla="*/ 100 w 308"/>
              <a:gd name="T21" fmla="*/ 0 h 215"/>
              <a:gd name="T22" fmla="*/ 103 w 308"/>
              <a:gd name="T23" fmla="*/ 0 h 215"/>
              <a:gd name="T24" fmla="*/ 104 w 308"/>
              <a:gd name="T25" fmla="*/ 0 h 215"/>
              <a:gd name="T26" fmla="*/ 142 w 308"/>
              <a:gd name="T27" fmla="*/ 113 h 215"/>
              <a:gd name="T28" fmla="*/ 144 w 308"/>
              <a:gd name="T29" fmla="*/ 113 h 215"/>
              <a:gd name="T30" fmla="*/ 147 w 308"/>
              <a:gd name="T31" fmla="*/ 72 h 215"/>
              <a:gd name="T32" fmla="*/ 147 w 308"/>
              <a:gd name="T33" fmla="*/ 64 h 215"/>
              <a:gd name="T34" fmla="*/ 155 w 308"/>
              <a:gd name="T35" fmla="*/ 57 h 215"/>
              <a:gd name="T36" fmla="*/ 172 w 308"/>
              <a:gd name="T37" fmla="*/ 57 h 215"/>
              <a:gd name="T38" fmla="*/ 181 w 308"/>
              <a:gd name="T39" fmla="*/ 65 h 215"/>
              <a:gd name="T40" fmla="*/ 184 w 308"/>
              <a:gd name="T41" fmla="*/ 113 h 215"/>
              <a:gd name="T42" fmla="*/ 186 w 308"/>
              <a:gd name="T43" fmla="*/ 113 h 215"/>
              <a:gd name="T44" fmla="*/ 224 w 308"/>
              <a:gd name="T45" fmla="*/ 0 h 215"/>
              <a:gd name="T46" fmla="*/ 308 w 308"/>
              <a:gd name="T47" fmla="*/ 75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08" h="215">
                <a:moveTo>
                  <a:pt x="308" y="75"/>
                </a:moveTo>
                <a:cubicBezTo>
                  <a:pt x="295" y="75"/>
                  <a:pt x="282" y="75"/>
                  <a:pt x="269" y="75"/>
                </a:cubicBezTo>
                <a:cubicBezTo>
                  <a:pt x="259" y="74"/>
                  <a:pt x="252" y="79"/>
                  <a:pt x="248" y="87"/>
                </a:cubicBezTo>
                <a:cubicBezTo>
                  <a:pt x="245" y="96"/>
                  <a:pt x="247" y="103"/>
                  <a:pt x="253" y="110"/>
                </a:cubicBezTo>
                <a:cubicBezTo>
                  <a:pt x="257" y="115"/>
                  <a:pt x="258" y="133"/>
                  <a:pt x="254" y="140"/>
                </a:cubicBezTo>
                <a:cubicBezTo>
                  <a:pt x="241" y="163"/>
                  <a:pt x="227" y="187"/>
                  <a:pt x="213" y="210"/>
                </a:cubicBezTo>
                <a:cubicBezTo>
                  <a:pt x="211" y="212"/>
                  <a:pt x="208" y="214"/>
                  <a:pt x="206" y="214"/>
                </a:cubicBezTo>
                <a:cubicBezTo>
                  <a:pt x="140" y="215"/>
                  <a:pt x="75" y="215"/>
                  <a:pt x="9" y="215"/>
                </a:cubicBezTo>
                <a:cubicBezTo>
                  <a:pt x="4" y="215"/>
                  <a:pt x="0" y="213"/>
                  <a:pt x="0" y="207"/>
                </a:cubicBezTo>
                <a:cubicBezTo>
                  <a:pt x="0" y="165"/>
                  <a:pt x="1" y="124"/>
                  <a:pt x="15" y="84"/>
                </a:cubicBezTo>
                <a:cubicBezTo>
                  <a:pt x="30" y="42"/>
                  <a:pt x="58" y="14"/>
                  <a:pt x="100" y="0"/>
                </a:cubicBezTo>
                <a:cubicBezTo>
                  <a:pt x="101" y="0"/>
                  <a:pt x="102" y="0"/>
                  <a:pt x="103" y="0"/>
                </a:cubicBezTo>
                <a:cubicBezTo>
                  <a:pt x="103" y="0"/>
                  <a:pt x="104" y="0"/>
                  <a:pt x="104" y="0"/>
                </a:cubicBezTo>
                <a:cubicBezTo>
                  <a:pt x="116" y="37"/>
                  <a:pt x="129" y="75"/>
                  <a:pt x="142" y="113"/>
                </a:cubicBezTo>
                <a:cubicBezTo>
                  <a:pt x="142" y="113"/>
                  <a:pt x="143" y="113"/>
                  <a:pt x="144" y="113"/>
                </a:cubicBezTo>
                <a:cubicBezTo>
                  <a:pt x="145" y="99"/>
                  <a:pt x="146" y="86"/>
                  <a:pt x="147" y="72"/>
                </a:cubicBezTo>
                <a:cubicBezTo>
                  <a:pt x="147" y="69"/>
                  <a:pt x="147" y="67"/>
                  <a:pt x="147" y="64"/>
                </a:cubicBezTo>
                <a:cubicBezTo>
                  <a:pt x="147" y="58"/>
                  <a:pt x="150" y="56"/>
                  <a:pt x="155" y="57"/>
                </a:cubicBezTo>
                <a:cubicBezTo>
                  <a:pt x="161" y="57"/>
                  <a:pt x="167" y="57"/>
                  <a:pt x="172" y="57"/>
                </a:cubicBezTo>
                <a:cubicBezTo>
                  <a:pt x="178" y="56"/>
                  <a:pt x="181" y="58"/>
                  <a:pt x="181" y="65"/>
                </a:cubicBezTo>
                <a:cubicBezTo>
                  <a:pt x="181" y="81"/>
                  <a:pt x="183" y="97"/>
                  <a:pt x="184" y="113"/>
                </a:cubicBezTo>
                <a:cubicBezTo>
                  <a:pt x="185" y="113"/>
                  <a:pt x="185" y="113"/>
                  <a:pt x="186" y="113"/>
                </a:cubicBezTo>
                <a:cubicBezTo>
                  <a:pt x="199" y="76"/>
                  <a:pt x="211" y="38"/>
                  <a:pt x="224" y="0"/>
                </a:cubicBezTo>
                <a:cubicBezTo>
                  <a:pt x="258" y="6"/>
                  <a:pt x="295" y="37"/>
                  <a:pt x="308" y="75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9" name="Freeform 13">
            <a:extLst>
              <a:ext uri="{FF2B5EF4-FFF2-40B4-BE49-F238E27FC236}">
                <a16:creationId xmlns:a16="http://schemas.microsoft.com/office/drawing/2014/main" id="{3C5D451B-7F59-4A1D-B80F-8117FCC20EE7}"/>
              </a:ext>
            </a:extLst>
          </p:cNvPr>
          <p:cNvSpPr>
            <a:spLocks/>
          </p:cNvSpPr>
          <p:nvPr/>
        </p:nvSpPr>
        <p:spPr bwMode="auto">
          <a:xfrm>
            <a:off x="6856413" y="2847975"/>
            <a:ext cx="611188" cy="430212"/>
          </a:xfrm>
          <a:custGeom>
            <a:avLst/>
            <a:gdLst>
              <a:gd name="T0" fmla="*/ 224 w 307"/>
              <a:gd name="T1" fmla="*/ 0 h 216"/>
              <a:gd name="T2" fmla="*/ 307 w 307"/>
              <a:gd name="T3" fmla="*/ 72 h 216"/>
              <a:gd name="T4" fmla="*/ 259 w 307"/>
              <a:gd name="T5" fmla="*/ 72 h 216"/>
              <a:gd name="T6" fmla="*/ 223 w 307"/>
              <a:gd name="T7" fmla="*/ 108 h 216"/>
              <a:gd name="T8" fmla="*/ 223 w 307"/>
              <a:gd name="T9" fmla="*/ 206 h 216"/>
              <a:gd name="T10" fmla="*/ 223 w 307"/>
              <a:gd name="T11" fmla="*/ 216 h 216"/>
              <a:gd name="T12" fmla="*/ 214 w 307"/>
              <a:gd name="T13" fmla="*/ 216 h 216"/>
              <a:gd name="T14" fmla="*/ 13 w 307"/>
              <a:gd name="T15" fmla="*/ 216 h 216"/>
              <a:gd name="T16" fmla="*/ 0 w 307"/>
              <a:gd name="T17" fmla="*/ 203 h 216"/>
              <a:gd name="T18" fmla="*/ 13 w 307"/>
              <a:gd name="T19" fmla="*/ 91 h 216"/>
              <a:gd name="T20" fmla="*/ 96 w 307"/>
              <a:gd name="T21" fmla="*/ 3 h 216"/>
              <a:gd name="T22" fmla="*/ 104 w 307"/>
              <a:gd name="T23" fmla="*/ 0 h 216"/>
              <a:gd name="T24" fmla="*/ 141 w 307"/>
              <a:gd name="T25" fmla="*/ 114 h 216"/>
              <a:gd name="T26" fmla="*/ 144 w 307"/>
              <a:gd name="T27" fmla="*/ 114 h 216"/>
              <a:gd name="T28" fmla="*/ 147 w 307"/>
              <a:gd name="T29" fmla="*/ 66 h 216"/>
              <a:gd name="T30" fmla="*/ 156 w 307"/>
              <a:gd name="T31" fmla="*/ 58 h 216"/>
              <a:gd name="T32" fmla="*/ 167 w 307"/>
              <a:gd name="T33" fmla="*/ 58 h 216"/>
              <a:gd name="T34" fmla="*/ 181 w 307"/>
              <a:gd name="T35" fmla="*/ 71 h 216"/>
              <a:gd name="T36" fmla="*/ 184 w 307"/>
              <a:gd name="T37" fmla="*/ 114 h 216"/>
              <a:gd name="T38" fmla="*/ 186 w 307"/>
              <a:gd name="T39" fmla="*/ 114 h 216"/>
              <a:gd name="T40" fmla="*/ 224 w 307"/>
              <a:gd name="T41" fmla="*/ 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07" h="216">
                <a:moveTo>
                  <a:pt x="224" y="0"/>
                </a:moveTo>
                <a:cubicBezTo>
                  <a:pt x="262" y="12"/>
                  <a:pt x="290" y="35"/>
                  <a:pt x="307" y="72"/>
                </a:cubicBezTo>
                <a:cubicBezTo>
                  <a:pt x="290" y="72"/>
                  <a:pt x="275" y="72"/>
                  <a:pt x="259" y="72"/>
                </a:cubicBezTo>
                <a:cubicBezTo>
                  <a:pt x="237" y="72"/>
                  <a:pt x="224" y="86"/>
                  <a:pt x="223" y="108"/>
                </a:cubicBezTo>
                <a:cubicBezTo>
                  <a:pt x="223" y="141"/>
                  <a:pt x="223" y="174"/>
                  <a:pt x="223" y="206"/>
                </a:cubicBezTo>
                <a:cubicBezTo>
                  <a:pt x="223" y="209"/>
                  <a:pt x="223" y="212"/>
                  <a:pt x="223" y="216"/>
                </a:cubicBezTo>
                <a:cubicBezTo>
                  <a:pt x="220" y="216"/>
                  <a:pt x="217" y="216"/>
                  <a:pt x="214" y="216"/>
                </a:cubicBezTo>
                <a:cubicBezTo>
                  <a:pt x="147" y="216"/>
                  <a:pt x="80" y="216"/>
                  <a:pt x="13" y="216"/>
                </a:cubicBezTo>
                <a:cubicBezTo>
                  <a:pt x="1" y="216"/>
                  <a:pt x="0" y="215"/>
                  <a:pt x="0" y="203"/>
                </a:cubicBezTo>
                <a:cubicBezTo>
                  <a:pt x="0" y="165"/>
                  <a:pt x="1" y="127"/>
                  <a:pt x="13" y="91"/>
                </a:cubicBezTo>
                <a:cubicBezTo>
                  <a:pt x="27" y="48"/>
                  <a:pt x="53" y="17"/>
                  <a:pt x="96" y="3"/>
                </a:cubicBezTo>
                <a:cubicBezTo>
                  <a:pt x="99" y="2"/>
                  <a:pt x="101" y="1"/>
                  <a:pt x="104" y="0"/>
                </a:cubicBezTo>
                <a:cubicBezTo>
                  <a:pt x="116" y="39"/>
                  <a:pt x="129" y="77"/>
                  <a:pt x="141" y="114"/>
                </a:cubicBezTo>
                <a:cubicBezTo>
                  <a:pt x="142" y="114"/>
                  <a:pt x="143" y="114"/>
                  <a:pt x="144" y="114"/>
                </a:cubicBezTo>
                <a:cubicBezTo>
                  <a:pt x="145" y="98"/>
                  <a:pt x="146" y="82"/>
                  <a:pt x="147" y="66"/>
                </a:cubicBezTo>
                <a:cubicBezTo>
                  <a:pt x="147" y="60"/>
                  <a:pt x="149" y="57"/>
                  <a:pt x="156" y="58"/>
                </a:cubicBezTo>
                <a:cubicBezTo>
                  <a:pt x="160" y="58"/>
                  <a:pt x="163" y="58"/>
                  <a:pt x="167" y="58"/>
                </a:cubicBezTo>
                <a:cubicBezTo>
                  <a:pt x="180" y="58"/>
                  <a:pt x="180" y="58"/>
                  <a:pt x="181" y="71"/>
                </a:cubicBezTo>
                <a:cubicBezTo>
                  <a:pt x="182" y="85"/>
                  <a:pt x="183" y="99"/>
                  <a:pt x="184" y="114"/>
                </a:cubicBezTo>
                <a:cubicBezTo>
                  <a:pt x="184" y="114"/>
                  <a:pt x="185" y="114"/>
                  <a:pt x="186" y="114"/>
                </a:cubicBezTo>
                <a:cubicBezTo>
                  <a:pt x="199" y="77"/>
                  <a:pt x="211" y="39"/>
                  <a:pt x="224" y="0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0" name="Freeform 14">
            <a:extLst>
              <a:ext uri="{FF2B5EF4-FFF2-40B4-BE49-F238E27FC236}">
                <a16:creationId xmlns:a16="http://schemas.microsoft.com/office/drawing/2014/main" id="{EB047BF2-92E0-4FA9-B4F7-EB7631FC510B}"/>
              </a:ext>
            </a:extLst>
          </p:cNvPr>
          <p:cNvSpPr>
            <a:spLocks noEditPoints="1"/>
          </p:cNvSpPr>
          <p:nvPr/>
        </p:nvSpPr>
        <p:spPr bwMode="auto">
          <a:xfrm>
            <a:off x="5884863" y="1600200"/>
            <a:ext cx="581025" cy="447675"/>
          </a:xfrm>
          <a:custGeom>
            <a:avLst/>
            <a:gdLst>
              <a:gd name="T0" fmla="*/ 107 w 292"/>
              <a:gd name="T1" fmla="*/ 3 h 225"/>
              <a:gd name="T2" fmla="*/ 121 w 292"/>
              <a:gd name="T3" fmla="*/ 5 h 225"/>
              <a:gd name="T4" fmla="*/ 195 w 292"/>
              <a:gd name="T5" fmla="*/ 4 h 225"/>
              <a:gd name="T6" fmla="*/ 203 w 292"/>
              <a:gd name="T7" fmla="*/ 2 h 225"/>
              <a:gd name="T8" fmla="*/ 275 w 292"/>
              <a:gd name="T9" fmla="*/ 54 h 225"/>
              <a:gd name="T10" fmla="*/ 292 w 292"/>
              <a:gd name="T11" fmla="*/ 85 h 225"/>
              <a:gd name="T12" fmla="*/ 283 w 292"/>
              <a:gd name="T13" fmla="*/ 85 h 225"/>
              <a:gd name="T14" fmla="*/ 265 w 292"/>
              <a:gd name="T15" fmla="*/ 98 h 225"/>
              <a:gd name="T16" fmla="*/ 268 w 292"/>
              <a:gd name="T17" fmla="*/ 119 h 225"/>
              <a:gd name="T18" fmla="*/ 270 w 292"/>
              <a:gd name="T19" fmla="*/ 151 h 225"/>
              <a:gd name="T20" fmla="*/ 230 w 292"/>
              <a:gd name="T21" fmla="*/ 220 h 225"/>
              <a:gd name="T22" fmla="*/ 220 w 292"/>
              <a:gd name="T23" fmla="*/ 225 h 225"/>
              <a:gd name="T24" fmla="*/ 12 w 292"/>
              <a:gd name="T25" fmla="*/ 225 h 225"/>
              <a:gd name="T26" fmla="*/ 0 w 292"/>
              <a:gd name="T27" fmla="*/ 214 h 225"/>
              <a:gd name="T28" fmla="*/ 26 w 292"/>
              <a:gd name="T29" fmla="*/ 77 h 225"/>
              <a:gd name="T30" fmla="*/ 101 w 292"/>
              <a:gd name="T31" fmla="*/ 4 h 225"/>
              <a:gd name="T32" fmla="*/ 107 w 292"/>
              <a:gd name="T33" fmla="*/ 3 h 225"/>
              <a:gd name="T34" fmla="*/ 103 w 292"/>
              <a:gd name="T35" fmla="*/ 10 h 225"/>
              <a:gd name="T36" fmla="*/ 68 w 292"/>
              <a:gd name="T37" fmla="*/ 62 h 225"/>
              <a:gd name="T38" fmla="*/ 67 w 292"/>
              <a:gd name="T39" fmla="*/ 76 h 225"/>
              <a:gd name="T40" fmla="*/ 115 w 292"/>
              <a:gd name="T41" fmla="*/ 176 h 225"/>
              <a:gd name="T42" fmla="*/ 136 w 292"/>
              <a:gd name="T43" fmla="*/ 218 h 225"/>
              <a:gd name="T44" fmla="*/ 131 w 292"/>
              <a:gd name="T45" fmla="*/ 173 h 225"/>
              <a:gd name="T46" fmla="*/ 113 w 292"/>
              <a:gd name="T47" fmla="*/ 37 h 225"/>
              <a:gd name="T48" fmla="*/ 107 w 292"/>
              <a:gd name="T49" fmla="*/ 3 h 225"/>
              <a:gd name="T50" fmla="*/ 205 w 292"/>
              <a:gd name="T51" fmla="*/ 2 h 225"/>
              <a:gd name="T52" fmla="*/ 176 w 292"/>
              <a:gd name="T53" fmla="*/ 219 h 225"/>
              <a:gd name="T54" fmla="*/ 178 w 292"/>
              <a:gd name="T55" fmla="*/ 218 h 225"/>
              <a:gd name="T56" fmla="*/ 248 w 292"/>
              <a:gd name="T57" fmla="*/ 72 h 225"/>
              <a:gd name="T58" fmla="*/ 247 w 292"/>
              <a:gd name="T59" fmla="*/ 66 h 225"/>
              <a:gd name="T60" fmla="*/ 205 w 292"/>
              <a:gd name="T61" fmla="*/ 2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92" h="225">
                <a:moveTo>
                  <a:pt x="107" y="3"/>
                </a:moveTo>
                <a:cubicBezTo>
                  <a:pt x="112" y="0"/>
                  <a:pt x="116" y="0"/>
                  <a:pt x="121" y="5"/>
                </a:cubicBezTo>
                <a:cubicBezTo>
                  <a:pt x="141" y="27"/>
                  <a:pt x="174" y="26"/>
                  <a:pt x="195" y="4"/>
                </a:cubicBezTo>
                <a:cubicBezTo>
                  <a:pt x="196" y="2"/>
                  <a:pt x="201" y="1"/>
                  <a:pt x="203" y="2"/>
                </a:cubicBezTo>
                <a:cubicBezTo>
                  <a:pt x="234" y="9"/>
                  <a:pt x="257" y="28"/>
                  <a:pt x="275" y="54"/>
                </a:cubicBezTo>
                <a:cubicBezTo>
                  <a:pt x="281" y="63"/>
                  <a:pt x="286" y="74"/>
                  <a:pt x="292" y="85"/>
                </a:cubicBezTo>
                <a:cubicBezTo>
                  <a:pt x="288" y="85"/>
                  <a:pt x="285" y="85"/>
                  <a:pt x="283" y="85"/>
                </a:cubicBezTo>
                <a:cubicBezTo>
                  <a:pt x="274" y="86"/>
                  <a:pt x="268" y="90"/>
                  <a:pt x="265" y="98"/>
                </a:cubicBezTo>
                <a:cubicBezTo>
                  <a:pt x="261" y="106"/>
                  <a:pt x="263" y="113"/>
                  <a:pt x="268" y="119"/>
                </a:cubicBezTo>
                <a:cubicBezTo>
                  <a:pt x="273" y="126"/>
                  <a:pt x="275" y="144"/>
                  <a:pt x="270" y="151"/>
                </a:cubicBezTo>
                <a:cubicBezTo>
                  <a:pt x="257" y="174"/>
                  <a:pt x="243" y="197"/>
                  <a:pt x="230" y="220"/>
                </a:cubicBezTo>
                <a:cubicBezTo>
                  <a:pt x="227" y="224"/>
                  <a:pt x="225" y="225"/>
                  <a:pt x="220" y="225"/>
                </a:cubicBezTo>
                <a:cubicBezTo>
                  <a:pt x="151" y="225"/>
                  <a:pt x="81" y="225"/>
                  <a:pt x="12" y="225"/>
                </a:cubicBezTo>
                <a:cubicBezTo>
                  <a:pt x="2" y="225"/>
                  <a:pt x="0" y="223"/>
                  <a:pt x="0" y="214"/>
                </a:cubicBezTo>
                <a:cubicBezTo>
                  <a:pt x="0" y="167"/>
                  <a:pt x="6" y="121"/>
                  <a:pt x="26" y="77"/>
                </a:cubicBezTo>
                <a:cubicBezTo>
                  <a:pt x="41" y="43"/>
                  <a:pt x="65" y="17"/>
                  <a:pt x="101" y="4"/>
                </a:cubicBezTo>
                <a:cubicBezTo>
                  <a:pt x="103" y="3"/>
                  <a:pt x="105" y="3"/>
                  <a:pt x="107" y="3"/>
                </a:cubicBezTo>
                <a:cubicBezTo>
                  <a:pt x="106" y="5"/>
                  <a:pt x="105" y="7"/>
                  <a:pt x="103" y="10"/>
                </a:cubicBezTo>
                <a:cubicBezTo>
                  <a:pt x="92" y="27"/>
                  <a:pt x="80" y="45"/>
                  <a:pt x="68" y="62"/>
                </a:cubicBezTo>
                <a:cubicBezTo>
                  <a:pt x="65" y="67"/>
                  <a:pt x="64" y="71"/>
                  <a:pt x="67" y="76"/>
                </a:cubicBezTo>
                <a:cubicBezTo>
                  <a:pt x="83" y="109"/>
                  <a:pt x="99" y="142"/>
                  <a:pt x="115" y="176"/>
                </a:cubicBezTo>
                <a:cubicBezTo>
                  <a:pt x="122" y="190"/>
                  <a:pt x="129" y="204"/>
                  <a:pt x="136" y="218"/>
                </a:cubicBezTo>
                <a:cubicBezTo>
                  <a:pt x="135" y="203"/>
                  <a:pt x="133" y="188"/>
                  <a:pt x="131" y="173"/>
                </a:cubicBezTo>
                <a:cubicBezTo>
                  <a:pt x="125" y="128"/>
                  <a:pt x="119" y="82"/>
                  <a:pt x="113" y="37"/>
                </a:cubicBezTo>
                <a:cubicBezTo>
                  <a:pt x="111" y="25"/>
                  <a:pt x="109" y="14"/>
                  <a:pt x="107" y="3"/>
                </a:cubicBezTo>
                <a:close/>
                <a:moveTo>
                  <a:pt x="205" y="2"/>
                </a:moveTo>
                <a:cubicBezTo>
                  <a:pt x="195" y="76"/>
                  <a:pt x="185" y="147"/>
                  <a:pt x="176" y="219"/>
                </a:cubicBezTo>
                <a:cubicBezTo>
                  <a:pt x="177" y="219"/>
                  <a:pt x="177" y="218"/>
                  <a:pt x="178" y="218"/>
                </a:cubicBezTo>
                <a:cubicBezTo>
                  <a:pt x="201" y="169"/>
                  <a:pt x="225" y="121"/>
                  <a:pt x="248" y="72"/>
                </a:cubicBezTo>
                <a:cubicBezTo>
                  <a:pt x="249" y="70"/>
                  <a:pt x="249" y="67"/>
                  <a:pt x="247" y="66"/>
                </a:cubicBezTo>
                <a:cubicBezTo>
                  <a:pt x="234" y="45"/>
                  <a:pt x="220" y="25"/>
                  <a:pt x="205" y="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1" name="Freeform 15">
            <a:extLst>
              <a:ext uri="{FF2B5EF4-FFF2-40B4-BE49-F238E27FC236}">
                <a16:creationId xmlns:a16="http://schemas.microsoft.com/office/drawing/2014/main" id="{AEF453E3-55C1-437B-8B6E-336079A1D409}"/>
              </a:ext>
            </a:extLst>
          </p:cNvPr>
          <p:cNvSpPr>
            <a:spLocks noEditPoints="1"/>
          </p:cNvSpPr>
          <p:nvPr/>
        </p:nvSpPr>
        <p:spPr bwMode="auto">
          <a:xfrm>
            <a:off x="6827838" y="1585913"/>
            <a:ext cx="576263" cy="449262"/>
          </a:xfrm>
          <a:custGeom>
            <a:avLst/>
            <a:gdLst>
              <a:gd name="T0" fmla="*/ 106 w 289"/>
              <a:gd name="T1" fmla="*/ 4 h 226"/>
              <a:gd name="T2" fmla="*/ 121 w 289"/>
              <a:gd name="T3" fmla="*/ 6 h 226"/>
              <a:gd name="T4" fmla="*/ 195 w 289"/>
              <a:gd name="T5" fmla="*/ 4 h 226"/>
              <a:gd name="T6" fmla="*/ 202 w 289"/>
              <a:gd name="T7" fmla="*/ 2 h 226"/>
              <a:gd name="T8" fmla="*/ 289 w 289"/>
              <a:gd name="T9" fmla="*/ 81 h 226"/>
              <a:gd name="T10" fmla="*/ 281 w 289"/>
              <a:gd name="T11" fmla="*/ 82 h 226"/>
              <a:gd name="T12" fmla="*/ 251 w 289"/>
              <a:gd name="T13" fmla="*/ 117 h 226"/>
              <a:gd name="T14" fmla="*/ 251 w 289"/>
              <a:gd name="T15" fmla="*/ 216 h 226"/>
              <a:gd name="T16" fmla="*/ 251 w 289"/>
              <a:gd name="T17" fmla="*/ 226 h 226"/>
              <a:gd name="T18" fmla="*/ 243 w 289"/>
              <a:gd name="T19" fmla="*/ 226 h 226"/>
              <a:gd name="T20" fmla="*/ 12 w 289"/>
              <a:gd name="T21" fmla="*/ 226 h 226"/>
              <a:gd name="T22" fmla="*/ 0 w 289"/>
              <a:gd name="T23" fmla="*/ 214 h 226"/>
              <a:gd name="T24" fmla="*/ 27 w 289"/>
              <a:gd name="T25" fmla="*/ 75 h 226"/>
              <a:gd name="T26" fmla="*/ 96 w 289"/>
              <a:gd name="T27" fmla="*/ 6 h 226"/>
              <a:gd name="T28" fmla="*/ 106 w 289"/>
              <a:gd name="T29" fmla="*/ 3 h 226"/>
              <a:gd name="T30" fmla="*/ 104 w 289"/>
              <a:gd name="T31" fmla="*/ 9 h 226"/>
              <a:gd name="T32" fmla="*/ 67 w 289"/>
              <a:gd name="T33" fmla="*/ 65 h 226"/>
              <a:gd name="T34" fmla="*/ 66 w 289"/>
              <a:gd name="T35" fmla="*/ 75 h 226"/>
              <a:gd name="T36" fmla="*/ 127 w 289"/>
              <a:gd name="T37" fmla="*/ 202 h 226"/>
              <a:gd name="T38" fmla="*/ 136 w 289"/>
              <a:gd name="T39" fmla="*/ 218 h 226"/>
              <a:gd name="T40" fmla="*/ 130 w 289"/>
              <a:gd name="T41" fmla="*/ 161 h 226"/>
              <a:gd name="T42" fmla="*/ 111 w 289"/>
              <a:gd name="T43" fmla="*/ 21 h 226"/>
              <a:gd name="T44" fmla="*/ 106 w 289"/>
              <a:gd name="T45" fmla="*/ 4 h 226"/>
              <a:gd name="T46" fmla="*/ 176 w 289"/>
              <a:gd name="T47" fmla="*/ 219 h 226"/>
              <a:gd name="T48" fmla="*/ 177 w 289"/>
              <a:gd name="T49" fmla="*/ 220 h 226"/>
              <a:gd name="T50" fmla="*/ 179 w 289"/>
              <a:gd name="T51" fmla="*/ 216 h 226"/>
              <a:gd name="T52" fmla="*/ 247 w 289"/>
              <a:gd name="T53" fmla="*/ 74 h 226"/>
              <a:gd name="T54" fmla="*/ 246 w 289"/>
              <a:gd name="T55" fmla="*/ 65 h 226"/>
              <a:gd name="T56" fmla="*/ 213 w 289"/>
              <a:gd name="T57" fmla="*/ 14 h 226"/>
              <a:gd name="T58" fmla="*/ 205 w 289"/>
              <a:gd name="T59" fmla="*/ 3 h 226"/>
              <a:gd name="T60" fmla="*/ 176 w 289"/>
              <a:gd name="T61" fmla="*/ 219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89" h="226">
                <a:moveTo>
                  <a:pt x="106" y="4"/>
                </a:moveTo>
                <a:cubicBezTo>
                  <a:pt x="112" y="0"/>
                  <a:pt x="116" y="1"/>
                  <a:pt x="121" y="6"/>
                </a:cubicBezTo>
                <a:cubicBezTo>
                  <a:pt x="141" y="28"/>
                  <a:pt x="175" y="27"/>
                  <a:pt x="195" y="4"/>
                </a:cubicBezTo>
                <a:cubicBezTo>
                  <a:pt x="196" y="3"/>
                  <a:pt x="200" y="1"/>
                  <a:pt x="202" y="2"/>
                </a:cubicBezTo>
                <a:cubicBezTo>
                  <a:pt x="245" y="12"/>
                  <a:pt x="271" y="42"/>
                  <a:pt x="289" y="81"/>
                </a:cubicBezTo>
                <a:cubicBezTo>
                  <a:pt x="286" y="81"/>
                  <a:pt x="283" y="82"/>
                  <a:pt x="281" y="82"/>
                </a:cubicBezTo>
                <a:cubicBezTo>
                  <a:pt x="262" y="86"/>
                  <a:pt x="252" y="98"/>
                  <a:pt x="251" y="117"/>
                </a:cubicBezTo>
                <a:cubicBezTo>
                  <a:pt x="251" y="150"/>
                  <a:pt x="251" y="183"/>
                  <a:pt x="251" y="216"/>
                </a:cubicBezTo>
                <a:cubicBezTo>
                  <a:pt x="251" y="219"/>
                  <a:pt x="251" y="222"/>
                  <a:pt x="251" y="226"/>
                </a:cubicBezTo>
                <a:cubicBezTo>
                  <a:pt x="248" y="226"/>
                  <a:pt x="246" y="226"/>
                  <a:pt x="243" y="226"/>
                </a:cubicBezTo>
                <a:cubicBezTo>
                  <a:pt x="166" y="226"/>
                  <a:pt x="89" y="226"/>
                  <a:pt x="12" y="226"/>
                </a:cubicBezTo>
                <a:cubicBezTo>
                  <a:pt x="2" y="226"/>
                  <a:pt x="0" y="224"/>
                  <a:pt x="0" y="214"/>
                </a:cubicBezTo>
                <a:cubicBezTo>
                  <a:pt x="0" y="166"/>
                  <a:pt x="6" y="119"/>
                  <a:pt x="27" y="75"/>
                </a:cubicBezTo>
                <a:cubicBezTo>
                  <a:pt x="42" y="44"/>
                  <a:pt x="64" y="19"/>
                  <a:pt x="96" y="6"/>
                </a:cubicBezTo>
                <a:cubicBezTo>
                  <a:pt x="100" y="5"/>
                  <a:pt x="103" y="4"/>
                  <a:pt x="106" y="3"/>
                </a:cubicBezTo>
                <a:cubicBezTo>
                  <a:pt x="105" y="5"/>
                  <a:pt x="105" y="7"/>
                  <a:pt x="104" y="9"/>
                </a:cubicBezTo>
                <a:cubicBezTo>
                  <a:pt x="92" y="28"/>
                  <a:pt x="79" y="46"/>
                  <a:pt x="67" y="65"/>
                </a:cubicBezTo>
                <a:cubicBezTo>
                  <a:pt x="65" y="67"/>
                  <a:pt x="65" y="72"/>
                  <a:pt x="66" y="75"/>
                </a:cubicBezTo>
                <a:cubicBezTo>
                  <a:pt x="86" y="117"/>
                  <a:pt x="107" y="160"/>
                  <a:pt x="127" y="202"/>
                </a:cubicBezTo>
                <a:cubicBezTo>
                  <a:pt x="130" y="207"/>
                  <a:pt x="133" y="213"/>
                  <a:pt x="136" y="218"/>
                </a:cubicBezTo>
                <a:cubicBezTo>
                  <a:pt x="135" y="199"/>
                  <a:pt x="132" y="180"/>
                  <a:pt x="130" y="161"/>
                </a:cubicBezTo>
                <a:cubicBezTo>
                  <a:pt x="123" y="114"/>
                  <a:pt x="117" y="68"/>
                  <a:pt x="111" y="21"/>
                </a:cubicBezTo>
                <a:cubicBezTo>
                  <a:pt x="110" y="15"/>
                  <a:pt x="108" y="9"/>
                  <a:pt x="106" y="4"/>
                </a:cubicBezTo>
                <a:close/>
                <a:moveTo>
                  <a:pt x="176" y="219"/>
                </a:moveTo>
                <a:cubicBezTo>
                  <a:pt x="176" y="220"/>
                  <a:pt x="176" y="220"/>
                  <a:pt x="177" y="220"/>
                </a:cubicBezTo>
                <a:cubicBezTo>
                  <a:pt x="177" y="219"/>
                  <a:pt x="178" y="217"/>
                  <a:pt x="179" y="216"/>
                </a:cubicBezTo>
                <a:cubicBezTo>
                  <a:pt x="202" y="169"/>
                  <a:pt x="225" y="122"/>
                  <a:pt x="247" y="74"/>
                </a:cubicBezTo>
                <a:cubicBezTo>
                  <a:pt x="249" y="72"/>
                  <a:pt x="248" y="67"/>
                  <a:pt x="246" y="65"/>
                </a:cubicBezTo>
                <a:cubicBezTo>
                  <a:pt x="235" y="48"/>
                  <a:pt x="224" y="31"/>
                  <a:pt x="213" y="14"/>
                </a:cubicBezTo>
                <a:cubicBezTo>
                  <a:pt x="210" y="11"/>
                  <a:pt x="208" y="8"/>
                  <a:pt x="205" y="3"/>
                </a:cubicBezTo>
                <a:cubicBezTo>
                  <a:pt x="195" y="77"/>
                  <a:pt x="185" y="148"/>
                  <a:pt x="176" y="219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2" name="Freeform 16">
            <a:extLst>
              <a:ext uri="{FF2B5EF4-FFF2-40B4-BE49-F238E27FC236}">
                <a16:creationId xmlns:a16="http://schemas.microsoft.com/office/drawing/2014/main" id="{BC9A4B26-40FD-4EB6-B6E4-455FA1F062E7}"/>
              </a:ext>
            </a:extLst>
          </p:cNvPr>
          <p:cNvSpPr>
            <a:spLocks noEditPoints="1"/>
          </p:cNvSpPr>
          <p:nvPr/>
        </p:nvSpPr>
        <p:spPr bwMode="auto">
          <a:xfrm>
            <a:off x="5049838" y="1125538"/>
            <a:ext cx="552450" cy="487362"/>
          </a:xfrm>
          <a:custGeom>
            <a:avLst/>
            <a:gdLst>
              <a:gd name="T0" fmla="*/ 273 w 278"/>
              <a:gd name="T1" fmla="*/ 214 h 245"/>
              <a:gd name="T2" fmla="*/ 216 w 278"/>
              <a:gd name="T3" fmla="*/ 214 h 245"/>
              <a:gd name="T4" fmla="*/ 203 w 278"/>
              <a:gd name="T5" fmla="*/ 218 h 245"/>
              <a:gd name="T6" fmla="*/ 76 w 278"/>
              <a:gd name="T7" fmla="*/ 219 h 245"/>
              <a:gd name="T8" fmla="*/ 61 w 278"/>
              <a:gd name="T9" fmla="*/ 214 h 245"/>
              <a:gd name="T10" fmla="*/ 4 w 278"/>
              <a:gd name="T11" fmla="*/ 214 h 245"/>
              <a:gd name="T12" fmla="*/ 2 w 278"/>
              <a:gd name="T13" fmla="*/ 195 h 245"/>
              <a:gd name="T14" fmla="*/ 22 w 278"/>
              <a:gd name="T15" fmla="*/ 73 h 245"/>
              <a:gd name="T16" fmla="*/ 150 w 278"/>
              <a:gd name="T17" fmla="*/ 4 h 245"/>
              <a:gd name="T18" fmla="*/ 269 w 278"/>
              <a:gd name="T19" fmla="*/ 110 h 245"/>
              <a:gd name="T20" fmla="*/ 275 w 278"/>
              <a:gd name="T21" fmla="*/ 207 h 245"/>
              <a:gd name="T22" fmla="*/ 273 w 278"/>
              <a:gd name="T23" fmla="*/ 214 h 245"/>
              <a:gd name="T24" fmla="*/ 54 w 278"/>
              <a:gd name="T25" fmla="*/ 118 h 245"/>
              <a:gd name="T26" fmla="*/ 45 w 278"/>
              <a:gd name="T27" fmla="*/ 140 h 245"/>
              <a:gd name="T28" fmla="*/ 75 w 278"/>
              <a:gd name="T29" fmla="*/ 198 h 245"/>
              <a:gd name="T30" fmla="*/ 174 w 278"/>
              <a:gd name="T31" fmla="*/ 217 h 245"/>
              <a:gd name="T32" fmla="*/ 234 w 278"/>
              <a:gd name="T33" fmla="*/ 139 h 245"/>
              <a:gd name="T34" fmla="*/ 223 w 278"/>
              <a:gd name="T35" fmla="*/ 117 h 245"/>
              <a:gd name="T36" fmla="*/ 210 w 278"/>
              <a:gd name="T37" fmla="*/ 153 h 245"/>
              <a:gd name="T38" fmla="*/ 172 w 278"/>
              <a:gd name="T39" fmla="*/ 159 h 245"/>
              <a:gd name="T40" fmla="*/ 142 w 278"/>
              <a:gd name="T41" fmla="*/ 119 h 245"/>
              <a:gd name="T42" fmla="*/ 135 w 278"/>
              <a:gd name="T43" fmla="*/ 119 h 245"/>
              <a:gd name="T44" fmla="*/ 134 w 278"/>
              <a:gd name="T45" fmla="*/ 129 h 245"/>
              <a:gd name="T46" fmla="*/ 101 w 278"/>
              <a:gd name="T47" fmla="*/ 159 h 245"/>
              <a:gd name="T48" fmla="*/ 87 w 278"/>
              <a:gd name="T49" fmla="*/ 159 h 245"/>
              <a:gd name="T50" fmla="*/ 60 w 278"/>
              <a:gd name="T51" fmla="*/ 140 h 245"/>
              <a:gd name="T52" fmla="*/ 54 w 278"/>
              <a:gd name="T53" fmla="*/ 118 h 245"/>
              <a:gd name="T54" fmla="*/ 231 w 278"/>
              <a:gd name="T55" fmla="*/ 104 h 245"/>
              <a:gd name="T56" fmla="*/ 229 w 278"/>
              <a:gd name="T57" fmla="*/ 96 h 245"/>
              <a:gd name="T58" fmla="*/ 216 w 278"/>
              <a:gd name="T59" fmla="*/ 86 h 245"/>
              <a:gd name="T60" fmla="*/ 194 w 278"/>
              <a:gd name="T61" fmla="*/ 87 h 245"/>
              <a:gd name="T62" fmla="*/ 185 w 278"/>
              <a:gd name="T63" fmla="*/ 81 h 245"/>
              <a:gd name="T64" fmla="*/ 173 w 278"/>
              <a:gd name="T65" fmla="*/ 57 h 245"/>
              <a:gd name="T66" fmla="*/ 162 w 278"/>
              <a:gd name="T67" fmla="*/ 80 h 245"/>
              <a:gd name="T68" fmla="*/ 151 w 278"/>
              <a:gd name="T69" fmla="*/ 87 h 245"/>
              <a:gd name="T70" fmla="*/ 61 w 278"/>
              <a:gd name="T71" fmla="*/ 86 h 245"/>
              <a:gd name="T72" fmla="*/ 50 w 278"/>
              <a:gd name="T73" fmla="*/ 95 h 245"/>
              <a:gd name="T74" fmla="*/ 47 w 278"/>
              <a:gd name="T75" fmla="*/ 104 h 245"/>
              <a:gd name="T76" fmla="*/ 62 w 278"/>
              <a:gd name="T77" fmla="*/ 99 h 245"/>
              <a:gd name="T78" fmla="*/ 78 w 278"/>
              <a:gd name="T79" fmla="*/ 97 h 245"/>
              <a:gd name="T80" fmla="*/ 128 w 278"/>
              <a:gd name="T81" fmla="*/ 104 h 245"/>
              <a:gd name="T82" fmla="*/ 153 w 278"/>
              <a:gd name="T83" fmla="*/ 103 h 245"/>
              <a:gd name="T84" fmla="*/ 168 w 278"/>
              <a:gd name="T85" fmla="*/ 98 h 245"/>
              <a:gd name="T86" fmla="*/ 216 w 278"/>
              <a:gd name="T87" fmla="*/ 99 h 245"/>
              <a:gd name="T88" fmla="*/ 231 w 278"/>
              <a:gd name="T89" fmla="*/ 104 h 245"/>
              <a:gd name="T90" fmla="*/ 94 w 278"/>
              <a:gd name="T91" fmla="*/ 151 h 245"/>
              <a:gd name="T92" fmla="*/ 126 w 278"/>
              <a:gd name="T93" fmla="*/ 121 h 245"/>
              <a:gd name="T94" fmla="*/ 118 w 278"/>
              <a:gd name="T95" fmla="*/ 110 h 245"/>
              <a:gd name="T96" fmla="*/ 76 w 278"/>
              <a:gd name="T97" fmla="*/ 109 h 245"/>
              <a:gd name="T98" fmla="*/ 65 w 278"/>
              <a:gd name="T99" fmla="*/ 124 h 245"/>
              <a:gd name="T100" fmla="*/ 94 w 278"/>
              <a:gd name="T101" fmla="*/ 151 h 245"/>
              <a:gd name="T102" fmla="*/ 183 w 278"/>
              <a:gd name="T103" fmla="*/ 151 h 245"/>
              <a:gd name="T104" fmla="*/ 185 w 278"/>
              <a:gd name="T105" fmla="*/ 151 h 245"/>
              <a:gd name="T106" fmla="*/ 212 w 278"/>
              <a:gd name="T107" fmla="*/ 120 h 245"/>
              <a:gd name="T108" fmla="*/ 206 w 278"/>
              <a:gd name="T109" fmla="*/ 111 h 245"/>
              <a:gd name="T110" fmla="*/ 159 w 278"/>
              <a:gd name="T111" fmla="*/ 111 h 245"/>
              <a:gd name="T112" fmla="*/ 152 w 278"/>
              <a:gd name="T113" fmla="*/ 124 h 245"/>
              <a:gd name="T114" fmla="*/ 183 w 278"/>
              <a:gd name="T115" fmla="*/ 151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8" h="245">
                <a:moveTo>
                  <a:pt x="273" y="214"/>
                </a:moveTo>
                <a:cubicBezTo>
                  <a:pt x="254" y="214"/>
                  <a:pt x="235" y="214"/>
                  <a:pt x="216" y="214"/>
                </a:cubicBezTo>
                <a:cubicBezTo>
                  <a:pt x="211" y="214"/>
                  <a:pt x="206" y="216"/>
                  <a:pt x="203" y="218"/>
                </a:cubicBezTo>
                <a:cubicBezTo>
                  <a:pt x="165" y="245"/>
                  <a:pt x="115" y="245"/>
                  <a:pt x="76" y="219"/>
                </a:cubicBezTo>
                <a:cubicBezTo>
                  <a:pt x="72" y="216"/>
                  <a:pt x="66" y="214"/>
                  <a:pt x="61" y="214"/>
                </a:cubicBezTo>
                <a:cubicBezTo>
                  <a:pt x="42" y="214"/>
                  <a:pt x="24" y="214"/>
                  <a:pt x="4" y="214"/>
                </a:cubicBezTo>
                <a:cubicBezTo>
                  <a:pt x="3" y="208"/>
                  <a:pt x="3" y="201"/>
                  <a:pt x="2" y="195"/>
                </a:cubicBezTo>
                <a:cubicBezTo>
                  <a:pt x="0" y="153"/>
                  <a:pt x="2" y="111"/>
                  <a:pt x="22" y="73"/>
                </a:cubicBezTo>
                <a:cubicBezTo>
                  <a:pt x="48" y="23"/>
                  <a:pt x="98" y="0"/>
                  <a:pt x="150" y="4"/>
                </a:cubicBezTo>
                <a:cubicBezTo>
                  <a:pt x="212" y="9"/>
                  <a:pt x="255" y="51"/>
                  <a:pt x="269" y="110"/>
                </a:cubicBezTo>
                <a:cubicBezTo>
                  <a:pt x="278" y="142"/>
                  <a:pt x="278" y="174"/>
                  <a:pt x="275" y="207"/>
                </a:cubicBezTo>
                <a:cubicBezTo>
                  <a:pt x="275" y="209"/>
                  <a:pt x="274" y="211"/>
                  <a:pt x="273" y="214"/>
                </a:cubicBezTo>
                <a:close/>
                <a:moveTo>
                  <a:pt x="54" y="118"/>
                </a:moveTo>
                <a:cubicBezTo>
                  <a:pt x="43" y="128"/>
                  <a:pt x="43" y="128"/>
                  <a:pt x="45" y="140"/>
                </a:cubicBezTo>
                <a:cubicBezTo>
                  <a:pt x="48" y="163"/>
                  <a:pt x="58" y="183"/>
                  <a:pt x="75" y="198"/>
                </a:cubicBezTo>
                <a:cubicBezTo>
                  <a:pt x="104" y="224"/>
                  <a:pt x="138" y="231"/>
                  <a:pt x="174" y="217"/>
                </a:cubicBezTo>
                <a:cubicBezTo>
                  <a:pt x="208" y="203"/>
                  <a:pt x="228" y="176"/>
                  <a:pt x="234" y="139"/>
                </a:cubicBezTo>
                <a:cubicBezTo>
                  <a:pt x="235" y="129"/>
                  <a:pt x="231" y="123"/>
                  <a:pt x="223" y="117"/>
                </a:cubicBezTo>
                <a:cubicBezTo>
                  <a:pt x="221" y="130"/>
                  <a:pt x="220" y="144"/>
                  <a:pt x="210" y="153"/>
                </a:cubicBezTo>
                <a:cubicBezTo>
                  <a:pt x="199" y="163"/>
                  <a:pt x="185" y="159"/>
                  <a:pt x="172" y="159"/>
                </a:cubicBezTo>
                <a:cubicBezTo>
                  <a:pt x="154" y="159"/>
                  <a:pt x="148" y="149"/>
                  <a:pt x="142" y="119"/>
                </a:cubicBezTo>
                <a:cubicBezTo>
                  <a:pt x="140" y="119"/>
                  <a:pt x="137" y="119"/>
                  <a:pt x="135" y="119"/>
                </a:cubicBezTo>
                <a:cubicBezTo>
                  <a:pt x="134" y="123"/>
                  <a:pt x="134" y="126"/>
                  <a:pt x="134" y="129"/>
                </a:cubicBezTo>
                <a:cubicBezTo>
                  <a:pt x="132" y="149"/>
                  <a:pt x="121" y="159"/>
                  <a:pt x="101" y="159"/>
                </a:cubicBezTo>
                <a:cubicBezTo>
                  <a:pt x="96" y="159"/>
                  <a:pt x="92" y="159"/>
                  <a:pt x="87" y="159"/>
                </a:cubicBezTo>
                <a:cubicBezTo>
                  <a:pt x="73" y="159"/>
                  <a:pt x="64" y="153"/>
                  <a:pt x="60" y="140"/>
                </a:cubicBezTo>
                <a:cubicBezTo>
                  <a:pt x="57" y="133"/>
                  <a:pt x="56" y="126"/>
                  <a:pt x="54" y="118"/>
                </a:cubicBezTo>
                <a:close/>
                <a:moveTo>
                  <a:pt x="231" y="104"/>
                </a:moveTo>
                <a:cubicBezTo>
                  <a:pt x="231" y="102"/>
                  <a:pt x="229" y="99"/>
                  <a:pt x="229" y="96"/>
                </a:cubicBezTo>
                <a:cubicBezTo>
                  <a:pt x="227" y="89"/>
                  <a:pt x="224" y="85"/>
                  <a:pt x="216" y="86"/>
                </a:cubicBezTo>
                <a:cubicBezTo>
                  <a:pt x="209" y="87"/>
                  <a:pt x="201" y="86"/>
                  <a:pt x="194" y="87"/>
                </a:cubicBezTo>
                <a:cubicBezTo>
                  <a:pt x="190" y="87"/>
                  <a:pt x="187" y="86"/>
                  <a:pt x="185" y="81"/>
                </a:cubicBezTo>
                <a:cubicBezTo>
                  <a:pt x="182" y="73"/>
                  <a:pt x="178" y="66"/>
                  <a:pt x="173" y="57"/>
                </a:cubicBezTo>
                <a:cubicBezTo>
                  <a:pt x="169" y="66"/>
                  <a:pt x="165" y="73"/>
                  <a:pt x="162" y="80"/>
                </a:cubicBezTo>
                <a:cubicBezTo>
                  <a:pt x="160" y="85"/>
                  <a:pt x="157" y="87"/>
                  <a:pt x="151" y="87"/>
                </a:cubicBezTo>
                <a:cubicBezTo>
                  <a:pt x="121" y="86"/>
                  <a:pt x="91" y="87"/>
                  <a:pt x="61" y="86"/>
                </a:cubicBezTo>
                <a:cubicBezTo>
                  <a:pt x="54" y="86"/>
                  <a:pt x="51" y="88"/>
                  <a:pt x="50" y="95"/>
                </a:cubicBezTo>
                <a:cubicBezTo>
                  <a:pt x="49" y="98"/>
                  <a:pt x="48" y="102"/>
                  <a:pt x="47" y="104"/>
                </a:cubicBezTo>
                <a:cubicBezTo>
                  <a:pt x="52" y="102"/>
                  <a:pt x="56" y="100"/>
                  <a:pt x="62" y="99"/>
                </a:cubicBezTo>
                <a:cubicBezTo>
                  <a:pt x="67" y="98"/>
                  <a:pt x="73" y="97"/>
                  <a:pt x="78" y="97"/>
                </a:cubicBezTo>
                <a:cubicBezTo>
                  <a:pt x="95" y="96"/>
                  <a:pt x="112" y="95"/>
                  <a:pt x="128" y="104"/>
                </a:cubicBezTo>
                <a:cubicBezTo>
                  <a:pt x="136" y="109"/>
                  <a:pt x="144" y="108"/>
                  <a:pt x="153" y="103"/>
                </a:cubicBezTo>
                <a:cubicBezTo>
                  <a:pt x="158" y="101"/>
                  <a:pt x="163" y="98"/>
                  <a:pt x="168" y="98"/>
                </a:cubicBezTo>
                <a:cubicBezTo>
                  <a:pt x="184" y="98"/>
                  <a:pt x="200" y="98"/>
                  <a:pt x="216" y="99"/>
                </a:cubicBezTo>
                <a:cubicBezTo>
                  <a:pt x="222" y="99"/>
                  <a:pt x="226" y="102"/>
                  <a:pt x="231" y="104"/>
                </a:cubicBezTo>
                <a:close/>
                <a:moveTo>
                  <a:pt x="94" y="151"/>
                </a:moveTo>
                <a:cubicBezTo>
                  <a:pt x="117" y="151"/>
                  <a:pt x="127" y="142"/>
                  <a:pt x="126" y="121"/>
                </a:cubicBezTo>
                <a:cubicBezTo>
                  <a:pt x="126" y="115"/>
                  <a:pt x="123" y="112"/>
                  <a:pt x="118" y="110"/>
                </a:cubicBezTo>
                <a:cubicBezTo>
                  <a:pt x="104" y="105"/>
                  <a:pt x="90" y="106"/>
                  <a:pt x="76" y="109"/>
                </a:cubicBezTo>
                <a:cubicBezTo>
                  <a:pt x="69" y="111"/>
                  <a:pt x="65" y="116"/>
                  <a:pt x="65" y="124"/>
                </a:cubicBezTo>
                <a:cubicBezTo>
                  <a:pt x="67" y="144"/>
                  <a:pt x="74" y="151"/>
                  <a:pt x="94" y="151"/>
                </a:cubicBezTo>
                <a:close/>
                <a:moveTo>
                  <a:pt x="183" y="151"/>
                </a:moveTo>
                <a:cubicBezTo>
                  <a:pt x="184" y="151"/>
                  <a:pt x="185" y="151"/>
                  <a:pt x="185" y="151"/>
                </a:cubicBezTo>
                <a:cubicBezTo>
                  <a:pt x="204" y="151"/>
                  <a:pt x="216" y="138"/>
                  <a:pt x="212" y="120"/>
                </a:cubicBezTo>
                <a:cubicBezTo>
                  <a:pt x="212" y="117"/>
                  <a:pt x="209" y="112"/>
                  <a:pt x="206" y="111"/>
                </a:cubicBezTo>
                <a:cubicBezTo>
                  <a:pt x="191" y="105"/>
                  <a:pt x="175" y="105"/>
                  <a:pt x="159" y="111"/>
                </a:cubicBezTo>
                <a:cubicBezTo>
                  <a:pt x="154" y="113"/>
                  <a:pt x="151" y="117"/>
                  <a:pt x="152" y="124"/>
                </a:cubicBezTo>
                <a:cubicBezTo>
                  <a:pt x="154" y="144"/>
                  <a:pt x="162" y="151"/>
                  <a:pt x="183" y="1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3" name="Freeform 17">
            <a:extLst>
              <a:ext uri="{FF2B5EF4-FFF2-40B4-BE49-F238E27FC236}">
                <a16:creationId xmlns:a16="http://schemas.microsoft.com/office/drawing/2014/main" id="{87BCF7F3-5931-4E3A-8403-D228276D865B}"/>
              </a:ext>
            </a:extLst>
          </p:cNvPr>
          <p:cNvSpPr>
            <a:spLocks noEditPoints="1"/>
          </p:cNvSpPr>
          <p:nvPr/>
        </p:nvSpPr>
        <p:spPr bwMode="auto">
          <a:xfrm>
            <a:off x="5922963" y="1108075"/>
            <a:ext cx="550863" cy="504825"/>
          </a:xfrm>
          <a:custGeom>
            <a:avLst/>
            <a:gdLst>
              <a:gd name="T0" fmla="*/ 273 w 277"/>
              <a:gd name="T1" fmla="*/ 223 h 254"/>
              <a:gd name="T2" fmla="*/ 214 w 277"/>
              <a:gd name="T3" fmla="*/ 223 h 254"/>
              <a:gd name="T4" fmla="*/ 202 w 277"/>
              <a:gd name="T5" fmla="*/ 227 h 254"/>
              <a:gd name="T6" fmla="*/ 73 w 277"/>
              <a:gd name="T7" fmla="*/ 227 h 254"/>
              <a:gd name="T8" fmla="*/ 62 w 277"/>
              <a:gd name="T9" fmla="*/ 223 h 254"/>
              <a:gd name="T10" fmla="*/ 1 w 277"/>
              <a:gd name="T11" fmla="*/ 223 h 254"/>
              <a:gd name="T12" fmla="*/ 1 w 277"/>
              <a:gd name="T13" fmla="*/ 160 h 254"/>
              <a:gd name="T14" fmla="*/ 22 w 277"/>
              <a:gd name="T15" fmla="*/ 80 h 254"/>
              <a:gd name="T16" fmla="*/ 181 w 277"/>
              <a:gd name="T17" fmla="*/ 19 h 254"/>
              <a:gd name="T18" fmla="*/ 268 w 277"/>
              <a:gd name="T19" fmla="*/ 117 h 254"/>
              <a:gd name="T20" fmla="*/ 273 w 277"/>
              <a:gd name="T21" fmla="*/ 223 h 254"/>
              <a:gd name="T22" fmla="*/ 171 w 277"/>
              <a:gd name="T23" fmla="*/ 63 h 254"/>
              <a:gd name="T24" fmla="*/ 113 w 277"/>
              <a:gd name="T25" fmla="*/ 99 h 254"/>
              <a:gd name="T26" fmla="*/ 45 w 277"/>
              <a:gd name="T27" fmla="*/ 114 h 254"/>
              <a:gd name="T28" fmla="*/ 43 w 277"/>
              <a:gd name="T29" fmla="*/ 131 h 254"/>
              <a:gd name="T30" fmla="*/ 150 w 277"/>
              <a:gd name="T31" fmla="*/ 231 h 254"/>
              <a:gd name="T32" fmla="*/ 233 w 277"/>
              <a:gd name="T33" fmla="*/ 134 h 254"/>
              <a:gd name="T34" fmla="*/ 221 w 277"/>
              <a:gd name="T35" fmla="*/ 116 h 254"/>
              <a:gd name="T36" fmla="*/ 171 w 277"/>
              <a:gd name="T37" fmla="*/ 63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7" h="254">
                <a:moveTo>
                  <a:pt x="273" y="223"/>
                </a:moveTo>
                <a:cubicBezTo>
                  <a:pt x="253" y="223"/>
                  <a:pt x="233" y="223"/>
                  <a:pt x="214" y="223"/>
                </a:cubicBezTo>
                <a:cubicBezTo>
                  <a:pt x="210" y="223"/>
                  <a:pt x="205" y="225"/>
                  <a:pt x="202" y="227"/>
                </a:cubicBezTo>
                <a:cubicBezTo>
                  <a:pt x="162" y="254"/>
                  <a:pt x="112" y="254"/>
                  <a:pt x="73" y="227"/>
                </a:cubicBezTo>
                <a:cubicBezTo>
                  <a:pt x="70" y="225"/>
                  <a:pt x="66" y="223"/>
                  <a:pt x="62" y="223"/>
                </a:cubicBezTo>
                <a:cubicBezTo>
                  <a:pt x="42" y="223"/>
                  <a:pt x="23" y="223"/>
                  <a:pt x="1" y="223"/>
                </a:cubicBezTo>
                <a:cubicBezTo>
                  <a:pt x="1" y="202"/>
                  <a:pt x="0" y="181"/>
                  <a:pt x="1" y="160"/>
                </a:cubicBezTo>
                <a:cubicBezTo>
                  <a:pt x="2" y="132"/>
                  <a:pt x="9" y="105"/>
                  <a:pt x="22" y="80"/>
                </a:cubicBezTo>
                <a:cubicBezTo>
                  <a:pt x="53" y="21"/>
                  <a:pt x="122" y="0"/>
                  <a:pt x="181" y="19"/>
                </a:cubicBezTo>
                <a:cubicBezTo>
                  <a:pt x="229" y="35"/>
                  <a:pt x="255" y="70"/>
                  <a:pt x="268" y="117"/>
                </a:cubicBezTo>
                <a:cubicBezTo>
                  <a:pt x="277" y="151"/>
                  <a:pt x="277" y="187"/>
                  <a:pt x="273" y="223"/>
                </a:cubicBezTo>
                <a:close/>
                <a:moveTo>
                  <a:pt x="171" y="63"/>
                </a:moveTo>
                <a:cubicBezTo>
                  <a:pt x="154" y="80"/>
                  <a:pt x="135" y="93"/>
                  <a:pt x="113" y="99"/>
                </a:cubicBezTo>
                <a:cubicBezTo>
                  <a:pt x="91" y="105"/>
                  <a:pt x="69" y="109"/>
                  <a:pt x="45" y="114"/>
                </a:cubicBezTo>
                <a:cubicBezTo>
                  <a:pt x="45" y="118"/>
                  <a:pt x="43" y="125"/>
                  <a:pt x="43" y="131"/>
                </a:cubicBezTo>
                <a:cubicBezTo>
                  <a:pt x="39" y="191"/>
                  <a:pt x="91" y="239"/>
                  <a:pt x="150" y="231"/>
                </a:cubicBezTo>
                <a:cubicBezTo>
                  <a:pt x="199" y="225"/>
                  <a:pt x="234" y="183"/>
                  <a:pt x="233" y="134"/>
                </a:cubicBezTo>
                <a:cubicBezTo>
                  <a:pt x="233" y="125"/>
                  <a:pt x="231" y="120"/>
                  <a:pt x="221" y="116"/>
                </a:cubicBezTo>
                <a:cubicBezTo>
                  <a:pt x="198" y="106"/>
                  <a:pt x="182" y="87"/>
                  <a:pt x="171" y="63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4" name="Freeform 18">
            <a:extLst>
              <a:ext uri="{FF2B5EF4-FFF2-40B4-BE49-F238E27FC236}">
                <a16:creationId xmlns:a16="http://schemas.microsoft.com/office/drawing/2014/main" id="{838F15C3-F111-4109-A098-967680FF20EA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4048125"/>
            <a:ext cx="528638" cy="593725"/>
          </a:xfrm>
          <a:custGeom>
            <a:avLst/>
            <a:gdLst>
              <a:gd name="T0" fmla="*/ 162 w 266"/>
              <a:gd name="T1" fmla="*/ 273 h 298"/>
              <a:gd name="T2" fmla="*/ 91 w 266"/>
              <a:gd name="T3" fmla="*/ 253 h 298"/>
              <a:gd name="T4" fmla="*/ 47 w 266"/>
              <a:gd name="T5" fmla="*/ 237 h 298"/>
              <a:gd name="T6" fmla="*/ 6 w 266"/>
              <a:gd name="T7" fmla="*/ 192 h 298"/>
              <a:gd name="T8" fmla="*/ 10 w 266"/>
              <a:gd name="T9" fmla="*/ 113 h 298"/>
              <a:gd name="T10" fmla="*/ 33 w 266"/>
              <a:gd name="T11" fmla="*/ 61 h 298"/>
              <a:gd name="T12" fmla="*/ 94 w 266"/>
              <a:gd name="T13" fmla="*/ 37 h 298"/>
              <a:gd name="T14" fmla="*/ 157 w 266"/>
              <a:gd name="T15" fmla="*/ 17 h 298"/>
              <a:gd name="T16" fmla="*/ 181 w 266"/>
              <a:gd name="T17" fmla="*/ 63 h 298"/>
              <a:gd name="T18" fmla="*/ 250 w 266"/>
              <a:gd name="T19" fmla="*/ 69 h 298"/>
              <a:gd name="T20" fmla="*/ 236 w 266"/>
              <a:gd name="T21" fmla="*/ 141 h 298"/>
              <a:gd name="T22" fmla="*/ 257 w 266"/>
              <a:gd name="T23" fmla="*/ 188 h 298"/>
              <a:gd name="T24" fmla="*/ 208 w 266"/>
              <a:gd name="T25" fmla="*/ 237 h 298"/>
              <a:gd name="T26" fmla="*/ 90 w 266"/>
              <a:gd name="T27" fmla="*/ 145 h 298"/>
              <a:gd name="T28" fmla="*/ 112 w 266"/>
              <a:gd name="T29" fmla="*/ 184 h 298"/>
              <a:gd name="T30" fmla="*/ 174 w 266"/>
              <a:gd name="T31" fmla="*/ 147 h 298"/>
              <a:gd name="T32" fmla="*/ 111 w 266"/>
              <a:gd name="T33" fmla="*/ 112 h 298"/>
              <a:gd name="T34" fmla="*/ 46 w 266"/>
              <a:gd name="T35" fmla="*/ 160 h 298"/>
              <a:gd name="T36" fmla="*/ 34 w 266"/>
              <a:gd name="T37" fmla="*/ 218 h 298"/>
              <a:gd name="T38" fmla="*/ 74 w 266"/>
              <a:gd name="T39" fmla="*/ 185 h 298"/>
              <a:gd name="T40" fmla="*/ 46 w 266"/>
              <a:gd name="T41" fmla="*/ 160 h 298"/>
              <a:gd name="T42" fmla="*/ 71 w 266"/>
              <a:gd name="T43" fmla="*/ 117 h 298"/>
              <a:gd name="T44" fmla="*/ 79 w 266"/>
              <a:gd name="T45" fmla="*/ 81 h 298"/>
              <a:gd name="T46" fmla="*/ 24 w 266"/>
              <a:gd name="T47" fmla="*/ 101 h 298"/>
              <a:gd name="T48" fmla="*/ 185 w 266"/>
              <a:gd name="T49" fmla="*/ 217 h 298"/>
              <a:gd name="T50" fmla="*/ 240 w 266"/>
              <a:gd name="T51" fmla="*/ 195 h 298"/>
              <a:gd name="T52" fmla="*/ 193 w 266"/>
              <a:gd name="T53" fmla="*/ 180 h 298"/>
              <a:gd name="T54" fmla="*/ 185 w 266"/>
              <a:gd name="T55" fmla="*/ 217 h 298"/>
              <a:gd name="T56" fmla="*/ 129 w 266"/>
              <a:gd name="T57" fmla="*/ 80 h 298"/>
              <a:gd name="T58" fmla="*/ 164 w 266"/>
              <a:gd name="T59" fmla="*/ 68 h 298"/>
              <a:gd name="T60" fmla="*/ 120 w 266"/>
              <a:gd name="T61" fmla="*/ 29 h 298"/>
              <a:gd name="T62" fmla="*/ 217 w 266"/>
              <a:gd name="T63" fmla="*/ 135 h 298"/>
              <a:gd name="T64" fmla="*/ 231 w 266"/>
              <a:gd name="T65" fmla="*/ 79 h 298"/>
              <a:gd name="T66" fmla="*/ 190 w 266"/>
              <a:gd name="T67" fmla="*/ 110 h 298"/>
              <a:gd name="T68" fmla="*/ 217 w 266"/>
              <a:gd name="T69" fmla="*/ 135 h 298"/>
              <a:gd name="T70" fmla="*/ 135 w 266"/>
              <a:gd name="T71" fmla="*/ 217 h 298"/>
              <a:gd name="T72" fmla="*/ 101 w 266"/>
              <a:gd name="T73" fmla="*/ 228 h 298"/>
              <a:gd name="T74" fmla="*/ 141 w 266"/>
              <a:gd name="T75" fmla="*/ 270 h 298"/>
              <a:gd name="T76" fmla="*/ 168 w 266"/>
              <a:gd name="T77" fmla="*/ 210 h 298"/>
              <a:gd name="T78" fmla="*/ 153 w 266"/>
              <a:gd name="T79" fmla="*/ 205 h 298"/>
              <a:gd name="T80" fmla="*/ 111 w 266"/>
              <a:gd name="T81" fmla="*/ 91 h 298"/>
              <a:gd name="T82" fmla="*/ 94 w 266"/>
              <a:gd name="T83" fmla="*/ 101 h 298"/>
              <a:gd name="T84" fmla="*/ 60 w 266"/>
              <a:gd name="T85" fmla="*/ 148 h 298"/>
              <a:gd name="T86" fmla="*/ 72 w 266"/>
              <a:gd name="T87" fmla="*/ 138 h 298"/>
              <a:gd name="T88" fmla="*/ 111 w 266"/>
              <a:gd name="T89" fmla="*/ 205 h 298"/>
              <a:gd name="T90" fmla="*/ 96 w 266"/>
              <a:gd name="T91" fmla="*/ 210 h 298"/>
              <a:gd name="T92" fmla="*/ 168 w 266"/>
              <a:gd name="T93" fmla="*/ 86 h 298"/>
              <a:gd name="T94" fmla="*/ 171 w 266"/>
              <a:gd name="T95" fmla="*/ 101 h 298"/>
              <a:gd name="T96" fmla="*/ 204 w 266"/>
              <a:gd name="T97" fmla="*/ 148 h 298"/>
              <a:gd name="T98" fmla="*/ 192 w 266"/>
              <a:gd name="T99" fmla="*/ 157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6" h="298">
                <a:moveTo>
                  <a:pt x="183" y="233"/>
                </a:moveTo>
                <a:cubicBezTo>
                  <a:pt x="176" y="247"/>
                  <a:pt x="170" y="261"/>
                  <a:pt x="162" y="273"/>
                </a:cubicBezTo>
                <a:cubicBezTo>
                  <a:pt x="145" y="298"/>
                  <a:pt x="119" y="298"/>
                  <a:pt x="101" y="272"/>
                </a:cubicBezTo>
                <a:cubicBezTo>
                  <a:pt x="97" y="266"/>
                  <a:pt x="94" y="260"/>
                  <a:pt x="91" y="253"/>
                </a:cubicBezTo>
                <a:cubicBezTo>
                  <a:pt x="88" y="247"/>
                  <a:pt x="86" y="240"/>
                  <a:pt x="83" y="234"/>
                </a:cubicBezTo>
                <a:cubicBezTo>
                  <a:pt x="71" y="235"/>
                  <a:pt x="59" y="237"/>
                  <a:pt x="47" y="237"/>
                </a:cubicBezTo>
                <a:cubicBezTo>
                  <a:pt x="41" y="237"/>
                  <a:pt x="35" y="236"/>
                  <a:pt x="29" y="235"/>
                </a:cubicBezTo>
                <a:cubicBezTo>
                  <a:pt x="8" y="229"/>
                  <a:pt x="0" y="213"/>
                  <a:pt x="6" y="192"/>
                </a:cubicBezTo>
                <a:cubicBezTo>
                  <a:pt x="11" y="175"/>
                  <a:pt x="22" y="162"/>
                  <a:pt x="33" y="149"/>
                </a:cubicBezTo>
                <a:cubicBezTo>
                  <a:pt x="25" y="137"/>
                  <a:pt x="16" y="125"/>
                  <a:pt x="10" y="113"/>
                </a:cubicBezTo>
                <a:cubicBezTo>
                  <a:pt x="6" y="106"/>
                  <a:pt x="4" y="97"/>
                  <a:pt x="4" y="89"/>
                </a:cubicBezTo>
                <a:cubicBezTo>
                  <a:pt x="5" y="73"/>
                  <a:pt x="16" y="62"/>
                  <a:pt x="33" y="61"/>
                </a:cubicBezTo>
                <a:cubicBezTo>
                  <a:pt x="49" y="59"/>
                  <a:pt x="66" y="61"/>
                  <a:pt x="84" y="61"/>
                </a:cubicBezTo>
                <a:cubicBezTo>
                  <a:pt x="86" y="55"/>
                  <a:pt x="89" y="45"/>
                  <a:pt x="94" y="37"/>
                </a:cubicBezTo>
                <a:cubicBezTo>
                  <a:pt x="97" y="30"/>
                  <a:pt x="102" y="23"/>
                  <a:pt x="107" y="17"/>
                </a:cubicBezTo>
                <a:cubicBezTo>
                  <a:pt x="122" y="0"/>
                  <a:pt x="143" y="0"/>
                  <a:pt x="157" y="17"/>
                </a:cubicBezTo>
                <a:cubicBezTo>
                  <a:pt x="165" y="27"/>
                  <a:pt x="171" y="40"/>
                  <a:pt x="177" y="52"/>
                </a:cubicBezTo>
                <a:cubicBezTo>
                  <a:pt x="179" y="56"/>
                  <a:pt x="180" y="59"/>
                  <a:pt x="181" y="63"/>
                </a:cubicBezTo>
                <a:cubicBezTo>
                  <a:pt x="193" y="61"/>
                  <a:pt x="206" y="60"/>
                  <a:pt x="218" y="59"/>
                </a:cubicBezTo>
                <a:cubicBezTo>
                  <a:pt x="230" y="58"/>
                  <a:pt x="241" y="62"/>
                  <a:pt x="250" y="69"/>
                </a:cubicBezTo>
                <a:cubicBezTo>
                  <a:pt x="259" y="75"/>
                  <a:pt x="264" y="91"/>
                  <a:pt x="258" y="104"/>
                </a:cubicBezTo>
                <a:cubicBezTo>
                  <a:pt x="252" y="117"/>
                  <a:pt x="243" y="129"/>
                  <a:pt x="236" y="141"/>
                </a:cubicBezTo>
                <a:cubicBezTo>
                  <a:pt x="234" y="144"/>
                  <a:pt x="232" y="146"/>
                  <a:pt x="231" y="146"/>
                </a:cubicBezTo>
                <a:cubicBezTo>
                  <a:pt x="240" y="161"/>
                  <a:pt x="250" y="174"/>
                  <a:pt x="257" y="188"/>
                </a:cubicBezTo>
                <a:cubicBezTo>
                  <a:pt x="266" y="208"/>
                  <a:pt x="259" y="226"/>
                  <a:pt x="240" y="233"/>
                </a:cubicBezTo>
                <a:cubicBezTo>
                  <a:pt x="230" y="236"/>
                  <a:pt x="219" y="237"/>
                  <a:pt x="208" y="237"/>
                </a:cubicBezTo>
                <a:cubicBezTo>
                  <a:pt x="199" y="237"/>
                  <a:pt x="191" y="234"/>
                  <a:pt x="183" y="233"/>
                </a:cubicBezTo>
                <a:close/>
                <a:moveTo>
                  <a:pt x="90" y="145"/>
                </a:moveTo>
                <a:cubicBezTo>
                  <a:pt x="91" y="178"/>
                  <a:pt x="87" y="168"/>
                  <a:pt x="111" y="184"/>
                </a:cubicBezTo>
                <a:cubicBezTo>
                  <a:pt x="111" y="184"/>
                  <a:pt x="112" y="184"/>
                  <a:pt x="112" y="184"/>
                </a:cubicBezTo>
                <a:cubicBezTo>
                  <a:pt x="132" y="196"/>
                  <a:pt x="132" y="196"/>
                  <a:pt x="153" y="184"/>
                </a:cubicBezTo>
                <a:cubicBezTo>
                  <a:pt x="174" y="172"/>
                  <a:pt x="174" y="172"/>
                  <a:pt x="174" y="147"/>
                </a:cubicBezTo>
                <a:cubicBezTo>
                  <a:pt x="174" y="124"/>
                  <a:pt x="174" y="124"/>
                  <a:pt x="153" y="112"/>
                </a:cubicBezTo>
                <a:cubicBezTo>
                  <a:pt x="133" y="100"/>
                  <a:pt x="133" y="101"/>
                  <a:pt x="111" y="112"/>
                </a:cubicBezTo>
                <a:cubicBezTo>
                  <a:pt x="96" y="120"/>
                  <a:pt x="85" y="129"/>
                  <a:pt x="90" y="145"/>
                </a:cubicBezTo>
                <a:close/>
                <a:moveTo>
                  <a:pt x="46" y="160"/>
                </a:moveTo>
                <a:cubicBezTo>
                  <a:pt x="38" y="172"/>
                  <a:pt x="30" y="183"/>
                  <a:pt x="24" y="195"/>
                </a:cubicBezTo>
                <a:cubicBezTo>
                  <a:pt x="18" y="207"/>
                  <a:pt x="22" y="214"/>
                  <a:pt x="34" y="218"/>
                </a:cubicBezTo>
                <a:cubicBezTo>
                  <a:pt x="49" y="222"/>
                  <a:pt x="64" y="219"/>
                  <a:pt x="79" y="215"/>
                </a:cubicBezTo>
                <a:cubicBezTo>
                  <a:pt x="77" y="205"/>
                  <a:pt x="76" y="195"/>
                  <a:pt x="74" y="185"/>
                </a:cubicBezTo>
                <a:cubicBezTo>
                  <a:pt x="74" y="183"/>
                  <a:pt x="73" y="181"/>
                  <a:pt x="71" y="180"/>
                </a:cubicBezTo>
                <a:cubicBezTo>
                  <a:pt x="64" y="174"/>
                  <a:pt x="56" y="167"/>
                  <a:pt x="46" y="160"/>
                </a:cubicBezTo>
                <a:close/>
                <a:moveTo>
                  <a:pt x="47" y="135"/>
                </a:moveTo>
                <a:cubicBezTo>
                  <a:pt x="55" y="129"/>
                  <a:pt x="63" y="123"/>
                  <a:pt x="71" y="117"/>
                </a:cubicBezTo>
                <a:cubicBezTo>
                  <a:pt x="72" y="115"/>
                  <a:pt x="74" y="113"/>
                  <a:pt x="74" y="112"/>
                </a:cubicBezTo>
                <a:cubicBezTo>
                  <a:pt x="76" y="102"/>
                  <a:pt x="77" y="92"/>
                  <a:pt x="79" y="81"/>
                </a:cubicBezTo>
                <a:cubicBezTo>
                  <a:pt x="64" y="78"/>
                  <a:pt x="51" y="75"/>
                  <a:pt x="36" y="78"/>
                </a:cubicBezTo>
                <a:cubicBezTo>
                  <a:pt x="23" y="81"/>
                  <a:pt x="19" y="88"/>
                  <a:pt x="24" y="101"/>
                </a:cubicBezTo>
                <a:cubicBezTo>
                  <a:pt x="28" y="114"/>
                  <a:pt x="38" y="125"/>
                  <a:pt x="47" y="135"/>
                </a:cubicBezTo>
                <a:close/>
                <a:moveTo>
                  <a:pt x="185" y="217"/>
                </a:moveTo>
                <a:cubicBezTo>
                  <a:pt x="200" y="218"/>
                  <a:pt x="214" y="219"/>
                  <a:pt x="227" y="218"/>
                </a:cubicBezTo>
                <a:cubicBezTo>
                  <a:pt x="241" y="217"/>
                  <a:pt x="246" y="208"/>
                  <a:pt x="240" y="195"/>
                </a:cubicBezTo>
                <a:cubicBezTo>
                  <a:pt x="234" y="183"/>
                  <a:pt x="226" y="172"/>
                  <a:pt x="219" y="160"/>
                </a:cubicBezTo>
                <a:cubicBezTo>
                  <a:pt x="209" y="167"/>
                  <a:pt x="201" y="173"/>
                  <a:pt x="193" y="180"/>
                </a:cubicBezTo>
                <a:cubicBezTo>
                  <a:pt x="192" y="181"/>
                  <a:pt x="190" y="183"/>
                  <a:pt x="190" y="184"/>
                </a:cubicBezTo>
                <a:cubicBezTo>
                  <a:pt x="189" y="194"/>
                  <a:pt x="187" y="204"/>
                  <a:pt x="185" y="217"/>
                </a:cubicBezTo>
                <a:close/>
                <a:moveTo>
                  <a:pt x="101" y="68"/>
                </a:moveTo>
                <a:cubicBezTo>
                  <a:pt x="111" y="72"/>
                  <a:pt x="120" y="76"/>
                  <a:pt x="129" y="80"/>
                </a:cubicBezTo>
                <a:cubicBezTo>
                  <a:pt x="131" y="80"/>
                  <a:pt x="132" y="81"/>
                  <a:pt x="134" y="80"/>
                </a:cubicBezTo>
                <a:cubicBezTo>
                  <a:pt x="144" y="76"/>
                  <a:pt x="153" y="72"/>
                  <a:pt x="164" y="68"/>
                </a:cubicBezTo>
                <a:cubicBezTo>
                  <a:pt x="159" y="54"/>
                  <a:pt x="154" y="40"/>
                  <a:pt x="144" y="29"/>
                </a:cubicBezTo>
                <a:cubicBezTo>
                  <a:pt x="136" y="20"/>
                  <a:pt x="128" y="20"/>
                  <a:pt x="120" y="29"/>
                </a:cubicBezTo>
                <a:cubicBezTo>
                  <a:pt x="110" y="40"/>
                  <a:pt x="105" y="54"/>
                  <a:pt x="101" y="68"/>
                </a:cubicBezTo>
                <a:close/>
                <a:moveTo>
                  <a:pt x="217" y="135"/>
                </a:moveTo>
                <a:cubicBezTo>
                  <a:pt x="227" y="124"/>
                  <a:pt x="237" y="113"/>
                  <a:pt x="241" y="99"/>
                </a:cubicBezTo>
                <a:cubicBezTo>
                  <a:pt x="244" y="89"/>
                  <a:pt x="241" y="82"/>
                  <a:pt x="231" y="79"/>
                </a:cubicBezTo>
                <a:cubicBezTo>
                  <a:pt x="216" y="74"/>
                  <a:pt x="201" y="77"/>
                  <a:pt x="186" y="81"/>
                </a:cubicBezTo>
                <a:cubicBezTo>
                  <a:pt x="187" y="91"/>
                  <a:pt x="188" y="101"/>
                  <a:pt x="190" y="110"/>
                </a:cubicBezTo>
                <a:cubicBezTo>
                  <a:pt x="190" y="113"/>
                  <a:pt x="191" y="115"/>
                  <a:pt x="193" y="117"/>
                </a:cubicBezTo>
                <a:cubicBezTo>
                  <a:pt x="201" y="123"/>
                  <a:pt x="209" y="129"/>
                  <a:pt x="217" y="135"/>
                </a:cubicBezTo>
                <a:close/>
                <a:moveTo>
                  <a:pt x="163" y="228"/>
                </a:moveTo>
                <a:cubicBezTo>
                  <a:pt x="153" y="224"/>
                  <a:pt x="144" y="220"/>
                  <a:pt x="135" y="217"/>
                </a:cubicBezTo>
                <a:cubicBezTo>
                  <a:pt x="134" y="216"/>
                  <a:pt x="132" y="216"/>
                  <a:pt x="131" y="216"/>
                </a:cubicBezTo>
                <a:cubicBezTo>
                  <a:pt x="121" y="220"/>
                  <a:pt x="111" y="224"/>
                  <a:pt x="101" y="228"/>
                </a:cubicBezTo>
                <a:cubicBezTo>
                  <a:pt x="106" y="243"/>
                  <a:pt x="110" y="257"/>
                  <a:pt x="121" y="268"/>
                </a:cubicBezTo>
                <a:cubicBezTo>
                  <a:pt x="128" y="275"/>
                  <a:pt x="135" y="275"/>
                  <a:pt x="141" y="270"/>
                </a:cubicBezTo>
                <a:cubicBezTo>
                  <a:pt x="154" y="259"/>
                  <a:pt x="159" y="244"/>
                  <a:pt x="163" y="228"/>
                </a:cubicBezTo>
                <a:close/>
                <a:moveTo>
                  <a:pt x="168" y="210"/>
                </a:moveTo>
                <a:cubicBezTo>
                  <a:pt x="169" y="205"/>
                  <a:pt x="169" y="201"/>
                  <a:pt x="170" y="195"/>
                </a:cubicBezTo>
                <a:cubicBezTo>
                  <a:pt x="164" y="198"/>
                  <a:pt x="159" y="201"/>
                  <a:pt x="153" y="205"/>
                </a:cubicBezTo>
                <a:cubicBezTo>
                  <a:pt x="159" y="207"/>
                  <a:pt x="163" y="208"/>
                  <a:pt x="168" y="210"/>
                </a:cubicBezTo>
                <a:close/>
                <a:moveTo>
                  <a:pt x="111" y="91"/>
                </a:moveTo>
                <a:cubicBezTo>
                  <a:pt x="105" y="89"/>
                  <a:pt x="101" y="88"/>
                  <a:pt x="96" y="86"/>
                </a:cubicBezTo>
                <a:cubicBezTo>
                  <a:pt x="95" y="91"/>
                  <a:pt x="95" y="96"/>
                  <a:pt x="94" y="101"/>
                </a:cubicBezTo>
                <a:cubicBezTo>
                  <a:pt x="100" y="98"/>
                  <a:pt x="105" y="95"/>
                  <a:pt x="111" y="91"/>
                </a:cubicBezTo>
                <a:close/>
                <a:moveTo>
                  <a:pt x="60" y="148"/>
                </a:moveTo>
                <a:cubicBezTo>
                  <a:pt x="65" y="151"/>
                  <a:pt x="68" y="154"/>
                  <a:pt x="72" y="157"/>
                </a:cubicBezTo>
                <a:cubicBezTo>
                  <a:pt x="72" y="151"/>
                  <a:pt x="72" y="145"/>
                  <a:pt x="72" y="138"/>
                </a:cubicBezTo>
                <a:cubicBezTo>
                  <a:pt x="68" y="142"/>
                  <a:pt x="64" y="145"/>
                  <a:pt x="60" y="148"/>
                </a:cubicBezTo>
                <a:close/>
                <a:moveTo>
                  <a:pt x="111" y="205"/>
                </a:moveTo>
                <a:cubicBezTo>
                  <a:pt x="105" y="201"/>
                  <a:pt x="100" y="198"/>
                  <a:pt x="94" y="195"/>
                </a:cubicBezTo>
                <a:cubicBezTo>
                  <a:pt x="95" y="201"/>
                  <a:pt x="95" y="205"/>
                  <a:pt x="96" y="210"/>
                </a:cubicBezTo>
                <a:cubicBezTo>
                  <a:pt x="101" y="208"/>
                  <a:pt x="105" y="207"/>
                  <a:pt x="111" y="205"/>
                </a:cubicBezTo>
                <a:close/>
                <a:moveTo>
                  <a:pt x="168" y="86"/>
                </a:moveTo>
                <a:cubicBezTo>
                  <a:pt x="163" y="88"/>
                  <a:pt x="159" y="89"/>
                  <a:pt x="153" y="92"/>
                </a:cubicBezTo>
                <a:cubicBezTo>
                  <a:pt x="160" y="95"/>
                  <a:pt x="165" y="98"/>
                  <a:pt x="171" y="101"/>
                </a:cubicBezTo>
                <a:cubicBezTo>
                  <a:pt x="170" y="95"/>
                  <a:pt x="169" y="91"/>
                  <a:pt x="168" y="86"/>
                </a:cubicBezTo>
                <a:close/>
                <a:moveTo>
                  <a:pt x="204" y="148"/>
                </a:moveTo>
                <a:cubicBezTo>
                  <a:pt x="200" y="145"/>
                  <a:pt x="196" y="142"/>
                  <a:pt x="192" y="138"/>
                </a:cubicBezTo>
                <a:cubicBezTo>
                  <a:pt x="192" y="145"/>
                  <a:pt x="192" y="151"/>
                  <a:pt x="192" y="157"/>
                </a:cubicBezTo>
                <a:cubicBezTo>
                  <a:pt x="196" y="154"/>
                  <a:pt x="199" y="152"/>
                  <a:pt x="204" y="1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5" name="Freeform 19">
            <a:extLst>
              <a:ext uri="{FF2B5EF4-FFF2-40B4-BE49-F238E27FC236}">
                <a16:creationId xmlns:a16="http://schemas.microsoft.com/office/drawing/2014/main" id="{CA6237A1-2F1D-42E3-A33F-F47E7F9522F5}"/>
              </a:ext>
            </a:extLst>
          </p:cNvPr>
          <p:cNvSpPr>
            <a:spLocks noEditPoints="1"/>
          </p:cNvSpPr>
          <p:nvPr/>
        </p:nvSpPr>
        <p:spPr bwMode="auto">
          <a:xfrm>
            <a:off x="6889751" y="1036638"/>
            <a:ext cx="471488" cy="576262"/>
          </a:xfrm>
          <a:custGeom>
            <a:avLst/>
            <a:gdLst>
              <a:gd name="T0" fmla="*/ 72 w 237"/>
              <a:gd name="T1" fmla="*/ 69 h 290"/>
              <a:gd name="T2" fmla="*/ 67 w 237"/>
              <a:gd name="T3" fmla="*/ 57 h 290"/>
              <a:gd name="T4" fmla="*/ 78 w 237"/>
              <a:gd name="T5" fmla="*/ 23 h 290"/>
              <a:gd name="T6" fmla="*/ 169 w 237"/>
              <a:gd name="T7" fmla="*/ 19 h 290"/>
              <a:gd name="T8" fmla="*/ 179 w 237"/>
              <a:gd name="T9" fmla="*/ 69 h 290"/>
              <a:gd name="T10" fmla="*/ 236 w 237"/>
              <a:gd name="T11" fmla="*/ 172 h 290"/>
              <a:gd name="T12" fmla="*/ 199 w 237"/>
              <a:gd name="T13" fmla="*/ 249 h 290"/>
              <a:gd name="T14" fmla="*/ 42 w 237"/>
              <a:gd name="T15" fmla="*/ 239 h 290"/>
              <a:gd name="T16" fmla="*/ 72 w 237"/>
              <a:gd name="T17" fmla="*/ 69 h 290"/>
              <a:gd name="T18" fmla="*/ 211 w 237"/>
              <a:gd name="T19" fmla="*/ 157 h 290"/>
              <a:gd name="T20" fmla="*/ 159 w 237"/>
              <a:gd name="T21" fmla="*/ 198 h 290"/>
              <a:gd name="T22" fmla="*/ 129 w 237"/>
              <a:gd name="T23" fmla="*/ 158 h 290"/>
              <a:gd name="T24" fmla="*/ 121 w 237"/>
              <a:gd name="T25" fmla="*/ 165 h 290"/>
              <a:gd name="T26" fmla="*/ 84 w 237"/>
              <a:gd name="T27" fmla="*/ 198 h 290"/>
              <a:gd name="T28" fmla="*/ 74 w 237"/>
              <a:gd name="T29" fmla="*/ 198 h 290"/>
              <a:gd name="T30" fmla="*/ 47 w 237"/>
              <a:gd name="T31" fmla="*/ 181 h 290"/>
              <a:gd name="T32" fmla="*/ 40 w 237"/>
              <a:gd name="T33" fmla="*/ 156 h 290"/>
              <a:gd name="T34" fmla="*/ 30 w 237"/>
              <a:gd name="T35" fmla="*/ 173 h 290"/>
              <a:gd name="T36" fmla="*/ 56 w 237"/>
              <a:gd name="T37" fmla="*/ 231 h 290"/>
              <a:gd name="T38" fmla="*/ 154 w 237"/>
              <a:gd name="T39" fmla="*/ 257 h 290"/>
              <a:gd name="T40" fmla="*/ 220 w 237"/>
              <a:gd name="T41" fmla="*/ 181 h 290"/>
              <a:gd name="T42" fmla="*/ 211 w 237"/>
              <a:gd name="T43" fmla="*/ 157 h 290"/>
              <a:gd name="T44" fmla="*/ 93 w 237"/>
              <a:gd name="T45" fmla="*/ 134 h 290"/>
              <a:gd name="T46" fmla="*/ 117 w 237"/>
              <a:gd name="T47" fmla="*/ 144 h 290"/>
              <a:gd name="T48" fmla="*/ 136 w 237"/>
              <a:gd name="T49" fmla="*/ 143 h 290"/>
              <a:gd name="T50" fmla="*/ 185 w 237"/>
              <a:gd name="T51" fmla="*/ 135 h 290"/>
              <a:gd name="T52" fmla="*/ 196 w 237"/>
              <a:gd name="T53" fmla="*/ 136 h 290"/>
              <a:gd name="T54" fmla="*/ 151 w 237"/>
              <a:gd name="T55" fmla="*/ 94 h 290"/>
              <a:gd name="T56" fmla="*/ 93 w 237"/>
              <a:gd name="T57" fmla="*/ 134 h 290"/>
              <a:gd name="T58" fmla="*/ 81 w 237"/>
              <a:gd name="T59" fmla="*/ 190 h 290"/>
              <a:gd name="T60" fmla="*/ 113 w 237"/>
              <a:gd name="T61" fmla="*/ 163 h 290"/>
              <a:gd name="T62" fmla="*/ 104 w 237"/>
              <a:gd name="T63" fmla="*/ 149 h 290"/>
              <a:gd name="T64" fmla="*/ 60 w 237"/>
              <a:gd name="T65" fmla="*/ 149 h 290"/>
              <a:gd name="T66" fmla="*/ 52 w 237"/>
              <a:gd name="T67" fmla="*/ 161 h 290"/>
              <a:gd name="T68" fmla="*/ 81 w 237"/>
              <a:gd name="T69" fmla="*/ 190 h 290"/>
              <a:gd name="T70" fmla="*/ 169 w 237"/>
              <a:gd name="T71" fmla="*/ 190 h 290"/>
              <a:gd name="T72" fmla="*/ 199 w 237"/>
              <a:gd name="T73" fmla="*/ 162 h 290"/>
              <a:gd name="T74" fmla="*/ 191 w 237"/>
              <a:gd name="T75" fmla="*/ 149 h 290"/>
              <a:gd name="T76" fmla="*/ 147 w 237"/>
              <a:gd name="T77" fmla="*/ 149 h 290"/>
              <a:gd name="T78" fmla="*/ 139 w 237"/>
              <a:gd name="T79" fmla="*/ 164 h 290"/>
              <a:gd name="T80" fmla="*/ 169 w 237"/>
              <a:gd name="T81" fmla="*/ 1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7" h="290">
                <a:moveTo>
                  <a:pt x="72" y="69"/>
                </a:moveTo>
                <a:cubicBezTo>
                  <a:pt x="71" y="65"/>
                  <a:pt x="68" y="61"/>
                  <a:pt x="67" y="57"/>
                </a:cubicBezTo>
                <a:cubicBezTo>
                  <a:pt x="64" y="44"/>
                  <a:pt x="68" y="32"/>
                  <a:pt x="78" y="23"/>
                </a:cubicBezTo>
                <a:cubicBezTo>
                  <a:pt x="100" y="2"/>
                  <a:pt x="145" y="0"/>
                  <a:pt x="169" y="19"/>
                </a:cubicBezTo>
                <a:cubicBezTo>
                  <a:pt x="187" y="33"/>
                  <a:pt x="190" y="48"/>
                  <a:pt x="179" y="69"/>
                </a:cubicBezTo>
                <a:cubicBezTo>
                  <a:pt x="217" y="93"/>
                  <a:pt x="237" y="126"/>
                  <a:pt x="236" y="172"/>
                </a:cubicBezTo>
                <a:cubicBezTo>
                  <a:pt x="235" y="202"/>
                  <a:pt x="222" y="228"/>
                  <a:pt x="199" y="249"/>
                </a:cubicBezTo>
                <a:cubicBezTo>
                  <a:pt x="154" y="290"/>
                  <a:pt x="81" y="285"/>
                  <a:pt x="42" y="239"/>
                </a:cubicBezTo>
                <a:cubicBezTo>
                  <a:pt x="0" y="190"/>
                  <a:pt x="6" y="109"/>
                  <a:pt x="72" y="69"/>
                </a:cubicBezTo>
                <a:close/>
                <a:moveTo>
                  <a:pt x="211" y="157"/>
                </a:moveTo>
                <a:cubicBezTo>
                  <a:pt x="197" y="199"/>
                  <a:pt x="197" y="200"/>
                  <a:pt x="159" y="198"/>
                </a:cubicBezTo>
                <a:cubicBezTo>
                  <a:pt x="134" y="196"/>
                  <a:pt x="132" y="176"/>
                  <a:pt x="129" y="158"/>
                </a:cubicBezTo>
                <a:cubicBezTo>
                  <a:pt x="121" y="155"/>
                  <a:pt x="121" y="160"/>
                  <a:pt x="121" y="165"/>
                </a:cubicBezTo>
                <a:cubicBezTo>
                  <a:pt x="119" y="184"/>
                  <a:pt x="110" y="200"/>
                  <a:pt x="84" y="198"/>
                </a:cubicBezTo>
                <a:cubicBezTo>
                  <a:pt x="81" y="198"/>
                  <a:pt x="77" y="198"/>
                  <a:pt x="74" y="198"/>
                </a:cubicBezTo>
                <a:cubicBezTo>
                  <a:pt x="61" y="198"/>
                  <a:pt x="52" y="193"/>
                  <a:pt x="47" y="181"/>
                </a:cubicBezTo>
                <a:cubicBezTo>
                  <a:pt x="44" y="173"/>
                  <a:pt x="43" y="165"/>
                  <a:pt x="40" y="156"/>
                </a:cubicBezTo>
                <a:cubicBezTo>
                  <a:pt x="36" y="161"/>
                  <a:pt x="29" y="165"/>
                  <a:pt x="30" y="173"/>
                </a:cubicBezTo>
                <a:cubicBezTo>
                  <a:pt x="33" y="195"/>
                  <a:pt x="40" y="215"/>
                  <a:pt x="56" y="231"/>
                </a:cubicBezTo>
                <a:cubicBezTo>
                  <a:pt x="83" y="259"/>
                  <a:pt x="116" y="269"/>
                  <a:pt x="154" y="257"/>
                </a:cubicBezTo>
                <a:cubicBezTo>
                  <a:pt x="191" y="246"/>
                  <a:pt x="212" y="219"/>
                  <a:pt x="220" y="181"/>
                </a:cubicBezTo>
                <a:cubicBezTo>
                  <a:pt x="222" y="171"/>
                  <a:pt x="221" y="163"/>
                  <a:pt x="211" y="157"/>
                </a:cubicBezTo>
                <a:close/>
                <a:moveTo>
                  <a:pt x="93" y="134"/>
                </a:moveTo>
                <a:cubicBezTo>
                  <a:pt x="101" y="138"/>
                  <a:pt x="109" y="141"/>
                  <a:pt x="117" y="144"/>
                </a:cubicBezTo>
                <a:cubicBezTo>
                  <a:pt x="123" y="147"/>
                  <a:pt x="130" y="147"/>
                  <a:pt x="136" y="143"/>
                </a:cubicBezTo>
                <a:cubicBezTo>
                  <a:pt x="151" y="134"/>
                  <a:pt x="168" y="134"/>
                  <a:pt x="185" y="135"/>
                </a:cubicBezTo>
                <a:cubicBezTo>
                  <a:pt x="189" y="136"/>
                  <a:pt x="194" y="136"/>
                  <a:pt x="196" y="136"/>
                </a:cubicBezTo>
                <a:cubicBezTo>
                  <a:pt x="182" y="123"/>
                  <a:pt x="167" y="109"/>
                  <a:pt x="151" y="94"/>
                </a:cubicBezTo>
                <a:cubicBezTo>
                  <a:pt x="137" y="113"/>
                  <a:pt x="117" y="126"/>
                  <a:pt x="93" y="134"/>
                </a:cubicBezTo>
                <a:close/>
                <a:moveTo>
                  <a:pt x="81" y="190"/>
                </a:moveTo>
                <a:cubicBezTo>
                  <a:pt x="100" y="191"/>
                  <a:pt x="110" y="186"/>
                  <a:pt x="113" y="163"/>
                </a:cubicBezTo>
                <a:cubicBezTo>
                  <a:pt x="113" y="156"/>
                  <a:pt x="110" y="151"/>
                  <a:pt x="104" y="149"/>
                </a:cubicBezTo>
                <a:cubicBezTo>
                  <a:pt x="90" y="143"/>
                  <a:pt x="74" y="144"/>
                  <a:pt x="60" y="149"/>
                </a:cubicBezTo>
                <a:cubicBezTo>
                  <a:pt x="54" y="151"/>
                  <a:pt x="52" y="155"/>
                  <a:pt x="52" y="161"/>
                </a:cubicBezTo>
                <a:cubicBezTo>
                  <a:pt x="52" y="181"/>
                  <a:pt x="60" y="189"/>
                  <a:pt x="81" y="190"/>
                </a:cubicBezTo>
                <a:close/>
                <a:moveTo>
                  <a:pt x="169" y="190"/>
                </a:moveTo>
                <a:cubicBezTo>
                  <a:pt x="193" y="192"/>
                  <a:pt x="198" y="178"/>
                  <a:pt x="199" y="162"/>
                </a:cubicBezTo>
                <a:cubicBezTo>
                  <a:pt x="200" y="155"/>
                  <a:pt x="197" y="151"/>
                  <a:pt x="191" y="149"/>
                </a:cubicBezTo>
                <a:cubicBezTo>
                  <a:pt x="177" y="144"/>
                  <a:pt x="162" y="144"/>
                  <a:pt x="147" y="149"/>
                </a:cubicBezTo>
                <a:cubicBezTo>
                  <a:pt x="140" y="151"/>
                  <a:pt x="138" y="156"/>
                  <a:pt x="139" y="164"/>
                </a:cubicBezTo>
                <a:cubicBezTo>
                  <a:pt x="142" y="184"/>
                  <a:pt x="149" y="190"/>
                  <a:pt x="169" y="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6" name="Freeform 20">
            <a:extLst>
              <a:ext uri="{FF2B5EF4-FFF2-40B4-BE49-F238E27FC236}">
                <a16:creationId xmlns:a16="http://schemas.microsoft.com/office/drawing/2014/main" id="{E62C11A3-7DA2-425E-BF8E-F2FA71228E65}"/>
              </a:ext>
            </a:extLst>
          </p:cNvPr>
          <p:cNvSpPr>
            <a:spLocks noEditPoints="1"/>
          </p:cNvSpPr>
          <p:nvPr/>
        </p:nvSpPr>
        <p:spPr bwMode="auto">
          <a:xfrm>
            <a:off x="7886701" y="1487488"/>
            <a:ext cx="641350" cy="638175"/>
          </a:xfrm>
          <a:custGeom>
            <a:avLst/>
            <a:gdLst>
              <a:gd name="T0" fmla="*/ 114 w 322"/>
              <a:gd name="T1" fmla="*/ 22 h 320"/>
              <a:gd name="T2" fmla="*/ 107 w 322"/>
              <a:gd name="T3" fmla="*/ 22 h 320"/>
              <a:gd name="T4" fmla="*/ 95 w 322"/>
              <a:gd name="T5" fmla="*/ 11 h 320"/>
              <a:gd name="T6" fmla="*/ 108 w 322"/>
              <a:gd name="T7" fmla="*/ 0 h 320"/>
              <a:gd name="T8" fmla="*/ 134 w 322"/>
              <a:gd name="T9" fmla="*/ 0 h 320"/>
              <a:gd name="T10" fmla="*/ 218 w 322"/>
              <a:gd name="T11" fmla="*/ 0 h 320"/>
              <a:gd name="T12" fmla="*/ 226 w 322"/>
              <a:gd name="T13" fmla="*/ 2 h 320"/>
              <a:gd name="T14" fmla="*/ 232 w 322"/>
              <a:gd name="T15" fmla="*/ 11 h 320"/>
              <a:gd name="T16" fmla="*/ 226 w 322"/>
              <a:gd name="T17" fmla="*/ 20 h 320"/>
              <a:gd name="T18" fmla="*/ 214 w 322"/>
              <a:gd name="T19" fmla="*/ 23 h 320"/>
              <a:gd name="T20" fmla="*/ 214 w 322"/>
              <a:gd name="T21" fmla="*/ 97 h 320"/>
              <a:gd name="T22" fmla="*/ 217 w 322"/>
              <a:gd name="T23" fmla="*/ 105 h 320"/>
              <a:gd name="T24" fmla="*/ 314 w 322"/>
              <a:gd name="T25" fmla="*/ 270 h 320"/>
              <a:gd name="T26" fmla="*/ 315 w 322"/>
              <a:gd name="T27" fmla="*/ 304 h 320"/>
              <a:gd name="T28" fmla="*/ 285 w 322"/>
              <a:gd name="T29" fmla="*/ 320 h 320"/>
              <a:gd name="T30" fmla="*/ 43 w 322"/>
              <a:gd name="T31" fmla="*/ 320 h 320"/>
              <a:gd name="T32" fmla="*/ 14 w 322"/>
              <a:gd name="T33" fmla="*/ 270 h 320"/>
              <a:gd name="T34" fmla="*/ 108 w 322"/>
              <a:gd name="T35" fmla="*/ 110 h 320"/>
              <a:gd name="T36" fmla="*/ 114 w 322"/>
              <a:gd name="T37" fmla="*/ 89 h 320"/>
              <a:gd name="T38" fmla="*/ 114 w 322"/>
              <a:gd name="T39" fmla="*/ 22 h 320"/>
              <a:gd name="T40" fmla="*/ 193 w 322"/>
              <a:gd name="T41" fmla="*/ 23 h 320"/>
              <a:gd name="T42" fmla="*/ 135 w 322"/>
              <a:gd name="T43" fmla="*/ 23 h 320"/>
              <a:gd name="T44" fmla="*/ 135 w 322"/>
              <a:gd name="T45" fmla="*/ 98 h 320"/>
              <a:gd name="T46" fmla="*/ 131 w 322"/>
              <a:gd name="T47" fmla="*/ 112 h 320"/>
              <a:gd name="T48" fmla="*/ 33 w 322"/>
              <a:gd name="T49" fmla="*/ 280 h 320"/>
              <a:gd name="T50" fmla="*/ 32 w 322"/>
              <a:gd name="T51" fmla="*/ 293 h 320"/>
              <a:gd name="T52" fmla="*/ 44 w 322"/>
              <a:gd name="T53" fmla="*/ 298 h 320"/>
              <a:gd name="T54" fmla="*/ 283 w 322"/>
              <a:gd name="T55" fmla="*/ 298 h 320"/>
              <a:gd name="T56" fmla="*/ 294 w 322"/>
              <a:gd name="T57" fmla="*/ 279 h 320"/>
              <a:gd name="T58" fmla="*/ 207 w 322"/>
              <a:gd name="T59" fmla="*/ 131 h 320"/>
              <a:gd name="T60" fmla="*/ 192 w 322"/>
              <a:gd name="T61" fmla="*/ 77 h 320"/>
              <a:gd name="T62" fmla="*/ 193 w 322"/>
              <a:gd name="T63" fmla="*/ 2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22" h="320">
                <a:moveTo>
                  <a:pt x="114" y="22"/>
                </a:moveTo>
                <a:cubicBezTo>
                  <a:pt x="111" y="22"/>
                  <a:pt x="109" y="22"/>
                  <a:pt x="107" y="22"/>
                </a:cubicBezTo>
                <a:cubicBezTo>
                  <a:pt x="100" y="21"/>
                  <a:pt x="95" y="18"/>
                  <a:pt x="95" y="11"/>
                </a:cubicBezTo>
                <a:cubicBezTo>
                  <a:pt x="95" y="5"/>
                  <a:pt x="100" y="1"/>
                  <a:pt x="108" y="0"/>
                </a:cubicBezTo>
                <a:cubicBezTo>
                  <a:pt x="117" y="0"/>
                  <a:pt x="125" y="0"/>
                  <a:pt x="134" y="0"/>
                </a:cubicBezTo>
                <a:cubicBezTo>
                  <a:pt x="162" y="0"/>
                  <a:pt x="190" y="0"/>
                  <a:pt x="218" y="0"/>
                </a:cubicBezTo>
                <a:cubicBezTo>
                  <a:pt x="221" y="0"/>
                  <a:pt x="224" y="0"/>
                  <a:pt x="226" y="2"/>
                </a:cubicBezTo>
                <a:cubicBezTo>
                  <a:pt x="229" y="4"/>
                  <a:pt x="232" y="8"/>
                  <a:pt x="232" y="11"/>
                </a:cubicBezTo>
                <a:cubicBezTo>
                  <a:pt x="232" y="14"/>
                  <a:pt x="229" y="18"/>
                  <a:pt x="226" y="20"/>
                </a:cubicBezTo>
                <a:cubicBezTo>
                  <a:pt x="223" y="22"/>
                  <a:pt x="218" y="22"/>
                  <a:pt x="214" y="23"/>
                </a:cubicBezTo>
                <a:cubicBezTo>
                  <a:pt x="214" y="48"/>
                  <a:pt x="213" y="72"/>
                  <a:pt x="214" y="97"/>
                </a:cubicBezTo>
                <a:cubicBezTo>
                  <a:pt x="214" y="100"/>
                  <a:pt x="216" y="103"/>
                  <a:pt x="217" y="105"/>
                </a:cubicBezTo>
                <a:cubicBezTo>
                  <a:pt x="249" y="160"/>
                  <a:pt x="281" y="215"/>
                  <a:pt x="314" y="270"/>
                </a:cubicBezTo>
                <a:cubicBezTo>
                  <a:pt x="320" y="281"/>
                  <a:pt x="322" y="292"/>
                  <a:pt x="315" y="304"/>
                </a:cubicBezTo>
                <a:cubicBezTo>
                  <a:pt x="309" y="315"/>
                  <a:pt x="298" y="320"/>
                  <a:pt x="285" y="320"/>
                </a:cubicBezTo>
                <a:cubicBezTo>
                  <a:pt x="204" y="320"/>
                  <a:pt x="123" y="320"/>
                  <a:pt x="43" y="320"/>
                </a:cubicBezTo>
                <a:cubicBezTo>
                  <a:pt x="14" y="320"/>
                  <a:pt x="0" y="294"/>
                  <a:pt x="14" y="270"/>
                </a:cubicBezTo>
                <a:cubicBezTo>
                  <a:pt x="45" y="216"/>
                  <a:pt x="77" y="163"/>
                  <a:pt x="108" y="110"/>
                </a:cubicBezTo>
                <a:cubicBezTo>
                  <a:pt x="112" y="103"/>
                  <a:pt x="114" y="97"/>
                  <a:pt x="114" y="89"/>
                </a:cubicBezTo>
                <a:cubicBezTo>
                  <a:pt x="114" y="67"/>
                  <a:pt x="114" y="45"/>
                  <a:pt x="114" y="22"/>
                </a:cubicBezTo>
                <a:close/>
                <a:moveTo>
                  <a:pt x="193" y="23"/>
                </a:moveTo>
                <a:cubicBezTo>
                  <a:pt x="173" y="23"/>
                  <a:pt x="155" y="23"/>
                  <a:pt x="135" y="23"/>
                </a:cubicBezTo>
                <a:cubicBezTo>
                  <a:pt x="135" y="48"/>
                  <a:pt x="136" y="73"/>
                  <a:pt x="135" y="98"/>
                </a:cubicBezTo>
                <a:cubicBezTo>
                  <a:pt x="135" y="103"/>
                  <a:pt x="134" y="108"/>
                  <a:pt x="131" y="112"/>
                </a:cubicBezTo>
                <a:cubicBezTo>
                  <a:pt x="99" y="168"/>
                  <a:pt x="66" y="224"/>
                  <a:pt x="33" y="280"/>
                </a:cubicBezTo>
                <a:cubicBezTo>
                  <a:pt x="31" y="284"/>
                  <a:pt x="30" y="290"/>
                  <a:pt x="32" y="293"/>
                </a:cubicBezTo>
                <a:cubicBezTo>
                  <a:pt x="33" y="296"/>
                  <a:pt x="39" y="298"/>
                  <a:pt x="44" y="298"/>
                </a:cubicBezTo>
                <a:cubicBezTo>
                  <a:pt x="123" y="299"/>
                  <a:pt x="203" y="298"/>
                  <a:pt x="283" y="298"/>
                </a:cubicBezTo>
                <a:cubicBezTo>
                  <a:pt x="298" y="298"/>
                  <a:pt x="302" y="292"/>
                  <a:pt x="294" y="279"/>
                </a:cubicBezTo>
                <a:cubicBezTo>
                  <a:pt x="265" y="229"/>
                  <a:pt x="237" y="180"/>
                  <a:pt x="207" y="131"/>
                </a:cubicBezTo>
                <a:cubicBezTo>
                  <a:pt x="196" y="114"/>
                  <a:pt x="191" y="97"/>
                  <a:pt x="192" y="77"/>
                </a:cubicBezTo>
                <a:cubicBezTo>
                  <a:pt x="194" y="59"/>
                  <a:pt x="193" y="41"/>
                  <a:pt x="193" y="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7" name="Freeform 21">
            <a:extLst>
              <a:ext uri="{FF2B5EF4-FFF2-40B4-BE49-F238E27FC236}">
                <a16:creationId xmlns:a16="http://schemas.microsoft.com/office/drawing/2014/main" id="{BCAC5910-8893-4ED9-928D-B66A194A383B}"/>
              </a:ext>
            </a:extLst>
          </p:cNvPr>
          <p:cNvSpPr>
            <a:spLocks noEditPoints="1"/>
          </p:cNvSpPr>
          <p:nvPr/>
        </p:nvSpPr>
        <p:spPr bwMode="auto">
          <a:xfrm>
            <a:off x="7359651" y="1778000"/>
            <a:ext cx="265113" cy="347662"/>
          </a:xfrm>
          <a:custGeom>
            <a:avLst/>
            <a:gdLst>
              <a:gd name="T0" fmla="*/ 72 w 133"/>
              <a:gd name="T1" fmla="*/ 174 h 174"/>
              <a:gd name="T2" fmla="*/ 21 w 133"/>
              <a:gd name="T3" fmla="*/ 174 h 174"/>
              <a:gd name="T4" fmla="*/ 0 w 133"/>
              <a:gd name="T5" fmla="*/ 153 h 174"/>
              <a:gd name="T6" fmla="*/ 0 w 133"/>
              <a:gd name="T7" fmla="*/ 20 h 174"/>
              <a:gd name="T8" fmla="*/ 20 w 133"/>
              <a:gd name="T9" fmla="*/ 0 h 174"/>
              <a:gd name="T10" fmla="*/ 116 w 133"/>
              <a:gd name="T11" fmla="*/ 0 h 174"/>
              <a:gd name="T12" fmla="*/ 125 w 133"/>
              <a:gd name="T13" fmla="*/ 3 h 174"/>
              <a:gd name="T14" fmla="*/ 120 w 133"/>
              <a:gd name="T15" fmla="*/ 10 h 174"/>
              <a:gd name="T16" fmla="*/ 115 w 133"/>
              <a:gd name="T17" fmla="*/ 20 h 174"/>
              <a:gd name="T18" fmla="*/ 124 w 133"/>
              <a:gd name="T19" fmla="*/ 27 h 174"/>
              <a:gd name="T20" fmla="*/ 133 w 133"/>
              <a:gd name="T21" fmla="*/ 38 h 174"/>
              <a:gd name="T22" fmla="*/ 133 w 133"/>
              <a:gd name="T23" fmla="*/ 163 h 174"/>
              <a:gd name="T24" fmla="*/ 122 w 133"/>
              <a:gd name="T25" fmla="*/ 174 h 174"/>
              <a:gd name="T26" fmla="*/ 72 w 133"/>
              <a:gd name="T27" fmla="*/ 174 h 174"/>
              <a:gd name="T28" fmla="*/ 72 w 133"/>
              <a:gd name="T29" fmla="*/ 174 h 174"/>
              <a:gd name="T30" fmla="*/ 103 w 133"/>
              <a:gd name="T31" fmla="*/ 10 h 174"/>
              <a:gd name="T32" fmla="*/ 21 w 133"/>
              <a:gd name="T33" fmla="*/ 10 h 174"/>
              <a:gd name="T34" fmla="*/ 14 w 133"/>
              <a:gd name="T35" fmla="*/ 18 h 174"/>
              <a:gd name="T36" fmla="*/ 20 w 133"/>
              <a:gd name="T37" fmla="*/ 26 h 174"/>
              <a:gd name="T38" fmla="*/ 27 w 133"/>
              <a:gd name="T39" fmla="*/ 27 h 174"/>
              <a:gd name="T40" fmla="*/ 86 w 133"/>
              <a:gd name="T41" fmla="*/ 27 h 174"/>
              <a:gd name="T42" fmla="*/ 103 w 133"/>
              <a:gd name="T43" fmla="*/ 27 h 174"/>
              <a:gd name="T44" fmla="*/ 103 w 133"/>
              <a:gd name="T45" fmla="*/ 1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3" h="174">
                <a:moveTo>
                  <a:pt x="72" y="174"/>
                </a:moveTo>
                <a:cubicBezTo>
                  <a:pt x="55" y="174"/>
                  <a:pt x="38" y="174"/>
                  <a:pt x="21" y="174"/>
                </a:cubicBezTo>
                <a:cubicBezTo>
                  <a:pt x="7" y="174"/>
                  <a:pt x="0" y="167"/>
                  <a:pt x="0" y="153"/>
                </a:cubicBezTo>
                <a:cubicBezTo>
                  <a:pt x="0" y="109"/>
                  <a:pt x="0" y="65"/>
                  <a:pt x="0" y="20"/>
                </a:cubicBezTo>
                <a:cubicBezTo>
                  <a:pt x="0" y="7"/>
                  <a:pt x="7" y="0"/>
                  <a:pt x="20" y="0"/>
                </a:cubicBezTo>
                <a:cubicBezTo>
                  <a:pt x="52" y="0"/>
                  <a:pt x="84" y="0"/>
                  <a:pt x="116" y="0"/>
                </a:cubicBezTo>
                <a:cubicBezTo>
                  <a:pt x="119" y="0"/>
                  <a:pt x="122" y="2"/>
                  <a:pt x="125" y="3"/>
                </a:cubicBezTo>
                <a:cubicBezTo>
                  <a:pt x="123" y="6"/>
                  <a:pt x="121" y="8"/>
                  <a:pt x="120" y="10"/>
                </a:cubicBezTo>
                <a:cubicBezTo>
                  <a:pt x="118" y="13"/>
                  <a:pt x="115" y="17"/>
                  <a:pt x="115" y="20"/>
                </a:cubicBezTo>
                <a:cubicBezTo>
                  <a:pt x="117" y="23"/>
                  <a:pt x="121" y="27"/>
                  <a:pt x="124" y="27"/>
                </a:cubicBezTo>
                <a:cubicBezTo>
                  <a:pt x="132" y="28"/>
                  <a:pt x="133" y="31"/>
                  <a:pt x="133" y="38"/>
                </a:cubicBezTo>
                <a:cubicBezTo>
                  <a:pt x="133" y="80"/>
                  <a:pt x="133" y="121"/>
                  <a:pt x="133" y="163"/>
                </a:cubicBezTo>
                <a:cubicBezTo>
                  <a:pt x="133" y="174"/>
                  <a:pt x="133" y="174"/>
                  <a:pt x="122" y="174"/>
                </a:cubicBezTo>
                <a:cubicBezTo>
                  <a:pt x="105" y="174"/>
                  <a:pt x="89" y="174"/>
                  <a:pt x="72" y="174"/>
                </a:cubicBezTo>
                <a:cubicBezTo>
                  <a:pt x="72" y="174"/>
                  <a:pt x="72" y="174"/>
                  <a:pt x="72" y="174"/>
                </a:cubicBezTo>
                <a:close/>
                <a:moveTo>
                  <a:pt x="103" y="10"/>
                </a:moveTo>
                <a:cubicBezTo>
                  <a:pt x="76" y="10"/>
                  <a:pt x="48" y="10"/>
                  <a:pt x="21" y="10"/>
                </a:cubicBezTo>
                <a:cubicBezTo>
                  <a:pt x="18" y="10"/>
                  <a:pt x="14" y="15"/>
                  <a:pt x="14" y="18"/>
                </a:cubicBezTo>
                <a:cubicBezTo>
                  <a:pt x="13" y="20"/>
                  <a:pt x="17" y="24"/>
                  <a:pt x="20" y="26"/>
                </a:cubicBezTo>
                <a:cubicBezTo>
                  <a:pt x="21" y="28"/>
                  <a:pt x="25" y="27"/>
                  <a:pt x="27" y="27"/>
                </a:cubicBezTo>
                <a:cubicBezTo>
                  <a:pt x="47" y="27"/>
                  <a:pt x="66" y="27"/>
                  <a:pt x="86" y="27"/>
                </a:cubicBezTo>
                <a:cubicBezTo>
                  <a:pt x="92" y="27"/>
                  <a:pt x="98" y="27"/>
                  <a:pt x="103" y="27"/>
                </a:cubicBezTo>
                <a:cubicBezTo>
                  <a:pt x="103" y="21"/>
                  <a:pt x="103" y="16"/>
                  <a:pt x="103" y="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8" name="Freeform 22">
            <a:extLst>
              <a:ext uri="{FF2B5EF4-FFF2-40B4-BE49-F238E27FC236}">
                <a16:creationId xmlns:a16="http://schemas.microsoft.com/office/drawing/2014/main" id="{4D058FD3-CC32-4D8A-9F34-40D67EF22316}"/>
              </a:ext>
            </a:extLst>
          </p:cNvPr>
          <p:cNvSpPr>
            <a:spLocks noEditPoints="1"/>
          </p:cNvSpPr>
          <p:nvPr/>
        </p:nvSpPr>
        <p:spPr bwMode="auto">
          <a:xfrm>
            <a:off x="7332663" y="3021013"/>
            <a:ext cx="263525" cy="346075"/>
          </a:xfrm>
          <a:custGeom>
            <a:avLst/>
            <a:gdLst>
              <a:gd name="T0" fmla="*/ 0 w 133"/>
              <a:gd name="T1" fmla="*/ 87 h 174"/>
              <a:gd name="T2" fmla="*/ 0 w 133"/>
              <a:gd name="T3" fmla="*/ 21 h 174"/>
              <a:gd name="T4" fmla="*/ 20 w 133"/>
              <a:gd name="T5" fmla="*/ 0 h 174"/>
              <a:gd name="T6" fmla="*/ 117 w 133"/>
              <a:gd name="T7" fmla="*/ 0 h 174"/>
              <a:gd name="T8" fmla="*/ 125 w 133"/>
              <a:gd name="T9" fmla="*/ 3 h 174"/>
              <a:gd name="T10" fmla="*/ 120 w 133"/>
              <a:gd name="T11" fmla="*/ 10 h 174"/>
              <a:gd name="T12" fmla="*/ 115 w 133"/>
              <a:gd name="T13" fmla="*/ 20 h 174"/>
              <a:gd name="T14" fmla="*/ 125 w 133"/>
              <a:gd name="T15" fmla="*/ 28 h 174"/>
              <a:gd name="T16" fmla="*/ 133 w 133"/>
              <a:gd name="T17" fmla="*/ 38 h 174"/>
              <a:gd name="T18" fmla="*/ 133 w 133"/>
              <a:gd name="T19" fmla="*/ 164 h 174"/>
              <a:gd name="T20" fmla="*/ 123 w 133"/>
              <a:gd name="T21" fmla="*/ 174 h 174"/>
              <a:gd name="T22" fmla="*/ 21 w 133"/>
              <a:gd name="T23" fmla="*/ 174 h 174"/>
              <a:gd name="T24" fmla="*/ 0 w 133"/>
              <a:gd name="T25" fmla="*/ 152 h 174"/>
              <a:gd name="T26" fmla="*/ 0 w 133"/>
              <a:gd name="T27" fmla="*/ 87 h 174"/>
              <a:gd name="T28" fmla="*/ 103 w 133"/>
              <a:gd name="T29" fmla="*/ 10 h 174"/>
              <a:gd name="T30" fmla="*/ 22 w 133"/>
              <a:gd name="T31" fmla="*/ 10 h 174"/>
              <a:gd name="T32" fmla="*/ 13 w 133"/>
              <a:gd name="T33" fmla="*/ 19 h 174"/>
              <a:gd name="T34" fmla="*/ 22 w 133"/>
              <a:gd name="T35" fmla="*/ 27 h 174"/>
              <a:gd name="T36" fmla="*/ 77 w 133"/>
              <a:gd name="T37" fmla="*/ 27 h 174"/>
              <a:gd name="T38" fmla="*/ 104 w 133"/>
              <a:gd name="T39" fmla="*/ 27 h 174"/>
              <a:gd name="T40" fmla="*/ 103 w 133"/>
              <a:gd name="T41" fmla="*/ 19 h 174"/>
              <a:gd name="T42" fmla="*/ 103 w 133"/>
              <a:gd name="T43" fmla="*/ 1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3" h="174">
                <a:moveTo>
                  <a:pt x="0" y="87"/>
                </a:moveTo>
                <a:cubicBezTo>
                  <a:pt x="0" y="65"/>
                  <a:pt x="0" y="43"/>
                  <a:pt x="0" y="21"/>
                </a:cubicBezTo>
                <a:cubicBezTo>
                  <a:pt x="0" y="8"/>
                  <a:pt x="7" y="0"/>
                  <a:pt x="20" y="0"/>
                </a:cubicBezTo>
                <a:cubicBezTo>
                  <a:pt x="52" y="0"/>
                  <a:pt x="85" y="0"/>
                  <a:pt x="117" y="0"/>
                </a:cubicBezTo>
                <a:cubicBezTo>
                  <a:pt x="120" y="0"/>
                  <a:pt x="122" y="2"/>
                  <a:pt x="125" y="3"/>
                </a:cubicBezTo>
                <a:cubicBezTo>
                  <a:pt x="123" y="5"/>
                  <a:pt x="122" y="7"/>
                  <a:pt x="120" y="10"/>
                </a:cubicBezTo>
                <a:cubicBezTo>
                  <a:pt x="118" y="13"/>
                  <a:pt x="115" y="17"/>
                  <a:pt x="115" y="20"/>
                </a:cubicBezTo>
                <a:cubicBezTo>
                  <a:pt x="116" y="23"/>
                  <a:pt x="121" y="28"/>
                  <a:pt x="125" y="28"/>
                </a:cubicBezTo>
                <a:cubicBezTo>
                  <a:pt x="133" y="28"/>
                  <a:pt x="133" y="32"/>
                  <a:pt x="133" y="38"/>
                </a:cubicBezTo>
                <a:cubicBezTo>
                  <a:pt x="133" y="80"/>
                  <a:pt x="133" y="122"/>
                  <a:pt x="133" y="164"/>
                </a:cubicBezTo>
                <a:cubicBezTo>
                  <a:pt x="133" y="171"/>
                  <a:pt x="131" y="174"/>
                  <a:pt x="123" y="174"/>
                </a:cubicBezTo>
                <a:cubicBezTo>
                  <a:pt x="89" y="174"/>
                  <a:pt x="55" y="174"/>
                  <a:pt x="21" y="174"/>
                </a:cubicBezTo>
                <a:cubicBezTo>
                  <a:pt x="6" y="174"/>
                  <a:pt x="0" y="168"/>
                  <a:pt x="0" y="152"/>
                </a:cubicBezTo>
                <a:cubicBezTo>
                  <a:pt x="0" y="130"/>
                  <a:pt x="0" y="108"/>
                  <a:pt x="0" y="87"/>
                </a:cubicBezTo>
                <a:close/>
                <a:moveTo>
                  <a:pt x="103" y="10"/>
                </a:moveTo>
                <a:cubicBezTo>
                  <a:pt x="76" y="10"/>
                  <a:pt x="49" y="10"/>
                  <a:pt x="22" y="10"/>
                </a:cubicBezTo>
                <a:cubicBezTo>
                  <a:pt x="19" y="10"/>
                  <a:pt x="14" y="15"/>
                  <a:pt x="13" y="19"/>
                </a:cubicBezTo>
                <a:cubicBezTo>
                  <a:pt x="12" y="24"/>
                  <a:pt x="17" y="27"/>
                  <a:pt x="22" y="27"/>
                </a:cubicBezTo>
                <a:cubicBezTo>
                  <a:pt x="41" y="27"/>
                  <a:pt x="59" y="27"/>
                  <a:pt x="77" y="27"/>
                </a:cubicBezTo>
                <a:cubicBezTo>
                  <a:pt x="86" y="27"/>
                  <a:pt x="95" y="27"/>
                  <a:pt x="104" y="27"/>
                </a:cubicBezTo>
                <a:cubicBezTo>
                  <a:pt x="103" y="24"/>
                  <a:pt x="103" y="21"/>
                  <a:pt x="103" y="19"/>
                </a:cubicBezTo>
                <a:cubicBezTo>
                  <a:pt x="102" y="16"/>
                  <a:pt x="103" y="13"/>
                  <a:pt x="103" y="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9" name="Freeform 23">
            <a:extLst>
              <a:ext uri="{FF2B5EF4-FFF2-40B4-BE49-F238E27FC236}">
                <a16:creationId xmlns:a16="http://schemas.microsoft.com/office/drawing/2014/main" id="{DB15131A-2D0B-484C-B3A1-DB1AFC7407B2}"/>
              </a:ext>
            </a:extLst>
          </p:cNvPr>
          <p:cNvSpPr>
            <a:spLocks noEditPoints="1"/>
          </p:cNvSpPr>
          <p:nvPr/>
        </p:nvSpPr>
        <p:spPr bwMode="auto">
          <a:xfrm>
            <a:off x="5103813" y="2386013"/>
            <a:ext cx="447675" cy="447675"/>
          </a:xfrm>
          <a:custGeom>
            <a:avLst/>
            <a:gdLst>
              <a:gd name="T0" fmla="*/ 111 w 225"/>
              <a:gd name="T1" fmla="*/ 223 h 225"/>
              <a:gd name="T2" fmla="*/ 2 w 225"/>
              <a:gd name="T3" fmla="*/ 105 h 225"/>
              <a:gd name="T4" fmla="*/ 113 w 225"/>
              <a:gd name="T5" fmla="*/ 2 h 225"/>
              <a:gd name="T6" fmla="*/ 222 w 225"/>
              <a:gd name="T7" fmla="*/ 118 h 225"/>
              <a:gd name="T8" fmla="*/ 111 w 225"/>
              <a:gd name="T9" fmla="*/ 223 h 225"/>
              <a:gd name="T10" fmla="*/ 27 w 225"/>
              <a:gd name="T11" fmla="*/ 102 h 225"/>
              <a:gd name="T12" fmla="*/ 18 w 225"/>
              <a:gd name="T13" fmla="*/ 125 h 225"/>
              <a:gd name="T14" fmla="*/ 107 w 225"/>
              <a:gd name="T15" fmla="*/ 208 h 225"/>
              <a:gd name="T16" fmla="*/ 206 w 225"/>
              <a:gd name="T17" fmla="*/ 128 h 225"/>
              <a:gd name="T18" fmla="*/ 197 w 225"/>
              <a:gd name="T19" fmla="*/ 102 h 225"/>
              <a:gd name="T20" fmla="*/ 192 w 225"/>
              <a:gd name="T21" fmla="*/ 124 h 225"/>
              <a:gd name="T22" fmla="*/ 167 w 225"/>
              <a:gd name="T23" fmla="*/ 143 h 225"/>
              <a:gd name="T24" fmla="*/ 146 w 225"/>
              <a:gd name="T25" fmla="*/ 143 h 225"/>
              <a:gd name="T26" fmla="*/ 121 w 225"/>
              <a:gd name="T27" fmla="*/ 126 h 225"/>
              <a:gd name="T28" fmla="*/ 115 w 225"/>
              <a:gd name="T29" fmla="*/ 103 h 225"/>
              <a:gd name="T30" fmla="*/ 108 w 225"/>
              <a:gd name="T31" fmla="*/ 103 h 225"/>
              <a:gd name="T32" fmla="*/ 106 w 225"/>
              <a:gd name="T33" fmla="*/ 115 h 225"/>
              <a:gd name="T34" fmla="*/ 74 w 225"/>
              <a:gd name="T35" fmla="*/ 144 h 225"/>
              <a:gd name="T36" fmla="*/ 59 w 225"/>
              <a:gd name="T37" fmla="*/ 143 h 225"/>
              <a:gd name="T38" fmla="*/ 32 w 225"/>
              <a:gd name="T39" fmla="*/ 124 h 225"/>
              <a:gd name="T40" fmla="*/ 27 w 225"/>
              <a:gd name="T41" fmla="*/ 102 h 225"/>
              <a:gd name="T42" fmla="*/ 20 w 225"/>
              <a:gd name="T43" fmla="*/ 88 h 225"/>
              <a:gd name="T44" fmla="*/ 35 w 225"/>
              <a:gd name="T45" fmla="*/ 83 h 225"/>
              <a:gd name="T46" fmla="*/ 54 w 225"/>
              <a:gd name="T47" fmla="*/ 81 h 225"/>
              <a:gd name="T48" fmla="*/ 102 w 225"/>
              <a:gd name="T49" fmla="*/ 89 h 225"/>
              <a:gd name="T50" fmla="*/ 125 w 225"/>
              <a:gd name="T51" fmla="*/ 88 h 225"/>
              <a:gd name="T52" fmla="*/ 145 w 225"/>
              <a:gd name="T53" fmla="*/ 82 h 225"/>
              <a:gd name="T54" fmla="*/ 183 w 225"/>
              <a:gd name="T55" fmla="*/ 82 h 225"/>
              <a:gd name="T56" fmla="*/ 204 w 225"/>
              <a:gd name="T57" fmla="*/ 91 h 225"/>
              <a:gd name="T58" fmla="*/ 201 w 225"/>
              <a:gd name="T59" fmla="*/ 78 h 225"/>
              <a:gd name="T60" fmla="*/ 190 w 225"/>
              <a:gd name="T61" fmla="*/ 70 h 225"/>
              <a:gd name="T62" fmla="*/ 169 w 225"/>
              <a:gd name="T63" fmla="*/ 71 h 225"/>
              <a:gd name="T64" fmla="*/ 157 w 225"/>
              <a:gd name="T65" fmla="*/ 63 h 225"/>
              <a:gd name="T66" fmla="*/ 146 w 225"/>
              <a:gd name="T67" fmla="*/ 42 h 225"/>
              <a:gd name="T68" fmla="*/ 132 w 225"/>
              <a:gd name="T69" fmla="*/ 70 h 225"/>
              <a:gd name="T70" fmla="*/ 130 w 225"/>
              <a:gd name="T71" fmla="*/ 71 h 225"/>
              <a:gd name="T72" fmla="*/ 42 w 225"/>
              <a:gd name="T73" fmla="*/ 71 h 225"/>
              <a:gd name="T74" fmla="*/ 20 w 225"/>
              <a:gd name="T75" fmla="*/ 89 h 225"/>
              <a:gd name="T76" fmla="*/ 20 w 225"/>
              <a:gd name="T77" fmla="*/ 88 h 225"/>
              <a:gd name="T78" fmla="*/ 157 w 225"/>
              <a:gd name="T79" fmla="*/ 136 h 225"/>
              <a:gd name="T80" fmla="*/ 186 w 225"/>
              <a:gd name="T81" fmla="*/ 107 h 225"/>
              <a:gd name="T82" fmla="*/ 178 w 225"/>
              <a:gd name="T83" fmla="*/ 95 h 225"/>
              <a:gd name="T84" fmla="*/ 134 w 225"/>
              <a:gd name="T85" fmla="*/ 94 h 225"/>
              <a:gd name="T86" fmla="*/ 125 w 225"/>
              <a:gd name="T87" fmla="*/ 110 h 225"/>
              <a:gd name="T88" fmla="*/ 157 w 225"/>
              <a:gd name="T89" fmla="*/ 136 h 225"/>
              <a:gd name="T90" fmla="*/ 69 w 225"/>
              <a:gd name="T91" fmla="*/ 92 h 225"/>
              <a:gd name="T92" fmla="*/ 69 w 225"/>
              <a:gd name="T93" fmla="*/ 91 h 225"/>
              <a:gd name="T94" fmla="*/ 50 w 225"/>
              <a:gd name="T95" fmla="*/ 94 h 225"/>
              <a:gd name="T96" fmla="*/ 40 w 225"/>
              <a:gd name="T97" fmla="*/ 101 h 225"/>
              <a:gd name="T98" fmla="*/ 59 w 225"/>
              <a:gd name="T99" fmla="*/ 136 h 225"/>
              <a:gd name="T100" fmla="*/ 80 w 225"/>
              <a:gd name="T101" fmla="*/ 135 h 225"/>
              <a:gd name="T102" fmla="*/ 99 w 225"/>
              <a:gd name="T103" fmla="*/ 106 h 225"/>
              <a:gd name="T104" fmla="*/ 80 w 225"/>
              <a:gd name="T105" fmla="*/ 92 h 225"/>
              <a:gd name="T106" fmla="*/ 69 w 225"/>
              <a:gd name="T107" fmla="*/ 92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5" h="225">
                <a:moveTo>
                  <a:pt x="111" y="223"/>
                </a:moveTo>
                <a:cubicBezTo>
                  <a:pt x="46" y="221"/>
                  <a:pt x="0" y="171"/>
                  <a:pt x="2" y="105"/>
                </a:cubicBezTo>
                <a:cubicBezTo>
                  <a:pt x="4" y="49"/>
                  <a:pt x="56" y="0"/>
                  <a:pt x="113" y="2"/>
                </a:cubicBezTo>
                <a:cubicBezTo>
                  <a:pt x="177" y="4"/>
                  <a:pt x="225" y="54"/>
                  <a:pt x="222" y="118"/>
                </a:cubicBezTo>
                <a:cubicBezTo>
                  <a:pt x="220" y="176"/>
                  <a:pt x="169" y="225"/>
                  <a:pt x="111" y="223"/>
                </a:cubicBezTo>
                <a:close/>
                <a:moveTo>
                  <a:pt x="27" y="102"/>
                </a:moveTo>
                <a:cubicBezTo>
                  <a:pt x="16" y="112"/>
                  <a:pt x="16" y="112"/>
                  <a:pt x="18" y="125"/>
                </a:cubicBezTo>
                <a:cubicBezTo>
                  <a:pt x="23" y="170"/>
                  <a:pt x="63" y="206"/>
                  <a:pt x="107" y="208"/>
                </a:cubicBezTo>
                <a:cubicBezTo>
                  <a:pt x="157" y="209"/>
                  <a:pt x="198" y="176"/>
                  <a:pt x="206" y="128"/>
                </a:cubicBezTo>
                <a:cubicBezTo>
                  <a:pt x="208" y="117"/>
                  <a:pt x="207" y="108"/>
                  <a:pt x="197" y="102"/>
                </a:cubicBezTo>
                <a:cubicBezTo>
                  <a:pt x="195" y="110"/>
                  <a:pt x="194" y="117"/>
                  <a:pt x="192" y="124"/>
                </a:cubicBezTo>
                <a:cubicBezTo>
                  <a:pt x="187" y="137"/>
                  <a:pt x="179" y="143"/>
                  <a:pt x="167" y="143"/>
                </a:cubicBezTo>
                <a:cubicBezTo>
                  <a:pt x="160" y="144"/>
                  <a:pt x="153" y="144"/>
                  <a:pt x="146" y="143"/>
                </a:cubicBezTo>
                <a:cubicBezTo>
                  <a:pt x="134" y="143"/>
                  <a:pt x="125" y="137"/>
                  <a:pt x="121" y="126"/>
                </a:cubicBezTo>
                <a:cubicBezTo>
                  <a:pt x="118" y="119"/>
                  <a:pt x="117" y="111"/>
                  <a:pt x="115" y="103"/>
                </a:cubicBezTo>
                <a:cubicBezTo>
                  <a:pt x="113" y="103"/>
                  <a:pt x="110" y="103"/>
                  <a:pt x="108" y="103"/>
                </a:cubicBezTo>
                <a:cubicBezTo>
                  <a:pt x="107" y="108"/>
                  <a:pt x="107" y="111"/>
                  <a:pt x="106" y="115"/>
                </a:cubicBezTo>
                <a:cubicBezTo>
                  <a:pt x="104" y="134"/>
                  <a:pt x="93" y="144"/>
                  <a:pt x="74" y="144"/>
                </a:cubicBezTo>
                <a:cubicBezTo>
                  <a:pt x="69" y="144"/>
                  <a:pt x="64" y="143"/>
                  <a:pt x="59" y="143"/>
                </a:cubicBezTo>
                <a:cubicBezTo>
                  <a:pt x="45" y="143"/>
                  <a:pt x="37" y="138"/>
                  <a:pt x="32" y="124"/>
                </a:cubicBezTo>
                <a:cubicBezTo>
                  <a:pt x="30" y="117"/>
                  <a:pt x="29" y="109"/>
                  <a:pt x="27" y="102"/>
                </a:cubicBezTo>
                <a:close/>
                <a:moveTo>
                  <a:pt x="20" y="88"/>
                </a:moveTo>
                <a:cubicBezTo>
                  <a:pt x="25" y="86"/>
                  <a:pt x="30" y="84"/>
                  <a:pt x="35" y="83"/>
                </a:cubicBezTo>
                <a:cubicBezTo>
                  <a:pt x="41" y="82"/>
                  <a:pt x="48" y="81"/>
                  <a:pt x="54" y="81"/>
                </a:cubicBezTo>
                <a:cubicBezTo>
                  <a:pt x="71" y="81"/>
                  <a:pt x="87" y="80"/>
                  <a:pt x="102" y="89"/>
                </a:cubicBezTo>
                <a:cubicBezTo>
                  <a:pt x="110" y="94"/>
                  <a:pt x="117" y="91"/>
                  <a:pt x="125" y="88"/>
                </a:cubicBezTo>
                <a:cubicBezTo>
                  <a:pt x="131" y="85"/>
                  <a:pt x="138" y="82"/>
                  <a:pt x="145" y="82"/>
                </a:cubicBezTo>
                <a:cubicBezTo>
                  <a:pt x="157" y="81"/>
                  <a:pt x="170" y="81"/>
                  <a:pt x="183" y="82"/>
                </a:cubicBezTo>
                <a:cubicBezTo>
                  <a:pt x="190" y="83"/>
                  <a:pt x="199" y="81"/>
                  <a:pt x="204" y="91"/>
                </a:cubicBezTo>
                <a:cubicBezTo>
                  <a:pt x="203" y="86"/>
                  <a:pt x="202" y="82"/>
                  <a:pt x="201" y="78"/>
                </a:cubicBezTo>
                <a:cubicBezTo>
                  <a:pt x="200" y="72"/>
                  <a:pt x="196" y="70"/>
                  <a:pt x="190" y="70"/>
                </a:cubicBezTo>
                <a:cubicBezTo>
                  <a:pt x="183" y="71"/>
                  <a:pt x="176" y="70"/>
                  <a:pt x="169" y="71"/>
                </a:cubicBezTo>
                <a:cubicBezTo>
                  <a:pt x="163" y="71"/>
                  <a:pt x="159" y="70"/>
                  <a:pt x="157" y="63"/>
                </a:cubicBezTo>
                <a:cubicBezTo>
                  <a:pt x="154" y="56"/>
                  <a:pt x="150" y="50"/>
                  <a:pt x="146" y="42"/>
                </a:cubicBezTo>
                <a:cubicBezTo>
                  <a:pt x="141" y="52"/>
                  <a:pt x="137" y="61"/>
                  <a:pt x="132" y="70"/>
                </a:cubicBezTo>
                <a:cubicBezTo>
                  <a:pt x="131" y="70"/>
                  <a:pt x="131" y="71"/>
                  <a:pt x="130" y="71"/>
                </a:cubicBezTo>
                <a:cubicBezTo>
                  <a:pt x="101" y="71"/>
                  <a:pt x="72" y="71"/>
                  <a:pt x="42" y="71"/>
                </a:cubicBezTo>
                <a:cubicBezTo>
                  <a:pt x="24" y="71"/>
                  <a:pt x="24" y="71"/>
                  <a:pt x="20" y="89"/>
                </a:cubicBezTo>
                <a:cubicBezTo>
                  <a:pt x="20" y="89"/>
                  <a:pt x="20" y="89"/>
                  <a:pt x="20" y="88"/>
                </a:cubicBezTo>
                <a:close/>
                <a:moveTo>
                  <a:pt x="157" y="136"/>
                </a:moveTo>
                <a:cubicBezTo>
                  <a:pt x="176" y="138"/>
                  <a:pt x="184" y="128"/>
                  <a:pt x="186" y="107"/>
                </a:cubicBezTo>
                <a:cubicBezTo>
                  <a:pt x="186" y="101"/>
                  <a:pt x="183" y="97"/>
                  <a:pt x="178" y="95"/>
                </a:cubicBezTo>
                <a:cubicBezTo>
                  <a:pt x="163" y="90"/>
                  <a:pt x="148" y="89"/>
                  <a:pt x="134" y="94"/>
                </a:cubicBezTo>
                <a:cubicBezTo>
                  <a:pt x="126" y="97"/>
                  <a:pt x="124" y="103"/>
                  <a:pt x="125" y="110"/>
                </a:cubicBezTo>
                <a:cubicBezTo>
                  <a:pt x="129" y="131"/>
                  <a:pt x="135" y="136"/>
                  <a:pt x="157" y="136"/>
                </a:cubicBezTo>
                <a:close/>
                <a:moveTo>
                  <a:pt x="69" y="92"/>
                </a:moveTo>
                <a:cubicBezTo>
                  <a:pt x="69" y="91"/>
                  <a:pt x="69" y="91"/>
                  <a:pt x="69" y="91"/>
                </a:cubicBezTo>
                <a:cubicBezTo>
                  <a:pt x="63" y="91"/>
                  <a:pt x="56" y="92"/>
                  <a:pt x="50" y="94"/>
                </a:cubicBezTo>
                <a:cubicBezTo>
                  <a:pt x="46" y="95"/>
                  <a:pt x="41" y="98"/>
                  <a:pt x="40" y="101"/>
                </a:cubicBezTo>
                <a:cubicBezTo>
                  <a:pt x="33" y="114"/>
                  <a:pt x="45" y="135"/>
                  <a:pt x="59" y="136"/>
                </a:cubicBezTo>
                <a:cubicBezTo>
                  <a:pt x="66" y="136"/>
                  <a:pt x="73" y="136"/>
                  <a:pt x="80" y="135"/>
                </a:cubicBezTo>
                <a:cubicBezTo>
                  <a:pt x="92" y="133"/>
                  <a:pt x="99" y="121"/>
                  <a:pt x="99" y="106"/>
                </a:cubicBezTo>
                <a:cubicBezTo>
                  <a:pt x="98" y="98"/>
                  <a:pt x="92" y="93"/>
                  <a:pt x="80" y="92"/>
                </a:cubicBezTo>
                <a:cubicBezTo>
                  <a:pt x="76" y="91"/>
                  <a:pt x="73" y="92"/>
                  <a:pt x="69" y="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0" name="Freeform 24">
            <a:extLst>
              <a:ext uri="{FF2B5EF4-FFF2-40B4-BE49-F238E27FC236}">
                <a16:creationId xmlns:a16="http://schemas.microsoft.com/office/drawing/2014/main" id="{47D19549-B087-4445-B797-13C5A9B062ED}"/>
              </a:ext>
            </a:extLst>
          </p:cNvPr>
          <p:cNvSpPr>
            <a:spLocks noEditPoints="1"/>
          </p:cNvSpPr>
          <p:nvPr/>
        </p:nvSpPr>
        <p:spPr bwMode="auto">
          <a:xfrm>
            <a:off x="6958013" y="2386013"/>
            <a:ext cx="447675" cy="446087"/>
          </a:xfrm>
          <a:custGeom>
            <a:avLst/>
            <a:gdLst>
              <a:gd name="T0" fmla="*/ 112 w 225"/>
              <a:gd name="T1" fmla="*/ 223 h 224"/>
              <a:gd name="T2" fmla="*/ 2 w 225"/>
              <a:gd name="T3" fmla="*/ 106 h 224"/>
              <a:gd name="T4" fmla="*/ 115 w 225"/>
              <a:gd name="T5" fmla="*/ 2 h 224"/>
              <a:gd name="T6" fmla="*/ 223 w 225"/>
              <a:gd name="T7" fmla="*/ 118 h 224"/>
              <a:gd name="T8" fmla="*/ 112 w 225"/>
              <a:gd name="T9" fmla="*/ 223 h 224"/>
              <a:gd name="T10" fmla="*/ 28 w 225"/>
              <a:gd name="T11" fmla="*/ 102 h 224"/>
              <a:gd name="T12" fmla="*/ 26 w 225"/>
              <a:gd name="T13" fmla="*/ 101 h 224"/>
              <a:gd name="T14" fmla="*/ 18 w 225"/>
              <a:gd name="T15" fmla="*/ 118 h 224"/>
              <a:gd name="T16" fmla="*/ 106 w 225"/>
              <a:gd name="T17" fmla="*/ 207 h 224"/>
              <a:gd name="T18" fmla="*/ 207 w 225"/>
              <a:gd name="T19" fmla="*/ 128 h 224"/>
              <a:gd name="T20" fmla="*/ 197 w 225"/>
              <a:gd name="T21" fmla="*/ 102 h 224"/>
              <a:gd name="T22" fmla="*/ 194 w 225"/>
              <a:gd name="T23" fmla="*/ 119 h 224"/>
              <a:gd name="T24" fmla="*/ 163 w 225"/>
              <a:gd name="T25" fmla="*/ 143 h 224"/>
              <a:gd name="T26" fmla="*/ 148 w 225"/>
              <a:gd name="T27" fmla="*/ 143 h 224"/>
              <a:gd name="T28" fmla="*/ 120 w 225"/>
              <a:gd name="T29" fmla="*/ 123 h 224"/>
              <a:gd name="T30" fmla="*/ 116 w 225"/>
              <a:gd name="T31" fmla="*/ 103 h 224"/>
              <a:gd name="T32" fmla="*/ 109 w 225"/>
              <a:gd name="T33" fmla="*/ 103 h 224"/>
              <a:gd name="T34" fmla="*/ 107 w 225"/>
              <a:gd name="T35" fmla="*/ 115 h 224"/>
              <a:gd name="T36" fmla="*/ 75 w 225"/>
              <a:gd name="T37" fmla="*/ 143 h 224"/>
              <a:gd name="T38" fmla="*/ 61 w 225"/>
              <a:gd name="T39" fmla="*/ 143 h 224"/>
              <a:gd name="T40" fmla="*/ 33 w 225"/>
              <a:gd name="T41" fmla="*/ 124 h 224"/>
              <a:gd name="T42" fmla="*/ 28 w 225"/>
              <a:gd name="T43" fmla="*/ 102 h 224"/>
              <a:gd name="T44" fmla="*/ 147 w 225"/>
              <a:gd name="T45" fmla="*/ 42 h 224"/>
              <a:gd name="T46" fmla="*/ 136 w 225"/>
              <a:gd name="T47" fmla="*/ 64 h 224"/>
              <a:gd name="T48" fmla="*/ 124 w 225"/>
              <a:gd name="T49" fmla="*/ 71 h 224"/>
              <a:gd name="T50" fmla="*/ 34 w 225"/>
              <a:gd name="T51" fmla="*/ 70 h 224"/>
              <a:gd name="T52" fmla="*/ 24 w 225"/>
              <a:gd name="T53" fmla="*/ 77 h 224"/>
              <a:gd name="T54" fmla="*/ 20 w 225"/>
              <a:gd name="T55" fmla="*/ 90 h 224"/>
              <a:gd name="T56" fmla="*/ 31 w 225"/>
              <a:gd name="T57" fmla="*/ 84 h 224"/>
              <a:gd name="T58" fmla="*/ 52 w 225"/>
              <a:gd name="T59" fmla="*/ 82 h 224"/>
              <a:gd name="T60" fmla="*/ 103 w 225"/>
              <a:gd name="T61" fmla="*/ 89 h 224"/>
              <a:gd name="T62" fmla="*/ 127 w 225"/>
              <a:gd name="T63" fmla="*/ 87 h 224"/>
              <a:gd name="T64" fmla="*/ 145 w 225"/>
              <a:gd name="T65" fmla="*/ 82 h 224"/>
              <a:gd name="T66" fmla="*/ 184 w 225"/>
              <a:gd name="T67" fmla="*/ 82 h 224"/>
              <a:gd name="T68" fmla="*/ 205 w 225"/>
              <a:gd name="T69" fmla="*/ 90 h 224"/>
              <a:gd name="T70" fmla="*/ 202 w 225"/>
              <a:gd name="T71" fmla="*/ 78 h 224"/>
              <a:gd name="T72" fmla="*/ 191 w 225"/>
              <a:gd name="T73" fmla="*/ 70 h 224"/>
              <a:gd name="T74" fmla="*/ 170 w 225"/>
              <a:gd name="T75" fmla="*/ 71 h 224"/>
              <a:gd name="T76" fmla="*/ 158 w 225"/>
              <a:gd name="T77" fmla="*/ 64 h 224"/>
              <a:gd name="T78" fmla="*/ 147 w 225"/>
              <a:gd name="T79" fmla="*/ 42 h 224"/>
              <a:gd name="T80" fmla="*/ 70 w 225"/>
              <a:gd name="T81" fmla="*/ 90 h 224"/>
              <a:gd name="T82" fmla="*/ 49 w 225"/>
              <a:gd name="T83" fmla="*/ 94 h 224"/>
              <a:gd name="T84" fmla="*/ 39 w 225"/>
              <a:gd name="T85" fmla="*/ 108 h 224"/>
              <a:gd name="T86" fmla="*/ 68 w 225"/>
              <a:gd name="T87" fmla="*/ 136 h 224"/>
              <a:gd name="T88" fmla="*/ 100 w 225"/>
              <a:gd name="T89" fmla="*/ 109 h 224"/>
              <a:gd name="T90" fmla="*/ 91 w 225"/>
              <a:gd name="T91" fmla="*/ 94 h 224"/>
              <a:gd name="T92" fmla="*/ 70 w 225"/>
              <a:gd name="T93" fmla="*/ 90 h 224"/>
              <a:gd name="T94" fmla="*/ 160 w 225"/>
              <a:gd name="T95" fmla="*/ 136 h 224"/>
              <a:gd name="T96" fmla="*/ 181 w 225"/>
              <a:gd name="T97" fmla="*/ 127 h 224"/>
              <a:gd name="T98" fmla="*/ 186 w 225"/>
              <a:gd name="T99" fmla="*/ 107 h 224"/>
              <a:gd name="T100" fmla="*/ 178 w 225"/>
              <a:gd name="T101" fmla="*/ 95 h 224"/>
              <a:gd name="T102" fmla="*/ 135 w 225"/>
              <a:gd name="T103" fmla="*/ 94 h 224"/>
              <a:gd name="T104" fmla="*/ 126 w 225"/>
              <a:gd name="T105" fmla="*/ 109 h 224"/>
              <a:gd name="T106" fmla="*/ 160 w 225"/>
              <a:gd name="T107" fmla="*/ 136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5" h="224">
                <a:moveTo>
                  <a:pt x="112" y="223"/>
                </a:moveTo>
                <a:cubicBezTo>
                  <a:pt x="48" y="222"/>
                  <a:pt x="0" y="169"/>
                  <a:pt x="2" y="106"/>
                </a:cubicBezTo>
                <a:cubicBezTo>
                  <a:pt x="5" y="49"/>
                  <a:pt x="57" y="0"/>
                  <a:pt x="115" y="2"/>
                </a:cubicBezTo>
                <a:cubicBezTo>
                  <a:pt x="178" y="4"/>
                  <a:pt x="225" y="54"/>
                  <a:pt x="223" y="118"/>
                </a:cubicBezTo>
                <a:cubicBezTo>
                  <a:pt x="222" y="175"/>
                  <a:pt x="170" y="224"/>
                  <a:pt x="112" y="223"/>
                </a:cubicBezTo>
                <a:close/>
                <a:moveTo>
                  <a:pt x="28" y="102"/>
                </a:moveTo>
                <a:cubicBezTo>
                  <a:pt x="27" y="102"/>
                  <a:pt x="26" y="102"/>
                  <a:pt x="26" y="101"/>
                </a:cubicBezTo>
                <a:cubicBezTo>
                  <a:pt x="23" y="107"/>
                  <a:pt x="18" y="112"/>
                  <a:pt x="18" y="118"/>
                </a:cubicBezTo>
                <a:cubicBezTo>
                  <a:pt x="19" y="165"/>
                  <a:pt x="59" y="205"/>
                  <a:pt x="106" y="207"/>
                </a:cubicBezTo>
                <a:cubicBezTo>
                  <a:pt x="156" y="210"/>
                  <a:pt x="200" y="176"/>
                  <a:pt x="207" y="128"/>
                </a:cubicBezTo>
                <a:cubicBezTo>
                  <a:pt x="209" y="117"/>
                  <a:pt x="207" y="108"/>
                  <a:pt x="197" y="102"/>
                </a:cubicBezTo>
                <a:cubicBezTo>
                  <a:pt x="196" y="108"/>
                  <a:pt x="195" y="114"/>
                  <a:pt x="194" y="119"/>
                </a:cubicBezTo>
                <a:cubicBezTo>
                  <a:pt x="190" y="137"/>
                  <a:pt x="181" y="143"/>
                  <a:pt x="163" y="143"/>
                </a:cubicBezTo>
                <a:cubicBezTo>
                  <a:pt x="158" y="144"/>
                  <a:pt x="153" y="144"/>
                  <a:pt x="148" y="143"/>
                </a:cubicBezTo>
                <a:cubicBezTo>
                  <a:pt x="134" y="143"/>
                  <a:pt x="124" y="136"/>
                  <a:pt x="120" y="123"/>
                </a:cubicBezTo>
                <a:cubicBezTo>
                  <a:pt x="118" y="117"/>
                  <a:pt x="118" y="110"/>
                  <a:pt x="116" y="103"/>
                </a:cubicBezTo>
                <a:cubicBezTo>
                  <a:pt x="114" y="103"/>
                  <a:pt x="111" y="103"/>
                  <a:pt x="109" y="103"/>
                </a:cubicBezTo>
                <a:cubicBezTo>
                  <a:pt x="108" y="108"/>
                  <a:pt x="108" y="111"/>
                  <a:pt x="107" y="115"/>
                </a:cubicBezTo>
                <a:cubicBezTo>
                  <a:pt x="105" y="132"/>
                  <a:pt x="94" y="145"/>
                  <a:pt x="75" y="143"/>
                </a:cubicBezTo>
                <a:cubicBezTo>
                  <a:pt x="70" y="143"/>
                  <a:pt x="66" y="143"/>
                  <a:pt x="61" y="143"/>
                </a:cubicBezTo>
                <a:cubicBezTo>
                  <a:pt x="46" y="143"/>
                  <a:pt x="38" y="138"/>
                  <a:pt x="33" y="124"/>
                </a:cubicBezTo>
                <a:cubicBezTo>
                  <a:pt x="31" y="117"/>
                  <a:pt x="30" y="110"/>
                  <a:pt x="28" y="102"/>
                </a:cubicBezTo>
                <a:close/>
                <a:moveTo>
                  <a:pt x="147" y="42"/>
                </a:moveTo>
                <a:cubicBezTo>
                  <a:pt x="143" y="50"/>
                  <a:pt x="139" y="57"/>
                  <a:pt x="136" y="64"/>
                </a:cubicBezTo>
                <a:cubicBezTo>
                  <a:pt x="134" y="70"/>
                  <a:pt x="130" y="71"/>
                  <a:pt x="124" y="71"/>
                </a:cubicBezTo>
                <a:cubicBezTo>
                  <a:pt x="94" y="70"/>
                  <a:pt x="64" y="71"/>
                  <a:pt x="34" y="70"/>
                </a:cubicBezTo>
                <a:cubicBezTo>
                  <a:pt x="28" y="70"/>
                  <a:pt x="26" y="72"/>
                  <a:pt x="24" y="77"/>
                </a:cubicBezTo>
                <a:cubicBezTo>
                  <a:pt x="23" y="81"/>
                  <a:pt x="21" y="86"/>
                  <a:pt x="20" y="90"/>
                </a:cubicBezTo>
                <a:cubicBezTo>
                  <a:pt x="24" y="88"/>
                  <a:pt x="27" y="85"/>
                  <a:pt x="31" y="84"/>
                </a:cubicBezTo>
                <a:cubicBezTo>
                  <a:pt x="38" y="82"/>
                  <a:pt x="45" y="82"/>
                  <a:pt x="52" y="82"/>
                </a:cubicBezTo>
                <a:cubicBezTo>
                  <a:pt x="70" y="81"/>
                  <a:pt x="87" y="79"/>
                  <a:pt x="103" y="89"/>
                </a:cubicBezTo>
                <a:cubicBezTo>
                  <a:pt x="111" y="94"/>
                  <a:pt x="119" y="91"/>
                  <a:pt x="127" y="87"/>
                </a:cubicBezTo>
                <a:cubicBezTo>
                  <a:pt x="132" y="85"/>
                  <a:pt x="139" y="82"/>
                  <a:pt x="145" y="82"/>
                </a:cubicBezTo>
                <a:cubicBezTo>
                  <a:pt x="158" y="81"/>
                  <a:pt x="171" y="82"/>
                  <a:pt x="184" y="82"/>
                </a:cubicBezTo>
                <a:cubicBezTo>
                  <a:pt x="192" y="83"/>
                  <a:pt x="200" y="82"/>
                  <a:pt x="205" y="90"/>
                </a:cubicBezTo>
                <a:cubicBezTo>
                  <a:pt x="204" y="86"/>
                  <a:pt x="203" y="82"/>
                  <a:pt x="202" y="78"/>
                </a:cubicBezTo>
                <a:cubicBezTo>
                  <a:pt x="200" y="72"/>
                  <a:pt x="197" y="70"/>
                  <a:pt x="191" y="70"/>
                </a:cubicBezTo>
                <a:cubicBezTo>
                  <a:pt x="184" y="71"/>
                  <a:pt x="177" y="70"/>
                  <a:pt x="170" y="71"/>
                </a:cubicBezTo>
                <a:cubicBezTo>
                  <a:pt x="164" y="71"/>
                  <a:pt x="160" y="70"/>
                  <a:pt x="158" y="64"/>
                </a:cubicBezTo>
                <a:cubicBezTo>
                  <a:pt x="155" y="57"/>
                  <a:pt x="151" y="50"/>
                  <a:pt x="147" y="42"/>
                </a:cubicBezTo>
                <a:close/>
                <a:moveTo>
                  <a:pt x="70" y="90"/>
                </a:moveTo>
                <a:cubicBezTo>
                  <a:pt x="63" y="92"/>
                  <a:pt x="56" y="93"/>
                  <a:pt x="49" y="94"/>
                </a:cubicBezTo>
                <a:cubicBezTo>
                  <a:pt x="41" y="96"/>
                  <a:pt x="39" y="101"/>
                  <a:pt x="39" y="108"/>
                </a:cubicBezTo>
                <a:cubicBezTo>
                  <a:pt x="41" y="129"/>
                  <a:pt x="48" y="136"/>
                  <a:pt x="68" y="136"/>
                </a:cubicBezTo>
                <a:cubicBezTo>
                  <a:pt x="87" y="136"/>
                  <a:pt x="97" y="131"/>
                  <a:pt x="100" y="109"/>
                </a:cubicBezTo>
                <a:cubicBezTo>
                  <a:pt x="100" y="101"/>
                  <a:pt x="97" y="96"/>
                  <a:pt x="91" y="94"/>
                </a:cubicBezTo>
                <a:cubicBezTo>
                  <a:pt x="84" y="92"/>
                  <a:pt x="77" y="92"/>
                  <a:pt x="70" y="90"/>
                </a:cubicBezTo>
                <a:close/>
                <a:moveTo>
                  <a:pt x="160" y="136"/>
                </a:moveTo>
                <a:cubicBezTo>
                  <a:pt x="166" y="136"/>
                  <a:pt x="176" y="137"/>
                  <a:pt x="181" y="127"/>
                </a:cubicBezTo>
                <a:cubicBezTo>
                  <a:pt x="184" y="121"/>
                  <a:pt x="185" y="114"/>
                  <a:pt x="186" y="107"/>
                </a:cubicBezTo>
                <a:cubicBezTo>
                  <a:pt x="187" y="101"/>
                  <a:pt x="184" y="97"/>
                  <a:pt x="178" y="95"/>
                </a:cubicBezTo>
                <a:cubicBezTo>
                  <a:pt x="164" y="90"/>
                  <a:pt x="150" y="90"/>
                  <a:pt x="135" y="94"/>
                </a:cubicBezTo>
                <a:cubicBezTo>
                  <a:pt x="129" y="96"/>
                  <a:pt x="125" y="101"/>
                  <a:pt x="126" y="109"/>
                </a:cubicBezTo>
                <a:cubicBezTo>
                  <a:pt x="128" y="129"/>
                  <a:pt x="136" y="136"/>
                  <a:pt x="160" y="1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1" name="Freeform 25">
            <a:extLst>
              <a:ext uri="{FF2B5EF4-FFF2-40B4-BE49-F238E27FC236}">
                <a16:creationId xmlns:a16="http://schemas.microsoft.com/office/drawing/2014/main" id="{180A3259-F93C-42D6-96A2-A8A307A64CBF}"/>
              </a:ext>
            </a:extLst>
          </p:cNvPr>
          <p:cNvSpPr>
            <a:spLocks noEditPoints="1"/>
          </p:cNvSpPr>
          <p:nvPr/>
        </p:nvSpPr>
        <p:spPr bwMode="auto">
          <a:xfrm>
            <a:off x="6003926" y="2386013"/>
            <a:ext cx="447675" cy="446087"/>
          </a:xfrm>
          <a:custGeom>
            <a:avLst/>
            <a:gdLst>
              <a:gd name="T0" fmla="*/ 111 w 225"/>
              <a:gd name="T1" fmla="*/ 223 h 224"/>
              <a:gd name="T2" fmla="*/ 2 w 225"/>
              <a:gd name="T3" fmla="*/ 108 h 224"/>
              <a:gd name="T4" fmla="*/ 114 w 225"/>
              <a:gd name="T5" fmla="*/ 2 h 224"/>
              <a:gd name="T6" fmla="*/ 222 w 225"/>
              <a:gd name="T7" fmla="*/ 120 h 224"/>
              <a:gd name="T8" fmla="*/ 111 w 225"/>
              <a:gd name="T9" fmla="*/ 223 h 224"/>
              <a:gd name="T10" fmla="*/ 19 w 225"/>
              <a:gd name="T11" fmla="*/ 92 h 224"/>
              <a:gd name="T12" fmla="*/ 19 w 225"/>
              <a:gd name="T13" fmla="*/ 132 h 224"/>
              <a:gd name="T14" fmla="*/ 122 w 225"/>
              <a:gd name="T15" fmla="*/ 207 h 224"/>
              <a:gd name="T16" fmla="*/ 208 w 225"/>
              <a:gd name="T17" fmla="*/ 108 h 224"/>
              <a:gd name="T18" fmla="*/ 191 w 225"/>
              <a:gd name="T19" fmla="*/ 85 h 224"/>
              <a:gd name="T20" fmla="*/ 187 w 225"/>
              <a:gd name="T21" fmla="*/ 83 h 224"/>
              <a:gd name="T22" fmla="*/ 146 w 225"/>
              <a:gd name="T23" fmla="*/ 42 h 224"/>
              <a:gd name="T24" fmla="*/ 87 w 225"/>
              <a:gd name="T25" fmla="*/ 76 h 224"/>
              <a:gd name="T26" fmla="*/ 19 w 225"/>
              <a:gd name="T27" fmla="*/ 9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5" h="224">
                <a:moveTo>
                  <a:pt x="111" y="223"/>
                </a:moveTo>
                <a:cubicBezTo>
                  <a:pt x="47" y="221"/>
                  <a:pt x="0" y="171"/>
                  <a:pt x="2" y="108"/>
                </a:cubicBezTo>
                <a:cubicBezTo>
                  <a:pt x="3" y="49"/>
                  <a:pt x="54" y="0"/>
                  <a:pt x="114" y="2"/>
                </a:cubicBezTo>
                <a:cubicBezTo>
                  <a:pt x="177" y="3"/>
                  <a:pt x="225" y="56"/>
                  <a:pt x="222" y="120"/>
                </a:cubicBezTo>
                <a:cubicBezTo>
                  <a:pt x="220" y="176"/>
                  <a:pt x="168" y="224"/>
                  <a:pt x="111" y="223"/>
                </a:cubicBezTo>
                <a:close/>
                <a:moveTo>
                  <a:pt x="19" y="92"/>
                </a:moveTo>
                <a:cubicBezTo>
                  <a:pt x="19" y="105"/>
                  <a:pt x="17" y="119"/>
                  <a:pt x="19" y="132"/>
                </a:cubicBezTo>
                <a:cubicBezTo>
                  <a:pt x="27" y="179"/>
                  <a:pt x="75" y="213"/>
                  <a:pt x="122" y="207"/>
                </a:cubicBezTo>
                <a:cubicBezTo>
                  <a:pt x="172" y="201"/>
                  <a:pt x="210" y="157"/>
                  <a:pt x="208" y="108"/>
                </a:cubicBezTo>
                <a:cubicBezTo>
                  <a:pt x="207" y="97"/>
                  <a:pt x="205" y="87"/>
                  <a:pt x="191" y="85"/>
                </a:cubicBezTo>
                <a:cubicBezTo>
                  <a:pt x="190" y="85"/>
                  <a:pt x="189" y="84"/>
                  <a:pt x="187" y="83"/>
                </a:cubicBezTo>
                <a:cubicBezTo>
                  <a:pt x="169" y="74"/>
                  <a:pt x="155" y="61"/>
                  <a:pt x="146" y="42"/>
                </a:cubicBezTo>
                <a:cubicBezTo>
                  <a:pt x="129" y="59"/>
                  <a:pt x="109" y="70"/>
                  <a:pt x="87" y="76"/>
                </a:cubicBezTo>
                <a:cubicBezTo>
                  <a:pt x="65" y="82"/>
                  <a:pt x="43" y="86"/>
                  <a:pt x="19" y="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2" name="Freeform 26">
            <a:extLst>
              <a:ext uri="{FF2B5EF4-FFF2-40B4-BE49-F238E27FC236}">
                <a16:creationId xmlns:a16="http://schemas.microsoft.com/office/drawing/2014/main" id="{30D831FE-4E00-444B-B78B-6C89C771180E}"/>
              </a:ext>
            </a:extLst>
          </p:cNvPr>
          <p:cNvSpPr>
            <a:spLocks/>
          </p:cNvSpPr>
          <p:nvPr/>
        </p:nvSpPr>
        <p:spPr bwMode="auto">
          <a:xfrm>
            <a:off x="6859588" y="3921125"/>
            <a:ext cx="727075" cy="715962"/>
          </a:xfrm>
          <a:custGeom>
            <a:avLst/>
            <a:gdLst>
              <a:gd name="T0" fmla="*/ 22 w 365"/>
              <a:gd name="T1" fmla="*/ 0 h 360"/>
              <a:gd name="T2" fmla="*/ 50 w 365"/>
              <a:gd name="T3" fmla="*/ 105 h 360"/>
              <a:gd name="T4" fmla="*/ 106 w 365"/>
              <a:gd name="T5" fmla="*/ 315 h 360"/>
              <a:gd name="T6" fmla="*/ 136 w 365"/>
              <a:gd name="T7" fmla="*/ 331 h 360"/>
              <a:gd name="T8" fmla="*/ 306 w 365"/>
              <a:gd name="T9" fmla="*/ 286 h 360"/>
              <a:gd name="T10" fmla="*/ 346 w 365"/>
              <a:gd name="T11" fmla="*/ 275 h 360"/>
              <a:gd name="T12" fmla="*/ 353 w 365"/>
              <a:gd name="T13" fmla="*/ 274 h 360"/>
              <a:gd name="T14" fmla="*/ 364 w 365"/>
              <a:gd name="T15" fmla="*/ 282 h 360"/>
              <a:gd name="T16" fmla="*/ 356 w 365"/>
              <a:gd name="T17" fmla="*/ 293 h 360"/>
              <a:gd name="T18" fmla="*/ 309 w 365"/>
              <a:gd name="T19" fmla="*/ 306 h 360"/>
              <a:gd name="T20" fmla="*/ 131 w 365"/>
              <a:gd name="T21" fmla="*/ 353 h 360"/>
              <a:gd name="T22" fmla="*/ 80 w 365"/>
              <a:gd name="T23" fmla="*/ 325 h 360"/>
              <a:gd name="T24" fmla="*/ 26 w 365"/>
              <a:gd name="T25" fmla="*/ 118 h 360"/>
              <a:gd name="T26" fmla="*/ 5 w 365"/>
              <a:gd name="T27" fmla="*/ 41 h 360"/>
              <a:gd name="T28" fmla="*/ 22 w 365"/>
              <a:gd name="T29" fmla="*/ 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5" h="360">
                <a:moveTo>
                  <a:pt x="22" y="0"/>
                </a:moveTo>
                <a:cubicBezTo>
                  <a:pt x="31" y="36"/>
                  <a:pt x="40" y="71"/>
                  <a:pt x="50" y="105"/>
                </a:cubicBezTo>
                <a:cubicBezTo>
                  <a:pt x="69" y="175"/>
                  <a:pt x="88" y="245"/>
                  <a:pt x="106" y="315"/>
                </a:cubicBezTo>
                <a:cubicBezTo>
                  <a:pt x="111" y="331"/>
                  <a:pt x="119" y="336"/>
                  <a:pt x="136" y="331"/>
                </a:cubicBezTo>
                <a:cubicBezTo>
                  <a:pt x="193" y="316"/>
                  <a:pt x="249" y="301"/>
                  <a:pt x="306" y="286"/>
                </a:cubicBezTo>
                <a:cubicBezTo>
                  <a:pt x="319" y="282"/>
                  <a:pt x="333" y="279"/>
                  <a:pt x="346" y="275"/>
                </a:cubicBezTo>
                <a:cubicBezTo>
                  <a:pt x="348" y="274"/>
                  <a:pt x="350" y="274"/>
                  <a:pt x="353" y="274"/>
                </a:cubicBezTo>
                <a:cubicBezTo>
                  <a:pt x="358" y="273"/>
                  <a:pt x="363" y="276"/>
                  <a:pt x="364" y="282"/>
                </a:cubicBezTo>
                <a:cubicBezTo>
                  <a:pt x="365" y="288"/>
                  <a:pt x="362" y="292"/>
                  <a:pt x="356" y="293"/>
                </a:cubicBezTo>
                <a:cubicBezTo>
                  <a:pt x="340" y="298"/>
                  <a:pt x="324" y="302"/>
                  <a:pt x="309" y="306"/>
                </a:cubicBezTo>
                <a:cubicBezTo>
                  <a:pt x="249" y="322"/>
                  <a:pt x="190" y="338"/>
                  <a:pt x="131" y="353"/>
                </a:cubicBezTo>
                <a:cubicBezTo>
                  <a:pt x="107" y="360"/>
                  <a:pt x="87" y="349"/>
                  <a:pt x="80" y="325"/>
                </a:cubicBezTo>
                <a:cubicBezTo>
                  <a:pt x="62" y="256"/>
                  <a:pt x="44" y="187"/>
                  <a:pt x="26" y="118"/>
                </a:cubicBezTo>
                <a:cubicBezTo>
                  <a:pt x="19" y="93"/>
                  <a:pt x="11" y="67"/>
                  <a:pt x="5" y="41"/>
                </a:cubicBezTo>
                <a:cubicBezTo>
                  <a:pt x="0" y="24"/>
                  <a:pt x="6" y="11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3" name="Freeform 27">
            <a:extLst>
              <a:ext uri="{FF2B5EF4-FFF2-40B4-BE49-F238E27FC236}">
                <a16:creationId xmlns:a16="http://schemas.microsoft.com/office/drawing/2014/main" id="{8D397247-9753-489E-96A2-213F811B1C3F}"/>
              </a:ext>
            </a:extLst>
          </p:cNvPr>
          <p:cNvSpPr>
            <a:spLocks/>
          </p:cNvSpPr>
          <p:nvPr/>
        </p:nvSpPr>
        <p:spPr bwMode="auto">
          <a:xfrm>
            <a:off x="8032751" y="4483100"/>
            <a:ext cx="360363" cy="146050"/>
          </a:xfrm>
          <a:custGeom>
            <a:avLst/>
            <a:gdLst>
              <a:gd name="T0" fmla="*/ 90 w 181"/>
              <a:gd name="T1" fmla="*/ 72 h 73"/>
              <a:gd name="T2" fmla="*/ 14 w 181"/>
              <a:gd name="T3" fmla="*/ 72 h 73"/>
              <a:gd name="T4" fmla="*/ 1 w 181"/>
              <a:gd name="T5" fmla="*/ 61 h 73"/>
              <a:gd name="T6" fmla="*/ 13 w 181"/>
              <a:gd name="T7" fmla="*/ 48 h 73"/>
              <a:gd name="T8" fmla="*/ 32 w 181"/>
              <a:gd name="T9" fmla="*/ 48 h 73"/>
              <a:gd name="T10" fmla="*/ 44 w 181"/>
              <a:gd name="T11" fmla="*/ 36 h 73"/>
              <a:gd name="T12" fmla="*/ 45 w 181"/>
              <a:gd name="T13" fmla="*/ 10 h 73"/>
              <a:gd name="T14" fmla="*/ 55 w 181"/>
              <a:gd name="T15" fmla="*/ 0 h 73"/>
              <a:gd name="T16" fmla="*/ 126 w 181"/>
              <a:gd name="T17" fmla="*/ 0 h 73"/>
              <a:gd name="T18" fmla="*/ 137 w 181"/>
              <a:gd name="T19" fmla="*/ 11 h 73"/>
              <a:gd name="T20" fmla="*/ 137 w 181"/>
              <a:gd name="T21" fmla="*/ 36 h 73"/>
              <a:gd name="T22" fmla="*/ 149 w 181"/>
              <a:gd name="T23" fmla="*/ 48 h 73"/>
              <a:gd name="T24" fmla="*/ 170 w 181"/>
              <a:gd name="T25" fmla="*/ 48 h 73"/>
              <a:gd name="T26" fmla="*/ 181 w 181"/>
              <a:gd name="T27" fmla="*/ 60 h 73"/>
              <a:gd name="T28" fmla="*/ 171 w 181"/>
              <a:gd name="T29" fmla="*/ 72 h 73"/>
              <a:gd name="T30" fmla="*/ 90 w 181"/>
              <a:gd name="T31" fmla="*/ 72 h 73"/>
              <a:gd name="T32" fmla="*/ 90 w 181"/>
              <a:gd name="T33" fmla="*/ 7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1" h="73">
                <a:moveTo>
                  <a:pt x="90" y="72"/>
                </a:moveTo>
                <a:cubicBezTo>
                  <a:pt x="65" y="72"/>
                  <a:pt x="39" y="73"/>
                  <a:pt x="14" y="72"/>
                </a:cubicBezTo>
                <a:cubicBezTo>
                  <a:pt x="3" y="72"/>
                  <a:pt x="1" y="70"/>
                  <a:pt x="1" y="61"/>
                </a:cubicBezTo>
                <a:cubicBezTo>
                  <a:pt x="0" y="51"/>
                  <a:pt x="3" y="48"/>
                  <a:pt x="13" y="48"/>
                </a:cubicBezTo>
                <a:cubicBezTo>
                  <a:pt x="20" y="48"/>
                  <a:pt x="26" y="48"/>
                  <a:pt x="32" y="48"/>
                </a:cubicBezTo>
                <a:cubicBezTo>
                  <a:pt x="40" y="48"/>
                  <a:pt x="44" y="44"/>
                  <a:pt x="44" y="36"/>
                </a:cubicBezTo>
                <a:cubicBezTo>
                  <a:pt x="44" y="27"/>
                  <a:pt x="45" y="19"/>
                  <a:pt x="45" y="10"/>
                </a:cubicBezTo>
                <a:cubicBezTo>
                  <a:pt x="45" y="3"/>
                  <a:pt x="48" y="0"/>
                  <a:pt x="55" y="0"/>
                </a:cubicBezTo>
                <a:cubicBezTo>
                  <a:pt x="79" y="0"/>
                  <a:pt x="103" y="0"/>
                  <a:pt x="126" y="0"/>
                </a:cubicBezTo>
                <a:cubicBezTo>
                  <a:pt x="134" y="0"/>
                  <a:pt x="137" y="4"/>
                  <a:pt x="137" y="11"/>
                </a:cubicBezTo>
                <a:cubicBezTo>
                  <a:pt x="137" y="19"/>
                  <a:pt x="137" y="27"/>
                  <a:pt x="137" y="36"/>
                </a:cubicBezTo>
                <a:cubicBezTo>
                  <a:pt x="138" y="43"/>
                  <a:pt x="141" y="48"/>
                  <a:pt x="149" y="48"/>
                </a:cubicBezTo>
                <a:cubicBezTo>
                  <a:pt x="156" y="48"/>
                  <a:pt x="163" y="48"/>
                  <a:pt x="170" y="48"/>
                </a:cubicBezTo>
                <a:cubicBezTo>
                  <a:pt x="178" y="48"/>
                  <a:pt x="181" y="51"/>
                  <a:pt x="181" y="60"/>
                </a:cubicBezTo>
                <a:cubicBezTo>
                  <a:pt x="181" y="69"/>
                  <a:pt x="179" y="72"/>
                  <a:pt x="171" y="72"/>
                </a:cubicBezTo>
                <a:cubicBezTo>
                  <a:pt x="144" y="73"/>
                  <a:pt x="117" y="72"/>
                  <a:pt x="90" y="72"/>
                </a:cubicBezTo>
                <a:cubicBezTo>
                  <a:pt x="90" y="72"/>
                  <a:pt x="90" y="72"/>
                  <a:pt x="90" y="7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4" name="Freeform 28">
            <a:extLst>
              <a:ext uri="{FF2B5EF4-FFF2-40B4-BE49-F238E27FC236}">
                <a16:creationId xmlns:a16="http://schemas.microsoft.com/office/drawing/2014/main" id="{9D03B69B-F2F5-4F6D-A5E2-8802F7F3E34A}"/>
              </a:ext>
            </a:extLst>
          </p:cNvPr>
          <p:cNvSpPr>
            <a:spLocks noEditPoints="1"/>
          </p:cNvSpPr>
          <p:nvPr/>
        </p:nvSpPr>
        <p:spPr bwMode="auto">
          <a:xfrm>
            <a:off x="6340476" y="1798638"/>
            <a:ext cx="336550" cy="327025"/>
          </a:xfrm>
          <a:custGeom>
            <a:avLst/>
            <a:gdLst>
              <a:gd name="T0" fmla="*/ 57 w 169"/>
              <a:gd name="T1" fmla="*/ 13 h 164"/>
              <a:gd name="T2" fmla="*/ 50 w 169"/>
              <a:gd name="T3" fmla="*/ 6 h 164"/>
              <a:gd name="T4" fmla="*/ 59 w 169"/>
              <a:gd name="T5" fmla="*/ 0 h 164"/>
              <a:gd name="T6" fmla="*/ 110 w 169"/>
              <a:gd name="T7" fmla="*/ 1 h 164"/>
              <a:gd name="T8" fmla="*/ 119 w 169"/>
              <a:gd name="T9" fmla="*/ 6 h 164"/>
              <a:gd name="T10" fmla="*/ 112 w 169"/>
              <a:gd name="T11" fmla="*/ 13 h 164"/>
              <a:gd name="T12" fmla="*/ 110 w 169"/>
              <a:gd name="T13" fmla="*/ 12 h 164"/>
              <a:gd name="T14" fmla="*/ 118 w 169"/>
              <a:gd name="T15" fmla="*/ 67 h 164"/>
              <a:gd name="T16" fmla="*/ 160 w 169"/>
              <a:gd name="T17" fmla="*/ 136 h 164"/>
              <a:gd name="T18" fmla="*/ 144 w 169"/>
              <a:gd name="T19" fmla="*/ 164 h 164"/>
              <a:gd name="T20" fmla="*/ 25 w 169"/>
              <a:gd name="T21" fmla="*/ 164 h 164"/>
              <a:gd name="T22" fmla="*/ 9 w 169"/>
              <a:gd name="T23" fmla="*/ 137 h 164"/>
              <a:gd name="T24" fmla="*/ 54 w 169"/>
              <a:gd name="T25" fmla="*/ 60 h 164"/>
              <a:gd name="T26" fmla="*/ 58 w 169"/>
              <a:gd name="T27" fmla="*/ 42 h 164"/>
              <a:gd name="T28" fmla="*/ 59 w 169"/>
              <a:gd name="T29" fmla="*/ 13 h 164"/>
              <a:gd name="T30" fmla="*/ 57 w 169"/>
              <a:gd name="T31" fmla="*/ 13 h 164"/>
              <a:gd name="T32" fmla="*/ 70 w 169"/>
              <a:gd name="T33" fmla="*/ 12 h 164"/>
              <a:gd name="T34" fmla="*/ 69 w 169"/>
              <a:gd name="T35" fmla="*/ 47 h 164"/>
              <a:gd name="T36" fmla="*/ 66 w 169"/>
              <a:gd name="T37" fmla="*/ 61 h 164"/>
              <a:gd name="T38" fmla="*/ 19 w 169"/>
              <a:gd name="T39" fmla="*/ 141 h 164"/>
              <a:gd name="T40" fmla="*/ 26 w 169"/>
              <a:gd name="T41" fmla="*/ 153 h 164"/>
              <a:gd name="T42" fmla="*/ 143 w 169"/>
              <a:gd name="T43" fmla="*/ 153 h 164"/>
              <a:gd name="T44" fmla="*/ 150 w 169"/>
              <a:gd name="T45" fmla="*/ 142 h 164"/>
              <a:gd name="T46" fmla="*/ 102 w 169"/>
              <a:gd name="T47" fmla="*/ 59 h 164"/>
              <a:gd name="T48" fmla="*/ 99 w 169"/>
              <a:gd name="T49" fmla="*/ 48 h 164"/>
              <a:gd name="T50" fmla="*/ 99 w 169"/>
              <a:gd name="T51" fmla="*/ 12 h 164"/>
              <a:gd name="T52" fmla="*/ 70 w 169"/>
              <a:gd name="T53" fmla="*/ 12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9" h="164">
                <a:moveTo>
                  <a:pt x="57" y="13"/>
                </a:moveTo>
                <a:cubicBezTo>
                  <a:pt x="54" y="11"/>
                  <a:pt x="50" y="8"/>
                  <a:pt x="50" y="6"/>
                </a:cubicBezTo>
                <a:cubicBezTo>
                  <a:pt x="49" y="0"/>
                  <a:pt x="55" y="0"/>
                  <a:pt x="59" y="0"/>
                </a:cubicBezTo>
                <a:cubicBezTo>
                  <a:pt x="76" y="0"/>
                  <a:pt x="93" y="0"/>
                  <a:pt x="110" y="1"/>
                </a:cubicBezTo>
                <a:cubicBezTo>
                  <a:pt x="113" y="1"/>
                  <a:pt x="116" y="4"/>
                  <a:pt x="119" y="6"/>
                </a:cubicBezTo>
                <a:cubicBezTo>
                  <a:pt x="117" y="8"/>
                  <a:pt x="114" y="11"/>
                  <a:pt x="112" y="13"/>
                </a:cubicBezTo>
                <a:cubicBezTo>
                  <a:pt x="111" y="13"/>
                  <a:pt x="111" y="12"/>
                  <a:pt x="110" y="12"/>
                </a:cubicBezTo>
                <a:cubicBezTo>
                  <a:pt x="111" y="30"/>
                  <a:pt x="106" y="49"/>
                  <a:pt x="118" y="67"/>
                </a:cubicBezTo>
                <a:cubicBezTo>
                  <a:pt x="134" y="89"/>
                  <a:pt x="146" y="113"/>
                  <a:pt x="160" y="136"/>
                </a:cubicBezTo>
                <a:cubicBezTo>
                  <a:pt x="169" y="152"/>
                  <a:pt x="162" y="164"/>
                  <a:pt x="144" y="164"/>
                </a:cubicBezTo>
                <a:cubicBezTo>
                  <a:pt x="104" y="164"/>
                  <a:pt x="64" y="164"/>
                  <a:pt x="25" y="164"/>
                </a:cubicBezTo>
                <a:cubicBezTo>
                  <a:pt x="7" y="164"/>
                  <a:pt x="0" y="151"/>
                  <a:pt x="9" y="137"/>
                </a:cubicBezTo>
                <a:cubicBezTo>
                  <a:pt x="24" y="111"/>
                  <a:pt x="39" y="85"/>
                  <a:pt x="54" y="60"/>
                </a:cubicBezTo>
                <a:cubicBezTo>
                  <a:pt x="56" y="55"/>
                  <a:pt x="58" y="48"/>
                  <a:pt x="58" y="42"/>
                </a:cubicBezTo>
                <a:cubicBezTo>
                  <a:pt x="59" y="33"/>
                  <a:pt x="59" y="23"/>
                  <a:pt x="59" y="13"/>
                </a:cubicBezTo>
                <a:cubicBezTo>
                  <a:pt x="58" y="13"/>
                  <a:pt x="57" y="13"/>
                  <a:pt x="57" y="13"/>
                </a:cubicBezTo>
                <a:close/>
                <a:moveTo>
                  <a:pt x="70" y="12"/>
                </a:moveTo>
                <a:cubicBezTo>
                  <a:pt x="70" y="24"/>
                  <a:pt x="70" y="35"/>
                  <a:pt x="69" y="47"/>
                </a:cubicBezTo>
                <a:cubicBezTo>
                  <a:pt x="69" y="52"/>
                  <a:pt x="68" y="57"/>
                  <a:pt x="66" y="61"/>
                </a:cubicBezTo>
                <a:cubicBezTo>
                  <a:pt x="50" y="88"/>
                  <a:pt x="35" y="114"/>
                  <a:pt x="19" y="141"/>
                </a:cubicBezTo>
                <a:cubicBezTo>
                  <a:pt x="14" y="150"/>
                  <a:pt x="15" y="153"/>
                  <a:pt x="26" y="153"/>
                </a:cubicBezTo>
                <a:cubicBezTo>
                  <a:pt x="65" y="153"/>
                  <a:pt x="104" y="153"/>
                  <a:pt x="143" y="153"/>
                </a:cubicBezTo>
                <a:cubicBezTo>
                  <a:pt x="153" y="153"/>
                  <a:pt x="155" y="150"/>
                  <a:pt x="150" y="142"/>
                </a:cubicBezTo>
                <a:cubicBezTo>
                  <a:pt x="134" y="114"/>
                  <a:pt x="118" y="87"/>
                  <a:pt x="102" y="59"/>
                </a:cubicBezTo>
                <a:cubicBezTo>
                  <a:pt x="100" y="56"/>
                  <a:pt x="99" y="52"/>
                  <a:pt x="99" y="48"/>
                </a:cubicBezTo>
                <a:cubicBezTo>
                  <a:pt x="98" y="36"/>
                  <a:pt x="99" y="24"/>
                  <a:pt x="99" y="12"/>
                </a:cubicBezTo>
                <a:cubicBezTo>
                  <a:pt x="89" y="12"/>
                  <a:pt x="80" y="12"/>
                  <a:pt x="70" y="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5" name="Freeform 29">
            <a:extLst>
              <a:ext uri="{FF2B5EF4-FFF2-40B4-BE49-F238E27FC236}">
                <a16:creationId xmlns:a16="http://schemas.microsoft.com/office/drawing/2014/main" id="{768488CF-C7EB-41D7-A260-4023D989EDE2}"/>
              </a:ext>
            </a:extLst>
          </p:cNvPr>
          <p:cNvSpPr>
            <a:spLocks noEditPoints="1"/>
          </p:cNvSpPr>
          <p:nvPr/>
        </p:nvSpPr>
        <p:spPr bwMode="auto">
          <a:xfrm>
            <a:off x="6324601" y="3028950"/>
            <a:ext cx="334963" cy="323850"/>
          </a:xfrm>
          <a:custGeom>
            <a:avLst/>
            <a:gdLst>
              <a:gd name="T0" fmla="*/ 58 w 168"/>
              <a:gd name="T1" fmla="*/ 12 h 163"/>
              <a:gd name="T2" fmla="*/ 53 w 168"/>
              <a:gd name="T3" fmla="*/ 10 h 163"/>
              <a:gd name="T4" fmla="*/ 49 w 168"/>
              <a:gd name="T5" fmla="*/ 5 h 163"/>
              <a:gd name="T6" fmla="*/ 54 w 168"/>
              <a:gd name="T7" fmla="*/ 0 h 163"/>
              <a:gd name="T8" fmla="*/ 114 w 168"/>
              <a:gd name="T9" fmla="*/ 0 h 163"/>
              <a:gd name="T10" fmla="*/ 119 w 168"/>
              <a:gd name="T11" fmla="*/ 4 h 163"/>
              <a:gd name="T12" fmla="*/ 116 w 168"/>
              <a:gd name="T13" fmla="*/ 10 h 163"/>
              <a:gd name="T14" fmla="*/ 110 w 168"/>
              <a:gd name="T15" fmla="*/ 12 h 163"/>
              <a:gd name="T16" fmla="*/ 110 w 168"/>
              <a:gd name="T17" fmla="*/ 49 h 163"/>
              <a:gd name="T18" fmla="*/ 113 w 168"/>
              <a:gd name="T19" fmla="*/ 56 h 163"/>
              <a:gd name="T20" fmla="*/ 160 w 168"/>
              <a:gd name="T21" fmla="*/ 137 h 163"/>
              <a:gd name="T22" fmla="*/ 145 w 168"/>
              <a:gd name="T23" fmla="*/ 163 h 163"/>
              <a:gd name="T24" fmla="*/ 23 w 168"/>
              <a:gd name="T25" fmla="*/ 163 h 163"/>
              <a:gd name="T26" fmla="*/ 8 w 168"/>
              <a:gd name="T27" fmla="*/ 137 h 163"/>
              <a:gd name="T28" fmla="*/ 53 w 168"/>
              <a:gd name="T29" fmla="*/ 61 h 163"/>
              <a:gd name="T30" fmla="*/ 58 w 168"/>
              <a:gd name="T31" fmla="*/ 40 h 163"/>
              <a:gd name="T32" fmla="*/ 58 w 168"/>
              <a:gd name="T33" fmla="*/ 12 h 163"/>
              <a:gd name="T34" fmla="*/ 69 w 168"/>
              <a:gd name="T35" fmla="*/ 11 h 163"/>
              <a:gd name="T36" fmla="*/ 69 w 168"/>
              <a:gd name="T37" fmla="*/ 47 h 163"/>
              <a:gd name="T38" fmla="*/ 65 w 168"/>
              <a:gd name="T39" fmla="*/ 60 h 163"/>
              <a:gd name="T40" fmla="*/ 18 w 168"/>
              <a:gd name="T41" fmla="*/ 141 h 163"/>
              <a:gd name="T42" fmla="*/ 24 w 168"/>
              <a:gd name="T43" fmla="*/ 152 h 163"/>
              <a:gd name="T44" fmla="*/ 144 w 168"/>
              <a:gd name="T45" fmla="*/ 152 h 163"/>
              <a:gd name="T46" fmla="*/ 150 w 168"/>
              <a:gd name="T47" fmla="*/ 141 h 163"/>
              <a:gd name="T48" fmla="*/ 102 w 168"/>
              <a:gd name="T49" fmla="*/ 59 h 163"/>
              <a:gd name="T50" fmla="*/ 98 w 168"/>
              <a:gd name="T51" fmla="*/ 47 h 163"/>
              <a:gd name="T52" fmla="*/ 98 w 168"/>
              <a:gd name="T53" fmla="*/ 11 h 163"/>
              <a:gd name="T54" fmla="*/ 69 w 168"/>
              <a:gd name="T55" fmla="*/ 1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68" h="163">
                <a:moveTo>
                  <a:pt x="58" y="12"/>
                </a:moveTo>
                <a:cubicBezTo>
                  <a:pt x="56" y="11"/>
                  <a:pt x="54" y="11"/>
                  <a:pt x="53" y="10"/>
                </a:cubicBezTo>
                <a:cubicBezTo>
                  <a:pt x="51" y="9"/>
                  <a:pt x="49" y="6"/>
                  <a:pt x="49" y="5"/>
                </a:cubicBezTo>
                <a:cubicBezTo>
                  <a:pt x="50" y="3"/>
                  <a:pt x="52" y="1"/>
                  <a:pt x="54" y="0"/>
                </a:cubicBezTo>
                <a:cubicBezTo>
                  <a:pt x="74" y="0"/>
                  <a:pt x="94" y="0"/>
                  <a:pt x="114" y="0"/>
                </a:cubicBezTo>
                <a:cubicBezTo>
                  <a:pt x="116" y="0"/>
                  <a:pt x="118" y="3"/>
                  <a:pt x="119" y="4"/>
                </a:cubicBezTo>
                <a:cubicBezTo>
                  <a:pt x="119" y="6"/>
                  <a:pt x="117" y="9"/>
                  <a:pt x="116" y="10"/>
                </a:cubicBezTo>
                <a:cubicBezTo>
                  <a:pt x="114" y="11"/>
                  <a:pt x="112" y="11"/>
                  <a:pt x="110" y="12"/>
                </a:cubicBezTo>
                <a:cubicBezTo>
                  <a:pt x="110" y="24"/>
                  <a:pt x="109" y="37"/>
                  <a:pt x="110" y="49"/>
                </a:cubicBezTo>
                <a:cubicBezTo>
                  <a:pt x="110" y="51"/>
                  <a:pt x="111" y="54"/>
                  <a:pt x="113" y="56"/>
                </a:cubicBezTo>
                <a:cubicBezTo>
                  <a:pt x="128" y="83"/>
                  <a:pt x="144" y="110"/>
                  <a:pt x="160" y="137"/>
                </a:cubicBezTo>
                <a:cubicBezTo>
                  <a:pt x="168" y="150"/>
                  <a:pt x="161" y="163"/>
                  <a:pt x="145" y="163"/>
                </a:cubicBezTo>
                <a:cubicBezTo>
                  <a:pt x="105" y="163"/>
                  <a:pt x="64" y="163"/>
                  <a:pt x="23" y="163"/>
                </a:cubicBezTo>
                <a:cubicBezTo>
                  <a:pt x="7" y="163"/>
                  <a:pt x="0" y="151"/>
                  <a:pt x="8" y="137"/>
                </a:cubicBezTo>
                <a:cubicBezTo>
                  <a:pt x="22" y="112"/>
                  <a:pt x="37" y="86"/>
                  <a:pt x="53" y="61"/>
                </a:cubicBezTo>
                <a:cubicBezTo>
                  <a:pt x="57" y="54"/>
                  <a:pt x="59" y="48"/>
                  <a:pt x="58" y="40"/>
                </a:cubicBezTo>
                <a:cubicBezTo>
                  <a:pt x="58" y="31"/>
                  <a:pt x="58" y="22"/>
                  <a:pt x="58" y="12"/>
                </a:cubicBezTo>
                <a:close/>
                <a:moveTo>
                  <a:pt x="69" y="11"/>
                </a:moveTo>
                <a:cubicBezTo>
                  <a:pt x="69" y="23"/>
                  <a:pt x="70" y="35"/>
                  <a:pt x="69" y="47"/>
                </a:cubicBezTo>
                <a:cubicBezTo>
                  <a:pt x="69" y="51"/>
                  <a:pt x="68" y="56"/>
                  <a:pt x="65" y="60"/>
                </a:cubicBezTo>
                <a:cubicBezTo>
                  <a:pt x="50" y="87"/>
                  <a:pt x="34" y="114"/>
                  <a:pt x="18" y="141"/>
                </a:cubicBezTo>
                <a:cubicBezTo>
                  <a:pt x="14" y="149"/>
                  <a:pt x="15" y="152"/>
                  <a:pt x="24" y="152"/>
                </a:cubicBezTo>
                <a:cubicBezTo>
                  <a:pt x="64" y="152"/>
                  <a:pt x="104" y="152"/>
                  <a:pt x="144" y="152"/>
                </a:cubicBezTo>
                <a:cubicBezTo>
                  <a:pt x="153" y="152"/>
                  <a:pt x="155" y="149"/>
                  <a:pt x="150" y="141"/>
                </a:cubicBezTo>
                <a:cubicBezTo>
                  <a:pt x="134" y="114"/>
                  <a:pt x="118" y="86"/>
                  <a:pt x="102" y="59"/>
                </a:cubicBezTo>
                <a:cubicBezTo>
                  <a:pt x="100" y="55"/>
                  <a:pt x="99" y="51"/>
                  <a:pt x="98" y="47"/>
                </a:cubicBezTo>
                <a:cubicBezTo>
                  <a:pt x="98" y="35"/>
                  <a:pt x="98" y="23"/>
                  <a:pt x="98" y="11"/>
                </a:cubicBezTo>
                <a:cubicBezTo>
                  <a:pt x="89" y="11"/>
                  <a:pt x="80" y="11"/>
                  <a:pt x="69" y="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6" name="Freeform 30">
            <a:extLst>
              <a:ext uri="{FF2B5EF4-FFF2-40B4-BE49-F238E27FC236}">
                <a16:creationId xmlns:a16="http://schemas.microsoft.com/office/drawing/2014/main" id="{BCE7AE99-7C65-488F-B7EB-3FACBDE946CB}"/>
              </a:ext>
            </a:extLst>
          </p:cNvPr>
          <p:cNvSpPr>
            <a:spLocks/>
          </p:cNvSpPr>
          <p:nvPr/>
        </p:nvSpPr>
        <p:spPr bwMode="auto">
          <a:xfrm>
            <a:off x="7100888" y="4411663"/>
            <a:ext cx="469900" cy="146050"/>
          </a:xfrm>
          <a:custGeom>
            <a:avLst/>
            <a:gdLst>
              <a:gd name="T0" fmla="*/ 0 w 236"/>
              <a:gd name="T1" fmla="*/ 61 h 73"/>
              <a:gd name="T2" fmla="*/ 224 w 236"/>
              <a:gd name="T3" fmla="*/ 0 h 73"/>
              <a:gd name="T4" fmla="*/ 233 w 236"/>
              <a:gd name="T5" fmla="*/ 4 h 73"/>
              <a:gd name="T6" fmla="*/ 227 w 236"/>
              <a:gd name="T7" fmla="*/ 13 h 73"/>
              <a:gd name="T8" fmla="*/ 157 w 236"/>
              <a:gd name="T9" fmla="*/ 32 h 73"/>
              <a:gd name="T10" fmla="*/ 11 w 236"/>
              <a:gd name="T11" fmla="*/ 71 h 73"/>
              <a:gd name="T12" fmla="*/ 3 w 236"/>
              <a:gd name="T13" fmla="*/ 73 h 73"/>
              <a:gd name="T14" fmla="*/ 0 w 236"/>
              <a:gd name="T15" fmla="*/ 6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6" h="73">
                <a:moveTo>
                  <a:pt x="0" y="61"/>
                </a:moveTo>
                <a:cubicBezTo>
                  <a:pt x="75" y="40"/>
                  <a:pt x="150" y="20"/>
                  <a:pt x="224" y="0"/>
                </a:cubicBezTo>
                <a:cubicBezTo>
                  <a:pt x="227" y="0"/>
                  <a:pt x="232" y="2"/>
                  <a:pt x="233" y="4"/>
                </a:cubicBezTo>
                <a:cubicBezTo>
                  <a:pt x="236" y="9"/>
                  <a:pt x="232" y="12"/>
                  <a:pt x="227" y="13"/>
                </a:cubicBezTo>
                <a:cubicBezTo>
                  <a:pt x="204" y="19"/>
                  <a:pt x="181" y="25"/>
                  <a:pt x="157" y="32"/>
                </a:cubicBezTo>
                <a:cubicBezTo>
                  <a:pt x="109" y="45"/>
                  <a:pt x="60" y="58"/>
                  <a:pt x="11" y="71"/>
                </a:cubicBezTo>
                <a:cubicBezTo>
                  <a:pt x="8" y="72"/>
                  <a:pt x="6" y="72"/>
                  <a:pt x="3" y="73"/>
                </a:cubicBezTo>
                <a:cubicBezTo>
                  <a:pt x="2" y="69"/>
                  <a:pt x="1" y="65"/>
                  <a:pt x="0" y="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7" name="Freeform 31">
            <a:extLst>
              <a:ext uri="{FF2B5EF4-FFF2-40B4-BE49-F238E27FC236}">
                <a16:creationId xmlns:a16="http://schemas.microsoft.com/office/drawing/2014/main" id="{80ECEFBD-8635-4CB4-9553-8FBBF838E167}"/>
              </a:ext>
            </a:extLst>
          </p:cNvPr>
          <p:cNvSpPr>
            <a:spLocks noEditPoints="1"/>
          </p:cNvSpPr>
          <p:nvPr/>
        </p:nvSpPr>
        <p:spPr bwMode="auto">
          <a:xfrm>
            <a:off x="8205788" y="1244600"/>
            <a:ext cx="112713" cy="115887"/>
          </a:xfrm>
          <a:custGeom>
            <a:avLst/>
            <a:gdLst>
              <a:gd name="T0" fmla="*/ 57 w 57"/>
              <a:gd name="T1" fmla="*/ 29 h 58"/>
              <a:gd name="T2" fmla="*/ 27 w 57"/>
              <a:gd name="T3" fmla="*/ 57 h 58"/>
              <a:gd name="T4" fmla="*/ 1 w 57"/>
              <a:gd name="T5" fmla="*/ 28 h 58"/>
              <a:gd name="T6" fmla="*/ 30 w 57"/>
              <a:gd name="T7" fmla="*/ 1 h 58"/>
              <a:gd name="T8" fmla="*/ 57 w 57"/>
              <a:gd name="T9" fmla="*/ 29 h 58"/>
              <a:gd name="T10" fmla="*/ 44 w 57"/>
              <a:gd name="T11" fmla="*/ 29 h 58"/>
              <a:gd name="T12" fmla="*/ 29 w 57"/>
              <a:gd name="T13" fmla="*/ 14 h 58"/>
              <a:gd name="T14" fmla="*/ 13 w 57"/>
              <a:gd name="T15" fmla="*/ 29 h 58"/>
              <a:gd name="T16" fmla="*/ 29 w 57"/>
              <a:gd name="T17" fmla="*/ 44 h 58"/>
              <a:gd name="T18" fmla="*/ 44 w 57"/>
              <a:gd name="T19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58">
                <a:moveTo>
                  <a:pt x="57" y="29"/>
                </a:moveTo>
                <a:cubicBezTo>
                  <a:pt x="56" y="47"/>
                  <a:pt x="44" y="58"/>
                  <a:pt x="27" y="57"/>
                </a:cubicBezTo>
                <a:cubicBezTo>
                  <a:pt x="12" y="57"/>
                  <a:pt x="0" y="43"/>
                  <a:pt x="1" y="28"/>
                </a:cubicBezTo>
                <a:cubicBezTo>
                  <a:pt x="1" y="13"/>
                  <a:pt x="14" y="0"/>
                  <a:pt x="30" y="1"/>
                </a:cubicBezTo>
                <a:cubicBezTo>
                  <a:pt x="45" y="1"/>
                  <a:pt x="57" y="14"/>
                  <a:pt x="57" y="29"/>
                </a:cubicBezTo>
                <a:close/>
                <a:moveTo>
                  <a:pt x="44" y="29"/>
                </a:moveTo>
                <a:cubicBezTo>
                  <a:pt x="44" y="20"/>
                  <a:pt x="37" y="14"/>
                  <a:pt x="29" y="14"/>
                </a:cubicBezTo>
                <a:cubicBezTo>
                  <a:pt x="20" y="14"/>
                  <a:pt x="13" y="21"/>
                  <a:pt x="13" y="29"/>
                </a:cubicBezTo>
                <a:cubicBezTo>
                  <a:pt x="14" y="38"/>
                  <a:pt x="21" y="45"/>
                  <a:pt x="29" y="44"/>
                </a:cubicBezTo>
                <a:cubicBezTo>
                  <a:pt x="38" y="44"/>
                  <a:pt x="44" y="37"/>
                  <a:pt x="44" y="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8" name="Freeform 32">
            <a:extLst>
              <a:ext uri="{FF2B5EF4-FFF2-40B4-BE49-F238E27FC236}">
                <a16:creationId xmlns:a16="http://schemas.microsoft.com/office/drawing/2014/main" id="{1A9E269C-AB46-45DD-891A-0A695BBD165C}"/>
              </a:ext>
            </a:extLst>
          </p:cNvPr>
          <p:cNvSpPr>
            <a:spLocks/>
          </p:cNvSpPr>
          <p:nvPr/>
        </p:nvSpPr>
        <p:spPr bwMode="auto">
          <a:xfrm>
            <a:off x="5280026" y="2859088"/>
            <a:ext cx="92075" cy="79375"/>
          </a:xfrm>
          <a:custGeom>
            <a:avLst/>
            <a:gdLst>
              <a:gd name="T0" fmla="*/ 23 w 46"/>
              <a:gd name="T1" fmla="*/ 39 h 40"/>
              <a:gd name="T2" fmla="*/ 4 w 46"/>
              <a:gd name="T3" fmla="*/ 24 h 40"/>
              <a:gd name="T4" fmla="*/ 1 w 46"/>
              <a:gd name="T5" fmla="*/ 7 h 40"/>
              <a:gd name="T6" fmla="*/ 7 w 46"/>
              <a:gd name="T7" fmla="*/ 0 h 40"/>
              <a:gd name="T8" fmla="*/ 39 w 46"/>
              <a:gd name="T9" fmla="*/ 0 h 40"/>
              <a:gd name="T10" fmla="*/ 45 w 46"/>
              <a:gd name="T11" fmla="*/ 8 h 40"/>
              <a:gd name="T12" fmla="*/ 40 w 46"/>
              <a:gd name="T13" fmla="*/ 31 h 40"/>
              <a:gd name="T14" fmla="*/ 32 w 46"/>
              <a:gd name="T15" fmla="*/ 39 h 40"/>
              <a:gd name="T16" fmla="*/ 23 w 46"/>
              <a:gd name="T17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40">
                <a:moveTo>
                  <a:pt x="23" y="39"/>
                </a:moveTo>
                <a:cubicBezTo>
                  <a:pt x="7" y="39"/>
                  <a:pt x="7" y="39"/>
                  <a:pt x="4" y="24"/>
                </a:cubicBezTo>
                <a:cubicBezTo>
                  <a:pt x="3" y="18"/>
                  <a:pt x="2" y="13"/>
                  <a:pt x="1" y="7"/>
                </a:cubicBezTo>
                <a:cubicBezTo>
                  <a:pt x="0" y="2"/>
                  <a:pt x="1" y="0"/>
                  <a:pt x="7" y="0"/>
                </a:cubicBezTo>
                <a:cubicBezTo>
                  <a:pt x="17" y="0"/>
                  <a:pt x="28" y="0"/>
                  <a:pt x="39" y="0"/>
                </a:cubicBezTo>
                <a:cubicBezTo>
                  <a:pt x="45" y="0"/>
                  <a:pt x="46" y="3"/>
                  <a:pt x="45" y="8"/>
                </a:cubicBezTo>
                <a:cubicBezTo>
                  <a:pt x="43" y="16"/>
                  <a:pt x="41" y="23"/>
                  <a:pt x="40" y="31"/>
                </a:cubicBezTo>
                <a:cubicBezTo>
                  <a:pt x="40" y="37"/>
                  <a:pt x="37" y="40"/>
                  <a:pt x="32" y="39"/>
                </a:cubicBezTo>
                <a:cubicBezTo>
                  <a:pt x="29" y="38"/>
                  <a:pt x="26" y="39"/>
                  <a:pt x="23" y="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9" name="Freeform 33">
            <a:extLst>
              <a:ext uri="{FF2B5EF4-FFF2-40B4-BE49-F238E27FC236}">
                <a16:creationId xmlns:a16="http://schemas.microsoft.com/office/drawing/2014/main" id="{FC569F65-5EAD-4226-BAB5-08EBAD5FC295}"/>
              </a:ext>
            </a:extLst>
          </p:cNvPr>
          <p:cNvSpPr>
            <a:spLocks/>
          </p:cNvSpPr>
          <p:nvPr/>
        </p:nvSpPr>
        <p:spPr bwMode="auto">
          <a:xfrm>
            <a:off x="6181726" y="2859088"/>
            <a:ext cx="88900" cy="77787"/>
          </a:xfrm>
          <a:custGeom>
            <a:avLst/>
            <a:gdLst>
              <a:gd name="T0" fmla="*/ 0 w 45"/>
              <a:gd name="T1" fmla="*/ 0 h 39"/>
              <a:gd name="T2" fmla="*/ 42 w 45"/>
              <a:gd name="T3" fmla="*/ 1 h 39"/>
              <a:gd name="T4" fmla="*/ 45 w 45"/>
              <a:gd name="T5" fmla="*/ 6 h 39"/>
              <a:gd name="T6" fmla="*/ 39 w 45"/>
              <a:gd name="T7" fmla="*/ 35 h 39"/>
              <a:gd name="T8" fmla="*/ 34 w 45"/>
              <a:gd name="T9" fmla="*/ 39 h 39"/>
              <a:gd name="T10" fmla="*/ 33 w 45"/>
              <a:gd name="T11" fmla="*/ 39 h 39"/>
              <a:gd name="T12" fmla="*/ 8 w 45"/>
              <a:gd name="T13" fmla="*/ 37 h 39"/>
              <a:gd name="T14" fmla="*/ 0 w 45"/>
              <a:gd name="T1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39">
                <a:moveTo>
                  <a:pt x="0" y="0"/>
                </a:moveTo>
                <a:cubicBezTo>
                  <a:pt x="15" y="0"/>
                  <a:pt x="28" y="0"/>
                  <a:pt x="42" y="1"/>
                </a:cubicBezTo>
                <a:cubicBezTo>
                  <a:pt x="43" y="1"/>
                  <a:pt x="45" y="4"/>
                  <a:pt x="45" y="6"/>
                </a:cubicBezTo>
                <a:cubicBezTo>
                  <a:pt x="43" y="15"/>
                  <a:pt x="41" y="25"/>
                  <a:pt x="39" y="35"/>
                </a:cubicBezTo>
                <a:cubicBezTo>
                  <a:pt x="39" y="36"/>
                  <a:pt x="36" y="37"/>
                  <a:pt x="34" y="39"/>
                </a:cubicBezTo>
                <a:cubicBezTo>
                  <a:pt x="34" y="39"/>
                  <a:pt x="33" y="39"/>
                  <a:pt x="33" y="39"/>
                </a:cubicBezTo>
                <a:cubicBezTo>
                  <a:pt x="24" y="38"/>
                  <a:pt x="16" y="38"/>
                  <a:pt x="8" y="37"/>
                </a:cubicBezTo>
                <a:cubicBezTo>
                  <a:pt x="5" y="25"/>
                  <a:pt x="3" y="14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0" name="Freeform 34">
            <a:extLst>
              <a:ext uri="{FF2B5EF4-FFF2-40B4-BE49-F238E27FC236}">
                <a16:creationId xmlns:a16="http://schemas.microsoft.com/office/drawing/2014/main" id="{1A200E7B-B9EB-41BF-8CFE-5E717D673C23}"/>
              </a:ext>
            </a:extLst>
          </p:cNvPr>
          <p:cNvSpPr>
            <a:spLocks/>
          </p:cNvSpPr>
          <p:nvPr/>
        </p:nvSpPr>
        <p:spPr bwMode="auto">
          <a:xfrm>
            <a:off x="7137401" y="2859088"/>
            <a:ext cx="90488" cy="77787"/>
          </a:xfrm>
          <a:custGeom>
            <a:avLst/>
            <a:gdLst>
              <a:gd name="T0" fmla="*/ 46 w 46"/>
              <a:gd name="T1" fmla="*/ 0 h 39"/>
              <a:gd name="T2" fmla="*/ 39 w 46"/>
              <a:gd name="T3" fmla="*/ 36 h 39"/>
              <a:gd name="T4" fmla="*/ 34 w 46"/>
              <a:gd name="T5" fmla="*/ 39 h 39"/>
              <a:gd name="T6" fmla="*/ 11 w 46"/>
              <a:gd name="T7" fmla="*/ 38 h 39"/>
              <a:gd name="T8" fmla="*/ 6 w 46"/>
              <a:gd name="T9" fmla="*/ 34 h 39"/>
              <a:gd name="T10" fmla="*/ 1 w 46"/>
              <a:gd name="T11" fmla="*/ 6 h 39"/>
              <a:gd name="T12" fmla="*/ 6 w 46"/>
              <a:gd name="T13" fmla="*/ 0 h 39"/>
              <a:gd name="T14" fmla="*/ 46 w 46"/>
              <a:gd name="T1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39">
                <a:moveTo>
                  <a:pt x="46" y="0"/>
                </a:moveTo>
                <a:cubicBezTo>
                  <a:pt x="43" y="13"/>
                  <a:pt x="41" y="25"/>
                  <a:pt x="39" y="36"/>
                </a:cubicBezTo>
                <a:cubicBezTo>
                  <a:pt x="39" y="37"/>
                  <a:pt x="36" y="38"/>
                  <a:pt x="34" y="39"/>
                </a:cubicBezTo>
                <a:cubicBezTo>
                  <a:pt x="26" y="39"/>
                  <a:pt x="19" y="39"/>
                  <a:pt x="11" y="38"/>
                </a:cubicBezTo>
                <a:cubicBezTo>
                  <a:pt x="9" y="38"/>
                  <a:pt x="7" y="36"/>
                  <a:pt x="6" y="34"/>
                </a:cubicBezTo>
                <a:cubicBezTo>
                  <a:pt x="4" y="25"/>
                  <a:pt x="3" y="16"/>
                  <a:pt x="1" y="6"/>
                </a:cubicBezTo>
                <a:cubicBezTo>
                  <a:pt x="0" y="2"/>
                  <a:pt x="1" y="0"/>
                  <a:pt x="6" y="0"/>
                </a:cubicBezTo>
                <a:cubicBezTo>
                  <a:pt x="18" y="0"/>
                  <a:pt x="31" y="0"/>
                  <a:pt x="4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1" name="Freeform 35">
            <a:extLst>
              <a:ext uri="{FF2B5EF4-FFF2-40B4-BE49-F238E27FC236}">
                <a16:creationId xmlns:a16="http://schemas.microsoft.com/office/drawing/2014/main" id="{9DD9CA18-3677-4AE5-B7F3-6540D8876C1E}"/>
              </a:ext>
            </a:extLst>
          </p:cNvPr>
          <p:cNvSpPr>
            <a:spLocks noEditPoints="1"/>
          </p:cNvSpPr>
          <p:nvPr/>
        </p:nvSpPr>
        <p:spPr bwMode="auto">
          <a:xfrm>
            <a:off x="8156576" y="1370013"/>
            <a:ext cx="95250" cy="96837"/>
          </a:xfrm>
          <a:custGeom>
            <a:avLst/>
            <a:gdLst>
              <a:gd name="T0" fmla="*/ 0 w 48"/>
              <a:gd name="T1" fmla="*/ 24 h 48"/>
              <a:gd name="T2" fmla="*/ 24 w 48"/>
              <a:gd name="T3" fmla="*/ 0 h 48"/>
              <a:gd name="T4" fmla="*/ 48 w 48"/>
              <a:gd name="T5" fmla="*/ 24 h 48"/>
              <a:gd name="T6" fmla="*/ 23 w 48"/>
              <a:gd name="T7" fmla="*/ 48 h 48"/>
              <a:gd name="T8" fmla="*/ 0 w 48"/>
              <a:gd name="T9" fmla="*/ 24 h 48"/>
              <a:gd name="T10" fmla="*/ 23 w 48"/>
              <a:gd name="T11" fmla="*/ 35 h 48"/>
              <a:gd name="T12" fmla="*/ 35 w 48"/>
              <a:gd name="T13" fmla="*/ 24 h 48"/>
              <a:gd name="T14" fmla="*/ 24 w 48"/>
              <a:gd name="T15" fmla="*/ 13 h 48"/>
              <a:gd name="T16" fmla="*/ 13 w 48"/>
              <a:gd name="T17" fmla="*/ 24 h 48"/>
              <a:gd name="T18" fmla="*/ 23 w 48"/>
              <a:gd name="T19" fmla="*/ 3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" h="48">
                <a:moveTo>
                  <a:pt x="0" y="24"/>
                </a:moveTo>
                <a:cubicBezTo>
                  <a:pt x="0" y="10"/>
                  <a:pt x="10" y="0"/>
                  <a:pt x="24" y="0"/>
                </a:cubicBezTo>
                <a:cubicBezTo>
                  <a:pt x="37" y="0"/>
                  <a:pt x="48" y="11"/>
                  <a:pt x="48" y="24"/>
                </a:cubicBezTo>
                <a:cubicBezTo>
                  <a:pt x="48" y="37"/>
                  <a:pt x="37" y="48"/>
                  <a:pt x="23" y="48"/>
                </a:cubicBezTo>
                <a:cubicBezTo>
                  <a:pt x="10" y="48"/>
                  <a:pt x="0" y="37"/>
                  <a:pt x="0" y="24"/>
                </a:cubicBezTo>
                <a:close/>
                <a:moveTo>
                  <a:pt x="23" y="35"/>
                </a:moveTo>
                <a:cubicBezTo>
                  <a:pt x="29" y="35"/>
                  <a:pt x="35" y="30"/>
                  <a:pt x="35" y="24"/>
                </a:cubicBezTo>
                <a:cubicBezTo>
                  <a:pt x="35" y="18"/>
                  <a:pt x="30" y="14"/>
                  <a:pt x="24" y="13"/>
                </a:cubicBezTo>
                <a:cubicBezTo>
                  <a:pt x="18" y="13"/>
                  <a:pt x="13" y="17"/>
                  <a:pt x="13" y="24"/>
                </a:cubicBezTo>
                <a:cubicBezTo>
                  <a:pt x="12" y="30"/>
                  <a:pt x="17" y="35"/>
                  <a:pt x="23" y="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2" name="Freeform 36">
            <a:extLst>
              <a:ext uri="{FF2B5EF4-FFF2-40B4-BE49-F238E27FC236}">
                <a16:creationId xmlns:a16="http://schemas.microsoft.com/office/drawing/2014/main" id="{6330F80F-DD89-46E9-93E8-66CAF7DB9FC8}"/>
              </a:ext>
            </a:extLst>
          </p:cNvPr>
          <p:cNvSpPr>
            <a:spLocks/>
          </p:cNvSpPr>
          <p:nvPr/>
        </p:nvSpPr>
        <p:spPr bwMode="auto">
          <a:xfrm>
            <a:off x="7038976" y="3906838"/>
            <a:ext cx="325438" cy="134937"/>
          </a:xfrm>
          <a:custGeom>
            <a:avLst/>
            <a:gdLst>
              <a:gd name="T0" fmla="*/ 163 w 163"/>
              <a:gd name="T1" fmla="*/ 26 h 68"/>
              <a:gd name="T2" fmla="*/ 7 w 163"/>
              <a:gd name="T3" fmla="*/ 68 h 68"/>
              <a:gd name="T4" fmla="*/ 0 w 163"/>
              <a:gd name="T5" fmla="*/ 42 h 68"/>
              <a:gd name="T6" fmla="*/ 156 w 163"/>
              <a:gd name="T7" fmla="*/ 0 h 68"/>
              <a:gd name="T8" fmla="*/ 163 w 163"/>
              <a:gd name="T9" fmla="*/ 26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68">
                <a:moveTo>
                  <a:pt x="163" y="26"/>
                </a:moveTo>
                <a:cubicBezTo>
                  <a:pt x="111" y="40"/>
                  <a:pt x="59" y="54"/>
                  <a:pt x="7" y="68"/>
                </a:cubicBezTo>
                <a:cubicBezTo>
                  <a:pt x="5" y="59"/>
                  <a:pt x="3" y="51"/>
                  <a:pt x="0" y="42"/>
                </a:cubicBezTo>
                <a:cubicBezTo>
                  <a:pt x="52" y="28"/>
                  <a:pt x="104" y="14"/>
                  <a:pt x="156" y="0"/>
                </a:cubicBezTo>
                <a:cubicBezTo>
                  <a:pt x="158" y="9"/>
                  <a:pt x="161" y="17"/>
                  <a:pt x="163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3" name="Freeform 37">
            <a:extLst>
              <a:ext uri="{FF2B5EF4-FFF2-40B4-BE49-F238E27FC236}">
                <a16:creationId xmlns:a16="http://schemas.microsoft.com/office/drawing/2014/main" id="{20A27059-B09A-4E95-8E75-20577012C558}"/>
              </a:ext>
            </a:extLst>
          </p:cNvPr>
          <p:cNvSpPr>
            <a:spLocks/>
          </p:cNvSpPr>
          <p:nvPr/>
        </p:nvSpPr>
        <p:spPr bwMode="auto">
          <a:xfrm>
            <a:off x="7877176" y="2813050"/>
            <a:ext cx="319088" cy="311150"/>
          </a:xfrm>
          <a:custGeom>
            <a:avLst/>
            <a:gdLst>
              <a:gd name="T0" fmla="*/ 0 w 160"/>
              <a:gd name="T1" fmla="*/ 77 h 156"/>
              <a:gd name="T2" fmla="*/ 0 w 160"/>
              <a:gd name="T3" fmla="*/ 24 h 156"/>
              <a:gd name="T4" fmla="*/ 4 w 160"/>
              <a:gd name="T5" fmla="*/ 17 h 156"/>
              <a:gd name="T6" fmla="*/ 24 w 160"/>
              <a:gd name="T7" fmla="*/ 3 h 156"/>
              <a:gd name="T8" fmla="*/ 32 w 160"/>
              <a:gd name="T9" fmla="*/ 1 h 156"/>
              <a:gd name="T10" fmla="*/ 120 w 160"/>
              <a:gd name="T11" fmla="*/ 30 h 156"/>
              <a:gd name="T12" fmla="*/ 127 w 160"/>
              <a:gd name="T13" fmla="*/ 38 h 156"/>
              <a:gd name="T14" fmla="*/ 153 w 160"/>
              <a:gd name="T15" fmla="*/ 75 h 156"/>
              <a:gd name="T16" fmla="*/ 159 w 160"/>
              <a:gd name="T17" fmla="*/ 83 h 156"/>
              <a:gd name="T18" fmla="*/ 159 w 160"/>
              <a:gd name="T19" fmla="*/ 96 h 156"/>
              <a:gd name="T20" fmla="*/ 140 w 160"/>
              <a:gd name="T21" fmla="*/ 122 h 156"/>
              <a:gd name="T22" fmla="*/ 33 w 160"/>
              <a:gd name="T23" fmla="*/ 155 h 156"/>
              <a:gd name="T24" fmla="*/ 24 w 160"/>
              <a:gd name="T25" fmla="*/ 152 h 156"/>
              <a:gd name="T26" fmla="*/ 5 w 160"/>
              <a:gd name="T27" fmla="*/ 139 h 156"/>
              <a:gd name="T28" fmla="*/ 0 w 160"/>
              <a:gd name="T29" fmla="*/ 130 h 156"/>
              <a:gd name="T30" fmla="*/ 0 w 160"/>
              <a:gd name="T31" fmla="*/ 77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0" h="156">
                <a:moveTo>
                  <a:pt x="0" y="77"/>
                </a:moveTo>
                <a:cubicBezTo>
                  <a:pt x="0" y="60"/>
                  <a:pt x="0" y="42"/>
                  <a:pt x="0" y="24"/>
                </a:cubicBezTo>
                <a:cubicBezTo>
                  <a:pt x="0" y="22"/>
                  <a:pt x="2" y="19"/>
                  <a:pt x="4" y="17"/>
                </a:cubicBezTo>
                <a:cubicBezTo>
                  <a:pt x="11" y="12"/>
                  <a:pt x="17" y="7"/>
                  <a:pt x="24" y="3"/>
                </a:cubicBezTo>
                <a:cubicBezTo>
                  <a:pt x="26" y="1"/>
                  <a:pt x="30" y="0"/>
                  <a:pt x="32" y="1"/>
                </a:cubicBezTo>
                <a:cubicBezTo>
                  <a:pt x="62" y="10"/>
                  <a:pt x="91" y="20"/>
                  <a:pt x="120" y="30"/>
                </a:cubicBezTo>
                <a:cubicBezTo>
                  <a:pt x="125" y="31"/>
                  <a:pt x="127" y="33"/>
                  <a:pt x="127" y="38"/>
                </a:cubicBezTo>
                <a:cubicBezTo>
                  <a:pt x="128" y="55"/>
                  <a:pt x="137" y="68"/>
                  <a:pt x="153" y="75"/>
                </a:cubicBezTo>
                <a:cubicBezTo>
                  <a:pt x="158" y="76"/>
                  <a:pt x="160" y="78"/>
                  <a:pt x="159" y="83"/>
                </a:cubicBezTo>
                <a:cubicBezTo>
                  <a:pt x="159" y="87"/>
                  <a:pt x="159" y="92"/>
                  <a:pt x="159" y="96"/>
                </a:cubicBezTo>
                <a:cubicBezTo>
                  <a:pt x="159" y="116"/>
                  <a:pt x="159" y="116"/>
                  <a:pt x="140" y="122"/>
                </a:cubicBezTo>
                <a:cubicBezTo>
                  <a:pt x="105" y="133"/>
                  <a:pt x="69" y="144"/>
                  <a:pt x="33" y="155"/>
                </a:cubicBezTo>
                <a:cubicBezTo>
                  <a:pt x="29" y="156"/>
                  <a:pt x="27" y="155"/>
                  <a:pt x="24" y="152"/>
                </a:cubicBezTo>
                <a:cubicBezTo>
                  <a:pt x="18" y="147"/>
                  <a:pt x="12" y="142"/>
                  <a:pt x="5" y="139"/>
                </a:cubicBezTo>
                <a:cubicBezTo>
                  <a:pt x="1" y="136"/>
                  <a:pt x="0" y="134"/>
                  <a:pt x="0" y="130"/>
                </a:cubicBezTo>
                <a:cubicBezTo>
                  <a:pt x="0" y="112"/>
                  <a:pt x="0" y="95"/>
                  <a:pt x="0" y="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4" name="Freeform 38">
            <a:extLst>
              <a:ext uri="{FF2B5EF4-FFF2-40B4-BE49-F238E27FC236}">
                <a16:creationId xmlns:a16="http://schemas.microsoft.com/office/drawing/2014/main" id="{925A8863-668F-4519-98C1-14AD0FF2D4B2}"/>
              </a:ext>
            </a:extLst>
          </p:cNvPr>
          <p:cNvSpPr>
            <a:spLocks/>
          </p:cNvSpPr>
          <p:nvPr/>
        </p:nvSpPr>
        <p:spPr bwMode="auto">
          <a:xfrm>
            <a:off x="8231188" y="2813050"/>
            <a:ext cx="319088" cy="309562"/>
          </a:xfrm>
          <a:custGeom>
            <a:avLst/>
            <a:gdLst>
              <a:gd name="T0" fmla="*/ 130 w 160"/>
              <a:gd name="T1" fmla="*/ 0 h 155"/>
              <a:gd name="T2" fmla="*/ 156 w 160"/>
              <a:gd name="T3" fmla="*/ 17 h 155"/>
              <a:gd name="T4" fmla="*/ 160 w 160"/>
              <a:gd name="T5" fmla="*/ 23 h 155"/>
              <a:gd name="T6" fmla="*/ 159 w 160"/>
              <a:gd name="T7" fmla="*/ 132 h 155"/>
              <a:gd name="T8" fmla="*/ 155 w 160"/>
              <a:gd name="T9" fmla="*/ 138 h 155"/>
              <a:gd name="T10" fmla="*/ 135 w 160"/>
              <a:gd name="T11" fmla="*/ 152 h 155"/>
              <a:gd name="T12" fmla="*/ 127 w 160"/>
              <a:gd name="T13" fmla="*/ 155 h 155"/>
              <a:gd name="T14" fmla="*/ 4 w 160"/>
              <a:gd name="T15" fmla="*/ 116 h 155"/>
              <a:gd name="T16" fmla="*/ 0 w 160"/>
              <a:gd name="T17" fmla="*/ 111 h 155"/>
              <a:gd name="T18" fmla="*/ 0 w 160"/>
              <a:gd name="T19" fmla="*/ 77 h 155"/>
              <a:gd name="T20" fmla="*/ 32 w 160"/>
              <a:gd name="T21" fmla="*/ 46 h 155"/>
              <a:gd name="T22" fmla="*/ 32 w 160"/>
              <a:gd name="T23" fmla="*/ 44 h 155"/>
              <a:gd name="T24" fmla="*/ 49 w 160"/>
              <a:gd name="T25" fmla="*/ 26 h 155"/>
              <a:gd name="T26" fmla="*/ 130 w 160"/>
              <a:gd name="T27" fmla="*/ 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0" h="155">
                <a:moveTo>
                  <a:pt x="130" y="0"/>
                </a:moveTo>
                <a:cubicBezTo>
                  <a:pt x="140" y="6"/>
                  <a:pt x="148" y="12"/>
                  <a:pt x="156" y="17"/>
                </a:cubicBezTo>
                <a:cubicBezTo>
                  <a:pt x="158" y="18"/>
                  <a:pt x="159" y="21"/>
                  <a:pt x="160" y="23"/>
                </a:cubicBezTo>
                <a:cubicBezTo>
                  <a:pt x="160" y="59"/>
                  <a:pt x="160" y="96"/>
                  <a:pt x="159" y="132"/>
                </a:cubicBezTo>
                <a:cubicBezTo>
                  <a:pt x="159" y="134"/>
                  <a:pt x="157" y="136"/>
                  <a:pt x="155" y="138"/>
                </a:cubicBezTo>
                <a:cubicBezTo>
                  <a:pt x="149" y="143"/>
                  <a:pt x="142" y="148"/>
                  <a:pt x="135" y="152"/>
                </a:cubicBezTo>
                <a:cubicBezTo>
                  <a:pt x="133" y="154"/>
                  <a:pt x="130" y="155"/>
                  <a:pt x="127" y="155"/>
                </a:cubicBezTo>
                <a:cubicBezTo>
                  <a:pt x="86" y="142"/>
                  <a:pt x="45" y="129"/>
                  <a:pt x="4" y="116"/>
                </a:cubicBezTo>
                <a:cubicBezTo>
                  <a:pt x="3" y="116"/>
                  <a:pt x="1" y="113"/>
                  <a:pt x="0" y="111"/>
                </a:cubicBezTo>
                <a:cubicBezTo>
                  <a:pt x="0" y="100"/>
                  <a:pt x="0" y="88"/>
                  <a:pt x="0" y="77"/>
                </a:cubicBezTo>
                <a:cubicBezTo>
                  <a:pt x="16" y="72"/>
                  <a:pt x="27" y="62"/>
                  <a:pt x="32" y="46"/>
                </a:cubicBezTo>
                <a:cubicBezTo>
                  <a:pt x="32" y="45"/>
                  <a:pt x="32" y="45"/>
                  <a:pt x="32" y="44"/>
                </a:cubicBezTo>
                <a:cubicBezTo>
                  <a:pt x="30" y="31"/>
                  <a:pt x="39" y="29"/>
                  <a:pt x="49" y="26"/>
                </a:cubicBezTo>
                <a:cubicBezTo>
                  <a:pt x="77" y="18"/>
                  <a:pt x="105" y="8"/>
                  <a:pt x="1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5" name="Freeform 39">
            <a:extLst>
              <a:ext uri="{FF2B5EF4-FFF2-40B4-BE49-F238E27FC236}">
                <a16:creationId xmlns:a16="http://schemas.microsoft.com/office/drawing/2014/main" id="{3CB02319-E67D-4BB2-8A03-1BC328D7EEA0}"/>
              </a:ext>
            </a:extLst>
          </p:cNvPr>
          <p:cNvSpPr>
            <a:spLocks/>
          </p:cNvSpPr>
          <p:nvPr/>
        </p:nvSpPr>
        <p:spPr bwMode="auto">
          <a:xfrm>
            <a:off x="8231188" y="3082925"/>
            <a:ext cx="252413" cy="157162"/>
          </a:xfrm>
          <a:custGeom>
            <a:avLst/>
            <a:gdLst>
              <a:gd name="T0" fmla="*/ 0 w 127"/>
              <a:gd name="T1" fmla="*/ 57 h 79"/>
              <a:gd name="T2" fmla="*/ 0 w 127"/>
              <a:gd name="T3" fmla="*/ 0 h 79"/>
              <a:gd name="T4" fmla="*/ 18 w 127"/>
              <a:gd name="T5" fmla="*/ 6 h 79"/>
              <a:gd name="T6" fmla="*/ 120 w 127"/>
              <a:gd name="T7" fmla="*/ 38 h 79"/>
              <a:gd name="T8" fmla="*/ 127 w 127"/>
              <a:gd name="T9" fmla="*/ 43 h 79"/>
              <a:gd name="T10" fmla="*/ 120 w 127"/>
              <a:gd name="T11" fmla="*/ 49 h 79"/>
              <a:gd name="T12" fmla="*/ 33 w 127"/>
              <a:gd name="T13" fmla="*/ 77 h 79"/>
              <a:gd name="T14" fmla="*/ 23 w 127"/>
              <a:gd name="T15" fmla="*/ 75 h 79"/>
              <a:gd name="T16" fmla="*/ 0 w 127"/>
              <a:gd name="T17" fmla="*/ 5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7" h="79">
                <a:moveTo>
                  <a:pt x="0" y="57"/>
                </a:moveTo>
                <a:cubicBezTo>
                  <a:pt x="0" y="40"/>
                  <a:pt x="0" y="21"/>
                  <a:pt x="0" y="0"/>
                </a:cubicBezTo>
                <a:cubicBezTo>
                  <a:pt x="7" y="2"/>
                  <a:pt x="12" y="4"/>
                  <a:pt x="18" y="6"/>
                </a:cubicBezTo>
                <a:cubicBezTo>
                  <a:pt x="52" y="16"/>
                  <a:pt x="86" y="27"/>
                  <a:pt x="120" y="38"/>
                </a:cubicBezTo>
                <a:cubicBezTo>
                  <a:pt x="123" y="39"/>
                  <a:pt x="125" y="41"/>
                  <a:pt x="127" y="43"/>
                </a:cubicBezTo>
                <a:cubicBezTo>
                  <a:pt x="125" y="45"/>
                  <a:pt x="123" y="48"/>
                  <a:pt x="120" y="49"/>
                </a:cubicBezTo>
                <a:cubicBezTo>
                  <a:pt x="91" y="58"/>
                  <a:pt x="62" y="68"/>
                  <a:pt x="33" y="77"/>
                </a:cubicBezTo>
                <a:cubicBezTo>
                  <a:pt x="29" y="79"/>
                  <a:pt x="27" y="78"/>
                  <a:pt x="23" y="75"/>
                </a:cubicBezTo>
                <a:cubicBezTo>
                  <a:pt x="17" y="69"/>
                  <a:pt x="9" y="64"/>
                  <a:pt x="0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6" name="Freeform 40">
            <a:extLst>
              <a:ext uri="{FF2B5EF4-FFF2-40B4-BE49-F238E27FC236}">
                <a16:creationId xmlns:a16="http://schemas.microsoft.com/office/drawing/2014/main" id="{B57688EA-41E4-4BD8-A2CB-D37C15BE8B36}"/>
              </a:ext>
            </a:extLst>
          </p:cNvPr>
          <p:cNvSpPr>
            <a:spLocks/>
          </p:cNvSpPr>
          <p:nvPr/>
        </p:nvSpPr>
        <p:spPr bwMode="auto">
          <a:xfrm>
            <a:off x="7942263" y="3082925"/>
            <a:ext cx="250825" cy="155575"/>
          </a:xfrm>
          <a:custGeom>
            <a:avLst/>
            <a:gdLst>
              <a:gd name="T0" fmla="*/ 126 w 126"/>
              <a:gd name="T1" fmla="*/ 0 h 78"/>
              <a:gd name="T2" fmla="*/ 126 w 126"/>
              <a:gd name="T3" fmla="*/ 57 h 78"/>
              <a:gd name="T4" fmla="*/ 101 w 126"/>
              <a:gd name="T5" fmla="*/ 77 h 78"/>
              <a:gd name="T6" fmla="*/ 95 w 126"/>
              <a:gd name="T7" fmla="*/ 78 h 78"/>
              <a:gd name="T8" fmla="*/ 5 w 126"/>
              <a:gd name="T9" fmla="*/ 48 h 78"/>
              <a:gd name="T10" fmla="*/ 0 w 126"/>
              <a:gd name="T11" fmla="*/ 43 h 78"/>
              <a:gd name="T12" fmla="*/ 4 w 126"/>
              <a:gd name="T13" fmla="*/ 38 h 78"/>
              <a:gd name="T14" fmla="*/ 126 w 126"/>
              <a:gd name="T1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78">
                <a:moveTo>
                  <a:pt x="126" y="0"/>
                </a:moveTo>
                <a:cubicBezTo>
                  <a:pt x="126" y="21"/>
                  <a:pt x="126" y="40"/>
                  <a:pt x="126" y="57"/>
                </a:cubicBezTo>
                <a:cubicBezTo>
                  <a:pt x="117" y="64"/>
                  <a:pt x="109" y="71"/>
                  <a:pt x="101" y="77"/>
                </a:cubicBezTo>
                <a:cubicBezTo>
                  <a:pt x="100" y="78"/>
                  <a:pt x="97" y="78"/>
                  <a:pt x="95" y="78"/>
                </a:cubicBezTo>
                <a:cubicBezTo>
                  <a:pt x="65" y="68"/>
                  <a:pt x="35" y="58"/>
                  <a:pt x="5" y="48"/>
                </a:cubicBezTo>
                <a:cubicBezTo>
                  <a:pt x="3" y="47"/>
                  <a:pt x="1" y="45"/>
                  <a:pt x="0" y="43"/>
                </a:cubicBezTo>
                <a:cubicBezTo>
                  <a:pt x="0" y="42"/>
                  <a:pt x="2" y="39"/>
                  <a:pt x="4" y="38"/>
                </a:cubicBezTo>
                <a:cubicBezTo>
                  <a:pt x="44" y="26"/>
                  <a:pt x="85" y="13"/>
                  <a:pt x="1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7" name="Freeform 41">
            <a:extLst>
              <a:ext uri="{FF2B5EF4-FFF2-40B4-BE49-F238E27FC236}">
                <a16:creationId xmlns:a16="http://schemas.microsoft.com/office/drawing/2014/main" id="{8723208F-64BD-4FBC-A898-1316F8A8E3B2}"/>
              </a:ext>
            </a:extLst>
          </p:cNvPr>
          <p:cNvSpPr>
            <a:spLocks/>
          </p:cNvSpPr>
          <p:nvPr/>
        </p:nvSpPr>
        <p:spPr bwMode="auto">
          <a:xfrm>
            <a:off x="8231188" y="2698750"/>
            <a:ext cx="252413" cy="141287"/>
          </a:xfrm>
          <a:custGeom>
            <a:avLst/>
            <a:gdLst>
              <a:gd name="T0" fmla="*/ 30 w 127"/>
              <a:gd name="T1" fmla="*/ 71 h 71"/>
              <a:gd name="T2" fmla="*/ 4 w 127"/>
              <a:gd name="T3" fmla="*/ 54 h 71"/>
              <a:gd name="T4" fmla="*/ 0 w 127"/>
              <a:gd name="T5" fmla="*/ 48 h 71"/>
              <a:gd name="T6" fmla="*/ 1 w 127"/>
              <a:gd name="T7" fmla="*/ 20 h 71"/>
              <a:gd name="T8" fmla="*/ 5 w 127"/>
              <a:gd name="T9" fmla="*/ 14 h 71"/>
              <a:gd name="T10" fmla="*/ 19 w 127"/>
              <a:gd name="T11" fmla="*/ 5 h 71"/>
              <a:gd name="T12" fmla="*/ 31 w 127"/>
              <a:gd name="T13" fmla="*/ 2 h 71"/>
              <a:gd name="T14" fmla="*/ 121 w 127"/>
              <a:gd name="T15" fmla="*/ 30 h 71"/>
              <a:gd name="T16" fmla="*/ 127 w 127"/>
              <a:gd name="T17" fmla="*/ 36 h 71"/>
              <a:gd name="T18" fmla="*/ 120 w 127"/>
              <a:gd name="T19" fmla="*/ 41 h 71"/>
              <a:gd name="T20" fmla="*/ 30 w 127"/>
              <a:gd name="T21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7" h="71">
                <a:moveTo>
                  <a:pt x="30" y="71"/>
                </a:moveTo>
                <a:cubicBezTo>
                  <a:pt x="20" y="64"/>
                  <a:pt x="12" y="59"/>
                  <a:pt x="4" y="54"/>
                </a:cubicBezTo>
                <a:cubicBezTo>
                  <a:pt x="3" y="52"/>
                  <a:pt x="1" y="50"/>
                  <a:pt x="0" y="48"/>
                </a:cubicBezTo>
                <a:cubicBezTo>
                  <a:pt x="0" y="38"/>
                  <a:pt x="0" y="29"/>
                  <a:pt x="1" y="20"/>
                </a:cubicBezTo>
                <a:cubicBezTo>
                  <a:pt x="1" y="18"/>
                  <a:pt x="3" y="15"/>
                  <a:pt x="5" y="14"/>
                </a:cubicBezTo>
                <a:cubicBezTo>
                  <a:pt x="10" y="10"/>
                  <a:pt x="15" y="9"/>
                  <a:pt x="19" y="5"/>
                </a:cubicBezTo>
                <a:cubicBezTo>
                  <a:pt x="23" y="1"/>
                  <a:pt x="26" y="0"/>
                  <a:pt x="31" y="2"/>
                </a:cubicBezTo>
                <a:cubicBezTo>
                  <a:pt x="61" y="12"/>
                  <a:pt x="91" y="21"/>
                  <a:pt x="121" y="30"/>
                </a:cubicBezTo>
                <a:cubicBezTo>
                  <a:pt x="123" y="31"/>
                  <a:pt x="125" y="34"/>
                  <a:pt x="127" y="36"/>
                </a:cubicBezTo>
                <a:cubicBezTo>
                  <a:pt x="125" y="37"/>
                  <a:pt x="123" y="40"/>
                  <a:pt x="120" y="41"/>
                </a:cubicBezTo>
                <a:cubicBezTo>
                  <a:pt x="90" y="51"/>
                  <a:pt x="59" y="61"/>
                  <a:pt x="30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8" name="Freeform 42">
            <a:extLst>
              <a:ext uri="{FF2B5EF4-FFF2-40B4-BE49-F238E27FC236}">
                <a16:creationId xmlns:a16="http://schemas.microsoft.com/office/drawing/2014/main" id="{E79C8E0F-08C5-4FE1-89B3-278EE1769F95}"/>
              </a:ext>
            </a:extLst>
          </p:cNvPr>
          <p:cNvSpPr>
            <a:spLocks/>
          </p:cNvSpPr>
          <p:nvPr/>
        </p:nvSpPr>
        <p:spPr bwMode="auto">
          <a:xfrm>
            <a:off x="7942263" y="2700338"/>
            <a:ext cx="254000" cy="139700"/>
          </a:xfrm>
          <a:custGeom>
            <a:avLst/>
            <a:gdLst>
              <a:gd name="T0" fmla="*/ 97 w 127"/>
              <a:gd name="T1" fmla="*/ 70 h 70"/>
              <a:gd name="T2" fmla="*/ 6 w 127"/>
              <a:gd name="T3" fmla="*/ 40 h 70"/>
              <a:gd name="T4" fmla="*/ 0 w 127"/>
              <a:gd name="T5" fmla="*/ 34 h 70"/>
              <a:gd name="T6" fmla="*/ 6 w 127"/>
              <a:gd name="T7" fmla="*/ 29 h 70"/>
              <a:gd name="T8" fmla="*/ 95 w 127"/>
              <a:gd name="T9" fmla="*/ 1 h 70"/>
              <a:gd name="T10" fmla="*/ 108 w 127"/>
              <a:gd name="T11" fmla="*/ 4 h 70"/>
              <a:gd name="T12" fmla="*/ 120 w 127"/>
              <a:gd name="T13" fmla="*/ 12 h 70"/>
              <a:gd name="T14" fmla="*/ 126 w 127"/>
              <a:gd name="T15" fmla="*/ 20 h 70"/>
              <a:gd name="T16" fmla="*/ 126 w 127"/>
              <a:gd name="T17" fmla="*/ 46 h 70"/>
              <a:gd name="T18" fmla="*/ 123 w 127"/>
              <a:gd name="T19" fmla="*/ 52 h 70"/>
              <a:gd name="T20" fmla="*/ 97 w 127"/>
              <a:gd name="T21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7" h="70">
                <a:moveTo>
                  <a:pt x="97" y="70"/>
                </a:moveTo>
                <a:cubicBezTo>
                  <a:pt x="68" y="60"/>
                  <a:pt x="37" y="50"/>
                  <a:pt x="6" y="40"/>
                </a:cubicBezTo>
                <a:cubicBezTo>
                  <a:pt x="4" y="39"/>
                  <a:pt x="2" y="36"/>
                  <a:pt x="0" y="34"/>
                </a:cubicBezTo>
                <a:cubicBezTo>
                  <a:pt x="2" y="33"/>
                  <a:pt x="4" y="30"/>
                  <a:pt x="6" y="29"/>
                </a:cubicBezTo>
                <a:cubicBezTo>
                  <a:pt x="36" y="20"/>
                  <a:pt x="65" y="11"/>
                  <a:pt x="95" y="1"/>
                </a:cubicBezTo>
                <a:cubicBezTo>
                  <a:pt x="100" y="0"/>
                  <a:pt x="104" y="0"/>
                  <a:pt x="108" y="4"/>
                </a:cubicBezTo>
                <a:cubicBezTo>
                  <a:pt x="111" y="7"/>
                  <a:pt x="116" y="10"/>
                  <a:pt x="120" y="12"/>
                </a:cubicBezTo>
                <a:cubicBezTo>
                  <a:pt x="125" y="13"/>
                  <a:pt x="127" y="16"/>
                  <a:pt x="126" y="20"/>
                </a:cubicBezTo>
                <a:cubicBezTo>
                  <a:pt x="126" y="29"/>
                  <a:pt x="127" y="38"/>
                  <a:pt x="126" y="46"/>
                </a:cubicBezTo>
                <a:cubicBezTo>
                  <a:pt x="126" y="48"/>
                  <a:pt x="125" y="51"/>
                  <a:pt x="123" y="52"/>
                </a:cubicBezTo>
                <a:cubicBezTo>
                  <a:pt x="115" y="58"/>
                  <a:pt x="107" y="63"/>
                  <a:pt x="97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9" name="Freeform 43">
            <a:extLst>
              <a:ext uri="{FF2B5EF4-FFF2-40B4-BE49-F238E27FC236}">
                <a16:creationId xmlns:a16="http://schemas.microsoft.com/office/drawing/2014/main" id="{765473C8-F1C6-4686-89ED-D23B381365C7}"/>
              </a:ext>
            </a:extLst>
          </p:cNvPr>
          <p:cNvSpPr>
            <a:spLocks/>
          </p:cNvSpPr>
          <p:nvPr/>
        </p:nvSpPr>
        <p:spPr bwMode="auto">
          <a:xfrm>
            <a:off x="8166101" y="3230563"/>
            <a:ext cx="42863" cy="42862"/>
          </a:xfrm>
          <a:custGeom>
            <a:avLst/>
            <a:gdLst>
              <a:gd name="T0" fmla="*/ 21 w 22"/>
              <a:gd name="T1" fmla="*/ 11 h 22"/>
              <a:gd name="T2" fmla="*/ 11 w 22"/>
              <a:gd name="T3" fmla="*/ 21 h 22"/>
              <a:gd name="T4" fmla="*/ 0 w 22"/>
              <a:gd name="T5" fmla="*/ 12 h 22"/>
              <a:gd name="T6" fmla="*/ 10 w 22"/>
              <a:gd name="T7" fmla="*/ 0 h 22"/>
              <a:gd name="T8" fmla="*/ 21 w 22"/>
              <a:gd name="T9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21" y="11"/>
                </a:moveTo>
                <a:cubicBezTo>
                  <a:pt x="22" y="16"/>
                  <a:pt x="17" y="22"/>
                  <a:pt x="11" y="21"/>
                </a:cubicBezTo>
                <a:cubicBezTo>
                  <a:pt x="5" y="21"/>
                  <a:pt x="1" y="18"/>
                  <a:pt x="0" y="12"/>
                </a:cubicBezTo>
                <a:cubicBezTo>
                  <a:pt x="0" y="6"/>
                  <a:pt x="5" y="1"/>
                  <a:pt x="10" y="0"/>
                </a:cubicBezTo>
                <a:cubicBezTo>
                  <a:pt x="16" y="0"/>
                  <a:pt x="21" y="5"/>
                  <a:pt x="21" y="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0" name="Freeform 44">
            <a:extLst>
              <a:ext uri="{FF2B5EF4-FFF2-40B4-BE49-F238E27FC236}">
                <a16:creationId xmlns:a16="http://schemas.microsoft.com/office/drawing/2014/main" id="{5798D990-66D0-42B3-88FA-3D6AC4597AC9}"/>
              </a:ext>
            </a:extLst>
          </p:cNvPr>
          <p:cNvSpPr>
            <a:spLocks/>
          </p:cNvSpPr>
          <p:nvPr/>
        </p:nvSpPr>
        <p:spPr bwMode="auto">
          <a:xfrm>
            <a:off x="8520113" y="2714625"/>
            <a:ext cx="44450" cy="42862"/>
          </a:xfrm>
          <a:custGeom>
            <a:avLst/>
            <a:gdLst>
              <a:gd name="T0" fmla="*/ 21 w 22"/>
              <a:gd name="T1" fmla="*/ 11 h 22"/>
              <a:gd name="T2" fmla="*/ 11 w 22"/>
              <a:gd name="T3" fmla="*/ 22 h 22"/>
              <a:gd name="T4" fmla="*/ 0 w 22"/>
              <a:gd name="T5" fmla="*/ 10 h 22"/>
              <a:gd name="T6" fmla="*/ 12 w 22"/>
              <a:gd name="T7" fmla="*/ 0 h 22"/>
              <a:gd name="T8" fmla="*/ 21 w 22"/>
              <a:gd name="T9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21" y="11"/>
                </a:moveTo>
                <a:cubicBezTo>
                  <a:pt x="21" y="17"/>
                  <a:pt x="16" y="22"/>
                  <a:pt x="11" y="22"/>
                </a:cubicBezTo>
                <a:cubicBezTo>
                  <a:pt x="5" y="21"/>
                  <a:pt x="0" y="16"/>
                  <a:pt x="0" y="10"/>
                </a:cubicBezTo>
                <a:cubicBezTo>
                  <a:pt x="1" y="4"/>
                  <a:pt x="6" y="0"/>
                  <a:pt x="12" y="0"/>
                </a:cubicBezTo>
                <a:cubicBezTo>
                  <a:pt x="17" y="1"/>
                  <a:pt x="22" y="5"/>
                  <a:pt x="21" y="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1" name="Freeform 45">
            <a:extLst>
              <a:ext uri="{FF2B5EF4-FFF2-40B4-BE49-F238E27FC236}">
                <a16:creationId xmlns:a16="http://schemas.microsoft.com/office/drawing/2014/main" id="{78E21A2C-5855-4766-8570-BC5432113121}"/>
              </a:ext>
            </a:extLst>
          </p:cNvPr>
          <p:cNvSpPr>
            <a:spLocks/>
          </p:cNvSpPr>
          <p:nvPr/>
        </p:nvSpPr>
        <p:spPr bwMode="auto">
          <a:xfrm>
            <a:off x="8166101" y="2592388"/>
            <a:ext cx="42863" cy="44450"/>
          </a:xfrm>
          <a:custGeom>
            <a:avLst/>
            <a:gdLst>
              <a:gd name="T0" fmla="*/ 22 w 22"/>
              <a:gd name="T1" fmla="*/ 11 h 22"/>
              <a:gd name="T2" fmla="*/ 10 w 22"/>
              <a:gd name="T3" fmla="*/ 21 h 22"/>
              <a:gd name="T4" fmla="*/ 0 w 22"/>
              <a:gd name="T5" fmla="*/ 10 h 22"/>
              <a:gd name="T6" fmla="*/ 11 w 22"/>
              <a:gd name="T7" fmla="*/ 0 h 22"/>
              <a:gd name="T8" fmla="*/ 22 w 22"/>
              <a:gd name="T9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2">
                <a:moveTo>
                  <a:pt x="22" y="11"/>
                </a:moveTo>
                <a:cubicBezTo>
                  <a:pt x="21" y="17"/>
                  <a:pt x="16" y="22"/>
                  <a:pt x="10" y="21"/>
                </a:cubicBezTo>
                <a:cubicBezTo>
                  <a:pt x="4" y="21"/>
                  <a:pt x="0" y="16"/>
                  <a:pt x="0" y="10"/>
                </a:cubicBezTo>
                <a:cubicBezTo>
                  <a:pt x="0" y="5"/>
                  <a:pt x="5" y="0"/>
                  <a:pt x="11" y="0"/>
                </a:cubicBezTo>
                <a:cubicBezTo>
                  <a:pt x="17" y="0"/>
                  <a:pt x="22" y="5"/>
                  <a:pt x="22" y="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2" name="Freeform 46">
            <a:extLst>
              <a:ext uri="{FF2B5EF4-FFF2-40B4-BE49-F238E27FC236}">
                <a16:creationId xmlns:a16="http://schemas.microsoft.com/office/drawing/2014/main" id="{8D9AB8AD-4994-4B21-BC69-6662786E67D7}"/>
              </a:ext>
            </a:extLst>
          </p:cNvPr>
          <p:cNvSpPr>
            <a:spLocks/>
          </p:cNvSpPr>
          <p:nvPr/>
        </p:nvSpPr>
        <p:spPr bwMode="auto">
          <a:xfrm>
            <a:off x="7812088" y="2714625"/>
            <a:ext cx="41275" cy="42862"/>
          </a:xfrm>
          <a:custGeom>
            <a:avLst/>
            <a:gdLst>
              <a:gd name="T0" fmla="*/ 11 w 21"/>
              <a:gd name="T1" fmla="*/ 22 h 22"/>
              <a:gd name="T2" fmla="*/ 0 w 21"/>
              <a:gd name="T3" fmla="*/ 11 h 22"/>
              <a:gd name="T4" fmla="*/ 11 w 21"/>
              <a:gd name="T5" fmla="*/ 0 h 22"/>
              <a:gd name="T6" fmla="*/ 21 w 21"/>
              <a:gd name="T7" fmla="*/ 11 h 22"/>
              <a:gd name="T8" fmla="*/ 11 w 21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2">
                <a:moveTo>
                  <a:pt x="11" y="22"/>
                </a:moveTo>
                <a:cubicBezTo>
                  <a:pt x="5" y="21"/>
                  <a:pt x="0" y="17"/>
                  <a:pt x="0" y="11"/>
                </a:cubicBezTo>
                <a:cubicBezTo>
                  <a:pt x="1" y="4"/>
                  <a:pt x="4" y="1"/>
                  <a:pt x="11" y="0"/>
                </a:cubicBezTo>
                <a:cubicBezTo>
                  <a:pt x="17" y="0"/>
                  <a:pt x="21" y="5"/>
                  <a:pt x="21" y="11"/>
                </a:cubicBezTo>
                <a:cubicBezTo>
                  <a:pt x="21" y="17"/>
                  <a:pt x="16" y="22"/>
                  <a:pt x="11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3" name="Freeform 47">
            <a:extLst>
              <a:ext uri="{FF2B5EF4-FFF2-40B4-BE49-F238E27FC236}">
                <a16:creationId xmlns:a16="http://schemas.microsoft.com/office/drawing/2014/main" id="{93309C75-E8C0-4BDC-B891-E70361A93264}"/>
              </a:ext>
            </a:extLst>
          </p:cNvPr>
          <p:cNvSpPr>
            <a:spLocks/>
          </p:cNvSpPr>
          <p:nvPr/>
        </p:nvSpPr>
        <p:spPr bwMode="auto">
          <a:xfrm>
            <a:off x="8520113" y="3113088"/>
            <a:ext cx="41275" cy="42862"/>
          </a:xfrm>
          <a:custGeom>
            <a:avLst/>
            <a:gdLst>
              <a:gd name="T0" fmla="*/ 21 w 21"/>
              <a:gd name="T1" fmla="*/ 12 h 22"/>
              <a:gd name="T2" fmla="*/ 11 w 21"/>
              <a:gd name="T3" fmla="*/ 22 h 22"/>
              <a:gd name="T4" fmla="*/ 0 w 21"/>
              <a:gd name="T5" fmla="*/ 11 h 22"/>
              <a:gd name="T6" fmla="*/ 11 w 21"/>
              <a:gd name="T7" fmla="*/ 1 h 22"/>
              <a:gd name="T8" fmla="*/ 21 w 21"/>
              <a:gd name="T9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2">
                <a:moveTo>
                  <a:pt x="21" y="12"/>
                </a:moveTo>
                <a:cubicBezTo>
                  <a:pt x="21" y="18"/>
                  <a:pt x="16" y="22"/>
                  <a:pt x="11" y="22"/>
                </a:cubicBezTo>
                <a:cubicBezTo>
                  <a:pt x="5" y="22"/>
                  <a:pt x="0" y="17"/>
                  <a:pt x="0" y="11"/>
                </a:cubicBezTo>
                <a:cubicBezTo>
                  <a:pt x="1" y="5"/>
                  <a:pt x="5" y="1"/>
                  <a:pt x="11" y="1"/>
                </a:cubicBezTo>
                <a:cubicBezTo>
                  <a:pt x="17" y="0"/>
                  <a:pt x="21" y="6"/>
                  <a:pt x="21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4" name="Freeform 48">
            <a:extLst>
              <a:ext uri="{FF2B5EF4-FFF2-40B4-BE49-F238E27FC236}">
                <a16:creationId xmlns:a16="http://schemas.microsoft.com/office/drawing/2014/main" id="{813C84F1-3EB4-4379-B488-82176BD76360}"/>
              </a:ext>
            </a:extLst>
          </p:cNvPr>
          <p:cNvSpPr>
            <a:spLocks/>
          </p:cNvSpPr>
          <p:nvPr/>
        </p:nvSpPr>
        <p:spPr bwMode="auto">
          <a:xfrm>
            <a:off x="7812088" y="3113088"/>
            <a:ext cx="41275" cy="42862"/>
          </a:xfrm>
          <a:custGeom>
            <a:avLst/>
            <a:gdLst>
              <a:gd name="T0" fmla="*/ 21 w 21"/>
              <a:gd name="T1" fmla="*/ 12 h 22"/>
              <a:gd name="T2" fmla="*/ 10 w 21"/>
              <a:gd name="T3" fmla="*/ 22 h 22"/>
              <a:gd name="T4" fmla="*/ 0 w 21"/>
              <a:gd name="T5" fmla="*/ 11 h 22"/>
              <a:gd name="T6" fmla="*/ 11 w 21"/>
              <a:gd name="T7" fmla="*/ 1 h 22"/>
              <a:gd name="T8" fmla="*/ 21 w 21"/>
              <a:gd name="T9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2">
                <a:moveTo>
                  <a:pt x="21" y="12"/>
                </a:moveTo>
                <a:cubicBezTo>
                  <a:pt x="21" y="17"/>
                  <a:pt x="16" y="22"/>
                  <a:pt x="10" y="22"/>
                </a:cubicBezTo>
                <a:cubicBezTo>
                  <a:pt x="5" y="22"/>
                  <a:pt x="0" y="16"/>
                  <a:pt x="0" y="11"/>
                </a:cubicBezTo>
                <a:cubicBezTo>
                  <a:pt x="1" y="4"/>
                  <a:pt x="5" y="1"/>
                  <a:pt x="11" y="1"/>
                </a:cubicBezTo>
                <a:cubicBezTo>
                  <a:pt x="16" y="0"/>
                  <a:pt x="21" y="6"/>
                  <a:pt x="21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5" name="Freeform 49">
            <a:extLst>
              <a:ext uri="{FF2B5EF4-FFF2-40B4-BE49-F238E27FC236}">
                <a16:creationId xmlns:a16="http://schemas.microsoft.com/office/drawing/2014/main" id="{89228B0E-726F-467E-B11C-1A9A81A15BBE}"/>
              </a:ext>
            </a:extLst>
          </p:cNvPr>
          <p:cNvSpPr>
            <a:spLocks/>
          </p:cNvSpPr>
          <p:nvPr/>
        </p:nvSpPr>
        <p:spPr bwMode="auto">
          <a:xfrm>
            <a:off x="8166101" y="2832100"/>
            <a:ext cx="42863" cy="41275"/>
          </a:xfrm>
          <a:custGeom>
            <a:avLst/>
            <a:gdLst>
              <a:gd name="T0" fmla="*/ 11 w 22"/>
              <a:gd name="T1" fmla="*/ 0 h 21"/>
              <a:gd name="T2" fmla="*/ 21 w 22"/>
              <a:gd name="T3" fmla="*/ 11 h 21"/>
              <a:gd name="T4" fmla="*/ 10 w 22"/>
              <a:gd name="T5" fmla="*/ 21 h 21"/>
              <a:gd name="T6" fmla="*/ 0 w 22"/>
              <a:gd name="T7" fmla="*/ 10 h 21"/>
              <a:gd name="T8" fmla="*/ 11 w 22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1">
                <a:moveTo>
                  <a:pt x="11" y="0"/>
                </a:moveTo>
                <a:cubicBezTo>
                  <a:pt x="17" y="0"/>
                  <a:pt x="22" y="5"/>
                  <a:pt x="21" y="11"/>
                </a:cubicBezTo>
                <a:cubicBezTo>
                  <a:pt x="21" y="16"/>
                  <a:pt x="16" y="21"/>
                  <a:pt x="10" y="21"/>
                </a:cubicBezTo>
                <a:cubicBezTo>
                  <a:pt x="4" y="20"/>
                  <a:pt x="1" y="16"/>
                  <a:pt x="0" y="10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6" name="Freeform 50">
            <a:extLst>
              <a:ext uri="{FF2B5EF4-FFF2-40B4-BE49-F238E27FC236}">
                <a16:creationId xmlns:a16="http://schemas.microsoft.com/office/drawing/2014/main" id="{3E8D29B9-811F-4BD8-A327-BD4BF9FBE697}"/>
              </a:ext>
            </a:extLst>
          </p:cNvPr>
          <p:cNvSpPr>
            <a:spLocks noEditPoints="1"/>
          </p:cNvSpPr>
          <p:nvPr/>
        </p:nvSpPr>
        <p:spPr bwMode="auto">
          <a:xfrm>
            <a:off x="7775576" y="3803650"/>
            <a:ext cx="876300" cy="527050"/>
          </a:xfrm>
          <a:custGeom>
            <a:avLst/>
            <a:gdLst>
              <a:gd name="T0" fmla="*/ 220 w 440"/>
              <a:gd name="T1" fmla="*/ 0 h 265"/>
              <a:gd name="T2" fmla="*/ 416 w 440"/>
              <a:gd name="T3" fmla="*/ 0 h 265"/>
              <a:gd name="T4" fmla="*/ 440 w 440"/>
              <a:gd name="T5" fmla="*/ 24 h 265"/>
              <a:gd name="T6" fmla="*/ 440 w 440"/>
              <a:gd name="T7" fmla="*/ 239 h 265"/>
              <a:gd name="T8" fmla="*/ 414 w 440"/>
              <a:gd name="T9" fmla="*/ 265 h 265"/>
              <a:gd name="T10" fmla="*/ 26 w 440"/>
              <a:gd name="T11" fmla="*/ 265 h 265"/>
              <a:gd name="T12" fmla="*/ 0 w 440"/>
              <a:gd name="T13" fmla="*/ 240 h 265"/>
              <a:gd name="T14" fmla="*/ 0 w 440"/>
              <a:gd name="T15" fmla="*/ 23 h 265"/>
              <a:gd name="T16" fmla="*/ 24 w 440"/>
              <a:gd name="T17" fmla="*/ 0 h 265"/>
              <a:gd name="T18" fmla="*/ 220 w 440"/>
              <a:gd name="T19" fmla="*/ 0 h 265"/>
              <a:gd name="T20" fmla="*/ 326 w 440"/>
              <a:gd name="T21" fmla="*/ 87 h 265"/>
              <a:gd name="T22" fmla="*/ 312 w 440"/>
              <a:gd name="T23" fmla="*/ 63 h 265"/>
              <a:gd name="T24" fmla="*/ 283 w 440"/>
              <a:gd name="T25" fmla="*/ 64 h 265"/>
              <a:gd name="T26" fmla="*/ 275 w 440"/>
              <a:gd name="T27" fmla="*/ 64 h 265"/>
              <a:gd name="T28" fmla="*/ 255 w 440"/>
              <a:gd name="T29" fmla="*/ 53 h 265"/>
              <a:gd name="T30" fmla="*/ 247 w 440"/>
              <a:gd name="T31" fmla="*/ 41 h 265"/>
              <a:gd name="T32" fmla="*/ 223 w 440"/>
              <a:gd name="T33" fmla="*/ 14 h 265"/>
              <a:gd name="T34" fmla="*/ 193 w 440"/>
              <a:gd name="T35" fmla="*/ 36 h 265"/>
              <a:gd name="T36" fmla="*/ 178 w 440"/>
              <a:gd name="T37" fmla="*/ 57 h 265"/>
              <a:gd name="T38" fmla="*/ 167 w 440"/>
              <a:gd name="T39" fmla="*/ 63 h 265"/>
              <a:gd name="T40" fmla="*/ 155 w 440"/>
              <a:gd name="T41" fmla="*/ 63 h 265"/>
              <a:gd name="T42" fmla="*/ 118 w 440"/>
              <a:gd name="T43" fmla="*/ 72 h 265"/>
              <a:gd name="T44" fmla="*/ 123 w 440"/>
              <a:gd name="T45" fmla="*/ 107 h 265"/>
              <a:gd name="T46" fmla="*/ 133 w 440"/>
              <a:gd name="T47" fmla="*/ 131 h 265"/>
              <a:gd name="T48" fmla="*/ 134 w 440"/>
              <a:gd name="T49" fmla="*/ 145 h 265"/>
              <a:gd name="T50" fmla="*/ 129 w 440"/>
              <a:gd name="T51" fmla="*/ 154 h 265"/>
              <a:gd name="T52" fmla="*/ 115 w 440"/>
              <a:gd name="T53" fmla="*/ 189 h 265"/>
              <a:gd name="T54" fmla="*/ 150 w 440"/>
              <a:gd name="T55" fmla="*/ 204 h 265"/>
              <a:gd name="T56" fmla="*/ 175 w 440"/>
              <a:gd name="T57" fmla="*/ 207 h 265"/>
              <a:gd name="T58" fmla="*/ 184 w 440"/>
              <a:gd name="T59" fmla="*/ 212 h 265"/>
              <a:gd name="T60" fmla="*/ 193 w 440"/>
              <a:gd name="T61" fmla="*/ 225 h 265"/>
              <a:gd name="T62" fmla="*/ 217 w 440"/>
              <a:gd name="T63" fmla="*/ 251 h 265"/>
              <a:gd name="T64" fmla="*/ 247 w 440"/>
              <a:gd name="T65" fmla="*/ 229 h 265"/>
              <a:gd name="T66" fmla="*/ 261 w 440"/>
              <a:gd name="T67" fmla="*/ 209 h 265"/>
              <a:gd name="T68" fmla="*/ 274 w 440"/>
              <a:gd name="T69" fmla="*/ 201 h 265"/>
              <a:gd name="T70" fmla="*/ 284 w 440"/>
              <a:gd name="T71" fmla="*/ 201 h 265"/>
              <a:gd name="T72" fmla="*/ 321 w 440"/>
              <a:gd name="T73" fmla="*/ 195 h 265"/>
              <a:gd name="T74" fmla="*/ 317 w 440"/>
              <a:gd name="T75" fmla="*/ 158 h 265"/>
              <a:gd name="T76" fmla="*/ 306 w 440"/>
              <a:gd name="T77" fmla="*/ 133 h 265"/>
              <a:gd name="T78" fmla="*/ 306 w 440"/>
              <a:gd name="T79" fmla="*/ 121 h 265"/>
              <a:gd name="T80" fmla="*/ 312 w 440"/>
              <a:gd name="T81" fmla="*/ 111 h 265"/>
              <a:gd name="T82" fmla="*/ 326 w 440"/>
              <a:gd name="T83" fmla="*/ 87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40" h="265">
                <a:moveTo>
                  <a:pt x="220" y="0"/>
                </a:moveTo>
                <a:cubicBezTo>
                  <a:pt x="285" y="0"/>
                  <a:pt x="351" y="0"/>
                  <a:pt x="416" y="0"/>
                </a:cubicBezTo>
                <a:cubicBezTo>
                  <a:pt x="432" y="0"/>
                  <a:pt x="440" y="7"/>
                  <a:pt x="440" y="24"/>
                </a:cubicBezTo>
                <a:cubicBezTo>
                  <a:pt x="440" y="95"/>
                  <a:pt x="440" y="167"/>
                  <a:pt x="440" y="239"/>
                </a:cubicBezTo>
                <a:cubicBezTo>
                  <a:pt x="440" y="259"/>
                  <a:pt x="433" y="265"/>
                  <a:pt x="414" y="265"/>
                </a:cubicBezTo>
                <a:cubicBezTo>
                  <a:pt x="284" y="265"/>
                  <a:pt x="155" y="265"/>
                  <a:pt x="26" y="265"/>
                </a:cubicBezTo>
                <a:cubicBezTo>
                  <a:pt x="7" y="265"/>
                  <a:pt x="0" y="259"/>
                  <a:pt x="0" y="240"/>
                </a:cubicBezTo>
                <a:cubicBezTo>
                  <a:pt x="0" y="167"/>
                  <a:pt x="0" y="95"/>
                  <a:pt x="0" y="23"/>
                </a:cubicBezTo>
                <a:cubicBezTo>
                  <a:pt x="0" y="7"/>
                  <a:pt x="7" y="0"/>
                  <a:pt x="24" y="0"/>
                </a:cubicBezTo>
                <a:cubicBezTo>
                  <a:pt x="89" y="0"/>
                  <a:pt x="155" y="0"/>
                  <a:pt x="220" y="0"/>
                </a:cubicBezTo>
                <a:close/>
                <a:moveTo>
                  <a:pt x="326" y="87"/>
                </a:moveTo>
                <a:cubicBezTo>
                  <a:pt x="326" y="76"/>
                  <a:pt x="322" y="68"/>
                  <a:pt x="312" y="63"/>
                </a:cubicBezTo>
                <a:cubicBezTo>
                  <a:pt x="302" y="57"/>
                  <a:pt x="293" y="58"/>
                  <a:pt x="283" y="64"/>
                </a:cubicBezTo>
                <a:cubicBezTo>
                  <a:pt x="281" y="65"/>
                  <a:pt x="277" y="65"/>
                  <a:pt x="275" y="64"/>
                </a:cubicBezTo>
                <a:cubicBezTo>
                  <a:pt x="268" y="61"/>
                  <a:pt x="262" y="57"/>
                  <a:pt x="255" y="53"/>
                </a:cubicBezTo>
                <a:cubicBezTo>
                  <a:pt x="249" y="50"/>
                  <a:pt x="247" y="47"/>
                  <a:pt x="247" y="41"/>
                </a:cubicBezTo>
                <a:cubicBezTo>
                  <a:pt x="248" y="27"/>
                  <a:pt x="237" y="15"/>
                  <a:pt x="223" y="14"/>
                </a:cubicBezTo>
                <a:cubicBezTo>
                  <a:pt x="208" y="13"/>
                  <a:pt x="194" y="22"/>
                  <a:pt x="193" y="36"/>
                </a:cubicBezTo>
                <a:cubicBezTo>
                  <a:pt x="193" y="49"/>
                  <a:pt x="186" y="53"/>
                  <a:pt x="178" y="57"/>
                </a:cubicBezTo>
                <a:cubicBezTo>
                  <a:pt x="174" y="59"/>
                  <a:pt x="170" y="61"/>
                  <a:pt x="167" y="63"/>
                </a:cubicBezTo>
                <a:cubicBezTo>
                  <a:pt x="163" y="67"/>
                  <a:pt x="160" y="66"/>
                  <a:pt x="155" y="63"/>
                </a:cubicBezTo>
                <a:cubicBezTo>
                  <a:pt x="142" y="55"/>
                  <a:pt x="127" y="59"/>
                  <a:pt x="118" y="72"/>
                </a:cubicBezTo>
                <a:cubicBezTo>
                  <a:pt x="110" y="82"/>
                  <a:pt x="111" y="101"/>
                  <a:pt x="123" y="107"/>
                </a:cubicBezTo>
                <a:cubicBezTo>
                  <a:pt x="134" y="113"/>
                  <a:pt x="134" y="121"/>
                  <a:pt x="133" y="131"/>
                </a:cubicBezTo>
                <a:cubicBezTo>
                  <a:pt x="133" y="135"/>
                  <a:pt x="133" y="140"/>
                  <a:pt x="134" y="145"/>
                </a:cubicBezTo>
                <a:cubicBezTo>
                  <a:pt x="134" y="149"/>
                  <a:pt x="133" y="152"/>
                  <a:pt x="129" y="154"/>
                </a:cubicBezTo>
                <a:cubicBezTo>
                  <a:pt x="115" y="160"/>
                  <a:pt x="110" y="176"/>
                  <a:pt x="115" y="189"/>
                </a:cubicBezTo>
                <a:cubicBezTo>
                  <a:pt x="121" y="202"/>
                  <a:pt x="137" y="211"/>
                  <a:pt x="150" y="204"/>
                </a:cubicBezTo>
                <a:cubicBezTo>
                  <a:pt x="161" y="198"/>
                  <a:pt x="167" y="202"/>
                  <a:pt x="175" y="207"/>
                </a:cubicBezTo>
                <a:cubicBezTo>
                  <a:pt x="178" y="208"/>
                  <a:pt x="181" y="210"/>
                  <a:pt x="184" y="212"/>
                </a:cubicBezTo>
                <a:cubicBezTo>
                  <a:pt x="190" y="214"/>
                  <a:pt x="193" y="218"/>
                  <a:pt x="193" y="225"/>
                </a:cubicBezTo>
                <a:cubicBezTo>
                  <a:pt x="192" y="239"/>
                  <a:pt x="204" y="250"/>
                  <a:pt x="217" y="251"/>
                </a:cubicBezTo>
                <a:cubicBezTo>
                  <a:pt x="233" y="252"/>
                  <a:pt x="246" y="243"/>
                  <a:pt x="247" y="229"/>
                </a:cubicBezTo>
                <a:cubicBezTo>
                  <a:pt x="247" y="217"/>
                  <a:pt x="252" y="213"/>
                  <a:pt x="261" y="209"/>
                </a:cubicBezTo>
                <a:cubicBezTo>
                  <a:pt x="265" y="207"/>
                  <a:pt x="270" y="204"/>
                  <a:pt x="274" y="201"/>
                </a:cubicBezTo>
                <a:cubicBezTo>
                  <a:pt x="277" y="199"/>
                  <a:pt x="280" y="199"/>
                  <a:pt x="284" y="201"/>
                </a:cubicBezTo>
                <a:cubicBezTo>
                  <a:pt x="296" y="209"/>
                  <a:pt x="312" y="206"/>
                  <a:pt x="321" y="195"/>
                </a:cubicBezTo>
                <a:cubicBezTo>
                  <a:pt x="329" y="184"/>
                  <a:pt x="329" y="166"/>
                  <a:pt x="317" y="158"/>
                </a:cubicBezTo>
                <a:cubicBezTo>
                  <a:pt x="306" y="151"/>
                  <a:pt x="306" y="143"/>
                  <a:pt x="306" y="133"/>
                </a:cubicBezTo>
                <a:cubicBezTo>
                  <a:pt x="306" y="129"/>
                  <a:pt x="306" y="125"/>
                  <a:pt x="306" y="121"/>
                </a:cubicBezTo>
                <a:cubicBezTo>
                  <a:pt x="306" y="116"/>
                  <a:pt x="307" y="114"/>
                  <a:pt x="312" y="111"/>
                </a:cubicBezTo>
                <a:cubicBezTo>
                  <a:pt x="321" y="107"/>
                  <a:pt x="326" y="98"/>
                  <a:pt x="326" y="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7" name="Freeform 51">
            <a:extLst>
              <a:ext uri="{FF2B5EF4-FFF2-40B4-BE49-F238E27FC236}">
                <a16:creationId xmlns:a16="http://schemas.microsoft.com/office/drawing/2014/main" id="{AB74E4B5-03E0-458E-BEDF-A9D4DF2C415F}"/>
              </a:ext>
            </a:extLst>
          </p:cNvPr>
          <p:cNvSpPr>
            <a:spLocks/>
          </p:cNvSpPr>
          <p:nvPr/>
        </p:nvSpPr>
        <p:spPr bwMode="auto">
          <a:xfrm>
            <a:off x="8193088" y="4370388"/>
            <a:ext cx="42863" cy="39687"/>
          </a:xfrm>
          <a:custGeom>
            <a:avLst/>
            <a:gdLst>
              <a:gd name="T0" fmla="*/ 9 w 21"/>
              <a:gd name="T1" fmla="*/ 20 h 20"/>
              <a:gd name="T2" fmla="*/ 0 w 21"/>
              <a:gd name="T3" fmla="*/ 10 h 20"/>
              <a:gd name="T4" fmla="*/ 10 w 21"/>
              <a:gd name="T5" fmla="*/ 0 h 20"/>
              <a:gd name="T6" fmla="*/ 20 w 21"/>
              <a:gd name="T7" fmla="*/ 9 h 20"/>
              <a:gd name="T8" fmla="*/ 9 w 21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0">
                <a:moveTo>
                  <a:pt x="9" y="20"/>
                </a:moveTo>
                <a:cubicBezTo>
                  <a:pt x="4" y="19"/>
                  <a:pt x="0" y="16"/>
                  <a:pt x="0" y="10"/>
                </a:cubicBezTo>
                <a:cubicBezTo>
                  <a:pt x="0" y="4"/>
                  <a:pt x="3" y="0"/>
                  <a:pt x="10" y="0"/>
                </a:cubicBezTo>
                <a:cubicBezTo>
                  <a:pt x="16" y="0"/>
                  <a:pt x="20" y="3"/>
                  <a:pt x="20" y="9"/>
                </a:cubicBezTo>
                <a:cubicBezTo>
                  <a:pt x="21" y="15"/>
                  <a:pt x="16" y="20"/>
                  <a:pt x="9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8" name="Freeform 52">
            <a:extLst>
              <a:ext uri="{FF2B5EF4-FFF2-40B4-BE49-F238E27FC236}">
                <a16:creationId xmlns:a16="http://schemas.microsoft.com/office/drawing/2014/main" id="{ADB79EDF-A3FF-4CDC-97D3-7D23EE8458D2}"/>
              </a:ext>
            </a:extLst>
          </p:cNvPr>
          <p:cNvSpPr>
            <a:spLocks/>
          </p:cNvSpPr>
          <p:nvPr/>
        </p:nvSpPr>
        <p:spPr bwMode="auto">
          <a:xfrm>
            <a:off x="5427663" y="3027363"/>
            <a:ext cx="120650" cy="23812"/>
          </a:xfrm>
          <a:custGeom>
            <a:avLst/>
            <a:gdLst>
              <a:gd name="T0" fmla="*/ 61 w 61"/>
              <a:gd name="T1" fmla="*/ 0 h 12"/>
              <a:gd name="T2" fmla="*/ 61 w 61"/>
              <a:gd name="T3" fmla="*/ 12 h 12"/>
              <a:gd name="T4" fmla="*/ 0 w 61"/>
              <a:gd name="T5" fmla="*/ 12 h 12"/>
              <a:gd name="T6" fmla="*/ 0 w 61"/>
              <a:gd name="T7" fmla="*/ 0 h 12"/>
              <a:gd name="T8" fmla="*/ 61 w 61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12">
                <a:moveTo>
                  <a:pt x="61" y="0"/>
                </a:moveTo>
                <a:cubicBezTo>
                  <a:pt x="61" y="4"/>
                  <a:pt x="61" y="8"/>
                  <a:pt x="61" y="12"/>
                </a:cubicBezTo>
                <a:cubicBezTo>
                  <a:pt x="41" y="12"/>
                  <a:pt x="21" y="12"/>
                  <a:pt x="0" y="12"/>
                </a:cubicBezTo>
                <a:cubicBezTo>
                  <a:pt x="0" y="8"/>
                  <a:pt x="0" y="4"/>
                  <a:pt x="0" y="0"/>
                </a:cubicBezTo>
                <a:cubicBezTo>
                  <a:pt x="20" y="0"/>
                  <a:pt x="40" y="0"/>
                  <a:pt x="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9" name="Freeform 53">
            <a:extLst>
              <a:ext uri="{FF2B5EF4-FFF2-40B4-BE49-F238E27FC236}">
                <a16:creationId xmlns:a16="http://schemas.microsoft.com/office/drawing/2014/main" id="{2763E585-6048-467C-9757-36D300FEB303}"/>
              </a:ext>
            </a:extLst>
          </p:cNvPr>
          <p:cNvSpPr>
            <a:spLocks noEditPoints="1"/>
          </p:cNvSpPr>
          <p:nvPr/>
        </p:nvSpPr>
        <p:spPr bwMode="auto">
          <a:xfrm>
            <a:off x="6053138" y="3933825"/>
            <a:ext cx="444500" cy="547687"/>
          </a:xfrm>
          <a:custGeom>
            <a:avLst/>
            <a:gdLst>
              <a:gd name="T0" fmla="*/ 1 w 224"/>
              <a:gd name="T1" fmla="*/ 0 h 275"/>
              <a:gd name="T2" fmla="*/ 224 w 224"/>
              <a:gd name="T3" fmla="*/ 0 h 275"/>
              <a:gd name="T4" fmla="*/ 224 w 224"/>
              <a:gd name="T5" fmla="*/ 274 h 275"/>
              <a:gd name="T6" fmla="*/ 215 w 224"/>
              <a:gd name="T7" fmla="*/ 274 h 275"/>
              <a:gd name="T8" fmla="*/ 9 w 224"/>
              <a:gd name="T9" fmla="*/ 275 h 275"/>
              <a:gd name="T10" fmla="*/ 0 w 224"/>
              <a:gd name="T11" fmla="*/ 265 h 275"/>
              <a:gd name="T12" fmla="*/ 0 w 224"/>
              <a:gd name="T13" fmla="*/ 9 h 275"/>
              <a:gd name="T14" fmla="*/ 1 w 224"/>
              <a:gd name="T15" fmla="*/ 0 h 275"/>
              <a:gd name="T16" fmla="*/ 59 w 224"/>
              <a:gd name="T17" fmla="*/ 197 h 275"/>
              <a:gd name="T18" fmla="*/ 60 w 224"/>
              <a:gd name="T19" fmla="*/ 197 h 275"/>
              <a:gd name="T20" fmla="*/ 82 w 224"/>
              <a:gd name="T21" fmla="*/ 210 h 275"/>
              <a:gd name="T22" fmla="*/ 88 w 224"/>
              <a:gd name="T23" fmla="*/ 219 h 275"/>
              <a:gd name="T24" fmla="*/ 110 w 224"/>
              <a:gd name="T25" fmla="*/ 244 h 275"/>
              <a:gd name="T26" fmla="*/ 136 w 224"/>
              <a:gd name="T27" fmla="*/ 225 h 275"/>
              <a:gd name="T28" fmla="*/ 151 w 224"/>
              <a:gd name="T29" fmla="*/ 205 h 275"/>
              <a:gd name="T30" fmla="*/ 166 w 224"/>
              <a:gd name="T31" fmla="*/ 197 h 275"/>
              <a:gd name="T32" fmla="*/ 172 w 224"/>
              <a:gd name="T33" fmla="*/ 201 h 275"/>
              <a:gd name="T34" fmla="*/ 205 w 224"/>
              <a:gd name="T35" fmla="*/ 192 h 275"/>
              <a:gd name="T36" fmla="*/ 199 w 224"/>
              <a:gd name="T37" fmla="*/ 159 h 275"/>
              <a:gd name="T38" fmla="*/ 190 w 224"/>
              <a:gd name="T39" fmla="*/ 141 h 275"/>
              <a:gd name="T40" fmla="*/ 190 w 224"/>
              <a:gd name="T41" fmla="*/ 129 h 275"/>
              <a:gd name="T42" fmla="*/ 197 w 224"/>
              <a:gd name="T43" fmla="*/ 117 h 275"/>
              <a:gd name="T44" fmla="*/ 206 w 224"/>
              <a:gd name="T45" fmla="*/ 86 h 275"/>
              <a:gd name="T46" fmla="*/ 177 w 224"/>
              <a:gd name="T47" fmla="*/ 73 h 275"/>
              <a:gd name="T48" fmla="*/ 151 w 224"/>
              <a:gd name="T49" fmla="*/ 70 h 275"/>
              <a:gd name="T50" fmla="*/ 142 w 224"/>
              <a:gd name="T51" fmla="*/ 64 h 275"/>
              <a:gd name="T52" fmla="*/ 137 w 224"/>
              <a:gd name="T53" fmla="*/ 56 h 275"/>
              <a:gd name="T54" fmla="*/ 116 w 224"/>
              <a:gd name="T55" fmla="*/ 30 h 275"/>
              <a:gd name="T56" fmla="*/ 89 w 224"/>
              <a:gd name="T57" fmla="*/ 50 h 275"/>
              <a:gd name="T58" fmla="*/ 73 w 224"/>
              <a:gd name="T59" fmla="*/ 69 h 275"/>
              <a:gd name="T60" fmla="*/ 65 w 224"/>
              <a:gd name="T61" fmla="*/ 74 h 275"/>
              <a:gd name="T62" fmla="*/ 54 w 224"/>
              <a:gd name="T63" fmla="*/ 75 h 275"/>
              <a:gd name="T64" fmla="*/ 21 w 224"/>
              <a:gd name="T65" fmla="*/ 81 h 275"/>
              <a:gd name="T66" fmla="*/ 25 w 224"/>
              <a:gd name="T67" fmla="*/ 115 h 275"/>
              <a:gd name="T68" fmla="*/ 35 w 224"/>
              <a:gd name="T69" fmla="*/ 134 h 275"/>
              <a:gd name="T70" fmla="*/ 35 w 224"/>
              <a:gd name="T71" fmla="*/ 145 h 275"/>
              <a:gd name="T72" fmla="*/ 28 w 224"/>
              <a:gd name="T73" fmla="*/ 158 h 275"/>
              <a:gd name="T74" fmla="*/ 24 w 224"/>
              <a:gd name="T75" fmla="*/ 196 h 275"/>
              <a:gd name="T76" fmla="*/ 59 w 224"/>
              <a:gd name="T77" fmla="*/ 197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4" h="275">
                <a:moveTo>
                  <a:pt x="1" y="0"/>
                </a:moveTo>
                <a:cubicBezTo>
                  <a:pt x="76" y="0"/>
                  <a:pt x="149" y="0"/>
                  <a:pt x="224" y="0"/>
                </a:cubicBezTo>
                <a:cubicBezTo>
                  <a:pt x="224" y="91"/>
                  <a:pt x="224" y="182"/>
                  <a:pt x="224" y="274"/>
                </a:cubicBezTo>
                <a:cubicBezTo>
                  <a:pt x="221" y="274"/>
                  <a:pt x="218" y="274"/>
                  <a:pt x="215" y="274"/>
                </a:cubicBezTo>
                <a:cubicBezTo>
                  <a:pt x="146" y="274"/>
                  <a:pt x="78" y="274"/>
                  <a:pt x="9" y="275"/>
                </a:cubicBezTo>
                <a:cubicBezTo>
                  <a:pt x="2" y="275"/>
                  <a:pt x="0" y="272"/>
                  <a:pt x="0" y="265"/>
                </a:cubicBezTo>
                <a:cubicBezTo>
                  <a:pt x="0" y="180"/>
                  <a:pt x="0" y="95"/>
                  <a:pt x="0" y="9"/>
                </a:cubicBezTo>
                <a:cubicBezTo>
                  <a:pt x="0" y="7"/>
                  <a:pt x="1" y="4"/>
                  <a:pt x="1" y="0"/>
                </a:cubicBezTo>
                <a:close/>
                <a:moveTo>
                  <a:pt x="59" y="197"/>
                </a:moveTo>
                <a:cubicBezTo>
                  <a:pt x="59" y="197"/>
                  <a:pt x="60" y="197"/>
                  <a:pt x="60" y="197"/>
                </a:cubicBezTo>
                <a:cubicBezTo>
                  <a:pt x="68" y="201"/>
                  <a:pt x="75" y="205"/>
                  <a:pt x="82" y="210"/>
                </a:cubicBezTo>
                <a:cubicBezTo>
                  <a:pt x="86" y="212"/>
                  <a:pt x="88" y="214"/>
                  <a:pt x="88" y="219"/>
                </a:cubicBezTo>
                <a:cubicBezTo>
                  <a:pt x="87" y="232"/>
                  <a:pt x="97" y="243"/>
                  <a:pt x="110" y="244"/>
                </a:cubicBezTo>
                <a:cubicBezTo>
                  <a:pt x="122" y="246"/>
                  <a:pt x="137" y="237"/>
                  <a:pt x="136" y="225"/>
                </a:cubicBezTo>
                <a:cubicBezTo>
                  <a:pt x="136" y="212"/>
                  <a:pt x="143" y="209"/>
                  <a:pt x="151" y="205"/>
                </a:cubicBezTo>
                <a:cubicBezTo>
                  <a:pt x="156" y="202"/>
                  <a:pt x="161" y="199"/>
                  <a:pt x="166" y="197"/>
                </a:cubicBezTo>
                <a:cubicBezTo>
                  <a:pt x="168" y="198"/>
                  <a:pt x="170" y="199"/>
                  <a:pt x="172" y="201"/>
                </a:cubicBezTo>
                <a:cubicBezTo>
                  <a:pt x="184" y="206"/>
                  <a:pt x="198" y="203"/>
                  <a:pt x="205" y="192"/>
                </a:cubicBezTo>
                <a:cubicBezTo>
                  <a:pt x="212" y="181"/>
                  <a:pt x="210" y="165"/>
                  <a:pt x="199" y="159"/>
                </a:cubicBezTo>
                <a:cubicBezTo>
                  <a:pt x="191" y="154"/>
                  <a:pt x="189" y="149"/>
                  <a:pt x="190" y="141"/>
                </a:cubicBezTo>
                <a:cubicBezTo>
                  <a:pt x="191" y="137"/>
                  <a:pt x="190" y="133"/>
                  <a:pt x="190" y="129"/>
                </a:cubicBezTo>
                <a:cubicBezTo>
                  <a:pt x="190" y="123"/>
                  <a:pt x="191" y="120"/>
                  <a:pt x="197" y="117"/>
                </a:cubicBezTo>
                <a:cubicBezTo>
                  <a:pt x="208" y="111"/>
                  <a:pt x="212" y="97"/>
                  <a:pt x="206" y="86"/>
                </a:cubicBezTo>
                <a:cubicBezTo>
                  <a:pt x="201" y="74"/>
                  <a:pt x="187" y="67"/>
                  <a:pt x="177" y="73"/>
                </a:cubicBezTo>
                <a:cubicBezTo>
                  <a:pt x="166" y="79"/>
                  <a:pt x="159" y="74"/>
                  <a:pt x="151" y="70"/>
                </a:cubicBezTo>
                <a:cubicBezTo>
                  <a:pt x="148" y="68"/>
                  <a:pt x="145" y="66"/>
                  <a:pt x="142" y="64"/>
                </a:cubicBezTo>
                <a:cubicBezTo>
                  <a:pt x="139" y="63"/>
                  <a:pt x="137" y="60"/>
                  <a:pt x="137" y="56"/>
                </a:cubicBezTo>
                <a:cubicBezTo>
                  <a:pt x="137" y="42"/>
                  <a:pt x="128" y="32"/>
                  <a:pt x="116" y="30"/>
                </a:cubicBezTo>
                <a:cubicBezTo>
                  <a:pt x="102" y="29"/>
                  <a:pt x="89" y="36"/>
                  <a:pt x="89" y="50"/>
                </a:cubicBezTo>
                <a:cubicBezTo>
                  <a:pt x="88" y="62"/>
                  <a:pt x="81" y="65"/>
                  <a:pt x="73" y="69"/>
                </a:cubicBezTo>
                <a:cubicBezTo>
                  <a:pt x="71" y="71"/>
                  <a:pt x="68" y="73"/>
                  <a:pt x="65" y="74"/>
                </a:cubicBezTo>
                <a:cubicBezTo>
                  <a:pt x="61" y="77"/>
                  <a:pt x="58" y="78"/>
                  <a:pt x="54" y="75"/>
                </a:cubicBezTo>
                <a:cubicBezTo>
                  <a:pt x="43" y="68"/>
                  <a:pt x="28" y="71"/>
                  <a:pt x="21" y="81"/>
                </a:cubicBezTo>
                <a:cubicBezTo>
                  <a:pt x="13" y="92"/>
                  <a:pt x="15" y="108"/>
                  <a:pt x="25" y="115"/>
                </a:cubicBezTo>
                <a:cubicBezTo>
                  <a:pt x="34" y="120"/>
                  <a:pt x="36" y="126"/>
                  <a:pt x="35" y="134"/>
                </a:cubicBezTo>
                <a:cubicBezTo>
                  <a:pt x="34" y="138"/>
                  <a:pt x="34" y="141"/>
                  <a:pt x="35" y="145"/>
                </a:cubicBezTo>
                <a:cubicBezTo>
                  <a:pt x="35" y="151"/>
                  <a:pt x="33" y="154"/>
                  <a:pt x="28" y="158"/>
                </a:cubicBezTo>
                <a:cubicBezTo>
                  <a:pt x="14" y="166"/>
                  <a:pt x="12" y="185"/>
                  <a:pt x="24" y="196"/>
                </a:cubicBezTo>
                <a:cubicBezTo>
                  <a:pt x="33" y="205"/>
                  <a:pt x="45" y="205"/>
                  <a:pt x="59" y="1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0" name="Freeform 54">
            <a:extLst>
              <a:ext uri="{FF2B5EF4-FFF2-40B4-BE49-F238E27FC236}">
                <a16:creationId xmlns:a16="http://schemas.microsoft.com/office/drawing/2014/main" id="{29F75BD5-5C20-483F-9E6F-735041C5025F}"/>
              </a:ext>
            </a:extLst>
          </p:cNvPr>
          <p:cNvSpPr>
            <a:spLocks/>
          </p:cNvSpPr>
          <p:nvPr/>
        </p:nvSpPr>
        <p:spPr bwMode="auto">
          <a:xfrm>
            <a:off x="6167438" y="4533900"/>
            <a:ext cx="219075" cy="41275"/>
          </a:xfrm>
          <a:custGeom>
            <a:avLst/>
            <a:gdLst>
              <a:gd name="T0" fmla="*/ 55 w 110"/>
              <a:gd name="T1" fmla="*/ 0 h 21"/>
              <a:gd name="T2" fmla="*/ 97 w 110"/>
              <a:gd name="T3" fmla="*/ 0 h 21"/>
              <a:gd name="T4" fmla="*/ 109 w 110"/>
              <a:gd name="T5" fmla="*/ 10 h 21"/>
              <a:gd name="T6" fmla="*/ 97 w 110"/>
              <a:gd name="T7" fmla="*/ 21 h 21"/>
              <a:gd name="T8" fmla="*/ 31 w 110"/>
              <a:gd name="T9" fmla="*/ 21 h 21"/>
              <a:gd name="T10" fmla="*/ 14 w 110"/>
              <a:gd name="T11" fmla="*/ 21 h 21"/>
              <a:gd name="T12" fmla="*/ 0 w 110"/>
              <a:gd name="T13" fmla="*/ 11 h 21"/>
              <a:gd name="T14" fmla="*/ 13 w 110"/>
              <a:gd name="T15" fmla="*/ 0 h 21"/>
              <a:gd name="T16" fmla="*/ 55 w 110"/>
              <a:gd name="T17" fmla="*/ 0 h 21"/>
              <a:gd name="T18" fmla="*/ 55 w 110"/>
              <a:gd name="T1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0" h="21">
                <a:moveTo>
                  <a:pt x="55" y="0"/>
                </a:moveTo>
                <a:cubicBezTo>
                  <a:pt x="69" y="0"/>
                  <a:pt x="83" y="0"/>
                  <a:pt x="97" y="0"/>
                </a:cubicBezTo>
                <a:cubicBezTo>
                  <a:pt x="104" y="0"/>
                  <a:pt x="108" y="4"/>
                  <a:pt x="109" y="10"/>
                </a:cubicBezTo>
                <a:cubicBezTo>
                  <a:pt x="110" y="16"/>
                  <a:pt x="104" y="21"/>
                  <a:pt x="97" y="21"/>
                </a:cubicBezTo>
                <a:cubicBezTo>
                  <a:pt x="75" y="21"/>
                  <a:pt x="53" y="21"/>
                  <a:pt x="31" y="21"/>
                </a:cubicBezTo>
                <a:cubicBezTo>
                  <a:pt x="25" y="21"/>
                  <a:pt x="19" y="21"/>
                  <a:pt x="14" y="21"/>
                </a:cubicBezTo>
                <a:cubicBezTo>
                  <a:pt x="6" y="21"/>
                  <a:pt x="0" y="17"/>
                  <a:pt x="0" y="11"/>
                </a:cubicBezTo>
                <a:cubicBezTo>
                  <a:pt x="0" y="4"/>
                  <a:pt x="4" y="0"/>
                  <a:pt x="13" y="0"/>
                </a:cubicBezTo>
                <a:cubicBezTo>
                  <a:pt x="27" y="0"/>
                  <a:pt x="41" y="0"/>
                  <a:pt x="55" y="0"/>
                </a:cubicBezTo>
                <a:cubicBezTo>
                  <a:pt x="55" y="0"/>
                  <a:pt x="55" y="0"/>
                  <a:pt x="5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1" name="Freeform 55">
            <a:extLst>
              <a:ext uri="{FF2B5EF4-FFF2-40B4-BE49-F238E27FC236}">
                <a16:creationId xmlns:a16="http://schemas.microsoft.com/office/drawing/2014/main" id="{D47BB9B7-9497-4F49-BF44-CF3C3B254067}"/>
              </a:ext>
            </a:extLst>
          </p:cNvPr>
          <p:cNvSpPr>
            <a:spLocks/>
          </p:cNvSpPr>
          <p:nvPr/>
        </p:nvSpPr>
        <p:spPr bwMode="auto">
          <a:xfrm>
            <a:off x="6181726" y="3843338"/>
            <a:ext cx="188913" cy="34925"/>
          </a:xfrm>
          <a:custGeom>
            <a:avLst/>
            <a:gdLst>
              <a:gd name="T0" fmla="*/ 47 w 95"/>
              <a:gd name="T1" fmla="*/ 0 h 18"/>
              <a:gd name="T2" fmla="*/ 84 w 95"/>
              <a:gd name="T3" fmla="*/ 0 h 18"/>
              <a:gd name="T4" fmla="*/ 94 w 95"/>
              <a:gd name="T5" fmla="*/ 9 h 18"/>
              <a:gd name="T6" fmla="*/ 84 w 95"/>
              <a:gd name="T7" fmla="*/ 18 h 18"/>
              <a:gd name="T8" fmla="*/ 12 w 95"/>
              <a:gd name="T9" fmla="*/ 18 h 18"/>
              <a:gd name="T10" fmla="*/ 0 w 95"/>
              <a:gd name="T11" fmla="*/ 8 h 18"/>
              <a:gd name="T12" fmla="*/ 12 w 95"/>
              <a:gd name="T13" fmla="*/ 0 h 18"/>
              <a:gd name="T14" fmla="*/ 47 w 95"/>
              <a:gd name="T15" fmla="*/ 0 h 18"/>
              <a:gd name="T16" fmla="*/ 47 w 95"/>
              <a:gd name="T17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18">
                <a:moveTo>
                  <a:pt x="47" y="0"/>
                </a:moveTo>
                <a:cubicBezTo>
                  <a:pt x="59" y="0"/>
                  <a:pt x="72" y="0"/>
                  <a:pt x="84" y="0"/>
                </a:cubicBezTo>
                <a:cubicBezTo>
                  <a:pt x="90" y="0"/>
                  <a:pt x="94" y="2"/>
                  <a:pt x="94" y="9"/>
                </a:cubicBezTo>
                <a:cubicBezTo>
                  <a:pt x="95" y="16"/>
                  <a:pt x="90" y="18"/>
                  <a:pt x="84" y="18"/>
                </a:cubicBezTo>
                <a:cubicBezTo>
                  <a:pt x="60" y="18"/>
                  <a:pt x="36" y="18"/>
                  <a:pt x="12" y="18"/>
                </a:cubicBezTo>
                <a:cubicBezTo>
                  <a:pt x="6" y="18"/>
                  <a:pt x="0" y="16"/>
                  <a:pt x="0" y="8"/>
                </a:cubicBezTo>
                <a:cubicBezTo>
                  <a:pt x="1" y="1"/>
                  <a:pt x="6" y="0"/>
                  <a:pt x="12" y="0"/>
                </a:cubicBezTo>
                <a:cubicBezTo>
                  <a:pt x="24" y="1"/>
                  <a:pt x="35" y="0"/>
                  <a:pt x="47" y="0"/>
                </a:cubicBezTo>
                <a:cubicBezTo>
                  <a:pt x="47" y="0"/>
                  <a:pt x="47" y="0"/>
                  <a:pt x="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2" name="Freeform 56">
            <a:extLst>
              <a:ext uri="{FF2B5EF4-FFF2-40B4-BE49-F238E27FC236}">
                <a16:creationId xmlns:a16="http://schemas.microsoft.com/office/drawing/2014/main" id="{734C9E73-6872-4B93-B20A-05D09E1E53B4}"/>
              </a:ext>
            </a:extLst>
          </p:cNvPr>
          <p:cNvSpPr>
            <a:spLocks/>
          </p:cNvSpPr>
          <p:nvPr/>
        </p:nvSpPr>
        <p:spPr bwMode="auto">
          <a:xfrm>
            <a:off x="5364163" y="1603375"/>
            <a:ext cx="144463" cy="433387"/>
          </a:xfrm>
          <a:custGeom>
            <a:avLst/>
            <a:gdLst>
              <a:gd name="T0" fmla="*/ 29 w 73"/>
              <a:gd name="T1" fmla="*/ 0 h 218"/>
              <a:gd name="T2" fmla="*/ 39 w 73"/>
              <a:gd name="T3" fmla="*/ 15 h 218"/>
              <a:gd name="T4" fmla="*/ 71 w 73"/>
              <a:gd name="T5" fmla="*/ 63 h 218"/>
              <a:gd name="T6" fmla="*/ 72 w 73"/>
              <a:gd name="T7" fmla="*/ 71 h 218"/>
              <a:gd name="T8" fmla="*/ 2 w 73"/>
              <a:gd name="T9" fmla="*/ 215 h 218"/>
              <a:gd name="T10" fmla="*/ 0 w 73"/>
              <a:gd name="T11" fmla="*/ 218 h 218"/>
              <a:gd name="T12" fmla="*/ 29 w 73"/>
              <a:gd name="T13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218">
                <a:moveTo>
                  <a:pt x="29" y="0"/>
                </a:moveTo>
                <a:cubicBezTo>
                  <a:pt x="34" y="6"/>
                  <a:pt x="36" y="11"/>
                  <a:pt x="39" y="15"/>
                </a:cubicBezTo>
                <a:cubicBezTo>
                  <a:pt x="50" y="31"/>
                  <a:pt x="60" y="47"/>
                  <a:pt x="71" y="63"/>
                </a:cubicBezTo>
                <a:cubicBezTo>
                  <a:pt x="72" y="65"/>
                  <a:pt x="73" y="69"/>
                  <a:pt x="72" y="71"/>
                </a:cubicBezTo>
                <a:cubicBezTo>
                  <a:pt x="49" y="119"/>
                  <a:pt x="26" y="167"/>
                  <a:pt x="2" y="215"/>
                </a:cubicBezTo>
                <a:cubicBezTo>
                  <a:pt x="2" y="216"/>
                  <a:pt x="1" y="217"/>
                  <a:pt x="0" y="218"/>
                </a:cubicBezTo>
                <a:cubicBezTo>
                  <a:pt x="10" y="146"/>
                  <a:pt x="19" y="74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3" name="Freeform 57">
            <a:extLst>
              <a:ext uri="{FF2B5EF4-FFF2-40B4-BE49-F238E27FC236}">
                <a16:creationId xmlns:a16="http://schemas.microsoft.com/office/drawing/2014/main" id="{582497C0-5D06-4086-B251-1B16ED2D91D6}"/>
              </a:ext>
            </a:extLst>
          </p:cNvPr>
          <p:cNvSpPr>
            <a:spLocks/>
          </p:cNvSpPr>
          <p:nvPr/>
        </p:nvSpPr>
        <p:spPr bwMode="auto">
          <a:xfrm>
            <a:off x="5143501" y="1608138"/>
            <a:ext cx="144463" cy="427037"/>
          </a:xfrm>
          <a:custGeom>
            <a:avLst/>
            <a:gdLst>
              <a:gd name="T0" fmla="*/ 71 w 73"/>
              <a:gd name="T1" fmla="*/ 215 h 215"/>
              <a:gd name="T2" fmla="*/ 1 w 73"/>
              <a:gd name="T3" fmla="*/ 70 h 215"/>
              <a:gd name="T4" fmla="*/ 1 w 73"/>
              <a:gd name="T5" fmla="*/ 62 h 215"/>
              <a:gd name="T6" fmla="*/ 41 w 73"/>
              <a:gd name="T7" fmla="*/ 3 h 215"/>
              <a:gd name="T8" fmla="*/ 44 w 73"/>
              <a:gd name="T9" fmla="*/ 0 h 215"/>
              <a:gd name="T10" fmla="*/ 73 w 73"/>
              <a:gd name="T11" fmla="*/ 214 h 215"/>
              <a:gd name="T12" fmla="*/ 71 w 73"/>
              <a:gd name="T13" fmla="*/ 215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215">
                <a:moveTo>
                  <a:pt x="71" y="215"/>
                </a:moveTo>
                <a:cubicBezTo>
                  <a:pt x="48" y="166"/>
                  <a:pt x="24" y="118"/>
                  <a:pt x="1" y="70"/>
                </a:cubicBezTo>
                <a:cubicBezTo>
                  <a:pt x="0" y="67"/>
                  <a:pt x="0" y="64"/>
                  <a:pt x="1" y="62"/>
                </a:cubicBezTo>
                <a:cubicBezTo>
                  <a:pt x="14" y="42"/>
                  <a:pt x="27" y="22"/>
                  <a:pt x="41" y="3"/>
                </a:cubicBezTo>
                <a:cubicBezTo>
                  <a:pt x="41" y="2"/>
                  <a:pt x="42" y="1"/>
                  <a:pt x="44" y="0"/>
                </a:cubicBezTo>
                <a:cubicBezTo>
                  <a:pt x="54" y="72"/>
                  <a:pt x="63" y="143"/>
                  <a:pt x="73" y="214"/>
                </a:cubicBezTo>
                <a:cubicBezTo>
                  <a:pt x="72" y="214"/>
                  <a:pt x="72" y="215"/>
                  <a:pt x="71" y="2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4" name="Freeform 58">
            <a:extLst>
              <a:ext uri="{FF2B5EF4-FFF2-40B4-BE49-F238E27FC236}">
                <a16:creationId xmlns:a16="http://schemas.microsoft.com/office/drawing/2014/main" id="{C469A062-48F5-441C-88AE-93C041B07953}"/>
              </a:ext>
            </a:extLst>
          </p:cNvPr>
          <p:cNvSpPr>
            <a:spLocks/>
          </p:cNvSpPr>
          <p:nvPr/>
        </p:nvSpPr>
        <p:spPr bwMode="auto">
          <a:xfrm>
            <a:off x="6235701" y="1603375"/>
            <a:ext cx="144463" cy="431800"/>
          </a:xfrm>
          <a:custGeom>
            <a:avLst/>
            <a:gdLst>
              <a:gd name="T0" fmla="*/ 29 w 73"/>
              <a:gd name="T1" fmla="*/ 0 h 217"/>
              <a:gd name="T2" fmla="*/ 71 w 73"/>
              <a:gd name="T3" fmla="*/ 64 h 217"/>
              <a:gd name="T4" fmla="*/ 72 w 73"/>
              <a:gd name="T5" fmla="*/ 70 h 217"/>
              <a:gd name="T6" fmla="*/ 2 w 73"/>
              <a:gd name="T7" fmla="*/ 216 h 217"/>
              <a:gd name="T8" fmla="*/ 0 w 73"/>
              <a:gd name="T9" fmla="*/ 217 h 217"/>
              <a:gd name="T10" fmla="*/ 29 w 73"/>
              <a:gd name="T11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3" h="217">
                <a:moveTo>
                  <a:pt x="29" y="0"/>
                </a:moveTo>
                <a:cubicBezTo>
                  <a:pt x="44" y="23"/>
                  <a:pt x="58" y="43"/>
                  <a:pt x="71" y="64"/>
                </a:cubicBezTo>
                <a:cubicBezTo>
                  <a:pt x="73" y="65"/>
                  <a:pt x="73" y="68"/>
                  <a:pt x="72" y="70"/>
                </a:cubicBezTo>
                <a:cubicBezTo>
                  <a:pt x="49" y="119"/>
                  <a:pt x="25" y="167"/>
                  <a:pt x="2" y="216"/>
                </a:cubicBezTo>
                <a:cubicBezTo>
                  <a:pt x="1" y="216"/>
                  <a:pt x="1" y="217"/>
                  <a:pt x="0" y="217"/>
                </a:cubicBezTo>
                <a:cubicBezTo>
                  <a:pt x="9" y="145"/>
                  <a:pt x="19" y="74"/>
                  <a:pt x="2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5" name="Freeform 59">
            <a:extLst>
              <a:ext uri="{FF2B5EF4-FFF2-40B4-BE49-F238E27FC236}">
                <a16:creationId xmlns:a16="http://schemas.microsoft.com/office/drawing/2014/main" id="{B9223710-5183-49EF-9E55-E8F2C45119F5}"/>
              </a:ext>
            </a:extLst>
          </p:cNvPr>
          <p:cNvSpPr>
            <a:spLocks/>
          </p:cNvSpPr>
          <p:nvPr/>
        </p:nvSpPr>
        <p:spPr bwMode="auto">
          <a:xfrm>
            <a:off x="6011863" y="1604963"/>
            <a:ext cx="144463" cy="428625"/>
          </a:xfrm>
          <a:custGeom>
            <a:avLst/>
            <a:gdLst>
              <a:gd name="T0" fmla="*/ 43 w 72"/>
              <a:gd name="T1" fmla="*/ 0 h 215"/>
              <a:gd name="T2" fmla="*/ 49 w 72"/>
              <a:gd name="T3" fmla="*/ 34 h 215"/>
              <a:gd name="T4" fmla="*/ 67 w 72"/>
              <a:gd name="T5" fmla="*/ 170 h 215"/>
              <a:gd name="T6" fmla="*/ 72 w 72"/>
              <a:gd name="T7" fmla="*/ 215 h 215"/>
              <a:gd name="T8" fmla="*/ 51 w 72"/>
              <a:gd name="T9" fmla="*/ 173 h 215"/>
              <a:gd name="T10" fmla="*/ 3 w 72"/>
              <a:gd name="T11" fmla="*/ 73 h 215"/>
              <a:gd name="T12" fmla="*/ 4 w 72"/>
              <a:gd name="T13" fmla="*/ 59 h 215"/>
              <a:gd name="T14" fmla="*/ 39 w 72"/>
              <a:gd name="T15" fmla="*/ 7 h 215"/>
              <a:gd name="T16" fmla="*/ 43 w 72"/>
              <a:gd name="T17" fmla="*/ 0 h 215"/>
              <a:gd name="T18" fmla="*/ 43 w 72"/>
              <a:gd name="T19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2" h="215">
                <a:moveTo>
                  <a:pt x="43" y="0"/>
                </a:moveTo>
                <a:cubicBezTo>
                  <a:pt x="45" y="11"/>
                  <a:pt x="47" y="22"/>
                  <a:pt x="49" y="34"/>
                </a:cubicBezTo>
                <a:cubicBezTo>
                  <a:pt x="55" y="79"/>
                  <a:pt x="61" y="125"/>
                  <a:pt x="67" y="170"/>
                </a:cubicBezTo>
                <a:cubicBezTo>
                  <a:pt x="69" y="185"/>
                  <a:pt x="71" y="200"/>
                  <a:pt x="72" y="215"/>
                </a:cubicBezTo>
                <a:cubicBezTo>
                  <a:pt x="65" y="201"/>
                  <a:pt x="58" y="187"/>
                  <a:pt x="51" y="173"/>
                </a:cubicBezTo>
                <a:cubicBezTo>
                  <a:pt x="35" y="139"/>
                  <a:pt x="19" y="106"/>
                  <a:pt x="3" y="73"/>
                </a:cubicBezTo>
                <a:cubicBezTo>
                  <a:pt x="0" y="68"/>
                  <a:pt x="1" y="64"/>
                  <a:pt x="4" y="59"/>
                </a:cubicBezTo>
                <a:cubicBezTo>
                  <a:pt x="16" y="42"/>
                  <a:pt x="28" y="24"/>
                  <a:pt x="39" y="7"/>
                </a:cubicBezTo>
                <a:cubicBezTo>
                  <a:pt x="41" y="4"/>
                  <a:pt x="42" y="2"/>
                  <a:pt x="43" y="0"/>
                </a:cubicBezTo>
                <a:cubicBezTo>
                  <a:pt x="43" y="0"/>
                  <a:pt x="43" y="0"/>
                  <a:pt x="4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6" name="Freeform 60">
            <a:extLst>
              <a:ext uri="{FF2B5EF4-FFF2-40B4-BE49-F238E27FC236}">
                <a16:creationId xmlns:a16="http://schemas.microsoft.com/office/drawing/2014/main" id="{C508A60D-0B4E-49FE-9C85-DA437FF1010F}"/>
              </a:ext>
            </a:extLst>
          </p:cNvPr>
          <p:cNvSpPr>
            <a:spLocks/>
          </p:cNvSpPr>
          <p:nvPr/>
        </p:nvSpPr>
        <p:spPr bwMode="auto">
          <a:xfrm>
            <a:off x="6958013" y="1592263"/>
            <a:ext cx="141288" cy="427037"/>
          </a:xfrm>
          <a:custGeom>
            <a:avLst/>
            <a:gdLst>
              <a:gd name="T0" fmla="*/ 41 w 71"/>
              <a:gd name="T1" fmla="*/ 1 h 215"/>
              <a:gd name="T2" fmla="*/ 46 w 71"/>
              <a:gd name="T3" fmla="*/ 18 h 215"/>
              <a:gd name="T4" fmla="*/ 65 w 71"/>
              <a:gd name="T5" fmla="*/ 158 h 215"/>
              <a:gd name="T6" fmla="*/ 71 w 71"/>
              <a:gd name="T7" fmla="*/ 215 h 215"/>
              <a:gd name="T8" fmla="*/ 62 w 71"/>
              <a:gd name="T9" fmla="*/ 199 h 215"/>
              <a:gd name="T10" fmla="*/ 1 w 71"/>
              <a:gd name="T11" fmla="*/ 72 h 215"/>
              <a:gd name="T12" fmla="*/ 2 w 71"/>
              <a:gd name="T13" fmla="*/ 62 h 215"/>
              <a:gd name="T14" fmla="*/ 39 w 71"/>
              <a:gd name="T15" fmla="*/ 6 h 215"/>
              <a:gd name="T16" fmla="*/ 41 w 71"/>
              <a:gd name="T17" fmla="*/ 0 h 215"/>
              <a:gd name="T18" fmla="*/ 41 w 71"/>
              <a:gd name="T19" fmla="*/ 1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215">
                <a:moveTo>
                  <a:pt x="41" y="1"/>
                </a:moveTo>
                <a:cubicBezTo>
                  <a:pt x="43" y="6"/>
                  <a:pt x="45" y="12"/>
                  <a:pt x="46" y="18"/>
                </a:cubicBezTo>
                <a:cubicBezTo>
                  <a:pt x="52" y="65"/>
                  <a:pt x="58" y="111"/>
                  <a:pt x="65" y="158"/>
                </a:cubicBezTo>
                <a:cubicBezTo>
                  <a:pt x="67" y="177"/>
                  <a:pt x="70" y="196"/>
                  <a:pt x="71" y="215"/>
                </a:cubicBezTo>
                <a:cubicBezTo>
                  <a:pt x="68" y="210"/>
                  <a:pt x="65" y="204"/>
                  <a:pt x="62" y="199"/>
                </a:cubicBezTo>
                <a:cubicBezTo>
                  <a:pt x="42" y="157"/>
                  <a:pt x="21" y="114"/>
                  <a:pt x="1" y="72"/>
                </a:cubicBezTo>
                <a:cubicBezTo>
                  <a:pt x="0" y="69"/>
                  <a:pt x="0" y="64"/>
                  <a:pt x="2" y="62"/>
                </a:cubicBezTo>
                <a:cubicBezTo>
                  <a:pt x="14" y="43"/>
                  <a:pt x="27" y="25"/>
                  <a:pt x="39" y="6"/>
                </a:cubicBezTo>
                <a:cubicBezTo>
                  <a:pt x="40" y="4"/>
                  <a:pt x="40" y="2"/>
                  <a:pt x="41" y="0"/>
                </a:cubicBezTo>
                <a:cubicBezTo>
                  <a:pt x="41" y="0"/>
                  <a:pt x="41" y="1"/>
                  <a:pt x="4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7" name="Freeform 61">
            <a:extLst>
              <a:ext uri="{FF2B5EF4-FFF2-40B4-BE49-F238E27FC236}">
                <a16:creationId xmlns:a16="http://schemas.microsoft.com/office/drawing/2014/main" id="{469421A2-D27F-45ED-8723-888781A87B47}"/>
              </a:ext>
            </a:extLst>
          </p:cNvPr>
          <p:cNvSpPr>
            <a:spLocks/>
          </p:cNvSpPr>
          <p:nvPr/>
        </p:nvSpPr>
        <p:spPr bwMode="auto">
          <a:xfrm>
            <a:off x="7178676" y="1592263"/>
            <a:ext cx="146050" cy="431800"/>
          </a:xfrm>
          <a:custGeom>
            <a:avLst/>
            <a:gdLst>
              <a:gd name="T0" fmla="*/ 0 w 73"/>
              <a:gd name="T1" fmla="*/ 216 h 217"/>
              <a:gd name="T2" fmla="*/ 29 w 73"/>
              <a:gd name="T3" fmla="*/ 0 h 217"/>
              <a:gd name="T4" fmla="*/ 37 w 73"/>
              <a:gd name="T5" fmla="*/ 11 h 217"/>
              <a:gd name="T6" fmla="*/ 70 w 73"/>
              <a:gd name="T7" fmla="*/ 62 h 217"/>
              <a:gd name="T8" fmla="*/ 71 w 73"/>
              <a:gd name="T9" fmla="*/ 71 h 217"/>
              <a:gd name="T10" fmla="*/ 3 w 73"/>
              <a:gd name="T11" fmla="*/ 213 h 217"/>
              <a:gd name="T12" fmla="*/ 1 w 73"/>
              <a:gd name="T13" fmla="*/ 217 h 217"/>
              <a:gd name="T14" fmla="*/ 0 w 73"/>
              <a:gd name="T15" fmla="*/ 216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217">
                <a:moveTo>
                  <a:pt x="0" y="216"/>
                </a:moveTo>
                <a:cubicBezTo>
                  <a:pt x="9" y="145"/>
                  <a:pt x="19" y="74"/>
                  <a:pt x="29" y="0"/>
                </a:cubicBezTo>
                <a:cubicBezTo>
                  <a:pt x="32" y="5"/>
                  <a:pt x="34" y="8"/>
                  <a:pt x="37" y="11"/>
                </a:cubicBezTo>
                <a:cubicBezTo>
                  <a:pt x="48" y="28"/>
                  <a:pt x="59" y="45"/>
                  <a:pt x="70" y="62"/>
                </a:cubicBezTo>
                <a:cubicBezTo>
                  <a:pt x="72" y="64"/>
                  <a:pt x="73" y="69"/>
                  <a:pt x="71" y="71"/>
                </a:cubicBezTo>
                <a:cubicBezTo>
                  <a:pt x="49" y="119"/>
                  <a:pt x="26" y="166"/>
                  <a:pt x="3" y="213"/>
                </a:cubicBezTo>
                <a:cubicBezTo>
                  <a:pt x="2" y="214"/>
                  <a:pt x="1" y="216"/>
                  <a:pt x="1" y="217"/>
                </a:cubicBezTo>
                <a:cubicBezTo>
                  <a:pt x="0" y="217"/>
                  <a:pt x="0" y="217"/>
                  <a:pt x="0" y="2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8" name="Freeform 62">
            <a:extLst>
              <a:ext uri="{FF2B5EF4-FFF2-40B4-BE49-F238E27FC236}">
                <a16:creationId xmlns:a16="http://schemas.microsoft.com/office/drawing/2014/main" id="{BC8786DE-A3F9-4367-9A89-485580B7E315}"/>
              </a:ext>
            </a:extLst>
          </p:cNvPr>
          <p:cNvSpPr>
            <a:spLocks noEditPoints="1"/>
          </p:cNvSpPr>
          <p:nvPr/>
        </p:nvSpPr>
        <p:spPr bwMode="auto">
          <a:xfrm>
            <a:off x="5135563" y="1358900"/>
            <a:ext cx="381000" cy="227012"/>
          </a:xfrm>
          <a:custGeom>
            <a:avLst/>
            <a:gdLst>
              <a:gd name="T0" fmla="*/ 11 w 192"/>
              <a:gd name="T1" fmla="*/ 1 h 114"/>
              <a:gd name="T2" fmla="*/ 17 w 192"/>
              <a:gd name="T3" fmla="*/ 23 h 114"/>
              <a:gd name="T4" fmla="*/ 44 w 192"/>
              <a:gd name="T5" fmla="*/ 42 h 114"/>
              <a:gd name="T6" fmla="*/ 58 w 192"/>
              <a:gd name="T7" fmla="*/ 42 h 114"/>
              <a:gd name="T8" fmla="*/ 91 w 192"/>
              <a:gd name="T9" fmla="*/ 12 h 114"/>
              <a:gd name="T10" fmla="*/ 92 w 192"/>
              <a:gd name="T11" fmla="*/ 2 h 114"/>
              <a:gd name="T12" fmla="*/ 99 w 192"/>
              <a:gd name="T13" fmla="*/ 2 h 114"/>
              <a:gd name="T14" fmla="*/ 129 w 192"/>
              <a:gd name="T15" fmla="*/ 42 h 114"/>
              <a:gd name="T16" fmla="*/ 167 w 192"/>
              <a:gd name="T17" fmla="*/ 36 h 114"/>
              <a:gd name="T18" fmla="*/ 180 w 192"/>
              <a:gd name="T19" fmla="*/ 0 h 114"/>
              <a:gd name="T20" fmla="*/ 191 w 192"/>
              <a:gd name="T21" fmla="*/ 22 h 114"/>
              <a:gd name="T22" fmla="*/ 131 w 192"/>
              <a:gd name="T23" fmla="*/ 100 h 114"/>
              <a:gd name="T24" fmla="*/ 32 w 192"/>
              <a:gd name="T25" fmla="*/ 81 h 114"/>
              <a:gd name="T26" fmla="*/ 2 w 192"/>
              <a:gd name="T27" fmla="*/ 23 h 114"/>
              <a:gd name="T28" fmla="*/ 11 w 192"/>
              <a:gd name="T29" fmla="*/ 1 h 114"/>
              <a:gd name="T30" fmla="*/ 64 w 192"/>
              <a:gd name="T31" fmla="*/ 52 h 114"/>
              <a:gd name="T32" fmla="*/ 98 w 192"/>
              <a:gd name="T33" fmla="*/ 84 h 114"/>
              <a:gd name="T34" fmla="*/ 127 w 192"/>
              <a:gd name="T35" fmla="*/ 52 h 114"/>
              <a:gd name="T36" fmla="*/ 64 w 192"/>
              <a:gd name="T37" fmla="*/ 52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92" h="114">
                <a:moveTo>
                  <a:pt x="11" y="1"/>
                </a:moveTo>
                <a:cubicBezTo>
                  <a:pt x="13" y="9"/>
                  <a:pt x="14" y="16"/>
                  <a:pt x="17" y="23"/>
                </a:cubicBezTo>
                <a:cubicBezTo>
                  <a:pt x="21" y="36"/>
                  <a:pt x="30" y="42"/>
                  <a:pt x="44" y="42"/>
                </a:cubicBezTo>
                <a:cubicBezTo>
                  <a:pt x="49" y="42"/>
                  <a:pt x="53" y="42"/>
                  <a:pt x="58" y="42"/>
                </a:cubicBezTo>
                <a:cubicBezTo>
                  <a:pt x="78" y="42"/>
                  <a:pt x="89" y="32"/>
                  <a:pt x="91" y="12"/>
                </a:cubicBezTo>
                <a:cubicBezTo>
                  <a:pt x="91" y="9"/>
                  <a:pt x="91" y="6"/>
                  <a:pt x="92" y="2"/>
                </a:cubicBezTo>
                <a:cubicBezTo>
                  <a:pt x="94" y="2"/>
                  <a:pt x="97" y="2"/>
                  <a:pt x="99" y="2"/>
                </a:cubicBezTo>
                <a:cubicBezTo>
                  <a:pt x="105" y="32"/>
                  <a:pt x="111" y="42"/>
                  <a:pt x="129" y="42"/>
                </a:cubicBezTo>
                <a:cubicBezTo>
                  <a:pt x="142" y="42"/>
                  <a:pt x="156" y="46"/>
                  <a:pt x="167" y="36"/>
                </a:cubicBezTo>
                <a:cubicBezTo>
                  <a:pt x="177" y="27"/>
                  <a:pt x="178" y="13"/>
                  <a:pt x="180" y="0"/>
                </a:cubicBezTo>
                <a:cubicBezTo>
                  <a:pt x="188" y="6"/>
                  <a:pt x="192" y="12"/>
                  <a:pt x="191" y="22"/>
                </a:cubicBezTo>
                <a:cubicBezTo>
                  <a:pt x="185" y="59"/>
                  <a:pt x="165" y="86"/>
                  <a:pt x="131" y="100"/>
                </a:cubicBezTo>
                <a:cubicBezTo>
                  <a:pt x="95" y="114"/>
                  <a:pt x="61" y="107"/>
                  <a:pt x="32" y="81"/>
                </a:cubicBezTo>
                <a:cubicBezTo>
                  <a:pt x="15" y="66"/>
                  <a:pt x="5" y="46"/>
                  <a:pt x="2" y="23"/>
                </a:cubicBezTo>
                <a:cubicBezTo>
                  <a:pt x="0" y="11"/>
                  <a:pt x="0" y="11"/>
                  <a:pt x="11" y="1"/>
                </a:cubicBezTo>
                <a:close/>
                <a:moveTo>
                  <a:pt x="64" y="52"/>
                </a:moveTo>
                <a:cubicBezTo>
                  <a:pt x="65" y="71"/>
                  <a:pt x="79" y="85"/>
                  <a:pt x="98" y="84"/>
                </a:cubicBezTo>
                <a:cubicBezTo>
                  <a:pt x="115" y="83"/>
                  <a:pt x="128" y="69"/>
                  <a:pt x="127" y="52"/>
                </a:cubicBezTo>
                <a:cubicBezTo>
                  <a:pt x="106" y="52"/>
                  <a:pt x="85" y="52"/>
                  <a:pt x="64" y="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9" name="Freeform 63">
            <a:extLst>
              <a:ext uri="{FF2B5EF4-FFF2-40B4-BE49-F238E27FC236}">
                <a16:creationId xmlns:a16="http://schemas.microsoft.com/office/drawing/2014/main" id="{EAD7DF2D-B1B2-4314-BA3A-26657E0249AD}"/>
              </a:ext>
            </a:extLst>
          </p:cNvPr>
          <p:cNvSpPr>
            <a:spLocks/>
          </p:cNvSpPr>
          <p:nvPr/>
        </p:nvSpPr>
        <p:spPr bwMode="auto">
          <a:xfrm>
            <a:off x="5143501" y="1239838"/>
            <a:ext cx="365125" cy="103187"/>
          </a:xfrm>
          <a:custGeom>
            <a:avLst/>
            <a:gdLst>
              <a:gd name="T0" fmla="*/ 184 w 184"/>
              <a:gd name="T1" fmla="*/ 47 h 52"/>
              <a:gd name="T2" fmla="*/ 169 w 184"/>
              <a:gd name="T3" fmla="*/ 42 h 52"/>
              <a:gd name="T4" fmla="*/ 121 w 184"/>
              <a:gd name="T5" fmla="*/ 41 h 52"/>
              <a:gd name="T6" fmla="*/ 106 w 184"/>
              <a:gd name="T7" fmla="*/ 46 h 52"/>
              <a:gd name="T8" fmla="*/ 81 w 184"/>
              <a:gd name="T9" fmla="*/ 47 h 52"/>
              <a:gd name="T10" fmla="*/ 31 w 184"/>
              <a:gd name="T11" fmla="*/ 40 h 52"/>
              <a:gd name="T12" fmla="*/ 15 w 184"/>
              <a:gd name="T13" fmla="*/ 42 h 52"/>
              <a:gd name="T14" fmla="*/ 0 w 184"/>
              <a:gd name="T15" fmla="*/ 47 h 52"/>
              <a:gd name="T16" fmla="*/ 3 w 184"/>
              <a:gd name="T17" fmla="*/ 38 h 52"/>
              <a:gd name="T18" fmla="*/ 14 w 184"/>
              <a:gd name="T19" fmla="*/ 29 h 52"/>
              <a:gd name="T20" fmla="*/ 104 w 184"/>
              <a:gd name="T21" fmla="*/ 30 h 52"/>
              <a:gd name="T22" fmla="*/ 115 w 184"/>
              <a:gd name="T23" fmla="*/ 23 h 52"/>
              <a:gd name="T24" fmla="*/ 126 w 184"/>
              <a:gd name="T25" fmla="*/ 0 h 52"/>
              <a:gd name="T26" fmla="*/ 138 w 184"/>
              <a:gd name="T27" fmla="*/ 24 h 52"/>
              <a:gd name="T28" fmla="*/ 147 w 184"/>
              <a:gd name="T29" fmla="*/ 30 h 52"/>
              <a:gd name="T30" fmla="*/ 169 w 184"/>
              <a:gd name="T31" fmla="*/ 29 h 52"/>
              <a:gd name="T32" fmla="*/ 182 w 184"/>
              <a:gd name="T33" fmla="*/ 39 h 52"/>
              <a:gd name="T34" fmla="*/ 184 w 184"/>
              <a:gd name="T35" fmla="*/ 4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4" h="52">
                <a:moveTo>
                  <a:pt x="184" y="47"/>
                </a:moveTo>
                <a:cubicBezTo>
                  <a:pt x="179" y="45"/>
                  <a:pt x="175" y="42"/>
                  <a:pt x="169" y="42"/>
                </a:cubicBezTo>
                <a:cubicBezTo>
                  <a:pt x="153" y="41"/>
                  <a:pt x="137" y="41"/>
                  <a:pt x="121" y="41"/>
                </a:cubicBezTo>
                <a:cubicBezTo>
                  <a:pt x="116" y="41"/>
                  <a:pt x="111" y="44"/>
                  <a:pt x="106" y="46"/>
                </a:cubicBezTo>
                <a:cubicBezTo>
                  <a:pt x="97" y="51"/>
                  <a:pt x="89" y="52"/>
                  <a:pt x="81" y="47"/>
                </a:cubicBezTo>
                <a:cubicBezTo>
                  <a:pt x="65" y="38"/>
                  <a:pt x="48" y="39"/>
                  <a:pt x="31" y="40"/>
                </a:cubicBezTo>
                <a:cubicBezTo>
                  <a:pt x="26" y="40"/>
                  <a:pt x="20" y="41"/>
                  <a:pt x="15" y="42"/>
                </a:cubicBezTo>
                <a:cubicBezTo>
                  <a:pt x="9" y="43"/>
                  <a:pt x="5" y="45"/>
                  <a:pt x="0" y="47"/>
                </a:cubicBezTo>
                <a:cubicBezTo>
                  <a:pt x="1" y="45"/>
                  <a:pt x="2" y="41"/>
                  <a:pt x="3" y="38"/>
                </a:cubicBezTo>
                <a:cubicBezTo>
                  <a:pt x="4" y="31"/>
                  <a:pt x="7" y="29"/>
                  <a:pt x="14" y="29"/>
                </a:cubicBezTo>
                <a:cubicBezTo>
                  <a:pt x="44" y="30"/>
                  <a:pt x="74" y="29"/>
                  <a:pt x="104" y="30"/>
                </a:cubicBezTo>
                <a:cubicBezTo>
                  <a:pt x="110" y="30"/>
                  <a:pt x="113" y="28"/>
                  <a:pt x="115" y="23"/>
                </a:cubicBezTo>
                <a:cubicBezTo>
                  <a:pt x="118" y="16"/>
                  <a:pt x="122" y="9"/>
                  <a:pt x="126" y="0"/>
                </a:cubicBezTo>
                <a:cubicBezTo>
                  <a:pt x="131" y="9"/>
                  <a:pt x="135" y="16"/>
                  <a:pt x="138" y="24"/>
                </a:cubicBezTo>
                <a:cubicBezTo>
                  <a:pt x="140" y="29"/>
                  <a:pt x="143" y="30"/>
                  <a:pt x="147" y="30"/>
                </a:cubicBezTo>
                <a:cubicBezTo>
                  <a:pt x="154" y="29"/>
                  <a:pt x="162" y="30"/>
                  <a:pt x="169" y="29"/>
                </a:cubicBezTo>
                <a:cubicBezTo>
                  <a:pt x="177" y="28"/>
                  <a:pt x="180" y="32"/>
                  <a:pt x="182" y="39"/>
                </a:cubicBezTo>
                <a:cubicBezTo>
                  <a:pt x="182" y="42"/>
                  <a:pt x="184" y="45"/>
                  <a:pt x="184" y="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0" name="Freeform 64">
            <a:extLst>
              <a:ext uri="{FF2B5EF4-FFF2-40B4-BE49-F238E27FC236}">
                <a16:creationId xmlns:a16="http://schemas.microsoft.com/office/drawing/2014/main" id="{151326DA-9567-45AB-854C-22655B804531}"/>
              </a:ext>
            </a:extLst>
          </p:cNvPr>
          <p:cNvSpPr>
            <a:spLocks noEditPoints="1"/>
          </p:cNvSpPr>
          <p:nvPr/>
        </p:nvSpPr>
        <p:spPr bwMode="auto">
          <a:xfrm>
            <a:off x="5178426" y="1335088"/>
            <a:ext cx="123825" cy="90487"/>
          </a:xfrm>
          <a:custGeom>
            <a:avLst/>
            <a:gdLst>
              <a:gd name="T0" fmla="*/ 29 w 62"/>
              <a:gd name="T1" fmla="*/ 46 h 46"/>
              <a:gd name="T2" fmla="*/ 0 w 62"/>
              <a:gd name="T3" fmla="*/ 19 h 46"/>
              <a:gd name="T4" fmla="*/ 11 w 62"/>
              <a:gd name="T5" fmla="*/ 4 h 46"/>
              <a:gd name="T6" fmla="*/ 53 w 62"/>
              <a:gd name="T7" fmla="*/ 5 h 46"/>
              <a:gd name="T8" fmla="*/ 61 w 62"/>
              <a:gd name="T9" fmla="*/ 16 h 46"/>
              <a:gd name="T10" fmla="*/ 29 w 62"/>
              <a:gd name="T11" fmla="*/ 46 h 46"/>
              <a:gd name="T12" fmla="*/ 56 w 62"/>
              <a:gd name="T13" fmla="*/ 22 h 46"/>
              <a:gd name="T14" fmla="*/ 43 w 62"/>
              <a:gd name="T15" fmla="*/ 8 h 46"/>
              <a:gd name="T16" fmla="*/ 29 w 62"/>
              <a:gd name="T17" fmla="*/ 21 h 46"/>
              <a:gd name="T18" fmla="*/ 42 w 62"/>
              <a:gd name="T19" fmla="*/ 35 h 46"/>
              <a:gd name="T20" fmla="*/ 56 w 62"/>
              <a:gd name="T21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2" h="46">
                <a:moveTo>
                  <a:pt x="29" y="46"/>
                </a:moveTo>
                <a:cubicBezTo>
                  <a:pt x="9" y="46"/>
                  <a:pt x="2" y="39"/>
                  <a:pt x="0" y="19"/>
                </a:cubicBezTo>
                <a:cubicBezTo>
                  <a:pt x="0" y="11"/>
                  <a:pt x="4" y="6"/>
                  <a:pt x="11" y="4"/>
                </a:cubicBezTo>
                <a:cubicBezTo>
                  <a:pt x="25" y="1"/>
                  <a:pt x="39" y="0"/>
                  <a:pt x="53" y="5"/>
                </a:cubicBezTo>
                <a:cubicBezTo>
                  <a:pt x="58" y="7"/>
                  <a:pt x="61" y="10"/>
                  <a:pt x="61" y="16"/>
                </a:cubicBezTo>
                <a:cubicBezTo>
                  <a:pt x="62" y="37"/>
                  <a:pt x="52" y="46"/>
                  <a:pt x="29" y="46"/>
                </a:cubicBezTo>
                <a:close/>
                <a:moveTo>
                  <a:pt x="56" y="22"/>
                </a:moveTo>
                <a:cubicBezTo>
                  <a:pt x="56" y="15"/>
                  <a:pt x="49" y="8"/>
                  <a:pt x="43" y="8"/>
                </a:cubicBezTo>
                <a:cubicBezTo>
                  <a:pt x="35" y="8"/>
                  <a:pt x="29" y="14"/>
                  <a:pt x="29" y="21"/>
                </a:cubicBezTo>
                <a:cubicBezTo>
                  <a:pt x="29" y="28"/>
                  <a:pt x="35" y="34"/>
                  <a:pt x="42" y="35"/>
                </a:cubicBezTo>
                <a:cubicBezTo>
                  <a:pt x="49" y="35"/>
                  <a:pt x="55" y="29"/>
                  <a:pt x="56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1" name="Freeform 65">
            <a:extLst>
              <a:ext uri="{FF2B5EF4-FFF2-40B4-BE49-F238E27FC236}">
                <a16:creationId xmlns:a16="http://schemas.microsoft.com/office/drawing/2014/main" id="{9BD9989C-FE73-44E0-97D4-FDCD9621CCBC}"/>
              </a:ext>
            </a:extLst>
          </p:cNvPr>
          <p:cNvSpPr>
            <a:spLocks noEditPoints="1"/>
          </p:cNvSpPr>
          <p:nvPr/>
        </p:nvSpPr>
        <p:spPr bwMode="auto">
          <a:xfrm>
            <a:off x="5349876" y="1335088"/>
            <a:ext cx="128588" cy="90487"/>
          </a:xfrm>
          <a:custGeom>
            <a:avLst/>
            <a:gdLst>
              <a:gd name="T0" fmla="*/ 32 w 65"/>
              <a:gd name="T1" fmla="*/ 46 h 46"/>
              <a:gd name="T2" fmla="*/ 1 w 65"/>
              <a:gd name="T3" fmla="*/ 19 h 46"/>
              <a:gd name="T4" fmla="*/ 8 w 65"/>
              <a:gd name="T5" fmla="*/ 6 h 46"/>
              <a:gd name="T6" fmla="*/ 55 w 65"/>
              <a:gd name="T7" fmla="*/ 6 h 46"/>
              <a:gd name="T8" fmla="*/ 61 w 65"/>
              <a:gd name="T9" fmla="*/ 15 h 46"/>
              <a:gd name="T10" fmla="*/ 34 w 65"/>
              <a:gd name="T11" fmla="*/ 46 h 46"/>
              <a:gd name="T12" fmla="*/ 32 w 65"/>
              <a:gd name="T13" fmla="*/ 46 h 46"/>
              <a:gd name="T14" fmla="*/ 20 w 65"/>
              <a:gd name="T15" fmla="*/ 8 h 46"/>
              <a:gd name="T16" fmla="*/ 7 w 65"/>
              <a:gd name="T17" fmla="*/ 21 h 46"/>
              <a:gd name="T18" fmla="*/ 19 w 65"/>
              <a:gd name="T19" fmla="*/ 35 h 46"/>
              <a:gd name="T20" fmla="*/ 33 w 65"/>
              <a:gd name="T21" fmla="*/ 22 h 46"/>
              <a:gd name="T22" fmla="*/ 20 w 65"/>
              <a:gd name="T23" fmla="*/ 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5" h="46">
                <a:moveTo>
                  <a:pt x="32" y="46"/>
                </a:moveTo>
                <a:cubicBezTo>
                  <a:pt x="11" y="46"/>
                  <a:pt x="3" y="39"/>
                  <a:pt x="1" y="19"/>
                </a:cubicBezTo>
                <a:cubicBezTo>
                  <a:pt x="0" y="12"/>
                  <a:pt x="3" y="8"/>
                  <a:pt x="8" y="6"/>
                </a:cubicBezTo>
                <a:cubicBezTo>
                  <a:pt x="24" y="0"/>
                  <a:pt x="40" y="0"/>
                  <a:pt x="55" y="6"/>
                </a:cubicBezTo>
                <a:cubicBezTo>
                  <a:pt x="58" y="7"/>
                  <a:pt x="61" y="12"/>
                  <a:pt x="61" y="15"/>
                </a:cubicBezTo>
                <a:cubicBezTo>
                  <a:pt x="65" y="33"/>
                  <a:pt x="53" y="46"/>
                  <a:pt x="34" y="46"/>
                </a:cubicBezTo>
                <a:cubicBezTo>
                  <a:pt x="34" y="46"/>
                  <a:pt x="33" y="46"/>
                  <a:pt x="32" y="46"/>
                </a:cubicBezTo>
                <a:close/>
                <a:moveTo>
                  <a:pt x="20" y="8"/>
                </a:moveTo>
                <a:cubicBezTo>
                  <a:pt x="13" y="8"/>
                  <a:pt x="7" y="14"/>
                  <a:pt x="7" y="21"/>
                </a:cubicBezTo>
                <a:cubicBezTo>
                  <a:pt x="6" y="29"/>
                  <a:pt x="12" y="34"/>
                  <a:pt x="19" y="35"/>
                </a:cubicBezTo>
                <a:cubicBezTo>
                  <a:pt x="27" y="35"/>
                  <a:pt x="32" y="29"/>
                  <a:pt x="33" y="22"/>
                </a:cubicBezTo>
                <a:cubicBezTo>
                  <a:pt x="33" y="14"/>
                  <a:pt x="27" y="8"/>
                  <a:pt x="20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2" name="Freeform 66">
            <a:extLst>
              <a:ext uri="{FF2B5EF4-FFF2-40B4-BE49-F238E27FC236}">
                <a16:creationId xmlns:a16="http://schemas.microsoft.com/office/drawing/2014/main" id="{BDFB0B71-5598-4222-A420-44D69E107D15}"/>
              </a:ext>
            </a:extLst>
          </p:cNvPr>
          <p:cNvSpPr>
            <a:spLocks noEditPoints="1"/>
          </p:cNvSpPr>
          <p:nvPr/>
        </p:nvSpPr>
        <p:spPr bwMode="auto">
          <a:xfrm>
            <a:off x="6000751" y="1233488"/>
            <a:ext cx="387350" cy="350837"/>
          </a:xfrm>
          <a:custGeom>
            <a:avLst/>
            <a:gdLst>
              <a:gd name="T0" fmla="*/ 132 w 195"/>
              <a:gd name="T1" fmla="*/ 0 h 176"/>
              <a:gd name="T2" fmla="*/ 182 w 195"/>
              <a:gd name="T3" fmla="*/ 53 h 176"/>
              <a:gd name="T4" fmla="*/ 194 w 195"/>
              <a:gd name="T5" fmla="*/ 71 h 176"/>
              <a:gd name="T6" fmla="*/ 111 w 195"/>
              <a:gd name="T7" fmla="*/ 168 h 176"/>
              <a:gd name="T8" fmla="*/ 4 w 195"/>
              <a:gd name="T9" fmla="*/ 68 h 176"/>
              <a:gd name="T10" fmla="*/ 6 w 195"/>
              <a:gd name="T11" fmla="*/ 51 h 176"/>
              <a:gd name="T12" fmla="*/ 74 w 195"/>
              <a:gd name="T13" fmla="*/ 36 h 176"/>
              <a:gd name="T14" fmla="*/ 132 w 195"/>
              <a:gd name="T15" fmla="*/ 0 h 176"/>
              <a:gd name="T16" fmla="*/ 67 w 195"/>
              <a:gd name="T17" fmla="*/ 110 h 176"/>
              <a:gd name="T18" fmla="*/ 101 w 195"/>
              <a:gd name="T19" fmla="*/ 142 h 176"/>
              <a:gd name="T20" fmla="*/ 130 w 195"/>
              <a:gd name="T21" fmla="*/ 110 h 176"/>
              <a:gd name="T22" fmla="*/ 67 w 195"/>
              <a:gd name="T23" fmla="*/ 110 h 176"/>
              <a:gd name="T24" fmla="*/ 68 w 195"/>
              <a:gd name="T25" fmla="*/ 58 h 176"/>
              <a:gd name="T26" fmla="*/ 50 w 195"/>
              <a:gd name="T27" fmla="*/ 74 h 176"/>
              <a:gd name="T28" fmla="*/ 66 w 195"/>
              <a:gd name="T29" fmla="*/ 92 h 176"/>
              <a:gd name="T30" fmla="*/ 84 w 195"/>
              <a:gd name="T31" fmla="*/ 75 h 176"/>
              <a:gd name="T32" fmla="*/ 68 w 195"/>
              <a:gd name="T33" fmla="*/ 58 h 176"/>
              <a:gd name="T34" fmla="*/ 149 w 195"/>
              <a:gd name="T35" fmla="*/ 75 h 176"/>
              <a:gd name="T36" fmla="*/ 133 w 195"/>
              <a:gd name="T37" fmla="*/ 58 h 176"/>
              <a:gd name="T38" fmla="*/ 116 w 195"/>
              <a:gd name="T39" fmla="*/ 75 h 176"/>
              <a:gd name="T40" fmla="*/ 132 w 195"/>
              <a:gd name="T41" fmla="*/ 91 h 176"/>
              <a:gd name="T42" fmla="*/ 149 w 195"/>
              <a:gd name="T43" fmla="*/ 75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95" h="176">
                <a:moveTo>
                  <a:pt x="132" y="0"/>
                </a:moveTo>
                <a:cubicBezTo>
                  <a:pt x="143" y="24"/>
                  <a:pt x="159" y="43"/>
                  <a:pt x="182" y="53"/>
                </a:cubicBezTo>
                <a:cubicBezTo>
                  <a:pt x="192" y="57"/>
                  <a:pt x="194" y="62"/>
                  <a:pt x="194" y="71"/>
                </a:cubicBezTo>
                <a:cubicBezTo>
                  <a:pt x="195" y="120"/>
                  <a:pt x="160" y="162"/>
                  <a:pt x="111" y="168"/>
                </a:cubicBezTo>
                <a:cubicBezTo>
                  <a:pt x="52" y="176"/>
                  <a:pt x="0" y="128"/>
                  <a:pt x="4" y="68"/>
                </a:cubicBezTo>
                <a:cubicBezTo>
                  <a:pt x="4" y="62"/>
                  <a:pt x="6" y="55"/>
                  <a:pt x="6" y="51"/>
                </a:cubicBezTo>
                <a:cubicBezTo>
                  <a:pt x="30" y="46"/>
                  <a:pt x="52" y="42"/>
                  <a:pt x="74" y="36"/>
                </a:cubicBezTo>
                <a:cubicBezTo>
                  <a:pt x="96" y="30"/>
                  <a:pt x="115" y="17"/>
                  <a:pt x="132" y="0"/>
                </a:cubicBezTo>
                <a:close/>
                <a:moveTo>
                  <a:pt x="67" y="110"/>
                </a:moveTo>
                <a:cubicBezTo>
                  <a:pt x="66" y="125"/>
                  <a:pt x="80" y="143"/>
                  <a:pt x="101" y="142"/>
                </a:cubicBezTo>
                <a:cubicBezTo>
                  <a:pt x="118" y="141"/>
                  <a:pt x="132" y="126"/>
                  <a:pt x="130" y="110"/>
                </a:cubicBezTo>
                <a:cubicBezTo>
                  <a:pt x="109" y="110"/>
                  <a:pt x="88" y="110"/>
                  <a:pt x="67" y="110"/>
                </a:cubicBezTo>
                <a:close/>
                <a:moveTo>
                  <a:pt x="68" y="58"/>
                </a:moveTo>
                <a:cubicBezTo>
                  <a:pt x="58" y="58"/>
                  <a:pt x="50" y="65"/>
                  <a:pt x="50" y="74"/>
                </a:cubicBezTo>
                <a:cubicBezTo>
                  <a:pt x="50" y="84"/>
                  <a:pt x="57" y="91"/>
                  <a:pt x="66" y="92"/>
                </a:cubicBezTo>
                <a:cubicBezTo>
                  <a:pt x="75" y="92"/>
                  <a:pt x="83" y="84"/>
                  <a:pt x="84" y="75"/>
                </a:cubicBezTo>
                <a:cubicBezTo>
                  <a:pt x="84" y="66"/>
                  <a:pt x="76" y="59"/>
                  <a:pt x="68" y="58"/>
                </a:cubicBezTo>
                <a:close/>
                <a:moveTo>
                  <a:pt x="149" y="75"/>
                </a:moveTo>
                <a:cubicBezTo>
                  <a:pt x="149" y="66"/>
                  <a:pt x="142" y="59"/>
                  <a:pt x="133" y="58"/>
                </a:cubicBezTo>
                <a:cubicBezTo>
                  <a:pt x="123" y="58"/>
                  <a:pt x="116" y="65"/>
                  <a:pt x="116" y="75"/>
                </a:cubicBezTo>
                <a:cubicBezTo>
                  <a:pt x="116" y="84"/>
                  <a:pt x="122" y="91"/>
                  <a:pt x="132" y="91"/>
                </a:cubicBezTo>
                <a:cubicBezTo>
                  <a:pt x="141" y="92"/>
                  <a:pt x="148" y="85"/>
                  <a:pt x="149" y="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3" name="Freeform 67">
            <a:extLst>
              <a:ext uri="{FF2B5EF4-FFF2-40B4-BE49-F238E27FC236}">
                <a16:creationId xmlns:a16="http://schemas.microsoft.com/office/drawing/2014/main" id="{976009BD-398E-45B3-B4DC-BDA64A85EC08}"/>
              </a:ext>
            </a:extLst>
          </p:cNvPr>
          <p:cNvSpPr>
            <a:spLocks noEditPoints="1"/>
          </p:cNvSpPr>
          <p:nvPr/>
        </p:nvSpPr>
        <p:spPr bwMode="auto">
          <a:xfrm>
            <a:off x="5445126" y="4246563"/>
            <a:ext cx="177800" cy="192087"/>
          </a:xfrm>
          <a:custGeom>
            <a:avLst/>
            <a:gdLst>
              <a:gd name="T0" fmla="*/ 5 w 89"/>
              <a:gd name="T1" fmla="*/ 45 h 96"/>
              <a:gd name="T2" fmla="*/ 26 w 89"/>
              <a:gd name="T3" fmla="*/ 12 h 96"/>
              <a:gd name="T4" fmla="*/ 68 w 89"/>
              <a:gd name="T5" fmla="*/ 12 h 96"/>
              <a:gd name="T6" fmla="*/ 89 w 89"/>
              <a:gd name="T7" fmla="*/ 47 h 96"/>
              <a:gd name="T8" fmla="*/ 68 w 89"/>
              <a:gd name="T9" fmla="*/ 84 h 96"/>
              <a:gd name="T10" fmla="*/ 27 w 89"/>
              <a:gd name="T11" fmla="*/ 84 h 96"/>
              <a:gd name="T12" fmla="*/ 26 w 89"/>
              <a:gd name="T13" fmla="*/ 84 h 96"/>
              <a:gd name="T14" fmla="*/ 5 w 89"/>
              <a:gd name="T15" fmla="*/ 45 h 96"/>
              <a:gd name="T16" fmla="*/ 20 w 89"/>
              <a:gd name="T17" fmla="*/ 48 h 96"/>
              <a:gd name="T18" fmla="*/ 47 w 89"/>
              <a:gd name="T19" fmla="*/ 75 h 96"/>
              <a:gd name="T20" fmla="*/ 75 w 89"/>
              <a:gd name="T21" fmla="*/ 48 h 96"/>
              <a:gd name="T22" fmla="*/ 47 w 89"/>
              <a:gd name="T23" fmla="*/ 20 h 96"/>
              <a:gd name="T24" fmla="*/ 20 w 89"/>
              <a:gd name="T25" fmla="*/ 4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9" h="96">
                <a:moveTo>
                  <a:pt x="5" y="45"/>
                </a:moveTo>
                <a:cubicBezTo>
                  <a:pt x="0" y="29"/>
                  <a:pt x="11" y="20"/>
                  <a:pt x="26" y="12"/>
                </a:cubicBezTo>
                <a:cubicBezTo>
                  <a:pt x="48" y="1"/>
                  <a:pt x="48" y="0"/>
                  <a:pt x="68" y="12"/>
                </a:cubicBezTo>
                <a:cubicBezTo>
                  <a:pt x="89" y="24"/>
                  <a:pt x="89" y="24"/>
                  <a:pt x="89" y="47"/>
                </a:cubicBezTo>
                <a:cubicBezTo>
                  <a:pt x="89" y="72"/>
                  <a:pt x="89" y="72"/>
                  <a:pt x="68" y="84"/>
                </a:cubicBezTo>
                <a:cubicBezTo>
                  <a:pt x="47" y="96"/>
                  <a:pt x="47" y="96"/>
                  <a:pt x="27" y="84"/>
                </a:cubicBezTo>
                <a:cubicBezTo>
                  <a:pt x="27" y="84"/>
                  <a:pt x="26" y="84"/>
                  <a:pt x="26" y="84"/>
                </a:cubicBezTo>
                <a:cubicBezTo>
                  <a:pt x="2" y="68"/>
                  <a:pt x="6" y="78"/>
                  <a:pt x="5" y="45"/>
                </a:cubicBezTo>
                <a:close/>
                <a:moveTo>
                  <a:pt x="20" y="48"/>
                </a:moveTo>
                <a:cubicBezTo>
                  <a:pt x="20" y="64"/>
                  <a:pt x="31" y="75"/>
                  <a:pt x="47" y="75"/>
                </a:cubicBezTo>
                <a:cubicBezTo>
                  <a:pt x="62" y="76"/>
                  <a:pt x="75" y="64"/>
                  <a:pt x="75" y="48"/>
                </a:cubicBezTo>
                <a:cubicBezTo>
                  <a:pt x="75" y="33"/>
                  <a:pt x="62" y="21"/>
                  <a:pt x="47" y="20"/>
                </a:cubicBezTo>
                <a:cubicBezTo>
                  <a:pt x="32" y="20"/>
                  <a:pt x="20" y="33"/>
                  <a:pt x="20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4" name="Freeform 68">
            <a:extLst>
              <a:ext uri="{FF2B5EF4-FFF2-40B4-BE49-F238E27FC236}">
                <a16:creationId xmlns:a16="http://schemas.microsoft.com/office/drawing/2014/main" id="{08EEFFE0-3794-413C-AAED-A4766D3306B1}"/>
              </a:ext>
            </a:extLst>
          </p:cNvPr>
          <p:cNvSpPr>
            <a:spLocks/>
          </p:cNvSpPr>
          <p:nvPr/>
        </p:nvSpPr>
        <p:spPr bwMode="auto">
          <a:xfrm>
            <a:off x="5311776" y="4365625"/>
            <a:ext cx="122238" cy="123825"/>
          </a:xfrm>
          <a:custGeom>
            <a:avLst/>
            <a:gdLst>
              <a:gd name="T0" fmla="*/ 28 w 61"/>
              <a:gd name="T1" fmla="*/ 0 h 62"/>
              <a:gd name="T2" fmla="*/ 53 w 61"/>
              <a:gd name="T3" fmla="*/ 20 h 62"/>
              <a:gd name="T4" fmla="*/ 56 w 61"/>
              <a:gd name="T5" fmla="*/ 25 h 62"/>
              <a:gd name="T6" fmla="*/ 61 w 61"/>
              <a:gd name="T7" fmla="*/ 55 h 62"/>
              <a:gd name="T8" fmla="*/ 16 w 61"/>
              <a:gd name="T9" fmla="*/ 58 h 62"/>
              <a:gd name="T10" fmla="*/ 6 w 61"/>
              <a:gd name="T11" fmla="*/ 35 h 62"/>
              <a:gd name="T12" fmla="*/ 28 w 61"/>
              <a:gd name="T13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" h="62">
                <a:moveTo>
                  <a:pt x="28" y="0"/>
                </a:moveTo>
                <a:cubicBezTo>
                  <a:pt x="38" y="7"/>
                  <a:pt x="46" y="14"/>
                  <a:pt x="53" y="20"/>
                </a:cubicBezTo>
                <a:cubicBezTo>
                  <a:pt x="55" y="21"/>
                  <a:pt x="56" y="23"/>
                  <a:pt x="56" y="25"/>
                </a:cubicBezTo>
                <a:cubicBezTo>
                  <a:pt x="58" y="35"/>
                  <a:pt x="59" y="45"/>
                  <a:pt x="61" y="55"/>
                </a:cubicBezTo>
                <a:cubicBezTo>
                  <a:pt x="46" y="59"/>
                  <a:pt x="31" y="62"/>
                  <a:pt x="16" y="58"/>
                </a:cubicBezTo>
                <a:cubicBezTo>
                  <a:pt x="4" y="54"/>
                  <a:pt x="0" y="47"/>
                  <a:pt x="6" y="35"/>
                </a:cubicBezTo>
                <a:cubicBezTo>
                  <a:pt x="12" y="23"/>
                  <a:pt x="20" y="12"/>
                  <a:pt x="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5" name="Freeform 69">
            <a:extLst>
              <a:ext uri="{FF2B5EF4-FFF2-40B4-BE49-F238E27FC236}">
                <a16:creationId xmlns:a16="http://schemas.microsoft.com/office/drawing/2014/main" id="{ED59113C-2CEB-456D-8041-8E4B04D65E48}"/>
              </a:ext>
            </a:extLst>
          </p:cNvPr>
          <p:cNvSpPr>
            <a:spLocks/>
          </p:cNvSpPr>
          <p:nvPr/>
        </p:nvSpPr>
        <p:spPr bwMode="auto">
          <a:xfrm>
            <a:off x="5313363" y="4197350"/>
            <a:ext cx="120650" cy="119062"/>
          </a:xfrm>
          <a:custGeom>
            <a:avLst/>
            <a:gdLst>
              <a:gd name="T0" fmla="*/ 28 w 60"/>
              <a:gd name="T1" fmla="*/ 60 h 60"/>
              <a:gd name="T2" fmla="*/ 5 w 60"/>
              <a:gd name="T3" fmla="*/ 26 h 60"/>
              <a:gd name="T4" fmla="*/ 17 w 60"/>
              <a:gd name="T5" fmla="*/ 3 h 60"/>
              <a:gd name="T6" fmla="*/ 60 w 60"/>
              <a:gd name="T7" fmla="*/ 6 h 60"/>
              <a:gd name="T8" fmla="*/ 55 w 60"/>
              <a:gd name="T9" fmla="*/ 37 h 60"/>
              <a:gd name="T10" fmla="*/ 52 w 60"/>
              <a:gd name="T11" fmla="*/ 42 h 60"/>
              <a:gd name="T12" fmla="*/ 28 w 60"/>
              <a:gd name="T13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60">
                <a:moveTo>
                  <a:pt x="28" y="60"/>
                </a:moveTo>
                <a:cubicBezTo>
                  <a:pt x="19" y="50"/>
                  <a:pt x="9" y="39"/>
                  <a:pt x="5" y="26"/>
                </a:cubicBezTo>
                <a:cubicBezTo>
                  <a:pt x="0" y="13"/>
                  <a:pt x="4" y="6"/>
                  <a:pt x="17" y="3"/>
                </a:cubicBezTo>
                <a:cubicBezTo>
                  <a:pt x="32" y="0"/>
                  <a:pt x="45" y="3"/>
                  <a:pt x="60" y="6"/>
                </a:cubicBezTo>
                <a:cubicBezTo>
                  <a:pt x="58" y="17"/>
                  <a:pt x="57" y="27"/>
                  <a:pt x="55" y="37"/>
                </a:cubicBezTo>
                <a:cubicBezTo>
                  <a:pt x="55" y="38"/>
                  <a:pt x="53" y="40"/>
                  <a:pt x="52" y="42"/>
                </a:cubicBezTo>
                <a:cubicBezTo>
                  <a:pt x="44" y="48"/>
                  <a:pt x="36" y="54"/>
                  <a:pt x="28" y="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6" name="Freeform 70">
            <a:extLst>
              <a:ext uri="{FF2B5EF4-FFF2-40B4-BE49-F238E27FC236}">
                <a16:creationId xmlns:a16="http://schemas.microsoft.com/office/drawing/2014/main" id="{69F5A8C9-080B-4ACE-AF3E-01C06A417AAF}"/>
              </a:ext>
            </a:extLst>
          </p:cNvPr>
          <p:cNvSpPr>
            <a:spLocks/>
          </p:cNvSpPr>
          <p:nvPr/>
        </p:nvSpPr>
        <p:spPr bwMode="auto">
          <a:xfrm>
            <a:off x="5645151" y="4365625"/>
            <a:ext cx="120650" cy="117475"/>
          </a:xfrm>
          <a:custGeom>
            <a:avLst/>
            <a:gdLst>
              <a:gd name="T0" fmla="*/ 0 w 61"/>
              <a:gd name="T1" fmla="*/ 57 h 59"/>
              <a:gd name="T2" fmla="*/ 5 w 61"/>
              <a:gd name="T3" fmla="*/ 24 h 59"/>
              <a:gd name="T4" fmla="*/ 8 w 61"/>
              <a:gd name="T5" fmla="*/ 20 h 59"/>
              <a:gd name="T6" fmla="*/ 34 w 61"/>
              <a:gd name="T7" fmla="*/ 0 h 59"/>
              <a:gd name="T8" fmla="*/ 55 w 61"/>
              <a:gd name="T9" fmla="*/ 35 h 59"/>
              <a:gd name="T10" fmla="*/ 42 w 61"/>
              <a:gd name="T11" fmla="*/ 58 h 59"/>
              <a:gd name="T12" fmla="*/ 0 w 61"/>
              <a:gd name="T13" fmla="*/ 5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" h="59">
                <a:moveTo>
                  <a:pt x="0" y="57"/>
                </a:moveTo>
                <a:cubicBezTo>
                  <a:pt x="2" y="44"/>
                  <a:pt x="4" y="34"/>
                  <a:pt x="5" y="24"/>
                </a:cubicBezTo>
                <a:cubicBezTo>
                  <a:pt x="5" y="23"/>
                  <a:pt x="7" y="21"/>
                  <a:pt x="8" y="20"/>
                </a:cubicBezTo>
                <a:cubicBezTo>
                  <a:pt x="16" y="13"/>
                  <a:pt x="24" y="7"/>
                  <a:pt x="34" y="0"/>
                </a:cubicBezTo>
                <a:cubicBezTo>
                  <a:pt x="41" y="12"/>
                  <a:pt x="49" y="23"/>
                  <a:pt x="55" y="35"/>
                </a:cubicBezTo>
                <a:cubicBezTo>
                  <a:pt x="61" y="48"/>
                  <a:pt x="56" y="57"/>
                  <a:pt x="42" y="58"/>
                </a:cubicBezTo>
                <a:cubicBezTo>
                  <a:pt x="29" y="59"/>
                  <a:pt x="15" y="58"/>
                  <a:pt x="0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7" name="Freeform 71">
            <a:extLst>
              <a:ext uri="{FF2B5EF4-FFF2-40B4-BE49-F238E27FC236}">
                <a16:creationId xmlns:a16="http://schemas.microsoft.com/office/drawing/2014/main" id="{9FD31FEF-9544-4988-95EE-2C2567834019}"/>
              </a:ext>
            </a:extLst>
          </p:cNvPr>
          <p:cNvSpPr>
            <a:spLocks/>
          </p:cNvSpPr>
          <p:nvPr/>
        </p:nvSpPr>
        <p:spPr bwMode="auto">
          <a:xfrm>
            <a:off x="5476876" y="4087813"/>
            <a:ext cx="125413" cy="120650"/>
          </a:xfrm>
          <a:custGeom>
            <a:avLst/>
            <a:gdLst>
              <a:gd name="T0" fmla="*/ 0 w 63"/>
              <a:gd name="T1" fmla="*/ 48 h 61"/>
              <a:gd name="T2" fmla="*/ 19 w 63"/>
              <a:gd name="T3" fmla="*/ 9 h 61"/>
              <a:gd name="T4" fmla="*/ 43 w 63"/>
              <a:gd name="T5" fmla="*/ 9 h 61"/>
              <a:gd name="T6" fmla="*/ 63 w 63"/>
              <a:gd name="T7" fmla="*/ 48 h 61"/>
              <a:gd name="T8" fmla="*/ 33 w 63"/>
              <a:gd name="T9" fmla="*/ 60 h 61"/>
              <a:gd name="T10" fmla="*/ 28 w 63"/>
              <a:gd name="T11" fmla="*/ 60 h 61"/>
              <a:gd name="T12" fmla="*/ 0 w 63"/>
              <a:gd name="T13" fmla="*/ 4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" h="61">
                <a:moveTo>
                  <a:pt x="0" y="48"/>
                </a:moveTo>
                <a:cubicBezTo>
                  <a:pt x="4" y="34"/>
                  <a:pt x="9" y="20"/>
                  <a:pt x="19" y="9"/>
                </a:cubicBezTo>
                <a:cubicBezTo>
                  <a:pt x="27" y="0"/>
                  <a:pt x="35" y="0"/>
                  <a:pt x="43" y="9"/>
                </a:cubicBezTo>
                <a:cubicBezTo>
                  <a:pt x="53" y="20"/>
                  <a:pt x="58" y="34"/>
                  <a:pt x="63" y="48"/>
                </a:cubicBezTo>
                <a:cubicBezTo>
                  <a:pt x="52" y="52"/>
                  <a:pt x="43" y="56"/>
                  <a:pt x="33" y="60"/>
                </a:cubicBezTo>
                <a:cubicBezTo>
                  <a:pt x="31" y="61"/>
                  <a:pt x="30" y="60"/>
                  <a:pt x="28" y="60"/>
                </a:cubicBezTo>
                <a:cubicBezTo>
                  <a:pt x="19" y="56"/>
                  <a:pt x="10" y="52"/>
                  <a:pt x="0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8" name="Freeform 72">
            <a:extLst>
              <a:ext uri="{FF2B5EF4-FFF2-40B4-BE49-F238E27FC236}">
                <a16:creationId xmlns:a16="http://schemas.microsoft.com/office/drawing/2014/main" id="{0C9E0F6D-081D-42D2-A3A1-953034151BC5}"/>
              </a:ext>
            </a:extLst>
          </p:cNvPr>
          <p:cNvSpPr>
            <a:spLocks/>
          </p:cNvSpPr>
          <p:nvPr/>
        </p:nvSpPr>
        <p:spPr bwMode="auto">
          <a:xfrm>
            <a:off x="5646738" y="4195763"/>
            <a:ext cx="114300" cy="120650"/>
          </a:xfrm>
          <a:custGeom>
            <a:avLst/>
            <a:gdLst>
              <a:gd name="T0" fmla="*/ 31 w 58"/>
              <a:gd name="T1" fmla="*/ 61 h 61"/>
              <a:gd name="T2" fmla="*/ 7 w 58"/>
              <a:gd name="T3" fmla="*/ 43 h 61"/>
              <a:gd name="T4" fmla="*/ 4 w 58"/>
              <a:gd name="T5" fmla="*/ 36 h 61"/>
              <a:gd name="T6" fmla="*/ 0 w 58"/>
              <a:gd name="T7" fmla="*/ 7 h 61"/>
              <a:gd name="T8" fmla="*/ 45 w 58"/>
              <a:gd name="T9" fmla="*/ 5 h 61"/>
              <a:gd name="T10" fmla="*/ 55 w 58"/>
              <a:gd name="T11" fmla="*/ 25 h 61"/>
              <a:gd name="T12" fmla="*/ 31 w 58"/>
              <a:gd name="T13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" h="61">
                <a:moveTo>
                  <a:pt x="31" y="61"/>
                </a:moveTo>
                <a:cubicBezTo>
                  <a:pt x="23" y="55"/>
                  <a:pt x="15" y="49"/>
                  <a:pt x="7" y="43"/>
                </a:cubicBezTo>
                <a:cubicBezTo>
                  <a:pt x="5" y="41"/>
                  <a:pt x="4" y="39"/>
                  <a:pt x="4" y="36"/>
                </a:cubicBezTo>
                <a:cubicBezTo>
                  <a:pt x="2" y="27"/>
                  <a:pt x="1" y="17"/>
                  <a:pt x="0" y="7"/>
                </a:cubicBezTo>
                <a:cubicBezTo>
                  <a:pt x="15" y="3"/>
                  <a:pt x="30" y="0"/>
                  <a:pt x="45" y="5"/>
                </a:cubicBezTo>
                <a:cubicBezTo>
                  <a:pt x="55" y="8"/>
                  <a:pt x="58" y="15"/>
                  <a:pt x="55" y="25"/>
                </a:cubicBezTo>
                <a:cubicBezTo>
                  <a:pt x="51" y="39"/>
                  <a:pt x="41" y="50"/>
                  <a:pt x="31" y="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9" name="Freeform 73">
            <a:extLst>
              <a:ext uri="{FF2B5EF4-FFF2-40B4-BE49-F238E27FC236}">
                <a16:creationId xmlns:a16="http://schemas.microsoft.com/office/drawing/2014/main" id="{892D22FA-B0C2-44FA-A2E4-FBCF41068237}"/>
              </a:ext>
            </a:extLst>
          </p:cNvPr>
          <p:cNvSpPr>
            <a:spLocks/>
          </p:cNvSpPr>
          <p:nvPr/>
        </p:nvSpPr>
        <p:spPr bwMode="auto">
          <a:xfrm>
            <a:off x="5476876" y="4478338"/>
            <a:ext cx="123825" cy="117475"/>
          </a:xfrm>
          <a:custGeom>
            <a:avLst/>
            <a:gdLst>
              <a:gd name="T0" fmla="*/ 62 w 62"/>
              <a:gd name="T1" fmla="*/ 12 h 59"/>
              <a:gd name="T2" fmla="*/ 40 w 62"/>
              <a:gd name="T3" fmla="*/ 54 h 59"/>
              <a:gd name="T4" fmla="*/ 20 w 62"/>
              <a:gd name="T5" fmla="*/ 52 h 59"/>
              <a:gd name="T6" fmla="*/ 0 w 62"/>
              <a:gd name="T7" fmla="*/ 12 h 59"/>
              <a:gd name="T8" fmla="*/ 30 w 62"/>
              <a:gd name="T9" fmla="*/ 0 h 59"/>
              <a:gd name="T10" fmla="*/ 34 w 62"/>
              <a:gd name="T11" fmla="*/ 1 h 59"/>
              <a:gd name="T12" fmla="*/ 62 w 62"/>
              <a:gd name="T13" fmla="*/ 1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" h="59">
                <a:moveTo>
                  <a:pt x="62" y="12"/>
                </a:moveTo>
                <a:cubicBezTo>
                  <a:pt x="58" y="28"/>
                  <a:pt x="53" y="43"/>
                  <a:pt x="40" y="54"/>
                </a:cubicBezTo>
                <a:cubicBezTo>
                  <a:pt x="34" y="59"/>
                  <a:pt x="27" y="59"/>
                  <a:pt x="20" y="52"/>
                </a:cubicBezTo>
                <a:cubicBezTo>
                  <a:pt x="9" y="41"/>
                  <a:pt x="5" y="27"/>
                  <a:pt x="0" y="12"/>
                </a:cubicBezTo>
                <a:cubicBezTo>
                  <a:pt x="10" y="8"/>
                  <a:pt x="20" y="4"/>
                  <a:pt x="30" y="0"/>
                </a:cubicBezTo>
                <a:cubicBezTo>
                  <a:pt x="31" y="0"/>
                  <a:pt x="33" y="0"/>
                  <a:pt x="34" y="1"/>
                </a:cubicBezTo>
                <a:cubicBezTo>
                  <a:pt x="43" y="4"/>
                  <a:pt x="52" y="8"/>
                  <a:pt x="6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0" name="Freeform 74">
            <a:extLst>
              <a:ext uri="{FF2B5EF4-FFF2-40B4-BE49-F238E27FC236}">
                <a16:creationId xmlns:a16="http://schemas.microsoft.com/office/drawing/2014/main" id="{902A5F77-03AD-457B-9DF4-7D2172757DE1}"/>
              </a:ext>
            </a:extLst>
          </p:cNvPr>
          <p:cNvSpPr>
            <a:spLocks/>
          </p:cNvSpPr>
          <p:nvPr/>
        </p:nvSpPr>
        <p:spPr bwMode="auto">
          <a:xfrm>
            <a:off x="5580063" y="4435475"/>
            <a:ext cx="34925" cy="30162"/>
          </a:xfrm>
          <a:custGeom>
            <a:avLst/>
            <a:gdLst>
              <a:gd name="T0" fmla="*/ 15 w 17"/>
              <a:gd name="T1" fmla="*/ 15 h 15"/>
              <a:gd name="T2" fmla="*/ 0 w 17"/>
              <a:gd name="T3" fmla="*/ 10 h 15"/>
              <a:gd name="T4" fmla="*/ 17 w 17"/>
              <a:gd name="T5" fmla="*/ 0 h 15"/>
              <a:gd name="T6" fmla="*/ 15 w 17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15">
                <a:moveTo>
                  <a:pt x="15" y="15"/>
                </a:moveTo>
                <a:cubicBezTo>
                  <a:pt x="10" y="13"/>
                  <a:pt x="6" y="12"/>
                  <a:pt x="0" y="10"/>
                </a:cubicBezTo>
                <a:cubicBezTo>
                  <a:pt x="6" y="6"/>
                  <a:pt x="11" y="3"/>
                  <a:pt x="17" y="0"/>
                </a:cubicBezTo>
                <a:cubicBezTo>
                  <a:pt x="16" y="6"/>
                  <a:pt x="16" y="10"/>
                  <a:pt x="15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1" name="Freeform 75">
            <a:extLst>
              <a:ext uri="{FF2B5EF4-FFF2-40B4-BE49-F238E27FC236}">
                <a16:creationId xmlns:a16="http://schemas.microsoft.com/office/drawing/2014/main" id="{54013811-5465-4E40-B770-09DC0F82E2C7}"/>
              </a:ext>
            </a:extLst>
          </p:cNvPr>
          <p:cNvSpPr>
            <a:spLocks/>
          </p:cNvSpPr>
          <p:nvPr/>
        </p:nvSpPr>
        <p:spPr bwMode="auto">
          <a:xfrm>
            <a:off x="5462588" y="4219575"/>
            <a:ext cx="34925" cy="28575"/>
          </a:xfrm>
          <a:custGeom>
            <a:avLst/>
            <a:gdLst>
              <a:gd name="T0" fmla="*/ 17 w 17"/>
              <a:gd name="T1" fmla="*/ 5 h 15"/>
              <a:gd name="T2" fmla="*/ 0 w 17"/>
              <a:gd name="T3" fmla="*/ 15 h 15"/>
              <a:gd name="T4" fmla="*/ 2 w 17"/>
              <a:gd name="T5" fmla="*/ 0 h 15"/>
              <a:gd name="T6" fmla="*/ 17 w 17"/>
              <a:gd name="T7" fmla="*/ 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15">
                <a:moveTo>
                  <a:pt x="17" y="5"/>
                </a:moveTo>
                <a:cubicBezTo>
                  <a:pt x="11" y="9"/>
                  <a:pt x="6" y="12"/>
                  <a:pt x="0" y="15"/>
                </a:cubicBezTo>
                <a:cubicBezTo>
                  <a:pt x="1" y="10"/>
                  <a:pt x="1" y="5"/>
                  <a:pt x="2" y="0"/>
                </a:cubicBezTo>
                <a:cubicBezTo>
                  <a:pt x="7" y="2"/>
                  <a:pt x="11" y="3"/>
                  <a:pt x="17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2" name="Freeform 76">
            <a:extLst>
              <a:ext uri="{FF2B5EF4-FFF2-40B4-BE49-F238E27FC236}">
                <a16:creationId xmlns:a16="http://schemas.microsoft.com/office/drawing/2014/main" id="{0AD8839C-4CE0-4A5F-B335-4741C53B4F6F}"/>
              </a:ext>
            </a:extLst>
          </p:cNvPr>
          <p:cNvSpPr>
            <a:spLocks/>
          </p:cNvSpPr>
          <p:nvPr/>
        </p:nvSpPr>
        <p:spPr bwMode="auto">
          <a:xfrm>
            <a:off x="5395913" y="4322763"/>
            <a:ext cx="23813" cy="38100"/>
          </a:xfrm>
          <a:custGeom>
            <a:avLst/>
            <a:gdLst>
              <a:gd name="T0" fmla="*/ 0 w 12"/>
              <a:gd name="T1" fmla="*/ 10 h 19"/>
              <a:gd name="T2" fmla="*/ 12 w 12"/>
              <a:gd name="T3" fmla="*/ 0 h 19"/>
              <a:gd name="T4" fmla="*/ 12 w 12"/>
              <a:gd name="T5" fmla="*/ 19 h 19"/>
              <a:gd name="T6" fmla="*/ 0 w 12"/>
              <a:gd name="T7" fmla="*/ 1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19">
                <a:moveTo>
                  <a:pt x="0" y="10"/>
                </a:moveTo>
                <a:cubicBezTo>
                  <a:pt x="4" y="7"/>
                  <a:pt x="8" y="4"/>
                  <a:pt x="12" y="0"/>
                </a:cubicBezTo>
                <a:cubicBezTo>
                  <a:pt x="12" y="7"/>
                  <a:pt x="12" y="13"/>
                  <a:pt x="12" y="19"/>
                </a:cubicBezTo>
                <a:cubicBezTo>
                  <a:pt x="8" y="16"/>
                  <a:pt x="5" y="13"/>
                  <a:pt x="0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3" name="Freeform 77">
            <a:extLst>
              <a:ext uri="{FF2B5EF4-FFF2-40B4-BE49-F238E27FC236}">
                <a16:creationId xmlns:a16="http://schemas.microsoft.com/office/drawing/2014/main" id="{8E64F7E0-D065-46A3-863C-9813E13EDF3C}"/>
              </a:ext>
            </a:extLst>
          </p:cNvPr>
          <p:cNvSpPr>
            <a:spLocks/>
          </p:cNvSpPr>
          <p:nvPr/>
        </p:nvSpPr>
        <p:spPr bwMode="auto">
          <a:xfrm>
            <a:off x="5462588" y="4435475"/>
            <a:ext cx="34925" cy="30162"/>
          </a:xfrm>
          <a:custGeom>
            <a:avLst/>
            <a:gdLst>
              <a:gd name="T0" fmla="*/ 17 w 17"/>
              <a:gd name="T1" fmla="*/ 10 h 15"/>
              <a:gd name="T2" fmla="*/ 2 w 17"/>
              <a:gd name="T3" fmla="*/ 15 h 15"/>
              <a:gd name="T4" fmla="*/ 0 w 17"/>
              <a:gd name="T5" fmla="*/ 0 h 15"/>
              <a:gd name="T6" fmla="*/ 17 w 17"/>
              <a:gd name="T7" fmla="*/ 1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15">
                <a:moveTo>
                  <a:pt x="17" y="10"/>
                </a:moveTo>
                <a:cubicBezTo>
                  <a:pt x="11" y="12"/>
                  <a:pt x="7" y="13"/>
                  <a:pt x="2" y="15"/>
                </a:cubicBezTo>
                <a:cubicBezTo>
                  <a:pt x="1" y="10"/>
                  <a:pt x="1" y="6"/>
                  <a:pt x="0" y="0"/>
                </a:cubicBezTo>
                <a:cubicBezTo>
                  <a:pt x="6" y="3"/>
                  <a:pt x="11" y="6"/>
                  <a:pt x="17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4" name="Freeform 78">
            <a:extLst>
              <a:ext uri="{FF2B5EF4-FFF2-40B4-BE49-F238E27FC236}">
                <a16:creationId xmlns:a16="http://schemas.microsoft.com/office/drawing/2014/main" id="{4469CE75-4D8B-4D2A-BBB2-081C2C0B8702}"/>
              </a:ext>
            </a:extLst>
          </p:cNvPr>
          <p:cNvSpPr>
            <a:spLocks/>
          </p:cNvSpPr>
          <p:nvPr/>
        </p:nvSpPr>
        <p:spPr bwMode="auto">
          <a:xfrm>
            <a:off x="5580063" y="4219575"/>
            <a:ext cx="36513" cy="28575"/>
          </a:xfrm>
          <a:custGeom>
            <a:avLst/>
            <a:gdLst>
              <a:gd name="T0" fmla="*/ 15 w 18"/>
              <a:gd name="T1" fmla="*/ 0 h 15"/>
              <a:gd name="T2" fmla="*/ 18 w 18"/>
              <a:gd name="T3" fmla="*/ 15 h 15"/>
              <a:gd name="T4" fmla="*/ 0 w 18"/>
              <a:gd name="T5" fmla="*/ 6 h 15"/>
              <a:gd name="T6" fmla="*/ 15 w 18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5">
                <a:moveTo>
                  <a:pt x="15" y="0"/>
                </a:moveTo>
                <a:cubicBezTo>
                  <a:pt x="16" y="5"/>
                  <a:pt x="17" y="9"/>
                  <a:pt x="18" y="15"/>
                </a:cubicBezTo>
                <a:cubicBezTo>
                  <a:pt x="12" y="12"/>
                  <a:pt x="7" y="9"/>
                  <a:pt x="0" y="6"/>
                </a:cubicBezTo>
                <a:cubicBezTo>
                  <a:pt x="6" y="3"/>
                  <a:pt x="10" y="2"/>
                  <a:pt x="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5" name="Freeform 79">
            <a:extLst>
              <a:ext uri="{FF2B5EF4-FFF2-40B4-BE49-F238E27FC236}">
                <a16:creationId xmlns:a16="http://schemas.microsoft.com/office/drawing/2014/main" id="{3AE9E2B8-B876-4A17-B5CB-FFF171C448A3}"/>
              </a:ext>
            </a:extLst>
          </p:cNvPr>
          <p:cNvSpPr>
            <a:spLocks/>
          </p:cNvSpPr>
          <p:nvPr/>
        </p:nvSpPr>
        <p:spPr bwMode="auto">
          <a:xfrm>
            <a:off x="5657851" y="4322763"/>
            <a:ext cx="23813" cy="38100"/>
          </a:xfrm>
          <a:custGeom>
            <a:avLst/>
            <a:gdLst>
              <a:gd name="T0" fmla="*/ 12 w 12"/>
              <a:gd name="T1" fmla="*/ 10 h 19"/>
              <a:gd name="T2" fmla="*/ 0 w 12"/>
              <a:gd name="T3" fmla="*/ 19 h 19"/>
              <a:gd name="T4" fmla="*/ 0 w 12"/>
              <a:gd name="T5" fmla="*/ 0 h 19"/>
              <a:gd name="T6" fmla="*/ 12 w 12"/>
              <a:gd name="T7" fmla="*/ 1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19">
                <a:moveTo>
                  <a:pt x="12" y="10"/>
                </a:moveTo>
                <a:cubicBezTo>
                  <a:pt x="7" y="14"/>
                  <a:pt x="4" y="16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4" y="4"/>
                  <a:pt x="8" y="7"/>
                  <a:pt x="12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6" name="Freeform 80">
            <a:extLst>
              <a:ext uri="{FF2B5EF4-FFF2-40B4-BE49-F238E27FC236}">
                <a16:creationId xmlns:a16="http://schemas.microsoft.com/office/drawing/2014/main" id="{F1B73247-53FF-4E99-8857-78616DDBED1F}"/>
              </a:ext>
            </a:extLst>
          </p:cNvPr>
          <p:cNvSpPr>
            <a:spLocks noEditPoints="1"/>
          </p:cNvSpPr>
          <p:nvPr/>
        </p:nvSpPr>
        <p:spPr bwMode="auto">
          <a:xfrm>
            <a:off x="6948488" y="1344613"/>
            <a:ext cx="384175" cy="227012"/>
          </a:xfrm>
          <a:custGeom>
            <a:avLst/>
            <a:gdLst>
              <a:gd name="T0" fmla="*/ 182 w 193"/>
              <a:gd name="T1" fmla="*/ 2 h 114"/>
              <a:gd name="T2" fmla="*/ 191 w 193"/>
              <a:gd name="T3" fmla="*/ 26 h 114"/>
              <a:gd name="T4" fmla="*/ 125 w 193"/>
              <a:gd name="T5" fmla="*/ 102 h 114"/>
              <a:gd name="T6" fmla="*/ 27 w 193"/>
              <a:gd name="T7" fmla="*/ 76 h 114"/>
              <a:gd name="T8" fmla="*/ 1 w 193"/>
              <a:gd name="T9" fmla="*/ 18 h 114"/>
              <a:gd name="T10" fmla="*/ 11 w 193"/>
              <a:gd name="T11" fmla="*/ 1 h 114"/>
              <a:gd name="T12" fmla="*/ 18 w 193"/>
              <a:gd name="T13" fmla="*/ 26 h 114"/>
              <a:gd name="T14" fmla="*/ 45 w 193"/>
              <a:gd name="T15" fmla="*/ 43 h 114"/>
              <a:gd name="T16" fmla="*/ 55 w 193"/>
              <a:gd name="T17" fmla="*/ 43 h 114"/>
              <a:gd name="T18" fmla="*/ 92 w 193"/>
              <a:gd name="T19" fmla="*/ 10 h 114"/>
              <a:gd name="T20" fmla="*/ 100 w 193"/>
              <a:gd name="T21" fmla="*/ 3 h 114"/>
              <a:gd name="T22" fmla="*/ 130 w 193"/>
              <a:gd name="T23" fmla="*/ 43 h 114"/>
              <a:gd name="T24" fmla="*/ 182 w 193"/>
              <a:gd name="T25" fmla="*/ 2 h 114"/>
              <a:gd name="T26" fmla="*/ 65 w 193"/>
              <a:gd name="T27" fmla="*/ 53 h 114"/>
              <a:gd name="T28" fmla="*/ 99 w 193"/>
              <a:gd name="T29" fmla="*/ 85 h 114"/>
              <a:gd name="T30" fmla="*/ 128 w 193"/>
              <a:gd name="T31" fmla="*/ 53 h 114"/>
              <a:gd name="T32" fmla="*/ 65 w 193"/>
              <a:gd name="T33" fmla="*/ 5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3" h="114">
                <a:moveTo>
                  <a:pt x="182" y="2"/>
                </a:moveTo>
                <a:cubicBezTo>
                  <a:pt x="192" y="8"/>
                  <a:pt x="193" y="16"/>
                  <a:pt x="191" y="26"/>
                </a:cubicBezTo>
                <a:cubicBezTo>
                  <a:pt x="183" y="64"/>
                  <a:pt x="162" y="91"/>
                  <a:pt x="125" y="102"/>
                </a:cubicBezTo>
                <a:cubicBezTo>
                  <a:pt x="87" y="114"/>
                  <a:pt x="54" y="104"/>
                  <a:pt x="27" y="76"/>
                </a:cubicBezTo>
                <a:cubicBezTo>
                  <a:pt x="11" y="60"/>
                  <a:pt x="4" y="40"/>
                  <a:pt x="1" y="18"/>
                </a:cubicBezTo>
                <a:cubicBezTo>
                  <a:pt x="0" y="10"/>
                  <a:pt x="7" y="6"/>
                  <a:pt x="11" y="1"/>
                </a:cubicBezTo>
                <a:cubicBezTo>
                  <a:pt x="14" y="10"/>
                  <a:pt x="15" y="18"/>
                  <a:pt x="18" y="26"/>
                </a:cubicBezTo>
                <a:cubicBezTo>
                  <a:pt x="23" y="38"/>
                  <a:pt x="32" y="43"/>
                  <a:pt x="45" y="43"/>
                </a:cubicBezTo>
                <a:cubicBezTo>
                  <a:pt x="48" y="43"/>
                  <a:pt x="52" y="43"/>
                  <a:pt x="55" y="43"/>
                </a:cubicBezTo>
                <a:cubicBezTo>
                  <a:pt x="81" y="45"/>
                  <a:pt x="90" y="29"/>
                  <a:pt x="92" y="10"/>
                </a:cubicBezTo>
                <a:cubicBezTo>
                  <a:pt x="92" y="5"/>
                  <a:pt x="92" y="0"/>
                  <a:pt x="100" y="3"/>
                </a:cubicBezTo>
                <a:cubicBezTo>
                  <a:pt x="103" y="21"/>
                  <a:pt x="105" y="41"/>
                  <a:pt x="130" y="43"/>
                </a:cubicBezTo>
                <a:cubicBezTo>
                  <a:pt x="168" y="45"/>
                  <a:pt x="168" y="44"/>
                  <a:pt x="182" y="2"/>
                </a:cubicBezTo>
                <a:close/>
                <a:moveTo>
                  <a:pt x="65" y="53"/>
                </a:moveTo>
                <a:cubicBezTo>
                  <a:pt x="65" y="73"/>
                  <a:pt x="83" y="86"/>
                  <a:pt x="99" y="85"/>
                </a:cubicBezTo>
                <a:cubicBezTo>
                  <a:pt x="116" y="83"/>
                  <a:pt x="129" y="69"/>
                  <a:pt x="128" y="53"/>
                </a:cubicBezTo>
                <a:cubicBezTo>
                  <a:pt x="107" y="53"/>
                  <a:pt x="86" y="53"/>
                  <a:pt x="65" y="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7" name="Freeform 81">
            <a:extLst>
              <a:ext uri="{FF2B5EF4-FFF2-40B4-BE49-F238E27FC236}">
                <a16:creationId xmlns:a16="http://schemas.microsoft.com/office/drawing/2014/main" id="{9F2F8484-5C2E-44AF-B401-59CB2376FBA1}"/>
              </a:ext>
            </a:extLst>
          </p:cNvPr>
          <p:cNvSpPr>
            <a:spLocks/>
          </p:cNvSpPr>
          <p:nvPr/>
        </p:nvSpPr>
        <p:spPr bwMode="auto">
          <a:xfrm>
            <a:off x="7075488" y="1223963"/>
            <a:ext cx="204788" cy="104775"/>
          </a:xfrm>
          <a:custGeom>
            <a:avLst/>
            <a:gdLst>
              <a:gd name="T0" fmla="*/ 0 w 103"/>
              <a:gd name="T1" fmla="*/ 40 h 53"/>
              <a:gd name="T2" fmla="*/ 58 w 103"/>
              <a:gd name="T3" fmla="*/ 0 h 53"/>
              <a:gd name="T4" fmla="*/ 103 w 103"/>
              <a:gd name="T5" fmla="*/ 42 h 53"/>
              <a:gd name="T6" fmla="*/ 92 w 103"/>
              <a:gd name="T7" fmla="*/ 41 h 53"/>
              <a:gd name="T8" fmla="*/ 43 w 103"/>
              <a:gd name="T9" fmla="*/ 49 h 53"/>
              <a:gd name="T10" fmla="*/ 24 w 103"/>
              <a:gd name="T11" fmla="*/ 50 h 53"/>
              <a:gd name="T12" fmla="*/ 0 w 103"/>
              <a:gd name="T13" fmla="*/ 4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3" h="53">
                <a:moveTo>
                  <a:pt x="0" y="40"/>
                </a:moveTo>
                <a:cubicBezTo>
                  <a:pt x="24" y="32"/>
                  <a:pt x="44" y="19"/>
                  <a:pt x="58" y="0"/>
                </a:cubicBezTo>
                <a:cubicBezTo>
                  <a:pt x="74" y="15"/>
                  <a:pt x="89" y="29"/>
                  <a:pt x="103" y="42"/>
                </a:cubicBezTo>
                <a:cubicBezTo>
                  <a:pt x="101" y="42"/>
                  <a:pt x="96" y="42"/>
                  <a:pt x="92" y="41"/>
                </a:cubicBezTo>
                <a:cubicBezTo>
                  <a:pt x="75" y="40"/>
                  <a:pt x="58" y="40"/>
                  <a:pt x="43" y="49"/>
                </a:cubicBezTo>
                <a:cubicBezTo>
                  <a:pt x="37" y="53"/>
                  <a:pt x="30" y="53"/>
                  <a:pt x="24" y="50"/>
                </a:cubicBezTo>
                <a:cubicBezTo>
                  <a:pt x="16" y="47"/>
                  <a:pt x="8" y="44"/>
                  <a:pt x="0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8" name="Freeform 82">
            <a:extLst>
              <a:ext uri="{FF2B5EF4-FFF2-40B4-BE49-F238E27FC236}">
                <a16:creationId xmlns:a16="http://schemas.microsoft.com/office/drawing/2014/main" id="{16349F02-EBB1-4011-BBE3-513D6BEFDF91}"/>
              </a:ext>
            </a:extLst>
          </p:cNvPr>
          <p:cNvSpPr>
            <a:spLocks noEditPoints="1"/>
          </p:cNvSpPr>
          <p:nvPr/>
        </p:nvSpPr>
        <p:spPr bwMode="auto">
          <a:xfrm>
            <a:off x="6992938" y="1320800"/>
            <a:ext cx="122238" cy="95250"/>
          </a:xfrm>
          <a:custGeom>
            <a:avLst/>
            <a:gdLst>
              <a:gd name="T0" fmla="*/ 29 w 61"/>
              <a:gd name="T1" fmla="*/ 47 h 48"/>
              <a:gd name="T2" fmla="*/ 0 w 61"/>
              <a:gd name="T3" fmla="*/ 18 h 48"/>
              <a:gd name="T4" fmla="*/ 8 w 61"/>
              <a:gd name="T5" fmla="*/ 6 h 48"/>
              <a:gd name="T6" fmla="*/ 52 w 61"/>
              <a:gd name="T7" fmla="*/ 6 h 48"/>
              <a:gd name="T8" fmla="*/ 61 w 61"/>
              <a:gd name="T9" fmla="*/ 20 h 48"/>
              <a:gd name="T10" fmla="*/ 29 w 61"/>
              <a:gd name="T11" fmla="*/ 47 h 48"/>
              <a:gd name="T12" fmla="*/ 55 w 61"/>
              <a:gd name="T13" fmla="*/ 22 h 48"/>
              <a:gd name="T14" fmla="*/ 42 w 61"/>
              <a:gd name="T15" fmla="*/ 8 h 48"/>
              <a:gd name="T16" fmla="*/ 29 w 61"/>
              <a:gd name="T17" fmla="*/ 22 h 48"/>
              <a:gd name="T18" fmla="*/ 41 w 61"/>
              <a:gd name="T19" fmla="*/ 35 h 48"/>
              <a:gd name="T20" fmla="*/ 55 w 61"/>
              <a:gd name="T21" fmla="*/ 2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" h="48">
                <a:moveTo>
                  <a:pt x="29" y="47"/>
                </a:moveTo>
                <a:cubicBezTo>
                  <a:pt x="8" y="46"/>
                  <a:pt x="0" y="38"/>
                  <a:pt x="0" y="18"/>
                </a:cubicBezTo>
                <a:cubicBezTo>
                  <a:pt x="0" y="12"/>
                  <a:pt x="2" y="8"/>
                  <a:pt x="8" y="6"/>
                </a:cubicBezTo>
                <a:cubicBezTo>
                  <a:pt x="22" y="1"/>
                  <a:pt x="38" y="0"/>
                  <a:pt x="52" y="6"/>
                </a:cubicBezTo>
                <a:cubicBezTo>
                  <a:pt x="58" y="8"/>
                  <a:pt x="61" y="13"/>
                  <a:pt x="61" y="20"/>
                </a:cubicBezTo>
                <a:cubicBezTo>
                  <a:pt x="58" y="43"/>
                  <a:pt x="48" y="48"/>
                  <a:pt x="29" y="47"/>
                </a:cubicBezTo>
                <a:close/>
                <a:moveTo>
                  <a:pt x="55" y="22"/>
                </a:moveTo>
                <a:cubicBezTo>
                  <a:pt x="55" y="14"/>
                  <a:pt x="49" y="8"/>
                  <a:pt x="42" y="8"/>
                </a:cubicBezTo>
                <a:cubicBezTo>
                  <a:pt x="35" y="8"/>
                  <a:pt x="29" y="15"/>
                  <a:pt x="29" y="22"/>
                </a:cubicBezTo>
                <a:cubicBezTo>
                  <a:pt x="29" y="29"/>
                  <a:pt x="35" y="35"/>
                  <a:pt x="41" y="35"/>
                </a:cubicBezTo>
                <a:cubicBezTo>
                  <a:pt x="49" y="35"/>
                  <a:pt x="55" y="29"/>
                  <a:pt x="55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9" name="Freeform 83">
            <a:extLst>
              <a:ext uri="{FF2B5EF4-FFF2-40B4-BE49-F238E27FC236}">
                <a16:creationId xmlns:a16="http://schemas.microsoft.com/office/drawing/2014/main" id="{E5B7F767-E48A-4F4D-829F-F816C371F4DD}"/>
              </a:ext>
            </a:extLst>
          </p:cNvPr>
          <p:cNvSpPr>
            <a:spLocks noEditPoints="1"/>
          </p:cNvSpPr>
          <p:nvPr/>
        </p:nvSpPr>
        <p:spPr bwMode="auto">
          <a:xfrm>
            <a:off x="7164388" y="1322388"/>
            <a:ext cx="123825" cy="95250"/>
          </a:xfrm>
          <a:custGeom>
            <a:avLst/>
            <a:gdLst>
              <a:gd name="T0" fmla="*/ 31 w 62"/>
              <a:gd name="T1" fmla="*/ 46 h 48"/>
              <a:gd name="T2" fmla="*/ 1 w 62"/>
              <a:gd name="T3" fmla="*/ 20 h 48"/>
              <a:gd name="T4" fmla="*/ 9 w 62"/>
              <a:gd name="T5" fmla="*/ 5 h 48"/>
              <a:gd name="T6" fmla="*/ 53 w 62"/>
              <a:gd name="T7" fmla="*/ 5 h 48"/>
              <a:gd name="T8" fmla="*/ 61 w 62"/>
              <a:gd name="T9" fmla="*/ 18 h 48"/>
              <a:gd name="T10" fmla="*/ 31 w 62"/>
              <a:gd name="T11" fmla="*/ 46 h 48"/>
              <a:gd name="T12" fmla="*/ 32 w 62"/>
              <a:gd name="T13" fmla="*/ 20 h 48"/>
              <a:gd name="T14" fmla="*/ 19 w 62"/>
              <a:gd name="T15" fmla="*/ 7 h 48"/>
              <a:gd name="T16" fmla="*/ 6 w 62"/>
              <a:gd name="T17" fmla="*/ 21 h 48"/>
              <a:gd name="T18" fmla="*/ 20 w 62"/>
              <a:gd name="T19" fmla="*/ 34 h 48"/>
              <a:gd name="T20" fmla="*/ 32 w 62"/>
              <a:gd name="T21" fmla="*/ 2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2" h="48">
                <a:moveTo>
                  <a:pt x="31" y="46"/>
                </a:moveTo>
                <a:cubicBezTo>
                  <a:pt x="11" y="46"/>
                  <a:pt x="4" y="40"/>
                  <a:pt x="1" y="20"/>
                </a:cubicBezTo>
                <a:cubicBezTo>
                  <a:pt x="0" y="12"/>
                  <a:pt x="2" y="7"/>
                  <a:pt x="9" y="5"/>
                </a:cubicBezTo>
                <a:cubicBezTo>
                  <a:pt x="24" y="0"/>
                  <a:pt x="39" y="0"/>
                  <a:pt x="53" y="5"/>
                </a:cubicBezTo>
                <a:cubicBezTo>
                  <a:pt x="59" y="7"/>
                  <a:pt x="62" y="11"/>
                  <a:pt x="61" y="18"/>
                </a:cubicBezTo>
                <a:cubicBezTo>
                  <a:pt x="60" y="34"/>
                  <a:pt x="55" y="48"/>
                  <a:pt x="31" y="46"/>
                </a:cubicBezTo>
                <a:close/>
                <a:moveTo>
                  <a:pt x="32" y="20"/>
                </a:moveTo>
                <a:cubicBezTo>
                  <a:pt x="32" y="13"/>
                  <a:pt x="26" y="7"/>
                  <a:pt x="19" y="7"/>
                </a:cubicBezTo>
                <a:cubicBezTo>
                  <a:pt x="12" y="8"/>
                  <a:pt x="6" y="14"/>
                  <a:pt x="6" y="21"/>
                </a:cubicBezTo>
                <a:cubicBezTo>
                  <a:pt x="6" y="29"/>
                  <a:pt x="12" y="34"/>
                  <a:pt x="20" y="34"/>
                </a:cubicBezTo>
                <a:cubicBezTo>
                  <a:pt x="27" y="34"/>
                  <a:pt x="32" y="28"/>
                  <a:pt x="32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0" name="Freeform 84">
            <a:extLst>
              <a:ext uri="{FF2B5EF4-FFF2-40B4-BE49-F238E27FC236}">
                <a16:creationId xmlns:a16="http://schemas.microsoft.com/office/drawing/2014/main" id="{A267D8B5-6415-4309-8660-BB71D9967EC3}"/>
              </a:ext>
            </a:extLst>
          </p:cNvPr>
          <p:cNvSpPr>
            <a:spLocks noEditPoints="1"/>
          </p:cNvSpPr>
          <p:nvPr/>
        </p:nvSpPr>
        <p:spPr bwMode="auto">
          <a:xfrm>
            <a:off x="7947026" y="1533525"/>
            <a:ext cx="541338" cy="549275"/>
          </a:xfrm>
          <a:custGeom>
            <a:avLst/>
            <a:gdLst>
              <a:gd name="T0" fmla="*/ 163 w 272"/>
              <a:gd name="T1" fmla="*/ 0 h 276"/>
              <a:gd name="T2" fmla="*/ 162 w 272"/>
              <a:gd name="T3" fmla="*/ 54 h 276"/>
              <a:gd name="T4" fmla="*/ 177 w 272"/>
              <a:gd name="T5" fmla="*/ 108 h 276"/>
              <a:gd name="T6" fmla="*/ 264 w 272"/>
              <a:gd name="T7" fmla="*/ 256 h 276"/>
              <a:gd name="T8" fmla="*/ 253 w 272"/>
              <a:gd name="T9" fmla="*/ 275 h 276"/>
              <a:gd name="T10" fmla="*/ 14 w 272"/>
              <a:gd name="T11" fmla="*/ 275 h 276"/>
              <a:gd name="T12" fmla="*/ 2 w 272"/>
              <a:gd name="T13" fmla="*/ 270 h 276"/>
              <a:gd name="T14" fmla="*/ 3 w 272"/>
              <a:gd name="T15" fmla="*/ 257 h 276"/>
              <a:gd name="T16" fmla="*/ 101 w 272"/>
              <a:gd name="T17" fmla="*/ 89 h 276"/>
              <a:gd name="T18" fmla="*/ 105 w 272"/>
              <a:gd name="T19" fmla="*/ 75 h 276"/>
              <a:gd name="T20" fmla="*/ 105 w 272"/>
              <a:gd name="T21" fmla="*/ 0 h 276"/>
              <a:gd name="T22" fmla="*/ 163 w 272"/>
              <a:gd name="T23" fmla="*/ 0 h 276"/>
              <a:gd name="T24" fmla="*/ 20 w 272"/>
              <a:gd name="T25" fmla="*/ 259 h 276"/>
              <a:gd name="T26" fmla="*/ 247 w 272"/>
              <a:gd name="T27" fmla="*/ 259 h 276"/>
              <a:gd name="T28" fmla="*/ 245 w 272"/>
              <a:gd name="T29" fmla="*/ 256 h 276"/>
              <a:gd name="T30" fmla="*/ 172 w 272"/>
              <a:gd name="T31" fmla="*/ 129 h 276"/>
              <a:gd name="T32" fmla="*/ 164 w 272"/>
              <a:gd name="T33" fmla="*/ 125 h 276"/>
              <a:gd name="T34" fmla="*/ 107 w 272"/>
              <a:gd name="T35" fmla="*/ 124 h 276"/>
              <a:gd name="T36" fmla="*/ 94 w 272"/>
              <a:gd name="T37" fmla="*/ 132 h 276"/>
              <a:gd name="T38" fmla="*/ 57 w 272"/>
              <a:gd name="T39" fmla="*/ 196 h 276"/>
              <a:gd name="T40" fmla="*/ 20 w 272"/>
              <a:gd name="T41" fmla="*/ 259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2" h="276">
                <a:moveTo>
                  <a:pt x="163" y="0"/>
                </a:moveTo>
                <a:cubicBezTo>
                  <a:pt x="163" y="18"/>
                  <a:pt x="164" y="36"/>
                  <a:pt x="162" y="54"/>
                </a:cubicBezTo>
                <a:cubicBezTo>
                  <a:pt x="161" y="74"/>
                  <a:pt x="166" y="91"/>
                  <a:pt x="177" y="108"/>
                </a:cubicBezTo>
                <a:cubicBezTo>
                  <a:pt x="207" y="157"/>
                  <a:pt x="235" y="206"/>
                  <a:pt x="264" y="256"/>
                </a:cubicBezTo>
                <a:cubicBezTo>
                  <a:pt x="272" y="269"/>
                  <a:pt x="268" y="275"/>
                  <a:pt x="253" y="275"/>
                </a:cubicBezTo>
                <a:cubicBezTo>
                  <a:pt x="173" y="275"/>
                  <a:pt x="93" y="276"/>
                  <a:pt x="14" y="275"/>
                </a:cubicBezTo>
                <a:cubicBezTo>
                  <a:pt x="9" y="275"/>
                  <a:pt x="3" y="273"/>
                  <a:pt x="2" y="270"/>
                </a:cubicBezTo>
                <a:cubicBezTo>
                  <a:pt x="0" y="267"/>
                  <a:pt x="1" y="261"/>
                  <a:pt x="3" y="257"/>
                </a:cubicBezTo>
                <a:cubicBezTo>
                  <a:pt x="36" y="201"/>
                  <a:pt x="69" y="145"/>
                  <a:pt x="101" y="89"/>
                </a:cubicBezTo>
                <a:cubicBezTo>
                  <a:pt x="104" y="85"/>
                  <a:pt x="105" y="80"/>
                  <a:pt x="105" y="75"/>
                </a:cubicBezTo>
                <a:cubicBezTo>
                  <a:pt x="106" y="50"/>
                  <a:pt x="105" y="25"/>
                  <a:pt x="105" y="0"/>
                </a:cubicBezTo>
                <a:cubicBezTo>
                  <a:pt x="125" y="0"/>
                  <a:pt x="143" y="0"/>
                  <a:pt x="163" y="0"/>
                </a:cubicBezTo>
                <a:close/>
                <a:moveTo>
                  <a:pt x="20" y="259"/>
                </a:moveTo>
                <a:cubicBezTo>
                  <a:pt x="97" y="259"/>
                  <a:pt x="171" y="259"/>
                  <a:pt x="247" y="259"/>
                </a:cubicBezTo>
                <a:cubicBezTo>
                  <a:pt x="246" y="257"/>
                  <a:pt x="246" y="256"/>
                  <a:pt x="245" y="256"/>
                </a:cubicBezTo>
                <a:cubicBezTo>
                  <a:pt x="221" y="213"/>
                  <a:pt x="197" y="171"/>
                  <a:pt x="172" y="129"/>
                </a:cubicBezTo>
                <a:cubicBezTo>
                  <a:pt x="171" y="127"/>
                  <a:pt x="167" y="125"/>
                  <a:pt x="164" y="125"/>
                </a:cubicBezTo>
                <a:cubicBezTo>
                  <a:pt x="145" y="124"/>
                  <a:pt x="126" y="125"/>
                  <a:pt x="107" y="124"/>
                </a:cubicBezTo>
                <a:cubicBezTo>
                  <a:pt x="101" y="124"/>
                  <a:pt x="97" y="126"/>
                  <a:pt x="94" y="132"/>
                </a:cubicBezTo>
                <a:cubicBezTo>
                  <a:pt x="82" y="153"/>
                  <a:pt x="69" y="174"/>
                  <a:pt x="57" y="196"/>
                </a:cubicBezTo>
                <a:cubicBezTo>
                  <a:pt x="45" y="216"/>
                  <a:pt x="33" y="237"/>
                  <a:pt x="20" y="2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1" name="Freeform 85">
            <a:extLst>
              <a:ext uri="{FF2B5EF4-FFF2-40B4-BE49-F238E27FC236}">
                <a16:creationId xmlns:a16="http://schemas.microsoft.com/office/drawing/2014/main" id="{8B543400-85E8-4C8D-B5AA-3A8C9D93DBAF}"/>
              </a:ext>
            </a:extLst>
          </p:cNvPr>
          <p:cNvSpPr>
            <a:spLocks/>
          </p:cNvSpPr>
          <p:nvPr/>
        </p:nvSpPr>
        <p:spPr bwMode="auto">
          <a:xfrm>
            <a:off x="7385051" y="1798638"/>
            <a:ext cx="179388" cy="36512"/>
          </a:xfrm>
          <a:custGeom>
            <a:avLst/>
            <a:gdLst>
              <a:gd name="T0" fmla="*/ 90 w 90"/>
              <a:gd name="T1" fmla="*/ 0 h 18"/>
              <a:gd name="T2" fmla="*/ 90 w 90"/>
              <a:gd name="T3" fmla="*/ 17 h 18"/>
              <a:gd name="T4" fmla="*/ 73 w 90"/>
              <a:gd name="T5" fmla="*/ 17 h 18"/>
              <a:gd name="T6" fmla="*/ 14 w 90"/>
              <a:gd name="T7" fmla="*/ 17 h 18"/>
              <a:gd name="T8" fmla="*/ 7 w 90"/>
              <a:gd name="T9" fmla="*/ 16 h 18"/>
              <a:gd name="T10" fmla="*/ 1 w 90"/>
              <a:gd name="T11" fmla="*/ 8 h 18"/>
              <a:gd name="T12" fmla="*/ 8 w 90"/>
              <a:gd name="T13" fmla="*/ 0 h 18"/>
              <a:gd name="T14" fmla="*/ 90 w 90"/>
              <a:gd name="T1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" h="18">
                <a:moveTo>
                  <a:pt x="90" y="0"/>
                </a:moveTo>
                <a:cubicBezTo>
                  <a:pt x="90" y="6"/>
                  <a:pt x="90" y="11"/>
                  <a:pt x="90" y="17"/>
                </a:cubicBezTo>
                <a:cubicBezTo>
                  <a:pt x="85" y="17"/>
                  <a:pt x="79" y="17"/>
                  <a:pt x="73" y="17"/>
                </a:cubicBezTo>
                <a:cubicBezTo>
                  <a:pt x="53" y="17"/>
                  <a:pt x="34" y="17"/>
                  <a:pt x="14" y="17"/>
                </a:cubicBezTo>
                <a:cubicBezTo>
                  <a:pt x="12" y="17"/>
                  <a:pt x="8" y="18"/>
                  <a:pt x="7" y="16"/>
                </a:cubicBezTo>
                <a:cubicBezTo>
                  <a:pt x="4" y="14"/>
                  <a:pt x="0" y="10"/>
                  <a:pt x="1" y="8"/>
                </a:cubicBezTo>
                <a:cubicBezTo>
                  <a:pt x="1" y="5"/>
                  <a:pt x="5" y="0"/>
                  <a:pt x="8" y="0"/>
                </a:cubicBezTo>
                <a:cubicBezTo>
                  <a:pt x="35" y="0"/>
                  <a:pt x="63" y="0"/>
                  <a:pt x="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2" name="Freeform 86">
            <a:extLst>
              <a:ext uri="{FF2B5EF4-FFF2-40B4-BE49-F238E27FC236}">
                <a16:creationId xmlns:a16="http://schemas.microsoft.com/office/drawing/2014/main" id="{E6CC2C3E-EFC5-4F14-B722-5409A3683554}"/>
              </a:ext>
            </a:extLst>
          </p:cNvPr>
          <p:cNvSpPr>
            <a:spLocks/>
          </p:cNvSpPr>
          <p:nvPr/>
        </p:nvSpPr>
        <p:spPr bwMode="auto">
          <a:xfrm>
            <a:off x="7356476" y="3040063"/>
            <a:ext cx="182563" cy="34925"/>
          </a:xfrm>
          <a:custGeom>
            <a:avLst/>
            <a:gdLst>
              <a:gd name="T0" fmla="*/ 91 w 92"/>
              <a:gd name="T1" fmla="*/ 0 h 17"/>
              <a:gd name="T2" fmla="*/ 91 w 92"/>
              <a:gd name="T3" fmla="*/ 9 h 17"/>
              <a:gd name="T4" fmla="*/ 92 w 92"/>
              <a:gd name="T5" fmla="*/ 17 h 17"/>
              <a:gd name="T6" fmla="*/ 65 w 92"/>
              <a:gd name="T7" fmla="*/ 17 h 17"/>
              <a:gd name="T8" fmla="*/ 10 w 92"/>
              <a:gd name="T9" fmla="*/ 17 h 17"/>
              <a:gd name="T10" fmla="*/ 1 w 92"/>
              <a:gd name="T11" fmla="*/ 9 h 17"/>
              <a:gd name="T12" fmla="*/ 10 w 92"/>
              <a:gd name="T13" fmla="*/ 0 h 17"/>
              <a:gd name="T14" fmla="*/ 91 w 92"/>
              <a:gd name="T1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2" h="17">
                <a:moveTo>
                  <a:pt x="91" y="0"/>
                </a:moveTo>
                <a:cubicBezTo>
                  <a:pt x="91" y="3"/>
                  <a:pt x="90" y="6"/>
                  <a:pt x="91" y="9"/>
                </a:cubicBezTo>
                <a:cubicBezTo>
                  <a:pt x="91" y="11"/>
                  <a:pt x="91" y="14"/>
                  <a:pt x="92" y="17"/>
                </a:cubicBezTo>
                <a:cubicBezTo>
                  <a:pt x="83" y="17"/>
                  <a:pt x="74" y="17"/>
                  <a:pt x="65" y="17"/>
                </a:cubicBezTo>
                <a:cubicBezTo>
                  <a:pt x="47" y="17"/>
                  <a:pt x="29" y="17"/>
                  <a:pt x="10" y="17"/>
                </a:cubicBezTo>
                <a:cubicBezTo>
                  <a:pt x="5" y="17"/>
                  <a:pt x="0" y="14"/>
                  <a:pt x="1" y="9"/>
                </a:cubicBezTo>
                <a:cubicBezTo>
                  <a:pt x="2" y="5"/>
                  <a:pt x="7" y="0"/>
                  <a:pt x="10" y="0"/>
                </a:cubicBezTo>
                <a:cubicBezTo>
                  <a:pt x="37" y="0"/>
                  <a:pt x="64" y="0"/>
                  <a:pt x="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3" name="Freeform 87">
            <a:extLst>
              <a:ext uri="{FF2B5EF4-FFF2-40B4-BE49-F238E27FC236}">
                <a16:creationId xmlns:a16="http://schemas.microsoft.com/office/drawing/2014/main" id="{ADD39CB8-1BA3-4D62-894F-E025FDEF6349}"/>
              </a:ext>
            </a:extLst>
          </p:cNvPr>
          <p:cNvSpPr>
            <a:spLocks noEditPoints="1"/>
          </p:cNvSpPr>
          <p:nvPr/>
        </p:nvSpPr>
        <p:spPr bwMode="auto">
          <a:xfrm>
            <a:off x="5135563" y="2589213"/>
            <a:ext cx="381000" cy="212725"/>
          </a:xfrm>
          <a:custGeom>
            <a:avLst/>
            <a:gdLst>
              <a:gd name="T0" fmla="*/ 11 w 192"/>
              <a:gd name="T1" fmla="*/ 0 h 107"/>
              <a:gd name="T2" fmla="*/ 16 w 192"/>
              <a:gd name="T3" fmla="*/ 22 h 107"/>
              <a:gd name="T4" fmla="*/ 43 w 192"/>
              <a:gd name="T5" fmla="*/ 41 h 107"/>
              <a:gd name="T6" fmla="*/ 58 w 192"/>
              <a:gd name="T7" fmla="*/ 42 h 107"/>
              <a:gd name="T8" fmla="*/ 90 w 192"/>
              <a:gd name="T9" fmla="*/ 13 h 107"/>
              <a:gd name="T10" fmla="*/ 92 w 192"/>
              <a:gd name="T11" fmla="*/ 1 h 107"/>
              <a:gd name="T12" fmla="*/ 99 w 192"/>
              <a:gd name="T13" fmla="*/ 1 h 107"/>
              <a:gd name="T14" fmla="*/ 105 w 192"/>
              <a:gd name="T15" fmla="*/ 24 h 107"/>
              <a:gd name="T16" fmla="*/ 130 w 192"/>
              <a:gd name="T17" fmla="*/ 41 h 107"/>
              <a:gd name="T18" fmla="*/ 151 w 192"/>
              <a:gd name="T19" fmla="*/ 41 h 107"/>
              <a:gd name="T20" fmla="*/ 176 w 192"/>
              <a:gd name="T21" fmla="*/ 22 h 107"/>
              <a:gd name="T22" fmla="*/ 181 w 192"/>
              <a:gd name="T23" fmla="*/ 0 h 107"/>
              <a:gd name="T24" fmla="*/ 190 w 192"/>
              <a:gd name="T25" fmla="*/ 26 h 107"/>
              <a:gd name="T26" fmla="*/ 91 w 192"/>
              <a:gd name="T27" fmla="*/ 106 h 107"/>
              <a:gd name="T28" fmla="*/ 2 w 192"/>
              <a:gd name="T29" fmla="*/ 23 h 107"/>
              <a:gd name="T30" fmla="*/ 11 w 192"/>
              <a:gd name="T31" fmla="*/ 0 h 107"/>
              <a:gd name="T32" fmla="*/ 127 w 192"/>
              <a:gd name="T33" fmla="*/ 51 h 107"/>
              <a:gd name="T34" fmla="*/ 64 w 192"/>
              <a:gd name="T35" fmla="*/ 51 h 107"/>
              <a:gd name="T36" fmla="*/ 99 w 192"/>
              <a:gd name="T37" fmla="*/ 83 h 107"/>
              <a:gd name="T38" fmla="*/ 127 w 192"/>
              <a:gd name="T39" fmla="*/ 5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2" h="107">
                <a:moveTo>
                  <a:pt x="11" y="0"/>
                </a:moveTo>
                <a:cubicBezTo>
                  <a:pt x="13" y="7"/>
                  <a:pt x="14" y="15"/>
                  <a:pt x="16" y="22"/>
                </a:cubicBezTo>
                <a:cubicBezTo>
                  <a:pt x="21" y="36"/>
                  <a:pt x="29" y="41"/>
                  <a:pt x="43" y="41"/>
                </a:cubicBezTo>
                <a:cubicBezTo>
                  <a:pt x="48" y="41"/>
                  <a:pt x="53" y="42"/>
                  <a:pt x="58" y="42"/>
                </a:cubicBezTo>
                <a:cubicBezTo>
                  <a:pt x="77" y="42"/>
                  <a:pt x="88" y="32"/>
                  <a:pt x="90" y="13"/>
                </a:cubicBezTo>
                <a:cubicBezTo>
                  <a:pt x="91" y="9"/>
                  <a:pt x="91" y="6"/>
                  <a:pt x="92" y="1"/>
                </a:cubicBezTo>
                <a:cubicBezTo>
                  <a:pt x="94" y="1"/>
                  <a:pt x="97" y="1"/>
                  <a:pt x="99" y="1"/>
                </a:cubicBezTo>
                <a:cubicBezTo>
                  <a:pt x="101" y="9"/>
                  <a:pt x="102" y="17"/>
                  <a:pt x="105" y="24"/>
                </a:cubicBezTo>
                <a:cubicBezTo>
                  <a:pt x="109" y="35"/>
                  <a:pt x="118" y="41"/>
                  <a:pt x="130" y="41"/>
                </a:cubicBezTo>
                <a:cubicBezTo>
                  <a:pt x="137" y="42"/>
                  <a:pt x="144" y="42"/>
                  <a:pt x="151" y="41"/>
                </a:cubicBezTo>
                <a:cubicBezTo>
                  <a:pt x="163" y="41"/>
                  <a:pt x="171" y="35"/>
                  <a:pt x="176" y="22"/>
                </a:cubicBezTo>
                <a:cubicBezTo>
                  <a:pt x="178" y="15"/>
                  <a:pt x="179" y="8"/>
                  <a:pt x="181" y="0"/>
                </a:cubicBezTo>
                <a:cubicBezTo>
                  <a:pt x="191" y="6"/>
                  <a:pt x="192" y="15"/>
                  <a:pt x="190" y="26"/>
                </a:cubicBezTo>
                <a:cubicBezTo>
                  <a:pt x="182" y="74"/>
                  <a:pt x="141" y="107"/>
                  <a:pt x="91" y="106"/>
                </a:cubicBezTo>
                <a:cubicBezTo>
                  <a:pt x="47" y="104"/>
                  <a:pt x="7" y="68"/>
                  <a:pt x="2" y="23"/>
                </a:cubicBezTo>
                <a:cubicBezTo>
                  <a:pt x="0" y="10"/>
                  <a:pt x="0" y="10"/>
                  <a:pt x="11" y="0"/>
                </a:cubicBezTo>
                <a:close/>
                <a:moveTo>
                  <a:pt x="127" y="51"/>
                </a:moveTo>
                <a:cubicBezTo>
                  <a:pt x="106" y="51"/>
                  <a:pt x="85" y="51"/>
                  <a:pt x="64" y="51"/>
                </a:cubicBezTo>
                <a:cubicBezTo>
                  <a:pt x="65" y="71"/>
                  <a:pt x="79" y="84"/>
                  <a:pt x="99" y="83"/>
                </a:cubicBezTo>
                <a:cubicBezTo>
                  <a:pt x="115" y="82"/>
                  <a:pt x="129" y="68"/>
                  <a:pt x="127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4" name="Freeform 88">
            <a:extLst>
              <a:ext uri="{FF2B5EF4-FFF2-40B4-BE49-F238E27FC236}">
                <a16:creationId xmlns:a16="http://schemas.microsoft.com/office/drawing/2014/main" id="{DCC95C0A-59BF-4D4F-9FAA-05EAEFA08C3C}"/>
              </a:ext>
            </a:extLst>
          </p:cNvPr>
          <p:cNvSpPr>
            <a:spLocks/>
          </p:cNvSpPr>
          <p:nvPr/>
        </p:nvSpPr>
        <p:spPr bwMode="auto">
          <a:xfrm>
            <a:off x="5143501" y="2470150"/>
            <a:ext cx="365125" cy="103187"/>
          </a:xfrm>
          <a:custGeom>
            <a:avLst/>
            <a:gdLst>
              <a:gd name="T0" fmla="*/ 0 w 184"/>
              <a:gd name="T1" fmla="*/ 46 h 52"/>
              <a:gd name="T2" fmla="*/ 0 w 184"/>
              <a:gd name="T3" fmla="*/ 47 h 52"/>
              <a:gd name="T4" fmla="*/ 22 w 184"/>
              <a:gd name="T5" fmla="*/ 29 h 52"/>
              <a:gd name="T6" fmla="*/ 110 w 184"/>
              <a:gd name="T7" fmla="*/ 29 h 52"/>
              <a:gd name="T8" fmla="*/ 112 w 184"/>
              <a:gd name="T9" fmla="*/ 28 h 52"/>
              <a:gd name="T10" fmla="*/ 126 w 184"/>
              <a:gd name="T11" fmla="*/ 0 h 52"/>
              <a:gd name="T12" fmla="*/ 137 w 184"/>
              <a:gd name="T13" fmla="*/ 21 h 52"/>
              <a:gd name="T14" fmla="*/ 149 w 184"/>
              <a:gd name="T15" fmla="*/ 29 h 52"/>
              <a:gd name="T16" fmla="*/ 170 w 184"/>
              <a:gd name="T17" fmla="*/ 28 h 52"/>
              <a:gd name="T18" fmla="*/ 181 w 184"/>
              <a:gd name="T19" fmla="*/ 36 h 52"/>
              <a:gd name="T20" fmla="*/ 184 w 184"/>
              <a:gd name="T21" fmla="*/ 49 h 52"/>
              <a:gd name="T22" fmla="*/ 163 w 184"/>
              <a:gd name="T23" fmla="*/ 40 h 52"/>
              <a:gd name="T24" fmla="*/ 125 w 184"/>
              <a:gd name="T25" fmla="*/ 40 h 52"/>
              <a:gd name="T26" fmla="*/ 105 w 184"/>
              <a:gd name="T27" fmla="*/ 46 h 52"/>
              <a:gd name="T28" fmla="*/ 82 w 184"/>
              <a:gd name="T29" fmla="*/ 47 h 52"/>
              <a:gd name="T30" fmla="*/ 34 w 184"/>
              <a:gd name="T31" fmla="*/ 39 h 52"/>
              <a:gd name="T32" fmla="*/ 15 w 184"/>
              <a:gd name="T33" fmla="*/ 41 h 52"/>
              <a:gd name="T34" fmla="*/ 0 w 184"/>
              <a:gd name="T35" fmla="*/ 4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4" h="52">
                <a:moveTo>
                  <a:pt x="0" y="46"/>
                </a:moveTo>
                <a:cubicBezTo>
                  <a:pt x="0" y="47"/>
                  <a:pt x="0" y="47"/>
                  <a:pt x="0" y="47"/>
                </a:cubicBezTo>
                <a:cubicBezTo>
                  <a:pt x="4" y="29"/>
                  <a:pt x="4" y="29"/>
                  <a:pt x="22" y="29"/>
                </a:cubicBezTo>
                <a:cubicBezTo>
                  <a:pt x="52" y="29"/>
                  <a:pt x="81" y="29"/>
                  <a:pt x="110" y="29"/>
                </a:cubicBezTo>
                <a:cubicBezTo>
                  <a:pt x="111" y="29"/>
                  <a:pt x="111" y="28"/>
                  <a:pt x="112" y="28"/>
                </a:cubicBezTo>
                <a:cubicBezTo>
                  <a:pt x="117" y="19"/>
                  <a:pt x="121" y="10"/>
                  <a:pt x="126" y="0"/>
                </a:cubicBezTo>
                <a:cubicBezTo>
                  <a:pt x="130" y="8"/>
                  <a:pt x="134" y="14"/>
                  <a:pt x="137" y="21"/>
                </a:cubicBezTo>
                <a:cubicBezTo>
                  <a:pt x="139" y="28"/>
                  <a:pt x="143" y="29"/>
                  <a:pt x="149" y="29"/>
                </a:cubicBezTo>
                <a:cubicBezTo>
                  <a:pt x="156" y="28"/>
                  <a:pt x="163" y="29"/>
                  <a:pt x="170" y="28"/>
                </a:cubicBezTo>
                <a:cubicBezTo>
                  <a:pt x="176" y="28"/>
                  <a:pt x="180" y="30"/>
                  <a:pt x="181" y="36"/>
                </a:cubicBezTo>
                <a:cubicBezTo>
                  <a:pt x="182" y="40"/>
                  <a:pt x="183" y="44"/>
                  <a:pt x="184" y="49"/>
                </a:cubicBezTo>
                <a:cubicBezTo>
                  <a:pt x="179" y="39"/>
                  <a:pt x="170" y="41"/>
                  <a:pt x="163" y="40"/>
                </a:cubicBezTo>
                <a:cubicBezTo>
                  <a:pt x="150" y="39"/>
                  <a:pt x="137" y="39"/>
                  <a:pt x="125" y="40"/>
                </a:cubicBezTo>
                <a:cubicBezTo>
                  <a:pt x="118" y="40"/>
                  <a:pt x="111" y="43"/>
                  <a:pt x="105" y="46"/>
                </a:cubicBezTo>
                <a:cubicBezTo>
                  <a:pt x="97" y="49"/>
                  <a:pt x="90" y="52"/>
                  <a:pt x="82" y="47"/>
                </a:cubicBezTo>
                <a:cubicBezTo>
                  <a:pt x="67" y="38"/>
                  <a:pt x="51" y="39"/>
                  <a:pt x="34" y="39"/>
                </a:cubicBezTo>
                <a:cubicBezTo>
                  <a:pt x="28" y="39"/>
                  <a:pt x="21" y="40"/>
                  <a:pt x="15" y="41"/>
                </a:cubicBezTo>
                <a:cubicBezTo>
                  <a:pt x="10" y="42"/>
                  <a:pt x="5" y="44"/>
                  <a:pt x="0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5" name="Freeform 89">
            <a:extLst>
              <a:ext uri="{FF2B5EF4-FFF2-40B4-BE49-F238E27FC236}">
                <a16:creationId xmlns:a16="http://schemas.microsoft.com/office/drawing/2014/main" id="{41407578-71CA-4D2A-956D-8F1B7E970CDB}"/>
              </a:ext>
            </a:extLst>
          </p:cNvPr>
          <p:cNvSpPr>
            <a:spLocks noEditPoints="1"/>
          </p:cNvSpPr>
          <p:nvPr/>
        </p:nvSpPr>
        <p:spPr bwMode="auto">
          <a:xfrm>
            <a:off x="5349876" y="2562225"/>
            <a:ext cx="123825" cy="98425"/>
          </a:xfrm>
          <a:custGeom>
            <a:avLst/>
            <a:gdLst>
              <a:gd name="T0" fmla="*/ 33 w 62"/>
              <a:gd name="T1" fmla="*/ 47 h 49"/>
              <a:gd name="T2" fmla="*/ 1 w 62"/>
              <a:gd name="T3" fmla="*/ 21 h 49"/>
              <a:gd name="T4" fmla="*/ 10 w 62"/>
              <a:gd name="T5" fmla="*/ 5 h 49"/>
              <a:gd name="T6" fmla="*/ 54 w 62"/>
              <a:gd name="T7" fmla="*/ 6 h 49"/>
              <a:gd name="T8" fmla="*/ 62 w 62"/>
              <a:gd name="T9" fmla="*/ 18 h 49"/>
              <a:gd name="T10" fmla="*/ 33 w 62"/>
              <a:gd name="T11" fmla="*/ 47 h 49"/>
              <a:gd name="T12" fmla="*/ 20 w 62"/>
              <a:gd name="T13" fmla="*/ 35 h 49"/>
              <a:gd name="T14" fmla="*/ 33 w 62"/>
              <a:gd name="T15" fmla="*/ 22 h 49"/>
              <a:gd name="T16" fmla="*/ 20 w 62"/>
              <a:gd name="T17" fmla="*/ 9 h 49"/>
              <a:gd name="T18" fmla="*/ 7 w 62"/>
              <a:gd name="T19" fmla="*/ 21 h 49"/>
              <a:gd name="T20" fmla="*/ 20 w 62"/>
              <a:gd name="T21" fmla="*/ 3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2" h="49">
                <a:moveTo>
                  <a:pt x="33" y="47"/>
                </a:moveTo>
                <a:cubicBezTo>
                  <a:pt x="11" y="47"/>
                  <a:pt x="5" y="42"/>
                  <a:pt x="1" y="21"/>
                </a:cubicBezTo>
                <a:cubicBezTo>
                  <a:pt x="0" y="14"/>
                  <a:pt x="2" y="8"/>
                  <a:pt x="10" y="5"/>
                </a:cubicBezTo>
                <a:cubicBezTo>
                  <a:pt x="24" y="0"/>
                  <a:pt x="39" y="1"/>
                  <a:pt x="54" y="6"/>
                </a:cubicBezTo>
                <a:cubicBezTo>
                  <a:pt x="59" y="8"/>
                  <a:pt x="62" y="12"/>
                  <a:pt x="62" y="18"/>
                </a:cubicBezTo>
                <a:cubicBezTo>
                  <a:pt x="60" y="39"/>
                  <a:pt x="52" y="49"/>
                  <a:pt x="33" y="47"/>
                </a:cubicBezTo>
                <a:close/>
                <a:moveTo>
                  <a:pt x="20" y="35"/>
                </a:moveTo>
                <a:cubicBezTo>
                  <a:pt x="27" y="35"/>
                  <a:pt x="32" y="29"/>
                  <a:pt x="33" y="22"/>
                </a:cubicBezTo>
                <a:cubicBezTo>
                  <a:pt x="33" y="14"/>
                  <a:pt x="27" y="9"/>
                  <a:pt x="20" y="9"/>
                </a:cubicBezTo>
                <a:cubicBezTo>
                  <a:pt x="13" y="8"/>
                  <a:pt x="7" y="14"/>
                  <a:pt x="7" y="21"/>
                </a:cubicBezTo>
                <a:cubicBezTo>
                  <a:pt x="6" y="27"/>
                  <a:pt x="13" y="35"/>
                  <a:pt x="20" y="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6" name="Freeform 90">
            <a:extLst>
              <a:ext uri="{FF2B5EF4-FFF2-40B4-BE49-F238E27FC236}">
                <a16:creationId xmlns:a16="http://schemas.microsoft.com/office/drawing/2014/main" id="{275E6A63-6DB6-4A81-87EC-C062D0ECBC06}"/>
              </a:ext>
            </a:extLst>
          </p:cNvPr>
          <p:cNvSpPr>
            <a:spLocks noEditPoints="1"/>
          </p:cNvSpPr>
          <p:nvPr/>
        </p:nvSpPr>
        <p:spPr bwMode="auto">
          <a:xfrm>
            <a:off x="5168901" y="2566988"/>
            <a:ext cx="131763" cy="88900"/>
          </a:xfrm>
          <a:custGeom>
            <a:avLst/>
            <a:gdLst>
              <a:gd name="T0" fmla="*/ 36 w 66"/>
              <a:gd name="T1" fmla="*/ 1 h 45"/>
              <a:gd name="T2" fmla="*/ 47 w 66"/>
              <a:gd name="T3" fmla="*/ 1 h 45"/>
              <a:gd name="T4" fmla="*/ 66 w 66"/>
              <a:gd name="T5" fmla="*/ 15 h 45"/>
              <a:gd name="T6" fmla="*/ 47 w 66"/>
              <a:gd name="T7" fmla="*/ 44 h 45"/>
              <a:gd name="T8" fmla="*/ 26 w 66"/>
              <a:gd name="T9" fmla="*/ 45 h 45"/>
              <a:gd name="T10" fmla="*/ 7 w 66"/>
              <a:gd name="T11" fmla="*/ 10 h 45"/>
              <a:gd name="T12" fmla="*/ 17 w 66"/>
              <a:gd name="T13" fmla="*/ 3 h 45"/>
              <a:gd name="T14" fmla="*/ 36 w 66"/>
              <a:gd name="T15" fmla="*/ 0 h 45"/>
              <a:gd name="T16" fmla="*/ 36 w 66"/>
              <a:gd name="T17" fmla="*/ 1 h 45"/>
              <a:gd name="T18" fmla="*/ 48 w 66"/>
              <a:gd name="T19" fmla="*/ 7 h 45"/>
              <a:gd name="T20" fmla="*/ 34 w 66"/>
              <a:gd name="T21" fmla="*/ 19 h 45"/>
              <a:gd name="T22" fmla="*/ 47 w 66"/>
              <a:gd name="T23" fmla="*/ 33 h 45"/>
              <a:gd name="T24" fmla="*/ 61 w 66"/>
              <a:gd name="T25" fmla="*/ 20 h 45"/>
              <a:gd name="T26" fmla="*/ 48 w 66"/>
              <a:gd name="T27" fmla="*/ 7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6" h="45">
                <a:moveTo>
                  <a:pt x="36" y="1"/>
                </a:moveTo>
                <a:cubicBezTo>
                  <a:pt x="40" y="1"/>
                  <a:pt x="43" y="0"/>
                  <a:pt x="47" y="1"/>
                </a:cubicBezTo>
                <a:cubicBezTo>
                  <a:pt x="59" y="2"/>
                  <a:pt x="65" y="7"/>
                  <a:pt x="66" y="15"/>
                </a:cubicBezTo>
                <a:cubicBezTo>
                  <a:pt x="66" y="30"/>
                  <a:pt x="59" y="42"/>
                  <a:pt x="47" y="44"/>
                </a:cubicBezTo>
                <a:cubicBezTo>
                  <a:pt x="40" y="45"/>
                  <a:pt x="33" y="45"/>
                  <a:pt x="26" y="45"/>
                </a:cubicBezTo>
                <a:cubicBezTo>
                  <a:pt x="12" y="44"/>
                  <a:pt x="0" y="23"/>
                  <a:pt x="7" y="10"/>
                </a:cubicBezTo>
                <a:cubicBezTo>
                  <a:pt x="8" y="7"/>
                  <a:pt x="13" y="4"/>
                  <a:pt x="17" y="3"/>
                </a:cubicBezTo>
                <a:cubicBezTo>
                  <a:pt x="23" y="1"/>
                  <a:pt x="30" y="0"/>
                  <a:pt x="36" y="0"/>
                </a:cubicBezTo>
                <a:cubicBezTo>
                  <a:pt x="36" y="0"/>
                  <a:pt x="36" y="0"/>
                  <a:pt x="36" y="1"/>
                </a:cubicBezTo>
                <a:close/>
                <a:moveTo>
                  <a:pt x="48" y="7"/>
                </a:moveTo>
                <a:cubicBezTo>
                  <a:pt x="40" y="7"/>
                  <a:pt x="34" y="12"/>
                  <a:pt x="34" y="19"/>
                </a:cubicBezTo>
                <a:cubicBezTo>
                  <a:pt x="34" y="27"/>
                  <a:pt x="40" y="33"/>
                  <a:pt x="47" y="33"/>
                </a:cubicBezTo>
                <a:cubicBezTo>
                  <a:pt x="55" y="33"/>
                  <a:pt x="61" y="27"/>
                  <a:pt x="61" y="20"/>
                </a:cubicBezTo>
                <a:cubicBezTo>
                  <a:pt x="61" y="12"/>
                  <a:pt x="55" y="7"/>
                  <a:pt x="48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7" name="Freeform 91">
            <a:extLst>
              <a:ext uri="{FF2B5EF4-FFF2-40B4-BE49-F238E27FC236}">
                <a16:creationId xmlns:a16="http://schemas.microsoft.com/office/drawing/2014/main" id="{469A477A-5D89-4698-A6D4-706FBBC75AA4}"/>
              </a:ext>
            </a:extLst>
          </p:cNvPr>
          <p:cNvSpPr>
            <a:spLocks noEditPoints="1"/>
          </p:cNvSpPr>
          <p:nvPr/>
        </p:nvSpPr>
        <p:spPr bwMode="auto">
          <a:xfrm>
            <a:off x="6992938" y="2586038"/>
            <a:ext cx="381000" cy="217487"/>
          </a:xfrm>
          <a:custGeom>
            <a:avLst/>
            <a:gdLst>
              <a:gd name="T0" fmla="*/ 10 w 191"/>
              <a:gd name="T1" fmla="*/ 1 h 109"/>
              <a:gd name="T2" fmla="*/ 15 w 191"/>
              <a:gd name="T3" fmla="*/ 23 h 109"/>
              <a:gd name="T4" fmla="*/ 43 w 191"/>
              <a:gd name="T5" fmla="*/ 42 h 109"/>
              <a:gd name="T6" fmla="*/ 57 w 191"/>
              <a:gd name="T7" fmla="*/ 42 h 109"/>
              <a:gd name="T8" fmla="*/ 89 w 191"/>
              <a:gd name="T9" fmla="*/ 14 h 109"/>
              <a:gd name="T10" fmla="*/ 91 w 191"/>
              <a:gd name="T11" fmla="*/ 2 h 109"/>
              <a:gd name="T12" fmla="*/ 98 w 191"/>
              <a:gd name="T13" fmla="*/ 2 h 109"/>
              <a:gd name="T14" fmla="*/ 102 w 191"/>
              <a:gd name="T15" fmla="*/ 22 h 109"/>
              <a:gd name="T16" fmla="*/ 130 w 191"/>
              <a:gd name="T17" fmla="*/ 42 h 109"/>
              <a:gd name="T18" fmla="*/ 145 w 191"/>
              <a:gd name="T19" fmla="*/ 42 h 109"/>
              <a:gd name="T20" fmla="*/ 176 w 191"/>
              <a:gd name="T21" fmla="*/ 18 h 109"/>
              <a:gd name="T22" fmla="*/ 179 w 191"/>
              <a:gd name="T23" fmla="*/ 1 h 109"/>
              <a:gd name="T24" fmla="*/ 189 w 191"/>
              <a:gd name="T25" fmla="*/ 27 h 109"/>
              <a:gd name="T26" fmla="*/ 88 w 191"/>
              <a:gd name="T27" fmla="*/ 106 h 109"/>
              <a:gd name="T28" fmla="*/ 0 w 191"/>
              <a:gd name="T29" fmla="*/ 17 h 109"/>
              <a:gd name="T30" fmla="*/ 8 w 191"/>
              <a:gd name="T31" fmla="*/ 0 h 109"/>
              <a:gd name="T32" fmla="*/ 10 w 191"/>
              <a:gd name="T33" fmla="*/ 1 h 109"/>
              <a:gd name="T34" fmla="*/ 94 w 191"/>
              <a:gd name="T35" fmla="*/ 63 h 109"/>
              <a:gd name="T36" fmla="*/ 149 w 191"/>
              <a:gd name="T37" fmla="*/ 84 h 109"/>
              <a:gd name="T38" fmla="*/ 137 w 191"/>
              <a:gd name="T39" fmla="*/ 58 h 109"/>
              <a:gd name="T40" fmla="*/ 52 w 191"/>
              <a:gd name="T41" fmla="*/ 58 h 109"/>
              <a:gd name="T42" fmla="*/ 41 w 191"/>
              <a:gd name="T43" fmla="*/ 84 h 109"/>
              <a:gd name="T44" fmla="*/ 94 w 191"/>
              <a:gd name="T45" fmla="*/ 63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1" h="109">
                <a:moveTo>
                  <a:pt x="10" y="1"/>
                </a:moveTo>
                <a:cubicBezTo>
                  <a:pt x="12" y="9"/>
                  <a:pt x="13" y="16"/>
                  <a:pt x="15" y="23"/>
                </a:cubicBezTo>
                <a:cubicBezTo>
                  <a:pt x="20" y="37"/>
                  <a:pt x="28" y="42"/>
                  <a:pt x="43" y="42"/>
                </a:cubicBezTo>
                <a:cubicBezTo>
                  <a:pt x="48" y="42"/>
                  <a:pt x="52" y="42"/>
                  <a:pt x="57" y="42"/>
                </a:cubicBezTo>
                <a:cubicBezTo>
                  <a:pt x="76" y="44"/>
                  <a:pt x="87" y="31"/>
                  <a:pt x="89" y="14"/>
                </a:cubicBezTo>
                <a:cubicBezTo>
                  <a:pt x="90" y="10"/>
                  <a:pt x="90" y="7"/>
                  <a:pt x="91" y="2"/>
                </a:cubicBezTo>
                <a:cubicBezTo>
                  <a:pt x="93" y="2"/>
                  <a:pt x="96" y="2"/>
                  <a:pt x="98" y="2"/>
                </a:cubicBezTo>
                <a:cubicBezTo>
                  <a:pt x="100" y="9"/>
                  <a:pt x="100" y="16"/>
                  <a:pt x="102" y="22"/>
                </a:cubicBezTo>
                <a:cubicBezTo>
                  <a:pt x="106" y="35"/>
                  <a:pt x="116" y="42"/>
                  <a:pt x="130" y="42"/>
                </a:cubicBezTo>
                <a:cubicBezTo>
                  <a:pt x="135" y="43"/>
                  <a:pt x="140" y="43"/>
                  <a:pt x="145" y="42"/>
                </a:cubicBezTo>
                <a:cubicBezTo>
                  <a:pt x="163" y="42"/>
                  <a:pt x="172" y="36"/>
                  <a:pt x="176" y="18"/>
                </a:cubicBezTo>
                <a:cubicBezTo>
                  <a:pt x="177" y="13"/>
                  <a:pt x="178" y="7"/>
                  <a:pt x="179" y="1"/>
                </a:cubicBezTo>
                <a:cubicBezTo>
                  <a:pt x="189" y="7"/>
                  <a:pt x="191" y="16"/>
                  <a:pt x="189" y="27"/>
                </a:cubicBezTo>
                <a:cubicBezTo>
                  <a:pt x="182" y="75"/>
                  <a:pt x="138" y="109"/>
                  <a:pt x="88" y="106"/>
                </a:cubicBezTo>
                <a:cubicBezTo>
                  <a:pt x="41" y="104"/>
                  <a:pt x="1" y="64"/>
                  <a:pt x="0" y="17"/>
                </a:cubicBezTo>
                <a:cubicBezTo>
                  <a:pt x="0" y="11"/>
                  <a:pt x="5" y="6"/>
                  <a:pt x="8" y="0"/>
                </a:cubicBezTo>
                <a:cubicBezTo>
                  <a:pt x="8" y="1"/>
                  <a:pt x="9" y="1"/>
                  <a:pt x="10" y="1"/>
                </a:cubicBezTo>
                <a:close/>
                <a:moveTo>
                  <a:pt x="94" y="63"/>
                </a:moveTo>
                <a:cubicBezTo>
                  <a:pt x="111" y="76"/>
                  <a:pt x="130" y="80"/>
                  <a:pt x="149" y="84"/>
                </a:cubicBezTo>
                <a:cubicBezTo>
                  <a:pt x="149" y="72"/>
                  <a:pt x="144" y="64"/>
                  <a:pt x="137" y="58"/>
                </a:cubicBezTo>
                <a:cubicBezTo>
                  <a:pt x="116" y="38"/>
                  <a:pt x="72" y="39"/>
                  <a:pt x="52" y="58"/>
                </a:cubicBezTo>
                <a:cubicBezTo>
                  <a:pt x="45" y="65"/>
                  <a:pt x="40" y="73"/>
                  <a:pt x="41" y="84"/>
                </a:cubicBezTo>
                <a:cubicBezTo>
                  <a:pt x="60" y="80"/>
                  <a:pt x="79" y="76"/>
                  <a:pt x="94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8" name="Freeform 92">
            <a:extLst>
              <a:ext uri="{FF2B5EF4-FFF2-40B4-BE49-F238E27FC236}">
                <a16:creationId xmlns:a16="http://schemas.microsoft.com/office/drawing/2014/main" id="{2C614004-D5E0-47E6-98C6-CD2EFD841C0D}"/>
              </a:ext>
            </a:extLst>
          </p:cNvPr>
          <p:cNvSpPr>
            <a:spLocks/>
          </p:cNvSpPr>
          <p:nvPr/>
        </p:nvSpPr>
        <p:spPr bwMode="auto">
          <a:xfrm>
            <a:off x="6997701" y="2470150"/>
            <a:ext cx="368300" cy="103187"/>
          </a:xfrm>
          <a:custGeom>
            <a:avLst/>
            <a:gdLst>
              <a:gd name="T0" fmla="*/ 127 w 185"/>
              <a:gd name="T1" fmla="*/ 0 h 52"/>
              <a:gd name="T2" fmla="*/ 138 w 185"/>
              <a:gd name="T3" fmla="*/ 22 h 52"/>
              <a:gd name="T4" fmla="*/ 150 w 185"/>
              <a:gd name="T5" fmla="*/ 29 h 52"/>
              <a:gd name="T6" fmla="*/ 171 w 185"/>
              <a:gd name="T7" fmla="*/ 28 h 52"/>
              <a:gd name="T8" fmla="*/ 182 w 185"/>
              <a:gd name="T9" fmla="*/ 36 h 52"/>
              <a:gd name="T10" fmla="*/ 185 w 185"/>
              <a:gd name="T11" fmla="*/ 48 h 52"/>
              <a:gd name="T12" fmla="*/ 164 w 185"/>
              <a:gd name="T13" fmla="*/ 40 h 52"/>
              <a:gd name="T14" fmla="*/ 125 w 185"/>
              <a:gd name="T15" fmla="*/ 40 h 52"/>
              <a:gd name="T16" fmla="*/ 107 w 185"/>
              <a:gd name="T17" fmla="*/ 45 h 52"/>
              <a:gd name="T18" fmla="*/ 83 w 185"/>
              <a:gd name="T19" fmla="*/ 47 h 52"/>
              <a:gd name="T20" fmla="*/ 32 w 185"/>
              <a:gd name="T21" fmla="*/ 40 h 52"/>
              <a:gd name="T22" fmla="*/ 11 w 185"/>
              <a:gd name="T23" fmla="*/ 42 h 52"/>
              <a:gd name="T24" fmla="*/ 0 w 185"/>
              <a:gd name="T25" fmla="*/ 48 h 52"/>
              <a:gd name="T26" fmla="*/ 4 w 185"/>
              <a:gd name="T27" fmla="*/ 35 h 52"/>
              <a:gd name="T28" fmla="*/ 14 w 185"/>
              <a:gd name="T29" fmla="*/ 28 h 52"/>
              <a:gd name="T30" fmla="*/ 104 w 185"/>
              <a:gd name="T31" fmla="*/ 29 h 52"/>
              <a:gd name="T32" fmla="*/ 116 w 185"/>
              <a:gd name="T33" fmla="*/ 22 h 52"/>
              <a:gd name="T34" fmla="*/ 127 w 185"/>
              <a:gd name="T35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5" h="52">
                <a:moveTo>
                  <a:pt x="127" y="0"/>
                </a:moveTo>
                <a:cubicBezTo>
                  <a:pt x="131" y="8"/>
                  <a:pt x="135" y="15"/>
                  <a:pt x="138" y="22"/>
                </a:cubicBezTo>
                <a:cubicBezTo>
                  <a:pt x="140" y="28"/>
                  <a:pt x="144" y="29"/>
                  <a:pt x="150" y="29"/>
                </a:cubicBezTo>
                <a:cubicBezTo>
                  <a:pt x="157" y="28"/>
                  <a:pt x="164" y="29"/>
                  <a:pt x="171" y="28"/>
                </a:cubicBezTo>
                <a:cubicBezTo>
                  <a:pt x="177" y="28"/>
                  <a:pt x="180" y="30"/>
                  <a:pt x="182" y="36"/>
                </a:cubicBezTo>
                <a:cubicBezTo>
                  <a:pt x="183" y="40"/>
                  <a:pt x="184" y="44"/>
                  <a:pt x="185" y="48"/>
                </a:cubicBezTo>
                <a:cubicBezTo>
                  <a:pt x="180" y="40"/>
                  <a:pt x="172" y="41"/>
                  <a:pt x="164" y="40"/>
                </a:cubicBezTo>
                <a:cubicBezTo>
                  <a:pt x="151" y="40"/>
                  <a:pt x="138" y="39"/>
                  <a:pt x="125" y="40"/>
                </a:cubicBezTo>
                <a:cubicBezTo>
                  <a:pt x="119" y="40"/>
                  <a:pt x="112" y="43"/>
                  <a:pt x="107" y="45"/>
                </a:cubicBezTo>
                <a:cubicBezTo>
                  <a:pt x="99" y="49"/>
                  <a:pt x="91" y="52"/>
                  <a:pt x="83" y="47"/>
                </a:cubicBezTo>
                <a:cubicBezTo>
                  <a:pt x="67" y="37"/>
                  <a:pt x="50" y="39"/>
                  <a:pt x="32" y="40"/>
                </a:cubicBezTo>
                <a:cubicBezTo>
                  <a:pt x="25" y="40"/>
                  <a:pt x="18" y="40"/>
                  <a:pt x="11" y="42"/>
                </a:cubicBezTo>
                <a:cubicBezTo>
                  <a:pt x="7" y="43"/>
                  <a:pt x="4" y="46"/>
                  <a:pt x="0" y="48"/>
                </a:cubicBezTo>
                <a:cubicBezTo>
                  <a:pt x="1" y="44"/>
                  <a:pt x="3" y="39"/>
                  <a:pt x="4" y="35"/>
                </a:cubicBezTo>
                <a:cubicBezTo>
                  <a:pt x="6" y="30"/>
                  <a:pt x="8" y="28"/>
                  <a:pt x="14" y="28"/>
                </a:cubicBezTo>
                <a:cubicBezTo>
                  <a:pt x="44" y="29"/>
                  <a:pt x="74" y="28"/>
                  <a:pt x="104" y="29"/>
                </a:cubicBezTo>
                <a:cubicBezTo>
                  <a:pt x="110" y="29"/>
                  <a:pt x="114" y="28"/>
                  <a:pt x="116" y="22"/>
                </a:cubicBezTo>
                <a:cubicBezTo>
                  <a:pt x="119" y="15"/>
                  <a:pt x="123" y="8"/>
                  <a:pt x="1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9" name="Freeform 93">
            <a:extLst>
              <a:ext uri="{FF2B5EF4-FFF2-40B4-BE49-F238E27FC236}">
                <a16:creationId xmlns:a16="http://schemas.microsoft.com/office/drawing/2014/main" id="{098DEB31-26E4-4D54-90B4-5CE39E602F0F}"/>
              </a:ext>
            </a:extLst>
          </p:cNvPr>
          <p:cNvSpPr>
            <a:spLocks noEditPoints="1"/>
          </p:cNvSpPr>
          <p:nvPr/>
        </p:nvSpPr>
        <p:spPr bwMode="auto">
          <a:xfrm>
            <a:off x="7035801" y="2565400"/>
            <a:ext cx="120650" cy="90487"/>
          </a:xfrm>
          <a:custGeom>
            <a:avLst/>
            <a:gdLst>
              <a:gd name="T0" fmla="*/ 31 w 61"/>
              <a:gd name="T1" fmla="*/ 0 h 46"/>
              <a:gd name="T2" fmla="*/ 52 w 61"/>
              <a:gd name="T3" fmla="*/ 4 h 46"/>
              <a:gd name="T4" fmla="*/ 61 w 61"/>
              <a:gd name="T5" fmla="*/ 19 h 46"/>
              <a:gd name="T6" fmla="*/ 29 w 61"/>
              <a:gd name="T7" fmla="*/ 46 h 46"/>
              <a:gd name="T8" fmla="*/ 0 w 61"/>
              <a:gd name="T9" fmla="*/ 18 h 46"/>
              <a:gd name="T10" fmla="*/ 10 w 61"/>
              <a:gd name="T11" fmla="*/ 4 h 46"/>
              <a:gd name="T12" fmla="*/ 31 w 61"/>
              <a:gd name="T13" fmla="*/ 0 h 46"/>
              <a:gd name="T14" fmla="*/ 42 w 61"/>
              <a:gd name="T15" fmla="*/ 34 h 46"/>
              <a:gd name="T16" fmla="*/ 55 w 61"/>
              <a:gd name="T17" fmla="*/ 21 h 46"/>
              <a:gd name="T18" fmla="*/ 42 w 61"/>
              <a:gd name="T19" fmla="*/ 7 h 46"/>
              <a:gd name="T20" fmla="*/ 29 w 61"/>
              <a:gd name="T21" fmla="*/ 20 h 46"/>
              <a:gd name="T22" fmla="*/ 42 w 61"/>
              <a:gd name="T23" fmla="*/ 3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1" h="46">
                <a:moveTo>
                  <a:pt x="31" y="0"/>
                </a:moveTo>
                <a:cubicBezTo>
                  <a:pt x="38" y="2"/>
                  <a:pt x="45" y="2"/>
                  <a:pt x="52" y="4"/>
                </a:cubicBezTo>
                <a:cubicBezTo>
                  <a:pt x="58" y="6"/>
                  <a:pt x="61" y="11"/>
                  <a:pt x="61" y="19"/>
                </a:cubicBezTo>
                <a:cubicBezTo>
                  <a:pt x="58" y="41"/>
                  <a:pt x="48" y="46"/>
                  <a:pt x="29" y="46"/>
                </a:cubicBezTo>
                <a:cubicBezTo>
                  <a:pt x="9" y="46"/>
                  <a:pt x="2" y="39"/>
                  <a:pt x="0" y="18"/>
                </a:cubicBezTo>
                <a:cubicBezTo>
                  <a:pt x="0" y="11"/>
                  <a:pt x="2" y="6"/>
                  <a:pt x="10" y="4"/>
                </a:cubicBezTo>
                <a:cubicBezTo>
                  <a:pt x="17" y="3"/>
                  <a:pt x="24" y="2"/>
                  <a:pt x="31" y="0"/>
                </a:cubicBezTo>
                <a:close/>
                <a:moveTo>
                  <a:pt x="42" y="34"/>
                </a:moveTo>
                <a:cubicBezTo>
                  <a:pt x="49" y="34"/>
                  <a:pt x="55" y="29"/>
                  <a:pt x="55" y="21"/>
                </a:cubicBezTo>
                <a:cubicBezTo>
                  <a:pt x="55" y="14"/>
                  <a:pt x="50" y="8"/>
                  <a:pt x="42" y="7"/>
                </a:cubicBezTo>
                <a:cubicBezTo>
                  <a:pt x="35" y="7"/>
                  <a:pt x="29" y="13"/>
                  <a:pt x="29" y="20"/>
                </a:cubicBezTo>
                <a:cubicBezTo>
                  <a:pt x="29" y="28"/>
                  <a:pt x="34" y="34"/>
                  <a:pt x="42" y="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0" name="Freeform 94">
            <a:extLst>
              <a:ext uri="{FF2B5EF4-FFF2-40B4-BE49-F238E27FC236}">
                <a16:creationId xmlns:a16="http://schemas.microsoft.com/office/drawing/2014/main" id="{F9580E92-59AB-4AD8-8A72-6C388AC85890}"/>
              </a:ext>
            </a:extLst>
          </p:cNvPr>
          <p:cNvSpPr>
            <a:spLocks noEditPoints="1"/>
          </p:cNvSpPr>
          <p:nvPr/>
        </p:nvSpPr>
        <p:spPr bwMode="auto">
          <a:xfrm>
            <a:off x="7207251" y="2565400"/>
            <a:ext cx="122238" cy="93662"/>
          </a:xfrm>
          <a:custGeom>
            <a:avLst/>
            <a:gdLst>
              <a:gd name="T0" fmla="*/ 35 w 62"/>
              <a:gd name="T1" fmla="*/ 46 h 47"/>
              <a:gd name="T2" fmla="*/ 1 w 62"/>
              <a:gd name="T3" fmla="*/ 19 h 47"/>
              <a:gd name="T4" fmla="*/ 10 w 62"/>
              <a:gd name="T5" fmla="*/ 4 h 47"/>
              <a:gd name="T6" fmla="*/ 53 w 62"/>
              <a:gd name="T7" fmla="*/ 5 h 47"/>
              <a:gd name="T8" fmla="*/ 61 w 62"/>
              <a:gd name="T9" fmla="*/ 17 h 47"/>
              <a:gd name="T10" fmla="*/ 56 w 62"/>
              <a:gd name="T11" fmla="*/ 37 h 47"/>
              <a:gd name="T12" fmla="*/ 35 w 62"/>
              <a:gd name="T13" fmla="*/ 46 h 47"/>
              <a:gd name="T14" fmla="*/ 19 w 62"/>
              <a:gd name="T15" fmla="*/ 34 h 47"/>
              <a:gd name="T16" fmla="*/ 32 w 62"/>
              <a:gd name="T17" fmla="*/ 21 h 47"/>
              <a:gd name="T18" fmla="*/ 20 w 62"/>
              <a:gd name="T19" fmla="*/ 8 h 47"/>
              <a:gd name="T20" fmla="*/ 6 w 62"/>
              <a:gd name="T21" fmla="*/ 20 h 47"/>
              <a:gd name="T22" fmla="*/ 19 w 62"/>
              <a:gd name="T23" fmla="*/ 34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" h="47">
                <a:moveTo>
                  <a:pt x="35" y="46"/>
                </a:moveTo>
                <a:cubicBezTo>
                  <a:pt x="11" y="46"/>
                  <a:pt x="3" y="39"/>
                  <a:pt x="1" y="19"/>
                </a:cubicBezTo>
                <a:cubicBezTo>
                  <a:pt x="0" y="11"/>
                  <a:pt x="4" y="6"/>
                  <a:pt x="10" y="4"/>
                </a:cubicBezTo>
                <a:cubicBezTo>
                  <a:pt x="25" y="0"/>
                  <a:pt x="39" y="0"/>
                  <a:pt x="53" y="5"/>
                </a:cubicBezTo>
                <a:cubicBezTo>
                  <a:pt x="59" y="7"/>
                  <a:pt x="62" y="11"/>
                  <a:pt x="61" y="17"/>
                </a:cubicBezTo>
                <a:cubicBezTo>
                  <a:pt x="60" y="24"/>
                  <a:pt x="59" y="31"/>
                  <a:pt x="56" y="37"/>
                </a:cubicBezTo>
                <a:cubicBezTo>
                  <a:pt x="51" y="47"/>
                  <a:pt x="41" y="46"/>
                  <a:pt x="35" y="46"/>
                </a:cubicBezTo>
                <a:close/>
                <a:moveTo>
                  <a:pt x="19" y="34"/>
                </a:moveTo>
                <a:cubicBezTo>
                  <a:pt x="26" y="34"/>
                  <a:pt x="32" y="29"/>
                  <a:pt x="32" y="21"/>
                </a:cubicBezTo>
                <a:cubicBezTo>
                  <a:pt x="33" y="14"/>
                  <a:pt x="28" y="8"/>
                  <a:pt x="20" y="8"/>
                </a:cubicBezTo>
                <a:cubicBezTo>
                  <a:pt x="12" y="7"/>
                  <a:pt x="7" y="12"/>
                  <a:pt x="6" y="20"/>
                </a:cubicBezTo>
                <a:cubicBezTo>
                  <a:pt x="6" y="27"/>
                  <a:pt x="11" y="33"/>
                  <a:pt x="19" y="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1" name="Freeform 95">
            <a:extLst>
              <a:ext uri="{FF2B5EF4-FFF2-40B4-BE49-F238E27FC236}">
                <a16:creationId xmlns:a16="http://schemas.microsoft.com/office/drawing/2014/main" id="{3A0BF95C-BD4E-43DC-B7A8-085FA7A21415}"/>
              </a:ext>
            </a:extLst>
          </p:cNvPr>
          <p:cNvSpPr>
            <a:spLocks noEditPoints="1"/>
          </p:cNvSpPr>
          <p:nvPr/>
        </p:nvSpPr>
        <p:spPr bwMode="auto">
          <a:xfrm>
            <a:off x="6038851" y="2470150"/>
            <a:ext cx="384175" cy="339725"/>
          </a:xfrm>
          <a:custGeom>
            <a:avLst/>
            <a:gdLst>
              <a:gd name="T0" fmla="*/ 2 w 193"/>
              <a:gd name="T1" fmla="*/ 50 h 171"/>
              <a:gd name="T2" fmla="*/ 70 w 193"/>
              <a:gd name="T3" fmla="*/ 34 h 171"/>
              <a:gd name="T4" fmla="*/ 129 w 193"/>
              <a:gd name="T5" fmla="*/ 0 h 171"/>
              <a:gd name="T6" fmla="*/ 170 w 193"/>
              <a:gd name="T7" fmla="*/ 41 h 171"/>
              <a:gd name="T8" fmla="*/ 174 w 193"/>
              <a:gd name="T9" fmla="*/ 43 h 171"/>
              <a:gd name="T10" fmla="*/ 191 w 193"/>
              <a:gd name="T11" fmla="*/ 66 h 171"/>
              <a:gd name="T12" fmla="*/ 105 w 193"/>
              <a:gd name="T13" fmla="*/ 165 h 171"/>
              <a:gd name="T14" fmla="*/ 2 w 193"/>
              <a:gd name="T15" fmla="*/ 90 h 171"/>
              <a:gd name="T16" fmla="*/ 2 w 193"/>
              <a:gd name="T17" fmla="*/ 50 h 171"/>
              <a:gd name="T18" fmla="*/ 62 w 193"/>
              <a:gd name="T19" fmla="*/ 106 h 171"/>
              <a:gd name="T20" fmla="*/ 98 w 193"/>
              <a:gd name="T21" fmla="*/ 138 h 171"/>
              <a:gd name="T22" fmla="*/ 125 w 193"/>
              <a:gd name="T23" fmla="*/ 106 h 171"/>
              <a:gd name="T24" fmla="*/ 62 w 193"/>
              <a:gd name="T25" fmla="*/ 106 h 171"/>
              <a:gd name="T26" fmla="*/ 79 w 193"/>
              <a:gd name="T27" fmla="*/ 71 h 171"/>
              <a:gd name="T28" fmla="*/ 62 w 193"/>
              <a:gd name="T29" fmla="*/ 55 h 171"/>
              <a:gd name="T30" fmla="*/ 46 w 193"/>
              <a:gd name="T31" fmla="*/ 71 h 171"/>
              <a:gd name="T32" fmla="*/ 62 w 193"/>
              <a:gd name="T33" fmla="*/ 88 h 171"/>
              <a:gd name="T34" fmla="*/ 79 w 193"/>
              <a:gd name="T35" fmla="*/ 71 h 171"/>
              <a:gd name="T36" fmla="*/ 111 w 193"/>
              <a:gd name="T37" fmla="*/ 71 h 171"/>
              <a:gd name="T38" fmla="*/ 128 w 193"/>
              <a:gd name="T39" fmla="*/ 88 h 171"/>
              <a:gd name="T40" fmla="*/ 144 w 193"/>
              <a:gd name="T41" fmla="*/ 71 h 171"/>
              <a:gd name="T42" fmla="*/ 128 w 193"/>
              <a:gd name="T43" fmla="*/ 54 h 171"/>
              <a:gd name="T44" fmla="*/ 111 w 193"/>
              <a:gd name="T45" fmla="*/ 7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3" h="171">
                <a:moveTo>
                  <a:pt x="2" y="50"/>
                </a:moveTo>
                <a:cubicBezTo>
                  <a:pt x="26" y="44"/>
                  <a:pt x="48" y="40"/>
                  <a:pt x="70" y="34"/>
                </a:cubicBezTo>
                <a:cubicBezTo>
                  <a:pt x="92" y="28"/>
                  <a:pt x="112" y="17"/>
                  <a:pt x="129" y="0"/>
                </a:cubicBezTo>
                <a:cubicBezTo>
                  <a:pt x="138" y="19"/>
                  <a:pt x="152" y="32"/>
                  <a:pt x="170" y="41"/>
                </a:cubicBezTo>
                <a:cubicBezTo>
                  <a:pt x="172" y="42"/>
                  <a:pt x="173" y="43"/>
                  <a:pt x="174" y="43"/>
                </a:cubicBezTo>
                <a:cubicBezTo>
                  <a:pt x="188" y="45"/>
                  <a:pt x="190" y="55"/>
                  <a:pt x="191" y="66"/>
                </a:cubicBezTo>
                <a:cubicBezTo>
                  <a:pt x="193" y="115"/>
                  <a:pt x="155" y="159"/>
                  <a:pt x="105" y="165"/>
                </a:cubicBezTo>
                <a:cubicBezTo>
                  <a:pt x="58" y="171"/>
                  <a:pt x="10" y="137"/>
                  <a:pt x="2" y="90"/>
                </a:cubicBezTo>
                <a:cubicBezTo>
                  <a:pt x="0" y="77"/>
                  <a:pt x="2" y="63"/>
                  <a:pt x="2" y="50"/>
                </a:cubicBezTo>
                <a:close/>
                <a:moveTo>
                  <a:pt x="62" y="106"/>
                </a:moveTo>
                <a:cubicBezTo>
                  <a:pt x="64" y="127"/>
                  <a:pt x="79" y="140"/>
                  <a:pt x="98" y="138"/>
                </a:cubicBezTo>
                <a:cubicBezTo>
                  <a:pt x="114" y="136"/>
                  <a:pt x="129" y="121"/>
                  <a:pt x="125" y="106"/>
                </a:cubicBezTo>
                <a:cubicBezTo>
                  <a:pt x="105" y="106"/>
                  <a:pt x="84" y="106"/>
                  <a:pt x="62" y="106"/>
                </a:cubicBezTo>
                <a:close/>
                <a:moveTo>
                  <a:pt x="79" y="71"/>
                </a:moveTo>
                <a:cubicBezTo>
                  <a:pt x="79" y="62"/>
                  <a:pt x="71" y="55"/>
                  <a:pt x="62" y="55"/>
                </a:cubicBezTo>
                <a:cubicBezTo>
                  <a:pt x="53" y="54"/>
                  <a:pt x="46" y="62"/>
                  <a:pt x="46" y="71"/>
                </a:cubicBezTo>
                <a:cubicBezTo>
                  <a:pt x="46" y="80"/>
                  <a:pt x="53" y="88"/>
                  <a:pt x="62" y="88"/>
                </a:cubicBezTo>
                <a:cubicBezTo>
                  <a:pt x="71" y="88"/>
                  <a:pt x="79" y="80"/>
                  <a:pt x="79" y="71"/>
                </a:cubicBezTo>
                <a:close/>
                <a:moveTo>
                  <a:pt x="111" y="71"/>
                </a:moveTo>
                <a:cubicBezTo>
                  <a:pt x="111" y="81"/>
                  <a:pt x="119" y="88"/>
                  <a:pt x="128" y="88"/>
                </a:cubicBezTo>
                <a:cubicBezTo>
                  <a:pt x="137" y="88"/>
                  <a:pt x="144" y="81"/>
                  <a:pt x="144" y="71"/>
                </a:cubicBezTo>
                <a:cubicBezTo>
                  <a:pt x="144" y="62"/>
                  <a:pt x="137" y="54"/>
                  <a:pt x="128" y="54"/>
                </a:cubicBezTo>
                <a:cubicBezTo>
                  <a:pt x="118" y="55"/>
                  <a:pt x="111" y="62"/>
                  <a:pt x="111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2" name="Freeform 96">
            <a:extLst>
              <a:ext uri="{FF2B5EF4-FFF2-40B4-BE49-F238E27FC236}">
                <a16:creationId xmlns:a16="http://schemas.microsoft.com/office/drawing/2014/main" id="{FDFA9C8F-676F-46BA-892C-AD7BFCEEA26D}"/>
              </a:ext>
            </a:extLst>
          </p:cNvPr>
          <p:cNvSpPr>
            <a:spLocks noEditPoints="1"/>
          </p:cNvSpPr>
          <p:nvPr/>
        </p:nvSpPr>
        <p:spPr bwMode="auto">
          <a:xfrm>
            <a:off x="6369051" y="1822450"/>
            <a:ext cx="280988" cy="280987"/>
          </a:xfrm>
          <a:custGeom>
            <a:avLst/>
            <a:gdLst>
              <a:gd name="T0" fmla="*/ 56 w 141"/>
              <a:gd name="T1" fmla="*/ 0 h 141"/>
              <a:gd name="T2" fmla="*/ 85 w 141"/>
              <a:gd name="T3" fmla="*/ 0 h 141"/>
              <a:gd name="T4" fmla="*/ 85 w 141"/>
              <a:gd name="T5" fmla="*/ 36 h 141"/>
              <a:gd name="T6" fmla="*/ 88 w 141"/>
              <a:gd name="T7" fmla="*/ 47 h 141"/>
              <a:gd name="T8" fmla="*/ 136 w 141"/>
              <a:gd name="T9" fmla="*/ 130 h 141"/>
              <a:gd name="T10" fmla="*/ 129 w 141"/>
              <a:gd name="T11" fmla="*/ 141 h 141"/>
              <a:gd name="T12" fmla="*/ 12 w 141"/>
              <a:gd name="T13" fmla="*/ 141 h 141"/>
              <a:gd name="T14" fmla="*/ 5 w 141"/>
              <a:gd name="T15" fmla="*/ 129 h 141"/>
              <a:gd name="T16" fmla="*/ 52 w 141"/>
              <a:gd name="T17" fmla="*/ 49 h 141"/>
              <a:gd name="T18" fmla="*/ 55 w 141"/>
              <a:gd name="T19" fmla="*/ 35 h 141"/>
              <a:gd name="T20" fmla="*/ 56 w 141"/>
              <a:gd name="T21" fmla="*/ 0 h 141"/>
              <a:gd name="T22" fmla="*/ 12 w 141"/>
              <a:gd name="T23" fmla="*/ 132 h 141"/>
              <a:gd name="T24" fmla="*/ 128 w 141"/>
              <a:gd name="T25" fmla="*/ 132 h 141"/>
              <a:gd name="T26" fmla="*/ 97 w 141"/>
              <a:gd name="T27" fmla="*/ 77 h 141"/>
              <a:gd name="T28" fmla="*/ 74 w 141"/>
              <a:gd name="T29" fmla="*/ 64 h 141"/>
              <a:gd name="T30" fmla="*/ 59 w 141"/>
              <a:gd name="T31" fmla="*/ 63 h 141"/>
              <a:gd name="T32" fmla="*/ 49 w 141"/>
              <a:gd name="T33" fmla="*/ 69 h 141"/>
              <a:gd name="T34" fmla="*/ 24 w 141"/>
              <a:gd name="T35" fmla="*/ 112 h 141"/>
              <a:gd name="T36" fmla="*/ 12 w 141"/>
              <a:gd name="T37" fmla="*/ 13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1" h="141">
                <a:moveTo>
                  <a:pt x="56" y="0"/>
                </a:moveTo>
                <a:cubicBezTo>
                  <a:pt x="66" y="0"/>
                  <a:pt x="75" y="0"/>
                  <a:pt x="85" y="0"/>
                </a:cubicBezTo>
                <a:cubicBezTo>
                  <a:pt x="85" y="12"/>
                  <a:pt x="84" y="24"/>
                  <a:pt x="85" y="36"/>
                </a:cubicBezTo>
                <a:cubicBezTo>
                  <a:pt x="85" y="40"/>
                  <a:pt x="86" y="44"/>
                  <a:pt x="88" y="47"/>
                </a:cubicBezTo>
                <a:cubicBezTo>
                  <a:pt x="104" y="75"/>
                  <a:pt x="120" y="102"/>
                  <a:pt x="136" y="130"/>
                </a:cubicBezTo>
                <a:cubicBezTo>
                  <a:pt x="141" y="138"/>
                  <a:pt x="139" y="141"/>
                  <a:pt x="129" y="141"/>
                </a:cubicBezTo>
                <a:cubicBezTo>
                  <a:pt x="90" y="141"/>
                  <a:pt x="51" y="141"/>
                  <a:pt x="12" y="141"/>
                </a:cubicBezTo>
                <a:cubicBezTo>
                  <a:pt x="1" y="141"/>
                  <a:pt x="0" y="138"/>
                  <a:pt x="5" y="129"/>
                </a:cubicBezTo>
                <a:cubicBezTo>
                  <a:pt x="21" y="102"/>
                  <a:pt x="36" y="76"/>
                  <a:pt x="52" y="49"/>
                </a:cubicBezTo>
                <a:cubicBezTo>
                  <a:pt x="54" y="45"/>
                  <a:pt x="55" y="40"/>
                  <a:pt x="55" y="35"/>
                </a:cubicBezTo>
                <a:cubicBezTo>
                  <a:pt x="56" y="23"/>
                  <a:pt x="56" y="12"/>
                  <a:pt x="56" y="0"/>
                </a:cubicBezTo>
                <a:close/>
                <a:moveTo>
                  <a:pt x="12" y="132"/>
                </a:moveTo>
                <a:cubicBezTo>
                  <a:pt x="52" y="132"/>
                  <a:pt x="89" y="132"/>
                  <a:pt x="128" y="132"/>
                </a:cubicBezTo>
                <a:cubicBezTo>
                  <a:pt x="117" y="113"/>
                  <a:pt x="106" y="95"/>
                  <a:pt x="97" y="77"/>
                </a:cubicBezTo>
                <a:cubicBezTo>
                  <a:pt x="91" y="67"/>
                  <a:pt x="86" y="61"/>
                  <a:pt x="74" y="64"/>
                </a:cubicBezTo>
                <a:cubicBezTo>
                  <a:pt x="69" y="64"/>
                  <a:pt x="64" y="64"/>
                  <a:pt x="59" y="63"/>
                </a:cubicBezTo>
                <a:cubicBezTo>
                  <a:pt x="54" y="63"/>
                  <a:pt x="51" y="65"/>
                  <a:pt x="49" y="69"/>
                </a:cubicBezTo>
                <a:cubicBezTo>
                  <a:pt x="41" y="84"/>
                  <a:pt x="32" y="98"/>
                  <a:pt x="24" y="112"/>
                </a:cubicBezTo>
                <a:cubicBezTo>
                  <a:pt x="20" y="119"/>
                  <a:pt x="16" y="125"/>
                  <a:pt x="12" y="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3" name="Freeform 97">
            <a:extLst>
              <a:ext uri="{FF2B5EF4-FFF2-40B4-BE49-F238E27FC236}">
                <a16:creationId xmlns:a16="http://schemas.microsoft.com/office/drawing/2014/main" id="{CF901376-E1B4-4D47-8855-0C843D020B6A}"/>
              </a:ext>
            </a:extLst>
          </p:cNvPr>
          <p:cNvSpPr>
            <a:spLocks noEditPoints="1"/>
          </p:cNvSpPr>
          <p:nvPr/>
        </p:nvSpPr>
        <p:spPr bwMode="auto">
          <a:xfrm>
            <a:off x="6353176" y="3051175"/>
            <a:ext cx="280988" cy="279400"/>
          </a:xfrm>
          <a:custGeom>
            <a:avLst/>
            <a:gdLst>
              <a:gd name="T0" fmla="*/ 55 w 141"/>
              <a:gd name="T1" fmla="*/ 0 h 141"/>
              <a:gd name="T2" fmla="*/ 84 w 141"/>
              <a:gd name="T3" fmla="*/ 0 h 141"/>
              <a:gd name="T4" fmla="*/ 84 w 141"/>
              <a:gd name="T5" fmla="*/ 36 h 141"/>
              <a:gd name="T6" fmla="*/ 88 w 141"/>
              <a:gd name="T7" fmla="*/ 48 h 141"/>
              <a:gd name="T8" fmla="*/ 136 w 141"/>
              <a:gd name="T9" fmla="*/ 130 h 141"/>
              <a:gd name="T10" fmla="*/ 130 w 141"/>
              <a:gd name="T11" fmla="*/ 141 h 141"/>
              <a:gd name="T12" fmla="*/ 10 w 141"/>
              <a:gd name="T13" fmla="*/ 141 h 141"/>
              <a:gd name="T14" fmla="*/ 4 w 141"/>
              <a:gd name="T15" fmla="*/ 130 h 141"/>
              <a:gd name="T16" fmla="*/ 51 w 141"/>
              <a:gd name="T17" fmla="*/ 49 h 141"/>
              <a:gd name="T18" fmla="*/ 55 w 141"/>
              <a:gd name="T19" fmla="*/ 36 h 141"/>
              <a:gd name="T20" fmla="*/ 55 w 141"/>
              <a:gd name="T21" fmla="*/ 0 h 141"/>
              <a:gd name="T22" fmla="*/ 12 w 141"/>
              <a:gd name="T23" fmla="*/ 132 h 141"/>
              <a:gd name="T24" fmla="*/ 128 w 141"/>
              <a:gd name="T25" fmla="*/ 132 h 141"/>
              <a:gd name="T26" fmla="*/ 103 w 141"/>
              <a:gd name="T27" fmla="*/ 89 h 141"/>
              <a:gd name="T28" fmla="*/ 87 w 141"/>
              <a:gd name="T29" fmla="*/ 65 h 141"/>
              <a:gd name="T30" fmla="*/ 59 w 141"/>
              <a:gd name="T31" fmla="*/ 64 h 141"/>
              <a:gd name="T32" fmla="*/ 56 w 141"/>
              <a:gd name="T33" fmla="*/ 64 h 141"/>
              <a:gd name="T34" fmla="*/ 51 w 141"/>
              <a:gd name="T35" fmla="*/ 67 h 141"/>
              <a:gd name="T36" fmla="*/ 12 w 141"/>
              <a:gd name="T37" fmla="*/ 13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1" h="141">
                <a:moveTo>
                  <a:pt x="55" y="0"/>
                </a:moveTo>
                <a:cubicBezTo>
                  <a:pt x="66" y="0"/>
                  <a:pt x="75" y="0"/>
                  <a:pt x="84" y="0"/>
                </a:cubicBezTo>
                <a:cubicBezTo>
                  <a:pt x="84" y="12"/>
                  <a:pt x="84" y="24"/>
                  <a:pt x="84" y="36"/>
                </a:cubicBezTo>
                <a:cubicBezTo>
                  <a:pt x="85" y="40"/>
                  <a:pt x="86" y="44"/>
                  <a:pt x="88" y="48"/>
                </a:cubicBezTo>
                <a:cubicBezTo>
                  <a:pt x="104" y="75"/>
                  <a:pt x="120" y="103"/>
                  <a:pt x="136" y="130"/>
                </a:cubicBezTo>
                <a:cubicBezTo>
                  <a:pt x="141" y="138"/>
                  <a:pt x="139" y="141"/>
                  <a:pt x="130" y="141"/>
                </a:cubicBezTo>
                <a:cubicBezTo>
                  <a:pt x="90" y="141"/>
                  <a:pt x="50" y="141"/>
                  <a:pt x="10" y="141"/>
                </a:cubicBezTo>
                <a:cubicBezTo>
                  <a:pt x="1" y="141"/>
                  <a:pt x="0" y="138"/>
                  <a:pt x="4" y="130"/>
                </a:cubicBezTo>
                <a:cubicBezTo>
                  <a:pt x="20" y="103"/>
                  <a:pt x="36" y="76"/>
                  <a:pt x="51" y="49"/>
                </a:cubicBezTo>
                <a:cubicBezTo>
                  <a:pt x="54" y="45"/>
                  <a:pt x="55" y="40"/>
                  <a:pt x="55" y="36"/>
                </a:cubicBezTo>
                <a:cubicBezTo>
                  <a:pt x="56" y="24"/>
                  <a:pt x="55" y="12"/>
                  <a:pt x="55" y="0"/>
                </a:cubicBezTo>
                <a:close/>
                <a:moveTo>
                  <a:pt x="12" y="132"/>
                </a:moveTo>
                <a:cubicBezTo>
                  <a:pt x="51" y="132"/>
                  <a:pt x="89" y="132"/>
                  <a:pt x="128" y="132"/>
                </a:cubicBezTo>
                <a:cubicBezTo>
                  <a:pt x="119" y="117"/>
                  <a:pt x="111" y="103"/>
                  <a:pt x="103" y="89"/>
                </a:cubicBezTo>
                <a:cubicBezTo>
                  <a:pt x="98" y="80"/>
                  <a:pt x="95" y="69"/>
                  <a:pt x="87" y="65"/>
                </a:cubicBezTo>
                <a:cubicBezTo>
                  <a:pt x="80" y="61"/>
                  <a:pt x="69" y="64"/>
                  <a:pt x="59" y="64"/>
                </a:cubicBezTo>
                <a:cubicBezTo>
                  <a:pt x="58" y="64"/>
                  <a:pt x="57" y="63"/>
                  <a:pt x="56" y="64"/>
                </a:cubicBezTo>
                <a:cubicBezTo>
                  <a:pt x="54" y="65"/>
                  <a:pt x="52" y="65"/>
                  <a:pt x="51" y="67"/>
                </a:cubicBezTo>
                <a:cubicBezTo>
                  <a:pt x="38" y="88"/>
                  <a:pt x="25" y="110"/>
                  <a:pt x="12" y="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4" name="Freeform 98">
            <a:extLst>
              <a:ext uri="{FF2B5EF4-FFF2-40B4-BE49-F238E27FC236}">
                <a16:creationId xmlns:a16="http://schemas.microsoft.com/office/drawing/2014/main" id="{D0426FC5-B559-4B49-B234-6DDC325ACBEC}"/>
              </a:ext>
            </a:extLst>
          </p:cNvPr>
          <p:cNvSpPr>
            <a:spLocks/>
          </p:cNvSpPr>
          <p:nvPr/>
        </p:nvSpPr>
        <p:spPr bwMode="auto">
          <a:xfrm>
            <a:off x="8231188" y="1273175"/>
            <a:ext cx="61913" cy="61912"/>
          </a:xfrm>
          <a:custGeom>
            <a:avLst/>
            <a:gdLst>
              <a:gd name="T0" fmla="*/ 31 w 31"/>
              <a:gd name="T1" fmla="*/ 15 h 31"/>
              <a:gd name="T2" fmla="*/ 16 w 31"/>
              <a:gd name="T3" fmla="*/ 30 h 31"/>
              <a:gd name="T4" fmla="*/ 0 w 31"/>
              <a:gd name="T5" fmla="*/ 15 h 31"/>
              <a:gd name="T6" fmla="*/ 16 w 31"/>
              <a:gd name="T7" fmla="*/ 0 h 31"/>
              <a:gd name="T8" fmla="*/ 31 w 31"/>
              <a:gd name="T9" fmla="*/ 1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1">
                <a:moveTo>
                  <a:pt x="31" y="15"/>
                </a:moveTo>
                <a:cubicBezTo>
                  <a:pt x="31" y="23"/>
                  <a:pt x="25" y="30"/>
                  <a:pt x="16" y="30"/>
                </a:cubicBezTo>
                <a:cubicBezTo>
                  <a:pt x="8" y="31"/>
                  <a:pt x="1" y="24"/>
                  <a:pt x="0" y="15"/>
                </a:cubicBezTo>
                <a:cubicBezTo>
                  <a:pt x="0" y="7"/>
                  <a:pt x="7" y="0"/>
                  <a:pt x="16" y="0"/>
                </a:cubicBezTo>
                <a:cubicBezTo>
                  <a:pt x="24" y="0"/>
                  <a:pt x="31" y="6"/>
                  <a:pt x="31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5" name="Freeform 99">
            <a:extLst>
              <a:ext uri="{FF2B5EF4-FFF2-40B4-BE49-F238E27FC236}">
                <a16:creationId xmlns:a16="http://schemas.microsoft.com/office/drawing/2014/main" id="{A17F61B7-2AE2-406C-866E-FDB980FFE9DF}"/>
              </a:ext>
            </a:extLst>
          </p:cNvPr>
          <p:cNvSpPr>
            <a:spLocks/>
          </p:cNvSpPr>
          <p:nvPr/>
        </p:nvSpPr>
        <p:spPr bwMode="auto">
          <a:xfrm>
            <a:off x="8180388" y="1397000"/>
            <a:ext cx="44450" cy="42862"/>
          </a:xfrm>
          <a:custGeom>
            <a:avLst/>
            <a:gdLst>
              <a:gd name="T0" fmla="*/ 11 w 23"/>
              <a:gd name="T1" fmla="*/ 22 h 22"/>
              <a:gd name="T2" fmla="*/ 1 w 23"/>
              <a:gd name="T3" fmla="*/ 11 h 22"/>
              <a:gd name="T4" fmla="*/ 12 w 23"/>
              <a:gd name="T5" fmla="*/ 0 h 22"/>
              <a:gd name="T6" fmla="*/ 23 w 23"/>
              <a:gd name="T7" fmla="*/ 11 h 22"/>
              <a:gd name="T8" fmla="*/ 11 w 23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2">
                <a:moveTo>
                  <a:pt x="11" y="22"/>
                </a:moveTo>
                <a:cubicBezTo>
                  <a:pt x="5" y="22"/>
                  <a:pt x="0" y="17"/>
                  <a:pt x="1" y="11"/>
                </a:cubicBezTo>
                <a:cubicBezTo>
                  <a:pt x="1" y="4"/>
                  <a:pt x="6" y="0"/>
                  <a:pt x="12" y="0"/>
                </a:cubicBezTo>
                <a:cubicBezTo>
                  <a:pt x="18" y="1"/>
                  <a:pt x="23" y="5"/>
                  <a:pt x="23" y="11"/>
                </a:cubicBezTo>
                <a:cubicBezTo>
                  <a:pt x="23" y="17"/>
                  <a:pt x="17" y="22"/>
                  <a:pt x="11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6" name="Freeform 100">
            <a:extLst>
              <a:ext uri="{FF2B5EF4-FFF2-40B4-BE49-F238E27FC236}">
                <a16:creationId xmlns:a16="http://schemas.microsoft.com/office/drawing/2014/main" id="{BDE0BEC7-CE81-48BF-9C4B-A48E9C22157A}"/>
              </a:ext>
            </a:extLst>
          </p:cNvPr>
          <p:cNvSpPr>
            <a:spLocks noEditPoints="1"/>
          </p:cNvSpPr>
          <p:nvPr/>
        </p:nvSpPr>
        <p:spPr bwMode="auto">
          <a:xfrm>
            <a:off x="7994651" y="3829050"/>
            <a:ext cx="436563" cy="476250"/>
          </a:xfrm>
          <a:custGeom>
            <a:avLst/>
            <a:gdLst>
              <a:gd name="T0" fmla="*/ 202 w 219"/>
              <a:gd name="T1" fmla="*/ 98 h 239"/>
              <a:gd name="T2" fmla="*/ 196 w 219"/>
              <a:gd name="T3" fmla="*/ 120 h 239"/>
              <a:gd name="T4" fmla="*/ 211 w 219"/>
              <a:gd name="T5" fmla="*/ 182 h 239"/>
              <a:gd name="T6" fmla="*/ 164 w 219"/>
              <a:gd name="T7" fmla="*/ 188 h 239"/>
              <a:gd name="T8" fmla="*/ 137 w 219"/>
              <a:gd name="T9" fmla="*/ 216 h 239"/>
              <a:gd name="T10" fmla="*/ 83 w 219"/>
              <a:gd name="T11" fmla="*/ 212 h 239"/>
              <a:gd name="T12" fmla="*/ 65 w 219"/>
              <a:gd name="T13" fmla="*/ 194 h 239"/>
              <a:gd name="T14" fmla="*/ 5 w 219"/>
              <a:gd name="T15" fmla="*/ 176 h 239"/>
              <a:gd name="T16" fmla="*/ 24 w 219"/>
              <a:gd name="T17" fmla="*/ 132 h 239"/>
              <a:gd name="T18" fmla="*/ 13 w 219"/>
              <a:gd name="T19" fmla="*/ 94 h 239"/>
              <a:gd name="T20" fmla="*/ 45 w 219"/>
              <a:gd name="T21" fmla="*/ 50 h 239"/>
              <a:gd name="T22" fmla="*/ 68 w 219"/>
              <a:gd name="T23" fmla="*/ 44 h 239"/>
              <a:gd name="T24" fmla="*/ 113 w 219"/>
              <a:gd name="T25" fmla="*/ 1 h 239"/>
              <a:gd name="T26" fmla="*/ 145 w 219"/>
              <a:gd name="T27" fmla="*/ 40 h 239"/>
              <a:gd name="T28" fmla="*/ 173 w 219"/>
              <a:gd name="T29" fmla="*/ 51 h 239"/>
              <a:gd name="T30" fmla="*/ 216 w 219"/>
              <a:gd name="T31" fmla="*/ 74 h 239"/>
              <a:gd name="T32" fmla="*/ 181 w 219"/>
              <a:gd name="T33" fmla="*/ 112 h 239"/>
              <a:gd name="T34" fmla="*/ 162 w 219"/>
              <a:gd name="T35" fmla="*/ 79 h 239"/>
              <a:gd name="T36" fmla="*/ 134 w 219"/>
              <a:gd name="T37" fmla="*/ 51 h 239"/>
              <a:gd name="T38" fmla="*/ 94 w 219"/>
              <a:gd name="T39" fmla="*/ 51 h 239"/>
              <a:gd name="T40" fmla="*/ 63 w 219"/>
              <a:gd name="T41" fmla="*/ 64 h 239"/>
              <a:gd name="T42" fmla="*/ 49 w 219"/>
              <a:gd name="T43" fmla="*/ 95 h 239"/>
              <a:gd name="T44" fmla="*/ 38 w 219"/>
              <a:gd name="T45" fmla="*/ 132 h 239"/>
              <a:gd name="T46" fmla="*/ 58 w 219"/>
              <a:gd name="T47" fmla="*/ 165 h 239"/>
              <a:gd name="T48" fmla="*/ 84 w 219"/>
              <a:gd name="T49" fmla="*/ 188 h 239"/>
              <a:gd name="T50" fmla="*/ 125 w 219"/>
              <a:gd name="T51" fmla="*/ 188 h 239"/>
              <a:gd name="T52" fmla="*/ 156 w 219"/>
              <a:gd name="T53" fmla="*/ 176 h 239"/>
              <a:gd name="T54" fmla="*/ 173 w 219"/>
              <a:gd name="T55" fmla="*/ 143 h 239"/>
              <a:gd name="T56" fmla="*/ 181 w 219"/>
              <a:gd name="T57" fmla="*/ 120 h 239"/>
              <a:gd name="T58" fmla="*/ 12 w 219"/>
              <a:gd name="T59" fmla="*/ 163 h 239"/>
              <a:gd name="T60" fmla="*/ 20 w 219"/>
              <a:gd name="T61" fmla="*/ 165 h 239"/>
              <a:gd name="T62" fmla="*/ 35 w 219"/>
              <a:gd name="T63" fmla="*/ 149 h 239"/>
              <a:gd name="T64" fmla="*/ 15 w 219"/>
              <a:gd name="T65" fmla="*/ 80 h 239"/>
              <a:gd name="T66" fmla="*/ 32 w 219"/>
              <a:gd name="T67" fmla="*/ 63 h 239"/>
              <a:gd name="T68" fmla="*/ 28 w 219"/>
              <a:gd name="T69" fmla="*/ 54 h 239"/>
              <a:gd name="T70" fmla="*/ 15 w 219"/>
              <a:gd name="T71" fmla="*/ 80 h 239"/>
              <a:gd name="T72" fmla="*/ 94 w 219"/>
              <a:gd name="T73" fmla="*/ 215 h 239"/>
              <a:gd name="T74" fmla="*/ 109 w 219"/>
              <a:gd name="T75" fmla="*/ 199 h 239"/>
              <a:gd name="T76" fmla="*/ 108 w 219"/>
              <a:gd name="T77" fmla="*/ 192 h 239"/>
              <a:gd name="T78" fmla="*/ 189 w 219"/>
              <a:gd name="T79" fmla="*/ 146 h 239"/>
              <a:gd name="T80" fmla="*/ 173 w 219"/>
              <a:gd name="T81" fmla="*/ 169 h 239"/>
              <a:gd name="T82" fmla="*/ 188 w 219"/>
              <a:gd name="T83" fmla="*/ 154 h 239"/>
              <a:gd name="T84" fmla="*/ 189 w 219"/>
              <a:gd name="T85" fmla="*/ 146 h 239"/>
              <a:gd name="T86" fmla="*/ 91 w 219"/>
              <a:gd name="T87" fmla="*/ 25 h 239"/>
              <a:gd name="T88" fmla="*/ 99 w 219"/>
              <a:gd name="T89" fmla="*/ 28 h 239"/>
              <a:gd name="T90" fmla="*/ 114 w 219"/>
              <a:gd name="T91" fmla="*/ 13 h 239"/>
              <a:gd name="T92" fmla="*/ 169 w 219"/>
              <a:gd name="T93" fmla="*/ 73 h 239"/>
              <a:gd name="T94" fmla="*/ 178 w 219"/>
              <a:gd name="T95" fmla="*/ 74 h 239"/>
              <a:gd name="T96" fmla="*/ 193 w 219"/>
              <a:gd name="T97" fmla="*/ 58 h 239"/>
              <a:gd name="T98" fmla="*/ 169 w 219"/>
              <a:gd name="T99" fmla="*/ 73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9" h="239">
                <a:moveTo>
                  <a:pt x="216" y="74"/>
                </a:moveTo>
                <a:cubicBezTo>
                  <a:pt x="216" y="85"/>
                  <a:pt x="211" y="94"/>
                  <a:pt x="202" y="98"/>
                </a:cubicBezTo>
                <a:cubicBezTo>
                  <a:pt x="197" y="101"/>
                  <a:pt x="196" y="103"/>
                  <a:pt x="196" y="108"/>
                </a:cubicBezTo>
                <a:cubicBezTo>
                  <a:pt x="196" y="112"/>
                  <a:pt x="196" y="116"/>
                  <a:pt x="196" y="120"/>
                </a:cubicBezTo>
                <a:cubicBezTo>
                  <a:pt x="196" y="130"/>
                  <a:pt x="196" y="138"/>
                  <a:pt x="207" y="145"/>
                </a:cubicBezTo>
                <a:cubicBezTo>
                  <a:pt x="219" y="153"/>
                  <a:pt x="219" y="171"/>
                  <a:pt x="211" y="182"/>
                </a:cubicBezTo>
                <a:cubicBezTo>
                  <a:pt x="202" y="193"/>
                  <a:pt x="186" y="196"/>
                  <a:pt x="174" y="188"/>
                </a:cubicBezTo>
                <a:cubicBezTo>
                  <a:pt x="170" y="186"/>
                  <a:pt x="167" y="186"/>
                  <a:pt x="164" y="188"/>
                </a:cubicBezTo>
                <a:cubicBezTo>
                  <a:pt x="160" y="191"/>
                  <a:pt x="155" y="194"/>
                  <a:pt x="151" y="196"/>
                </a:cubicBezTo>
                <a:cubicBezTo>
                  <a:pt x="142" y="200"/>
                  <a:pt x="137" y="204"/>
                  <a:pt x="137" y="216"/>
                </a:cubicBezTo>
                <a:cubicBezTo>
                  <a:pt x="136" y="230"/>
                  <a:pt x="123" y="239"/>
                  <a:pt x="107" y="238"/>
                </a:cubicBezTo>
                <a:cubicBezTo>
                  <a:pt x="94" y="237"/>
                  <a:pt x="82" y="226"/>
                  <a:pt x="83" y="212"/>
                </a:cubicBezTo>
                <a:cubicBezTo>
                  <a:pt x="83" y="205"/>
                  <a:pt x="80" y="201"/>
                  <a:pt x="74" y="199"/>
                </a:cubicBezTo>
                <a:cubicBezTo>
                  <a:pt x="71" y="197"/>
                  <a:pt x="68" y="195"/>
                  <a:pt x="65" y="194"/>
                </a:cubicBezTo>
                <a:cubicBezTo>
                  <a:pt x="57" y="189"/>
                  <a:pt x="51" y="185"/>
                  <a:pt x="40" y="191"/>
                </a:cubicBezTo>
                <a:cubicBezTo>
                  <a:pt x="27" y="198"/>
                  <a:pt x="11" y="189"/>
                  <a:pt x="5" y="176"/>
                </a:cubicBezTo>
                <a:cubicBezTo>
                  <a:pt x="0" y="163"/>
                  <a:pt x="5" y="147"/>
                  <a:pt x="19" y="141"/>
                </a:cubicBezTo>
                <a:cubicBezTo>
                  <a:pt x="23" y="139"/>
                  <a:pt x="24" y="136"/>
                  <a:pt x="24" y="132"/>
                </a:cubicBezTo>
                <a:cubicBezTo>
                  <a:pt x="23" y="127"/>
                  <a:pt x="23" y="122"/>
                  <a:pt x="23" y="118"/>
                </a:cubicBezTo>
                <a:cubicBezTo>
                  <a:pt x="24" y="108"/>
                  <a:pt x="24" y="100"/>
                  <a:pt x="13" y="94"/>
                </a:cubicBezTo>
                <a:cubicBezTo>
                  <a:pt x="1" y="88"/>
                  <a:pt x="0" y="69"/>
                  <a:pt x="8" y="59"/>
                </a:cubicBezTo>
                <a:cubicBezTo>
                  <a:pt x="17" y="46"/>
                  <a:pt x="32" y="42"/>
                  <a:pt x="45" y="50"/>
                </a:cubicBezTo>
                <a:cubicBezTo>
                  <a:pt x="50" y="53"/>
                  <a:pt x="53" y="54"/>
                  <a:pt x="57" y="50"/>
                </a:cubicBezTo>
                <a:cubicBezTo>
                  <a:pt x="60" y="48"/>
                  <a:pt x="64" y="46"/>
                  <a:pt x="68" y="44"/>
                </a:cubicBezTo>
                <a:cubicBezTo>
                  <a:pt x="76" y="40"/>
                  <a:pt x="83" y="36"/>
                  <a:pt x="83" y="23"/>
                </a:cubicBezTo>
                <a:cubicBezTo>
                  <a:pt x="84" y="9"/>
                  <a:pt x="98" y="0"/>
                  <a:pt x="113" y="1"/>
                </a:cubicBezTo>
                <a:cubicBezTo>
                  <a:pt x="127" y="2"/>
                  <a:pt x="138" y="14"/>
                  <a:pt x="137" y="28"/>
                </a:cubicBezTo>
                <a:cubicBezTo>
                  <a:pt x="137" y="34"/>
                  <a:pt x="139" y="37"/>
                  <a:pt x="145" y="40"/>
                </a:cubicBezTo>
                <a:cubicBezTo>
                  <a:pt x="152" y="44"/>
                  <a:pt x="158" y="48"/>
                  <a:pt x="165" y="51"/>
                </a:cubicBezTo>
                <a:cubicBezTo>
                  <a:pt x="167" y="52"/>
                  <a:pt x="171" y="52"/>
                  <a:pt x="173" y="51"/>
                </a:cubicBezTo>
                <a:cubicBezTo>
                  <a:pt x="183" y="45"/>
                  <a:pt x="192" y="44"/>
                  <a:pt x="202" y="50"/>
                </a:cubicBezTo>
                <a:cubicBezTo>
                  <a:pt x="212" y="55"/>
                  <a:pt x="216" y="63"/>
                  <a:pt x="216" y="74"/>
                </a:cubicBezTo>
                <a:close/>
                <a:moveTo>
                  <a:pt x="181" y="120"/>
                </a:moveTo>
                <a:cubicBezTo>
                  <a:pt x="181" y="117"/>
                  <a:pt x="181" y="114"/>
                  <a:pt x="181" y="112"/>
                </a:cubicBezTo>
                <a:cubicBezTo>
                  <a:pt x="182" y="105"/>
                  <a:pt x="181" y="100"/>
                  <a:pt x="174" y="96"/>
                </a:cubicBezTo>
                <a:cubicBezTo>
                  <a:pt x="168" y="93"/>
                  <a:pt x="162" y="85"/>
                  <a:pt x="162" y="79"/>
                </a:cubicBezTo>
                <a:cubicBezTo>
                  <a:pt x="162" y="67"/>
                  <a:pt x="156" y="63"/>
                  <a:pt x="147" y="58"/>
                </a:cubicBezTo>
                <a:cubicBezTo>
                  <a:pt x="142" y="56"/>
                  <a:pt x="139" y="53"/>
                  <a:pt x="134" y="51"/>
                </a:cubicBezTo>
                <a:cubicBezTo>
                  <a:pt x="132" y="50"/>
                  <a:pt x="128" y="50"/>
                  <a:pt x="125" y="52"/>
                </a:cubicBezTo>
                <a:cubicBezTo>
                  <a:pt x="115" y="58"/>
                  <a:pt x="105" y="57"/>
                  <a:pt x="94" y="51"/>
                </a:cubicBezTo>
                <a:cubicBezTo>
                  <a:pt x="92" y="50"/>
                  <a:pt x="88" y="50"/>
                  <a:pt x="86" y="51"/>
                </a:cubicBezTo>
                <a:cubicBezTo>
                  <a:pt x="78" y="55"/>
                  <a:pt x="70" y="59"/>
                  <a:pt x="63" y="64"/>
                </a:cubicBezTo>
                <a:cubicBezTo>
                  <a:pt x="61" y="66"/>
                  <a:pt x="59" y="70"/>
                  <a:pt x="59" y="72"/>
                </a:cubicBezTo>
                <a:cubicBezTo>
                  <a:pt x="59" y="82"/>
                  <a:pt x="57" y="91"/>
                  <a:pt x="49" y="95"/>
                </a:cubicBezTo>
                <a:cubicBezTo>
                  <a:pt x="37" y="100"/>
                  <a:pt x="38" y="108"/>
                  <a:pt x="38" y="118"/>
                </a:cubicBezTo>
                <a:cubicBezTo>
                  <a:pt x="39" y="122"/>
                  <a:pt x="39" y="127"/>
                  <a:pt x="38" y="132"/>
                </a:cubicBezTo>
                <a:cubicBezTo>
                  <a:pt x="38" y="136"/>
                  <a:pt x="39" y="139"/>
                  <a:pt x="43" y="141"/>
                </a:cubicBezTo>
                <a:cubicBezTo>
                  <a:pt x="53" y="146"/>
                  <a:pt x="59" y="154"/>
                  <a:pt x="58" y="165"/>
                </a:cubicBezTo>
                <a:cubicBezTo>
                  <a:pt x="58" y="171"/>
                  <a:pt x="60" y="174"/>
                  <a:pt x="65" y="177"/>
                </a:cubicBezTo>
                <a:cubicBezTo>
                  <a:pt x="71" y="180"/>
                  <a:pt x="78" y="184"/>
                  <a:pt x="84" y="188"/>
                </a:cubicBezTo>
                <a:cubicBezTo>
                  <a:pt x="88" y="190"/>
                  <a:pt x="91" y="190"/>
                  <a:pt x="95" y="188"/>
                </a:cubicBezTo>
                <a:cubicBezTo>
                  <a:pt x="105" y="181"/>
                  <a:pt x="115" y="181"/>
                  <a:pt x="125" y="188"/>
                </a:cubicBezTo>
                <a:cubicBezTo>
                  <a:pt x="127" y="189"/>
                  <a:pt x="131" y="189"/>
                  <a:pt x="134" y="188"/>
                </a:cubicBezTo>
                <a:cubicBezTo>
                  <a:pt x="141" y="184"/>
                  <a:pt x="148" y="180"/>
                  <a:pt x="156" y="176"/>
                </a:cubicBezTo>
                <a:cubicBezTo>
                  <a:pt x="160" y="173"/>
                  <a:pt x="162" y="171"/>
                  <a:pt x="161" y="166"/>
                </a:cubicBezTo>
                <a:cubicBezTo>
                  <a:pt x="161" y="156"/>
                  <a:pt x="164" y="147"/>
                  <a:pt x="173" y="143"/>
                </a:cubicBezTo>
                <a:cubicBezTo>
                  <a:pt x="180" y="139"/>
                  <a:pt x="182" y="134"/>
                  <a:pt x="181" y="127"/>
                </a:cubicBezTo>
                <a:cubicBezTo>
                  <a:pt x="181" y="125"/>
                  <a:pt x="181" y="122"/>
                  <a:pt x="181" y="120"/>
                </a:cubicBezTo>
                <a:close/>
                <a:moveTo>
                  <a:pt x="32" y="146"/>
                </a:moveTo>
                <a:cubicBezTo>
                  <a:pt x="21" y="146"/>
                  <a:pt x="12" y="155"/>
                  <a:pt x="12" y="163"/>
                </a:cubicBezTo>
                <a:cubicBezTo>
                  <a:pt x="12" y="165"/>
                  <a:pt x="14" y="167"/>
                  <a:pt x="15" y="169"/>
                </a:cubicBezTo>
                <a:cubicBezTo>
                  <a:pt x="16" y="168"/>
                  <a:pt x="19" y="167"/>
                  <a:pt x="20" y="165"/>
                </a:cubicBezTo>
                <a:cubicBezTo>
                  <a:pt x="21" y="158"/>
                  <a:pt x="25" y="155"/>
                  <a:pt x="31" y="154"/>
                </a:cubicBezTo>
                <a:cubicBezTo>
                  <a:pt x="33" y="154"/>
                  <a:pt x="34" y="151"/>
                  <a:pt x="35" y="149"/>
                </a:cubicBezTo>
                <a:cubicBezTo>
                  <a:pt x="35" y="148"/>
                  <a:pt x="32" y="146"/>
                  <a:pt x="32" y="146"/>
                </a:cubicBezTo>
                <a:close/>
                <a:moveTo>
                  <a:pt x="15" y="80"/>
                </a:moveTo>
                <a:cubicBezTo>
                  <a:pt x="17" y="77"/>
                  <a:pt x="19" y="76"/>
                  <a:pt x="19" y="75"/>
                </a:cubicBezTo>
                <a:cubicBezTo>
                  <a:pt x="20" y="68"/>
                  <a:pt x="24" y="64"/>
                  <a:pt x="32" y="63"/>
                </a:cubicBezTo>
                <a:cubicBezTo>
                  <a:pt x="33" y="62"/>
                  <a:pt x="34" y="60"/>
                  <a:pt x="35" y="58"/>
                </a:cubicBezTo>
                <a:cubicBezTo>
                  <a:pt x="32" y="57"/>
                  <a:pt x="30" y="54"/>
                  <a:pt x="28" y="54"/>
                </a:cubicBezTo>
                <a:cubicBezTo>
                  <a:pt x="22" y="55"/>
                  <a:pt x="12" y="64"/>
                  <a:pt x="12" y="71"/>
                </a:cubicBezTo>
                <a:cubicBezTo>
                  <a:pt x="11" y="74"/>
                  <a:pt x="13" y="76"/>
                  <a:pt x="15" y="80"/>
                </a:cubicBezTo>
                <a:close/>
                <a:moveTo>
                  <a:pt x="90" y="210"/>
                </a:moveTo>
                <a:cubicBezTo>
                  <a:pt x="91" y="211"/>
                  <a:pt x="93" y="213"/>
                  <a:pt x="94" y="215"/>
                </a:cubicBezTo>
                <a:cubicBezTo>
                  <a:pt x="96" y="213"/>
                  <a:pt x="98" y="212"/>
                  <a:pt x="99" y="210"/>
                </a:cubicBezTo>
                <a:cubicBezTo>
                  <a:pt x="100" y="204"/>
                  <a:pt x="104" y="201"/>
                  <a:pt x="109" y="199"/>
                </a:cubicBezTo>
                <a:cubicBezTo>
                  <a:pt x="111" y="199"/>
                  <a:pt x="113" y="197"/>
                  <a:pt x="114" y="195"/>
                </a:cubicBezTo>
                <a:cubicBezTo>
                  <a:pt x="112" y="194"/>
                  <a:pt x="110" y="192"/>
                  <a:pt x="108" y="192"/>
                </a:cubicBezTo>
                <a:cubicBezTo>
                  <a:pt x="100" y="192"/>
                  <a:pt x="91" y="201"/>
                  <a:pt x="90" y="210"/>
                </a:cubicBezTo>
                <a:close/>
                <a:moveTo>
                  <a:pt x="189" y="146"/>
                </a:moveTo>
                <a:cubicBezTo>
                  <a:pt x="179" y="146"/>
                  <a:pt x="171" y="154"/>
                  <a:pt x="170" y="162"/>
                </a:cubicBezTo>
                <a:cubicBezTo>
                  <a:pt x="170" y="164"/>
                  <a:pt x="172" y="167"/>
                  <a:pt x="173" y="169"/>
                </a:cubicBezTo>
                <a:cubicBezTo>
                  <a:pt x="174" y="167"/>
                  <a:pt x="177" y="166"/>
                  <a:pt x="178" y="164"/>
                </a:cubicBezTo>
                <a:cubicBezTo>
                  <a:pt x="179" y="159"/>
                  <a:pt x="182" y="155"/>
                  <a:pt x="188" y="154"/>
                </a:cubicBezTo>
                <a:cubicBezTo>
                  <a:pt x="190" y="154"/>
                  <a:pt x="192" y="151"/>
                  <a:pt x="193" y="150"/>
                </a:cubicBezTo>
                <a:cubicBezTo>
                  <a:pt x="191" y="148"/>
                  <a:pt x="189" y="147"/>
                  <a:pt x="189" y="146"/>
                </a:cubicBezTo>
                <a:close/>
                <a:moveTo>
                  <a:pt x="110" y="9"/>
                </a:moveTo>
                <a:cubicBezTo>
                  <a:pt x="100" y="9"/>
                  <a:pt x="91" y="17"/>
                  <a:pt x="91" y="25"/>
                </a:cubicBezTo>
                <a:cubicBezTo>
                  <a:pt x="91" y="28"/>
                  <a:pt x="93" y="30"/>
                  <a:pt x="94" y="32"/>
                </a:cubicBezTo>
                <a:cubicBezTo>
                  <a:pt x="95" y="31"/>
                  <a:pt x="98" y="29"/>
                  <a:pt x="99" y="28"/>
                </a:cubicBezTo>
                <a:cubicBezTo>
                  <a:pt x="100" y="22"/>
                  <a:pt x="103" y="18"/>
                  <a:pt x="109" y="17"/>
                </a:cubicBezTo>
                <a:cubicBezTo>
                  <a:pt x="111" y="17"/>
                  <a:pt x="112" y="14"/>
                  <a:pt x="114" y="13"/>
                </a:cubicBezTo>
                <a:cubicBezTo>
                  <a:pt x="112" y="11"/>
                  <a:pt x="110" y="10"/>
                  <a:pt x="110" y="9"/>
                </a:cubicBezTo>
                <a:close/>
                <a:moveTo>
                  <a:pt x="169" y="73"/>
                </a:moveTo>
                <a:cubicBezTo>
                  <a:pt x="170" y="74"/>
                  <a:pt x="172" y="76"/>
                  <a:pt x="173" y="78"/>
                </a:cubicBezTo>
                <a:cubicBezTo>
                  <a:pt x="175" y="77"/>
                  <a:pt x="177" y="75"/>
                  <a:pt x="178" y="74"/>
                </a:cubicBezTo>
                <a:cubicBezTo>
                  <a:pt x="179" y="67"/>
                  <a:pt x="182" y="64"/>
                  <a:pt x="189" y="63"/>
                </a:cubicBezTo>
                <a:cubicBezTo>
                  <a:pt x="190" y="62"/>
                  <a:pt x="191" y="60"/>
                  <a:pt x="193" y="58"/>
                </a:cubicBezTo>
                <a:cubicBezTo>
                  <a:pt x="191" y="57"/>
                  <a:pt x="189" y="55"/>
                  <a:pt x="187" y="55"/>
                </a:cubicBezTo>
                <a:cubicBezTo>
                  <a:pt x="179" y="55"/>
                  <a:pt x="170" y="63"/>
                  <a:pt x="169" y="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7" name="Freeform 101">
            <a:extLst>
              <a:ext uri="{FF2B5EF4-FFF2-40B4-BE49-F238E27FC236}">
                <a16:creationId xmlns:a16="http://schemas.microsoft.com/office/drawing/2014/main" id="{5EF99692-0F3F-443D-AF34-6C5BCC62EA24}"/>
              </a:ext>
            </a:extLst>
          </p:cNvPr>
          <p:cNvSpPr>
            <a:spLocks noEditPoints="1"/>
          </p:cNvSpPr>
          <p:nvPr/>
        </p:nvSpPr>
        <p:spPr bwMode="auto">
          <a:xfrm>
            <a:off x="6076951" y="3992563"/>
            <a:ext cx="396875" cy="431800"/>
          </a:xfrm>
          <a:custGeom>
            <a:avLst/>
            <a:gdLst>
              <a:gd name="T0" fmla="*/ 12 w 200"/>
              <a:gd name="T1" fmla="*/ 167 h 217"/>
              <a:gd name="T2" fmla="*/ 23 w 200"/>
              <a:gd name="T3" fmla="*/ 116 h 217"/>
              <a:gd name="T4" fmla="*/ 13 w 200"/>
              <a:gd name="T5" fmla="*/ 86 h 217"/>
              <a:gd name="T6" fmla="*/ 42 w 200"/>
              <a:gd name="T7" fmla="*/ 46 h 217"/>
              <a:gd name="T8" fmla="*/ 61 w 200"/>
              <a:gd name="T9" fmla="*/ 40 h 217"/>
              <a:gd name="T10" fmla="*/ 104 w 200"/>
              <a:gd name="T11" fmla="*/ 1 h 217"/>
              <a:gd name="T12" fmla="*/ 130 w 200"/>
              <a:gd name="T13" fmla="*/ 35 h 217"/>
              <a:gd name="T14" fmla="*/ 165 w 200"/>
              <a:gd name="T15" fmla="*/ 44 h 217"/>
              <a:gd name="T16" fmla="*/ 185 w 200"/>
              <a:gd name="T17" fmla="*/ 88 h 217"/>
              <a:gd name="T18" fmla="*/ 178 w 200"/>
              <a:gd name="T19" fmla="*/ 112 h 217"/>
              <a:gd name="T20" fmla="*/ 193 w 200"/>
              <a:gd name="T21" fmla="*/ 163 h 217"/>
              <a:gd name="T22" fmla="*/ 154 w 200"/>
              <a:gd name="T23" fmla="*/ 168 h 217"/>
              <a:gd name="T24" fmla="*/ 124 w 200"/>
              <a:gd name="T25" fmla="*/ 196 h 217"/>
              <a:gd name="T26" fmla="*/ 76 w 200"/>
              <a:gd name="T27" fmla="*/ 190 h 217"/>
              <a:gd name="T28" fmla="*/ 48 w 200"/>
              <a:gd name="T29" fmla="*/ 168 h 217"/>
              <a:gd name="T30" fmla="*/ 165 w 200"/>
              <a:gd name="T31" fmla="*/ 125 h 217"/>
              <a:gd name="T32" fmla="*/ 160 w 200"/>
              <a:gd name="T33" fmla="*/ 89 h 217"/>
              <a:gd name="T34" fmla="*/ 135 w 200"/>
              <a:gd name="T35" fmla="*/ 54 h 217"/>
              <a:gd name="T36" fmla="*/ 113 w 200"/>
              <a:gd name="T37" fmla="*/ 47 h 217"/>
              <a:gd name="T38" fmla="*/ 71 w 200"/>
              <a:gd name="T39" fmla="*/ 51 h 217"/>
              <a:gd name="T40" fmla="*/ 54 w 200"/>
              <a:gd name="T41" fmla="*/ 66 h 217"/>
              <a:gd name="T42" fmla="*/ 36 w 200"/>
              <a:gd name="T43" fmla="*/ 107 h 217"/>
              <a:gd name="T44" fmla="*/ 53 w 200"/>
              <a:gd name="T45" fmla="*/ 145 h 217"/>
              <a:gd name="T46" fmla="*/ 77 w 200"/>
              <a:gd name="T47" fmla="*/ 169 h 217"/>
              <a:gd name="T48" fmla="*/ 109 w 200"/>
              <a:gd name="T49" fmla="*/ 167 h 217"/>
              <a:gd name="T50" fmla="*/ 144 w 200"/>
              <a:gd name="T51" fmla="*/ 157 h 217"/>
              <a:gd name="T52" fmla="*/ 165 w 200"/>
              <a:gd name="T53" fmla="*/ 125 h 217"/>
              <a:gd name="T54" fmla="*/ 154 w 200"/>
              <a:gd name="T55" fmla="*/ 66 h 217"/>
              <a:gd name="T56" fmla="*/ 162 w 200"/>
              <a:gd name="T57" fmla="*/ 67 h 217"/>
              <a:gd name="T58" fmla="*/ 175 w 200"/>
              <a:gd name="T59" fmla="*/ 52 h 217"/>
              <a:gd name="T60" fmla="*/ 12 w 200"/>
              <a:gd name="T61" fmla="*/ 66 h 217"/>
              <a:gd name="T62" fmla="*/ 19 w 200"/>
              <a:gd name="T63" fmla="*/ 67 h 217"/>
              <a:gd name="T64" fmla="*/ 33 w 200"/>
              <a:gd name="T65" fmla="*/ 53 h 217"/>
              <a:gd name="T66" fmla="*/ 12 w 200"/>
              <a:gd name="T67" fmla="*/ 66 h 217"/>
              <a:gd name="T68" fmla="*/ 15 w 200"/>
              <a:gd name="T69" fmla="*/ 153 h 217"/>
              <a:gd name="T70" fmla="*/ 29 w 200"/>
              <a:gd name="T71" fmla="*/ 139 h 217"/>
              <a:gd name="T72" fmla="*/ 28 w 200"/>
              <a:gd name="T73" fmla="*/ 132 h 217"/>
              <a:gd name="T74" fmla="*/ 172 w 200"/>
              <a:gd name="T75" fmla="*/ 132 h 217"/>
              <a:gd name="T76" fmla="*/ 157 w 200"/>
              <a:gd name="T77" fmla="*/ 153 h 217"/>
              <a:gd name="T78" fmla="*/ 172 w 200"/>
              <a:gd name="T79" fmla="*/ 139 h 217"/>
              <a:gd name="T80" fmla="*/ 172 w 200"/>
              <a:gd name="T81" fmla="*/ 132 h 217"/>
              <a:gd name="T82" fmla="*/ 86 w 200"/>
              <a:gd name="T83" fmla="*/ 194 h 217"/>
              <a:gd name="T84" fmla="*/ 100 w 200"/>
              <a:gd name="T85" fmla="*/ 180 h 217"/>
              <a:gd name="T86" fmla="*/ 99 w 200"/>
              <a:gd name="T87" fmla="*/ 173 h 217"/>
              <a:gd name="T88" fmla="*/ 106 w 200"/>
              <a:gd name="T89" fmla="*/ 12 h 217"/>
              <a:gd name="T90" fmla="*/ 83 w 200"/>
              <a:gd name="T91" fmla="*/ 23 h 217"/>
              <a:gd name="T92" fmla="*/ 91 w 200"/>
              <a:gd name="T93" fmla="*/ 25 h 217"/>
              <a:gd name="T94" fmla="*/ 106 w 200"/>
              <a:gd name="T95" fmla="*/ 1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0" h="217">
                <a:moveTo>
                  <a:pt x="47" y="168"/>
                </a:moveTo>
                <a:cubicBezTo>
                  <a:pt x="33" y="176"/>
                  <a:pt x="21" y="176"/>
                  <a:pt x="12" y="167"/>
                </a:cubicBezTo>
                <a:cubicBezTo>
                  <a:pt x="0" y="156"/>
                  <a:pt x="2" y="137"/>
                  <a:pt x="16" y="129"/>
                </a:cubicBezTo>
                <a:cubicBezTo>
                  <a:pt x="21" y="125"/>
                  <a:pt x="23" y="122"/>
                  <a:pt x="23" y="116"/>
                </a:cubicBezTo>
                <a:cubicBezTo>
                  <a:pt x="22" y="112"/>
                  <a:pt x="22" y="109"/>
                  <a:pt x="23" y="105"/>
                </a:cubicBezTo>
                <a:cubicBezTo>
                  <a:pt x="24" y="97"/>
                  <a:pt x="22" y="91"/>
                  <a:pt x="13" y="86"/>
                </a:cubicBezTo>
                <a:cubicBezTo>
                  <a:pt x="3" y="79"/>
                  <a:pt x="1" y="63"/>
                  <a:pt x="9" y="52"/>
                </a:cubicBezTo>
                <a:cubicBezTo>
                  <a:pt x="16" y="42"/>
                  <a:pt x="31" y="39"/>
                  <a:pt x="42" y="46"/>
                </a:cubicBezTo>
                <a:cubicBezTo>
                  <a:pt x="46" y="49"/>
                  <a:pt x="49" y="48"/>
                  <a:pt x="53" y="45"/>
                </a:cubicBezTo>
                <a:cubicBezTo>
                  <a:pt x="56" y="44"/>
                  <a:pt x="59" y="42"/>
                  <a:pt x="61" y="40"/>
                </a:cubicBezTo>
                <a:cubicBezTo>
                  <a:pt x="69" y="36"/>
                  <a:pt x="76" y="33"/>
                  <a:pt x="77" y="21"/>
                </a:cubicBezTo>
                <a:cubicBezTo>
                  <a:pt x="77" y="7"/>
                  <a:pt x="90" y="0"/>
                  <a:pt x="104" y="1"/>
                </a:cubicBezTo>
                <a:cubicBezTo>
                  <a:pt x="116" y="3"/>
                  <a:pt x="125" y="13"/>
                  <a:pt x="125" y="27"/>
                </a:cubicBezTo>
                <a:cubicBezTo>
                  <a:pt x="125" y="31"/>
                  <a:pt x="127" y="34"/>
                  <a:pt x="130" y="35"/>
                </a:cubicBezTo>
                <a:cubicBezTo>
                  <a:pt x="133" y="37"/>
                  <a:pt x="136" y="39"/>
                  <a:pt x="139" y="41"/>
                </a:cubicBezTo>
                <a:cubicBezTo>
                  <a:pt x="147" y="45"/>
                  <a:pt x="154" y="50"/>
                  <a:pt x="165" y="44"/>
                </a:cubicBezTo>
                <a:cubicBezTo>
                  <a:pt x="175" y="38"/>
                  <a:pt x="189" y="45"/>
                  <a:pt x="194" y="57"/>
                </a:cubicBezTo>
                <a:cubicBezTo>
                  <a:pt x="200" y="68"/>
                  <a:pt x="196" y="82"/>
                  <a:pt x="185" y="88"/>
                </a:cubicBezTo>
                <a:cubicBezTo>
                  <a:pt x="179" y="91"/>
                  <a:pt x="178" y="94"/>
                  <a:pt x="178" y="100"/>
                </a:cubicBezTo>
                <a:cubicBezTo>
                  <a:pt x="178" y="104"/>
                  <a:pt x="179" y="108"/>
                  <a:pt x="178" y="112"/>
                </a:cubicBezTo>
                <a:cubicBezTo>
                  <a:pt x="177" y="120"/>
                  <a:pt x="179" y="125"/>
                  <a:pt x="187" y="130"/>
                </a:cubicBezTo>
                <a:cubicBezTo>
                  <a:pt x="198" y="136"/>
                  <a:pt x="200" y="152"/>
                  <a:pt x="193" y="163"/>
                </a:cubicBezTo>
                <a:cubicBezTo>
                  <a:pt x="186" y="174"/>
                  <a:pt x="172" y="177"/>
                  <a:pt x="160" y="172"/>
                </a:cubicBezTo>
                <a:cubicBezTo>
                  <a:pt x="158" y="170"/>
                  <a:pt x="156" y="169"/>
                  <a:pt x="154" y="168"/>
                </a:cubicBezTo>
                <a:cubicBezTo>
                  <a:pt x="149" y="170"/>
                  <a:pt x="144" y="173"/>
                  <a:pt x="139" y="176"/>
                </a:cubicBezTo>
                <a:cubicBezTo>
                  <a:pt x="131" y="180"/>
                  <a:pt x="124" y="183"/>
                  <a:pt x="124" y="196"/>
                </a:cubicBezTo>
                <a:cubicBezTo>
                  <a:pt x="125" y="208"/>
                  <a:pt x="110" y="217"/>
                  <a:pt x="98" y="215"/>
                </a:cubicBezTo>
                <a:cubicBezTo>
                  <a:pt x="85" y="214"/>
                  <a:pt x="75" y="203"/>
                  <a:pt x="76" y="190"/>
                </a:cubicBezTo>
                <a:cubicBezTo>
                  <a:pt x="76" y="185"/>
                  <a:pt x="74" y="183"/>
                  <a:pt x="70" y="181"/>
                </a:cubicBezTo>
                <a:cubicBezTo>
                  <a:pt x="63" y="176"/>
                  <a:pt x="56" y="172"/>
                  <a:pt x="48" y="168"/>
                </a:cubicBezTo>
                <a:cubicBezTo>
                  <a:pt x="48" y="168"/>
                  <a:pt x="47" y="168"/>
                  <a:pt x="47" y="168"/>
                </a:cubicBezTo>
                <a:close/>
                <a:moveTo>
                  <a:pt x="165" y="125"/>
                </a:moveTo>
                <a:cubicBezTo>
                  <a:pt x="165" y="115"/>
                  <a:pt x="165" y="106"/>
                  <a:pt x="165" y="97"/>
                </a:cubicBezTo>
                <a:cubicBezTo>
                  <a:pt x="165" y="94"/>
                  <a:pt x="162" y="91"/>
                  <a:pt x="160" y="89"/>
                </a:cubicBezTo>
                <a:cubicBezTo>
                  <a:pt x="154" y="85"/>
                  <a:pt x="147" y="80"/>
                  <a:pt x="148" y="72"/>
                </a:cubicBezTo>
                <a:cubicBezTo>
                  <a:pt x="148" y="61"/>
                  <a:pt x="143" y="57"/>
                  <a:pt x="135" y="54"/>
                </a:cubicBezTo>
                <a:cubicBezTo>
                  <a:pt x="131" y="52"/>
                  <a:pt x="128" y="50"/>
                  <a:pt x="125" y="47"/>
                </a:cubicBezTo>
                <a:cubicBezTo>
                  <a:pt x="121" y="45"/>
                  <a:pt x="117" y="44"/>
                  <a:pt x="113" y="47"/>
                </a:cubicBezTo>
                <a:cubicBezTo>
                  <a:pt x="106" y="52"/>
                  <a:pt x="98" y="53"/>
                  <a:pt x="92" y="49"/>
                </a:cubicBezTo>
                <a:cubicBezTo>
                  <a:pt x="83" y="43"/>
                  <a:pt x="77" y="47"/>
                  <a:pt x="71" y="51"/>
                </a:cubicBezTo>
                <a:cubicBezTo>
                  <a:pt x="67" y="53"/>
                  <a:pt x="62" y="55"/>
                  <a:pt x="59" y="58"/>
                </a:cubicBezTo>
                <a:cubicBezTo>
                  <a:pt x="57" y="60"/>
                  <a:pt x="56" y="63"/>
                  <a:pt x="54" y="66"/>
                </a:cubicBezTo>
                <a:cubicBezTo>
                  <a:pt x="51" y="73"/>
                  <a:pt x="50" y="82"/>
                  <a:pt x="45" y="85"/>
                </a:cubicBezTo>
                <a:cubicBezTo>
                  <a:pt x="36" y="91"/>
                  <a:pt x="36" y="98"/>
                  <a:pt x="36" y="107"/>
                </a:cubicBezTo>
                <a:cubicBezTo>
                  <a:pt x="36" y="113"/>
                  <a:pt x="36" y="119"/>
                  <a:pt x="36" y="125"/>
                </a:cubicBezTo>
                <a:cubicBezTo>
                  <a:pt x="45" y="129"/>
                  <a:pt x="54" y="135"/>
                  <a:pt x="53" y="145"/>
                </a:cubicBezTo>
                <a:cubicBezTo>
                  <a:pt x="53" y="155"/>
                  <a:pt x="58" y="159"/>
                  <a:pt x="66" y="163"/>
                </a:cubicBezTo>
                <a:cubicBezTo>
                  <a:pt x="70" y="165"/>
                  <a:pt x="74" y="167"/>
                  <a:pt x="77" y="169"/>
                </a:cubicBezTo>
                <a:cubicBezTo>
                  <a:pt x="81" y="172"/>
                  <a:pt x="83" y="172"/>
                  <a:pt x="87" y="169"/>
                </a:cubicBezTo>
                <a:cubicBezTo>
                  <a:pt x="94" y="165"/>
                  <a:pt x="102" y="163"/>
                  <a:pt x="109" y="167"/>
                </a:cubicBezTo>
                <a:cubicBezTo>
                  <a:pt x="118" y="173"/>
                  <a:pt x="124" y="170"/>
                  <a:pt x="131" y="165"/>
                </a:cubicBezTo>
                <a:cubicBezTo>
                  <a:pt x="135" y="162"/>
                  <a:pt x="140" y="160"/>
                  <a:pt x="144" y="157"/>
                </a:cubicBezTo>
                <a:cubicBezTo>
                  <a:pt x="145" y="156"/>
                  <a:pt x="147" y="154"/>
                  <a:pt x="147" y="153"/>
                </a:cubicBezTo>
                <a:cubicBezTo>
                  <a:pt x="146" y="139"/>
                  <a:pt x="153" y="130"/>
                  <a:pt x="165" y="125"/>
                </a:cubicBezTo>
                <a:close/>
                <a:moveTo>
                  <a:pt x="171" y="50"/>
                </a:moveTo>
                <a:cubicBezTo>
                  <a:pt x="163" y="50"/>
                  <a:pt x="154" y="59"/>
                  <a:pt x="154" y="66"/>
                </a:cubicBezTo>
                <a:cubicBezTo>
                  <a:pt x="155" y="67"/>
                  <a:pt x="157" y="69"/>
                  <a:pt x="158" y="70"/>
                </a:cubicBezTo>
                <a:cubicBezTo>
                  <a:pt x="159" y="69"/>
                  <a:pt x="161" y="68"/>
                  <a:pt x="162" y="67"/>
                </a:cubicBezTo>
                <a:cubicBezTo>
                  <a:pt x="163" y="61"/>
                  <a:pt x="165" y="58"/>
                  <a:pt x="171" y="57"/>
                </a:cubicBezTo>
                <a:cubicBezTo>
                  <a:pt x="173" y="57"/>
                  <a:pt x="174" y="54"/>
                  <a:pt x="175" y="52"/>
                </a:cubicBezTo>
                <a:cubicBezTo>
                  <a:pt x="173" y="51"/>
                  <a:pt x="172" y="50"/>
                  <a:pt x="171" y="50"/>
                </a:cubicBezTo>
                <a:close/>
                <a:moveTo>
                  <a:pt x="12" y="66"/>
                </a:moveTo>
                <a:cubicBezTo>
                  <a:pt x="13" y="67"/>
                  <a:pt x="14" y="69"/>
                  <a:pt x="15" y="70"/>
                </a:cubicBezTo>
                <a:cubicBezTo>
                  <a:pt x="16" y="69"/>
                  <a:pt x="19" y="68"/>
                  <a:pt x="19" y="67"/>
                </a:cubicBezTo>
                <a:cubicBezTo>
                  <a:pt x="20" y="61"/>
                  <a:pt x="23" y="58"/>
                  <a:pt x="29" y="57"/>
                </a:cubicBezTo>
                <a:cubicBezTo>
                  <a:pt x="31" y="57"/>
                  <a:pt x="32" y="54"/>
                  <a:pt x="33" y="53"/>
                </a:cubicBezTo>
                <a:cubicBezTo>
                  <a:pt x="31" y="52"/>
                  <a:pt x="30" y="50"/>
                  <a:pt x="28" y="50"/>
                </a:cubicBezTo>
                <a:cubicBezTo>
                  <a:pt x="21" y="49"/>
                  <a:pt x="13" y="57"/>
                  <a:pt x="12" y="66"/>
                </a:cubicBezTo>
                <a:close/>
                <a:moveTo>
                  <a:pt x="12" y="148"/>
                </a:moveTo>
                <a:cubicBezTo>
                  <a:pt x="13" y="149"/>
                  <a:pt x="14" y="151"/>
                  <a:pt x="15" y="153"/>
                </a:cubicBezTo>
                <a:cubicBezTo>
                  <a:pt x="16" y="151"/>
                  <a:pt x="19" y="150"/>
                  <a:pt x="19" y="149"/>
                </a:cubicBezTo>
                <a:cubicBezTo>
                  <a:pt x="21" y="143"/>
                  <a:pt x="24" y="140"/>
                  <a:pt x="29" y="139"/>
                </a:cubicBezTo>
                <a:cubicBezTo>
                  <a:pt x="31" y="139"/>
                  <a:pt x="32" y="136"/>
                  <a:pt x="33" y="135"/>
                </a:cubicBezTo>
                <a:cubicBezTo>
                  <a:pt x="31" y="134"/>
                  <a:pt x="29" y="132"/>
                  <a:pt x="28" y="132"/>
                </a:cubicBezTo>
                <a:cubicBezTo>
                  <a:pt x="21" y="132"/>
                  <a:pt x="13" y="140"/>
                  <a:pt x="12" y="148"/>
                </a:cubicBezTo>
                <a:close/>
                <a:moveTo>
                  <a:pt x="172" y="132"/>
                </a:moveTo>
                <a:cubicBezTo>
                  <a:pt x="163" y="132"/>
                  <a:pt x="154" y="140"/>
                  <a:pt x="154" y="148"/>
                </a:cubicBezTo>
                <a:cubicBezTo>
                  <a:pt x="154" y="149"/>
                  <a:pt x="156" y="151"/>
                  <a:pt x="157" y="153"/>
                </a:cubicBezTo>
                <a:cubicBezTo>
                  <a:pt x="159" y="151"/>
                  <a:pt x="161" y="150"/>
                  <a:pt x="162" y="149"/>
                </a:cubicBezTo>
                <a:cubicBezTo>
                  <a:pt x="163" y="143"/>
                  <a:pt x="166" y="140"/>
                  <a:pt x="172" y="139"/>
                </a:cubicBezTo>
                <a:cubicBezTo>
                  <a:pt x="173" y="139"/>
                  <a:pt x="175" y="136"/>
                  <a:pt x="175" y="135"/>
                </a:cubicBezTo>
                <a:cubicBezTo>
                  <a:pt x="175" y="133"/>
                  <a:pt x="172" y="132"/>
                  <a:pt x="172" y="132"/>
                </a:cubicBezTo>
                <a:close/>
                <a:moveTo>
                  <a:pt x="83" y="190"/>
                </a:moveTo>
                <a:cubicBezTo>
                  <a:pt x="84" y="191"/>
                  <a:pt x="85" y="192"/>
                  <a:pt x="86" y="194"/>
                </a:cubicBezTo>
                <a:cubicBezTo>
                  <a:pt x="88" y="193"/>
                  <a:pt x="90" y="192"/>
                  <a:pt x="90" y="190"/>
                </a:cubicBezTo>
                <a:cubicBezTo>
                  <a:pt x="91" y="184"/>
                  <a:pt x="95" y="182"/>
                  <a:pt x="100" y="180"/>
                </a:cubicBezTo>
                <a:cubicBezTo>
                  <a:pt x="102" y="180"/>
                  <a:pt x="103" y="178"/>
                  <a:pt x="104" y="176"/>
                </a:cubicBezTo>
                <a:cubicBezTo>
                  <a:pt x="102" y="175"/>
                  <a:pt x="101" y="173"/>
                  <a:pt x="99" y="173"/>
                </a:cubicBezTo>
                <a:cubicBezTo>
                  <a:pt x="92" y="173"/>
                  <a:pt x="84" y="181"/>
                  <a:pt x="83" y="190"/>
                </a:cubicBezTo>
                <a:close/>
                <a:moveTo>
                  <a:pt x="106" y="12"/>
                </a:moveTo>
                <a:cubicBezTo>
                  <a:pt x="102" y="10"/>
                  <a:pt x="100" y="9"/>
                  <a:pt x="98" y="9"/>
                </a:cubicBezTo>
                <a:cubicBezTo>
                  <a:pt x="91" y="9"/>
                  <a:pt x="84" y="16"/>
                  <a:pt x="83" y="23"/>
                </a:cubicBezTo>
                <a:cubicBezTo>
                  <a:pt x="83" y="25"/>
                  <a:pt x="85" y="27"/>
                  <a:pt x="86" y="29"/>
                </a:cubicBezTo>
                <a:cubicBezTo>
                  <a:pt x="88" y="28"/>
                  <a:pt x="90" y="27"/>
                  <a:pt x="91" y="25"/>
                </a:cubicBezTo>
                <a:cubicBezTo>
                  <a:pt x="92" y="19"/>
                  <a:pt x="95" y="17"/>
                  <a:pt x="100" y="16"/>
                </a:cubicBezTo>
                <a:cubicBezTo>
                  <a:pt x="102" y="15"/>
                  <a:pt x="103" y="14"/>
                  <a:pt x="106" y="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8" name="Freeform 102">
            <a:extLst>
              <a:ext uri="{FF2B5EF4-FFF2-40B4-BE49-F238E27FC236}">
                <a16:creationId xmlns:a16="http://schemas.microsoft.com/office/drawing/2014/main" id="{BF2617E6-008D-4A5A-AF7F-4EACAB3617E8}"/>
              </a:ext>
            </a:extLst>
          </p:cNvPr>
          <p:cNvSpPr>
            <a:spLocks/>
          </p:cNvSpPr>
          <p:nvPr/>
        </p:nvSpPr>
        <p:spPr bwMode="auto">
          <a:xfrm>
            <a:off x="5262563" y="1462088"/>
            <a:ext cx="127000" cy="65087"/>
          </a:xfrm>
          <a:custGeom>
            <a:avLst/>
            <a:gdLst>
              <a:gd name="T0" fmla="*/ 0 w 64"/>
              <a:gd name="T1" fmla="*/ 0 h 33"/>
              <a:gd name="T2" fmla="*/ 63 w 64"/>
              <a:gd name="T3" fmla="*/ 0 h 33"/>
              <a:gd name="T4" fmla="*/ 34 w 64"/>
              <a:gd name="T5" fmla="*/ 32 h 33"/>
              <a:gd name="T6" fmla="*/ 0 w 64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" h="33">
                <a:moveTo>
                  <a:pt x="0" y="0"/>
                </a:moveTo>
                <a:cubicBezTo>
                  <a:pt x="21" y="0"/>
                  <a:pt x="42" y="0"/>
                  <a:pt x="63" y="0"/>
                </a:cubicBezTo>
                <a:cubicBezTo>
                  <a:pt x="64" y="17"/>
                  <a:pt x="51" y="31"/>
                  <a:pt x="34" y="32"/>
                </a:cubicBezTo>
                <a:cubicBezTo>
                  <a:pt x="15" y="33"/>
                  <a:pt x="1" y="19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9" name="Freeform 103">
            <a:extLst>
              <a:ext uri="{FF2B5EF4-FFF2-40B4-BE49-F238E27FC236}">
                <a16:creationId xmlns:a16="http://schemas.microsoft.com/office/drawing/2014/main" id="{0B4C48D6-EC15-4F61-A429-9464FE0CCDC5}"/>
              </a:ext>
            </a:extLst>
          </p:cNvPr>
          <p:cNvSpPr>
            <a:spLocks/>
          </p:cNvSpPr>
          <p:nvPr/>
        </p:nvSpPr>
        <p:spPr bwMode="auto">
          <a:xfrm>
            <a:off x="5237163" y="1350963"/>
            <a:ext cx="52388" cy="53975"/>
          </a:xfrm>
          <a:custGeom>
            <a:avLst/>
            <a:gdLst>
              <a:gd name="T0" fmla="*/ 27 w 27"/>
              <a:gd name="T1" fmla="*/ 14 h 27"/>
              <a:gd name="T2" fmla="*/ 13 w 27"/>
              <a:gd name="T3" fmla="*/ 27 h 27"/>
              <a:gd name="T4" fmla="*/ 0 w 27"/>
              <a:gd name="T5" fmla="*/ 13 h 27"/>
              <a:gd name="T6" fmla="*/ 14 w 27"/>
              <a:gd name="T7" fmla="*/ 0 h 27"/>
              <a:gd name="T8" fmla="*/ 27 w 27"/>
              <a:gd name="T9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27" y="14"/>
                </a:moveTo>
                <a:cubicBezTo>
                  <a:pt x="26" y="21"/>
                  <a:pt x="20" y="27"/>
                  <a:pt x="13" y="27"/>
                </a:cubicBezTo>
                <a:cubicBezTo>
                  <a:pt x="6" y="26"/>
                  <a:pt x="0" y="20"/>
                  <a:pt x="0" y="13"/>
                </a:cubicBezTo>
                <a:cubicBezTo>
                  <a:pt x="0" y="6"/>
                  <a:pt x="6" y="0"/>
                  <a:pt x="14" y="0"/>
                </a:cubicBezTo>
                <a:cubicBezTo>
                  <a:pt x="20" y="0"/>
                  <a:pt x="27" y="7"/>
                  <a:pt x="27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0" name="Freeform 104">
            <a:extLst>
              <a:ext uri="{FF2B5EF4-FFF2-40B4-BE49-F238E27FC236}">
                <a16:creationId xmlns:a16="http://schemas.microsoft.com/office/drawing/2014/main" id="{CFB1E13A-8C6A-4309-B3C6-98FCB3F23373}"/>
              </a:ext>
            </a:extLst>
          </p:cNvPr>
          <p:cNvSpPr>
            <a:spLocks/>
          </p:cNvSpPr>
          <p:nvPr/>
        </p:nvSpPr>
        <p:spPr bwMode="auto">
          <a:xfrm>
            <a:off x="5360988" y="1350963"/>
            <a:ext cx="53975" cy="53975"/>
          </a:xfrm>
          <a:custGeom>
            <a:avLst/>
            <a:gdLst>
              <a:gd name="T0" fmla="*/ 14 w 27"/>
              <a:gd name="T1" fmla="*/ 0 h 27"/>
              <a:gd name="T2" fmla="*/ 27 w 27"/>
              <a:gd name="T3" fmla="*/ 14 h 27"/>
              <a:gd name="T4" fmla="*/ 13 w 27"/>
              <a:gd name="T5" fmla="*/ 27 h 27"/>
              <a:gd name="T6" fmla="*/ 1 w 27"/>
              <a:gd name="T7" fmla="*/ 13 h 27"/>
              <a:gd name="T8" fmla="*/ 14 w 27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4" y="0"/>
                </a:moveTo>
                <a:cubicBezTo>
                  <a:pt x="21" y="0"/>
                  <a:pt x="27" y="6"/>
                  <a:pt x="27" y="14"/>
                </a:cubicBezTo>
                <a:cubicBezTo>
                  <a:pt x="26" y="21"/>
                  <a:pt x="21" y="27"/>
                  <a:pt x="13" y="27"/>
                </a:cubicBezTo>
                <a:cubicBezTo>
                  <a:pt x="6" y="26"/>
                  <a:pt x="0" y="21"/>
                  <a:pt x="1" y="13"/>
                </a:cubicBezTo>
                <a:cubicBezTo>
                  <a:pt x="1" y="6"/>
                  <a:pt x="7" y="0"/>
                  <a:pt x="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1" name="Freeform 105">
            <a:extLst>
              <a:ext uri="{FF2B5EF4-FFF2-40B4-BE49-F238E27FC236}">
                <a16:creationId xmlns:a16="http://schemas.microsoft.com/office/drawing/2014/main" id="{2F498128-5192-4710-A4DE-06D33CEC5EFF}"/>
              </a:ext>
            </a:extLst>
          </p:cNvPr>
          <p:cNvSpPr>
            <a:spLocks/>
          </p:cNvSpPr>
          <p:nvPr/>
        </p:nvSpPr>
        <p:spPr bwMode="auto">
          <a:xfrm>
            <a:off x="6132513" y="1452563"/>
            <a:ext cx="130175" cy="65087"/>
          </a:xfrm>
          <a:custGeom>
            <a:avLst/>
            <a:gdLst>
              <a:gd name="T0" fmla="*/ 1 w 66"/>
              <a:gd name="T1" fmla="*/ 0 h 33"/>
              <a:gd name="T2" fmla="*/ 64 w 66"/>
              <a:gd name="T3" fmla="*/ 0 h 33"/>
              <a:gd name="T4" fmla="*/ 35 w 66"/>
              <a:gd name="T5" fmla="*/ 32 h 33"/>
              <a:gd name="T6" fmla="*/ 1 w 66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33">
                <a:moveTo>
                  <a:pt x="1" y="0"/>
                </a:moveTo>
                <a:cubicBezTo>
                  <a:pt x="22" y="0"/>
                  <a:pt x="43" y="0"/>
                  <a:pt x="64" y="0"/>
                </a:cubicBezTo>
                <a:cubicBezTo>
                  <a:pt x="66" y="16"/>
                  <a:pt x="52" y="31"/>
                  <a:pt x="35" y="32"/>
                </a:cubicBezTo>
                <a:cubicBezTo>
                  <a:pt x="14" y="33"/>
                  <a:pt x="0" y="15"/>
                  <a:pt x="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2" name="Freeform 106">
            <a:extLst>
              <a:ext uri="{FF2B5EF4-FFF2-40B4-BE49-F238E27FC236}">
                <a16:creationId xmlns:a16="http://schemas.microsoft.com/office/drawing/2014/main" id="{CC6065EA-E293-4269-93C9-6EE2777161B3}"/>
              </a:ext>
            </a:extLst>
          </p:cNvPr>
          <p:cNvSpPr>
            <a:spLocks/>
          </p:cNvSpPr>
          <p:nvPr/>
        </p:nvSpPr>
        <p:spPr bwMode="auto">
          <a:xfrm>
            <a:off x="6100763" y="1349375"/>
            <a:ext cx="66675" cy="66675"/>
          </a:xfrm>
          <a:custGeom>
            <a:avLst/>
            <a:gdLst>
              <a:gd name="T0" fmla="*/ 18 w 34"/>
              <a:gd name="T1" fmla="*/ 0 h 34"/>
              <a:gd name="T2" fmla="*/ 34 w 34"/>
              <a:gd name="T3" fmla="*/ 17 h 34"/>
              <a:gd name="T4" fmla="*/ 16 w 34"/>
              <a:gd name="T5" fmla="*/ 34 h 34"/>
              <a:gd name="T6" fmla="*/ 0 w 34"/>
              <a:gd name="T7" fmla="*/ 16 h 34"/>
              <a:gd name="T8" fmla="*/ 18 w 34"/>
              <a:gd name="T9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4">
                <a:moveTo>
                  <a:pt x="18" y="0"/>
                </a:moveTo>
                <a:cubicBezTo>
                  <a:pt x="26" y="1"/>
                  <a:pt x="34" y="8"/>
                  <a:pt x="34" y="17"/>
                </a:cubicBezTo>
                <a:cubicBezTo>
                  <a:pt x="33" y="26"/>
                  <a:pt x="25" y="34"/>
                  <a:pt x="16" y="34"/>
                </a:cubicBezTo>
                <a:cubicBezTo>
                  <a:pt x="7" y="33"/>
                  <a:pt x="0" y="26"/>
                  <a:pt x="0" y="16"/>
                </a:cubicBezTo>
                <a:cubicBezTo>
                  <a:pt x="0" y="7"/>
                  <a:pt x="8" y="0"/>
                  <a:pt x="1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3" name="Freeform 107">
            <a:extLst>
              <a:ext uri="{FF2B5EF4-FFF2-40B4-BE49-F238E27FC236}">
                <a16:creationId xmlns:a16="http://schemas.microsoft.com/office/drawing/2014/main" id="{5FDF0571-53DD-4404-B519-781B0873AC1A}"/>
              </a:ext>
            </a:extLst>
          </p:cNvPr>
          <p:cNvSpPr>
            <a:spLocks/>
          </p:cNvSpPr>
          <p:nvPr/>
        </p:nvSpPr>
        <p:spPr bwMode="auto">
          <a:xfrm>
            <a:off x="6230938" y="1349375"/>
            <a:ext cx="66675" cy="66675"/>
          </a:xfrm>
          <a:custGeom>
            <a:avLst/>
            <a:gdLst>
              <a:gd name="T0" fmla="*/ 33 w 33"/>
              <a:gd name="T1" fmla="*/ 17 h 34"/>
              <a:gd name="T2" fmla="*/ 16 w 33"/>
              <a:gd name="T3" fmla="*/ 33 h 34"/>
              <a:gd name="T4" fmla="*/ 0 w 33"/>
              <a:gd name="T5" fmla="*/ 17 h 34"/>
              <a:gd name="T6" fmla="*/ 17 w 33"/>
              <a:gd name="T7" fmla="*/ 0 h 34"/>
              <a:gd name="T8" fmla="*/ 33 w 33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33" y="17"/>
                </a:moveTo>
                <a:cubicBezTo>
                  <a:pt x="32" y="27"/>
                  <a:pt x="25" y="34"/>
                  <a:pt x="16" y="33"/>
                </a:cubicBezTo>
                <a:cubicBezTo>
                  <a:pt x="6" y="33"/>
                  <a:pt x="0" y="26"/>
                  <a:pt x="0" y="17"/>
                </a:cubicBezTo>
                <a:cubicBezTo>
                  <a:pt x="0" y="7"/>
                  <a:pt x="7" y="0"/>
                  <a:pt x="17" y="0"/>
                </a:cubicBezTo>
                <a:cubicBezTo>
                  <a:pt x="26" y="1"/>
                  <a:pt x="33" y="8"/>
                  <a:pt x="33" y="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4" name="Freeform 108">
            <a:extLst>
              <a:ext uri="{FF2B5EF4-FFF2-40B4-BE49-F238E27FC236}">
                <a16:creationId xmlns:a16="http://schemas.microsoft.com/office/drawing/2014/main" id="{4A2243D2-9D25-4E86-8866-02CB8B397880}"/>
              </a:ext>
            </a:extLst>
          </p:cNvPr>
          <p:cNvSpPr>
            <a:spLocks noEditPoints="1"/>
          </p:cNvSpPr>
          <p:nvPr/>
        </p:nvSpPr>
        <p:spPr bwMode="auto">
          <a:xfrm>
            <a:off x="5484813" y="4286250"/>
            <a:ext cx="109538" cy="112712"/>
          </a:xfrm>
          <a:custGeom>
            <a:avLst/>
            <a:gdLst>
              <a:gd name="T0" fmla="*/ 0 w 55"/>
              <a:gd name="T1" fmla="*/ 28 h 56"/>
              <a:gd name="T2" fmla="*/ 27 w 55"/>
              <a:gd name="T3" fmla="*/ 0 h 56"/>
              <a:gd name="T4" fmla="*/ 55 w 55"/>
              <a:gd name="T5" fmla="*/ 28 h 56"/>
              <a:gd name="T6" fmla="*/ 27 w 55"/>
              <a:gd name="T7" fmla="*/ 55 h 56"/>
              <a:gd name="T8" fmla="*/ 0 w 55"/>
              <a:gd name="T9" fmla="*/ 28 h 56"/>
              <a:gd name="T10" fmla="*/ 30 w 55"/>
              <a:gd name="T11" fmla="*/ 20 h 56"/>
              <a:gd name="T12" fmla="*/ 19 w 55"/>
              <a:gd name="T13" fmla="*/ 13 h 56"/>
              <a:gd name="T14" fmla="*/ 12 w 55"/>
              <a:gd name="T15" fmla="*/ 20 h 56"/>
              <a:gd name="T16" fmla="*/ 20 w 55"/>
              <a:gd name="T17" fmla="*/ 27 h 56"/>
              <a:gd name="T18" fmla="*/ 30 w 55"/>
              <a:gd name="T19" fmla="*/ 2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" h="56">
                <a:moveTo>
                  <a:pt x="0" y="28"/>
                </a:moveTo>
                <a:cubicBezTo>
                  <a:pt x="0" y="13"/>
                  <a:pt x="12" y="0"/>
                  <a:pt x="27" y="0"/>
                </a:cubicBezTo>
                <a:cubicBezTo>
                  <a:pt x="42" y="1"/>
                  <a:pt x="55" y="13"/>
                  <a:pt x="55" y="28"/>
                </a:cubicBezTo>
                <a:cubicBezTo>
                  <a:pt x="55" y="44"/>
                  <a:pt x="42" y="56"/>
                  <a:pt x="27" y="55"/>
                </a:cubicBezTo>
                <a:cubicBezTo>
                  <a:pt x="11" y="55"/>
                  <a:pt x="0" y="44"/>
                  <a:pt x="0" y="28"/>
                </a:cubicBezTo>
                <a:close/>
                <a:moveTo>
                  <a:pt x="30" y="20"/>
                </a:moveTo>
                <a:cubicBezTo>
                  <a:pt x="25" y="17"/>
                  <a:pt x="22" y="13"/>
                  <a:pt x="19" y="13"/>
                </a:cubicBezTo>
                <a:cubicBezTo>
                  <a:pt x="17" y="13"/>
                  <a:pt x="13" y="18"/>
                  <a:pt x="12" y="20"/>
                </a:cubicBezTo>
                <a:cubicBezTo>
                  <a:pt x="12" y="25"/>
                  <a:pt x="15" y="28"/>
                  <a:pt x="20" y="27"/>
                </a:cubicBezTo>
                <a:cubicBezTo>
                  <a:pt x="23" y="27"/>
                  <a:pt x="25" y="24"/>
                  <a:pt x="30" y="2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5" name="Freeform 109">
            <a:extLst>
              <a:ext uri="{FF2B5EF4-FFF2-40B4-BE49-F238E27FC236}">
                <a16:creationId xmlns:a16="http://schemas.microsoft.com/office/drawing/2014/main" id="{04BB5762-1408-410E-8BDD-6279F2C86463}"/>
              </a:ext>
            </a:extLst>
          </p:cNvPr>
          <p:cNvSpPr>
            <a:spLocks/>
          </p:cNvSpPr>
          <p:nvPr/>
        </p:nvSpPr>
        <p:spPr bwMode="auto">
          <a:xfrm>
            <a:off x="7077076" y="1450975"/>
            <a:ext cx="127000" cy="65087"/>
          </a:xfrm>
          <a:custGeom>
            <a:avLst/>
            <a:gdLst>
              <a:gd name="T0" fmla="*/ 0 w 64"/>
              <a:gd name="T1" fmla="*/ 0 h 33"/>
              <a:gd name="T2" fmla="*/ 63 w 64"/>
              <a:gd name="T3" fmla="*/ 0 h 33"/>
              <a:gd name="T4" fmla="*/ 34 w 64"/>
              <a:gd name="T5" fmla="*/ 32 h 33"/>
              <a:gd name="T6" fmla="*/ 0 w 64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" h="33">
                <a:moveTo>
                  <a:pt x="0" y="0"/>
                </a:moveTo>
                <a:cubicBezTo>
                  <a:pt x="21" y="0"/>
                  <a:pt x="42" y="0"/>
                  <a:pt x="63" y="0"/>
                </a:cubicBezTo>
                <a:cubicBezTo>
                  <a:pt x="64" y="16"/>
                  <a:pt x="51" y="30"/>
                  <a:pt x="34" y="32"/>
                </a:cubicBezTo>
                <a:cubicBezTo>
                  <a:pt x="18" y="33"/>
                  <a:pt x="0" y="20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6" name="Freeform 110">
            <a:extLst>
              <a:ext uri="{FF2B5EF4-FFF2-40B4-BE49-F238E27FC236}">
                <a16:creationId xmlns:a16="http://schemas.microsoft.com/office/drawing/2014/main" id="{5A33342C-C5E3-4F18-B7DE-56CB4C6B6B3B}"/>
              </a:ext>
            </a:extLst>
          </p:cNvPr>
          <p:cNvSpPr>
            <a:spLocks/>
          </p:cNvSpPr>
          <p:nvPr/>
        </p:nvSpPr>
        <p:spPr bwMode="auto">
          <a:xfrm>
            <a:off x="7051676" y="1336675"/>
            <a:ext cx="50800" cy="53975"/>
          </a:xfrm>
          <a:custGeom>
            <a:avLst/>
            <a:gdLst>
              <a:gd name="T0" fmla="*/ 26 w 26"/>
              <a:gd name="T1" fmla="*/ 14 h 27"/>
              <a:gd name="T2" fmla="*/ 12 w 26"/>
              <a:gd name="T3" fmla="*/ 27 h 27"/>
              <a:gd name="T4" fmla="*/ 0 w 26"/>
              <a:gd name="T5" fmla="*/ 14 h 27"/>
              <a:gd name="T6" fmla="*/ 13 w 26"/>
              <a:gd name="T7" fmla="*/ 0 h 27"/>
              <a:gd name="T8" fmla="*/ 26 w 26"/>
              <a:gd name="T9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7">
                <a:moveTo>
                  <a:pt x="26" y="14"/>
                </a:moveTo>
                <a:cubicBezTo>
                  <a:pt x="26" y="21"/>
                  <a:pt x="20" y="27"/>
                  <a:pt x="12" y="27"/>
                </a:cubicBezTo>
                <a:cubicBezTo>
                  <a:pt x="6" y="27"/>
                  <a:pt x="0" y="21"/>
                  <a:pt x="0" y="14"/>
                </a:cubicBezTo>
                <a:cubicBezTo>
                  <a:pt x="0" y="7"/>
                  <a:pt x="6" y="0"/>
                  <a:pt x="13" y="0"/>
                </a:cubicBezTo>
                <a:cubicBezTo>
                  <a:pt x="20" y="0"/>
                  <a:pt x="26" y="6"/>
                  <a:pt x="26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7" name="Freeform 111">
            <a:extLst>
              <a:ext uri="{FF2B5EF4-FFF2-40B4-BE49-F238E27FC236}">
                <a16:creationId xmlns:a16="http://schemas.microsoft.com/office/drawing/2014/main" id="{3574BF94-08D8-466A-BC79-18DB06206B91}"/>
              </a:ext>
            </a:extLst>
          </p:cNvPr>
          <p:cNvSpPr>
            <a:spLocks/>
          </p:cNvSpPr>
          <p:nvPr/>
        </p:nvSpPr>
        <p:spPr bwMode="auto">
          <a:xfrm>
            <a:off x="7177088" y="1336675"/>
            <a:ext cx="50800" cy="53975"/>
          </a:xfrm>
          <a:custGeom>
            <a:avLst/>
            <a:gdLst>
              <a:gd name="T0" fmla="*/ 26 w 26"/>
              <a:gd name="T1" fmla="*/ 13 h 27"/>
              <a:gd name="T2" fmla="*/ 14 w 26"/>
              <a:gd name="T3" fmla="*/ 27 h 27"/>
              <a:gd name="T4" fmla="*/ 0 w 26"/>
              <a:gd name="T5" fmla="*/ 14 h 27"/>
              <a:gd name="T6" fmla="*/ 13 w 26"/>
              <a:gd name="T7" fmla="*/ 0 h 27"/>
              <a:gd name="T8" fmla="*/ 26 w 26"/>
              <a:gd name="T9" fmla="*/ 1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7">
                <a:moveTo>
                  <a:pt x="26" y="13"/>
                </a:moveTo>
                <a:cubicBezTo>
                  <a:pt x="26" y="21"/>
                  <a:pt x="21" y="27"/>
                  <a:pt x="14" y="27"/>
                </a:cubicBezTo>
                <a:cubicBezTo>
                  <a:pt x="6" y="27"/>
                  <a:pt x="0" y="22"/>
                  <a:pt x="0" y="14"/>
                </a:cubicBezTo>
                <a:cubicBezTo>
                  <a:pt x="0" y="7"/>
                  <a:pt x="6" y="1"/>
                  <a:pt x="13" y="0"/>
                </a:cubicBezTo>
                <a:cubicBezTo>
                  <a:pt x="20" y="0"/>
                  <a:pt x="26" y="6"/>
                  <a:pt x="26" y="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8" name="Freeform 112">
            <a:extLst>
              <a:ext uri="{FF2B5EF4-FFF2-40B4-BE49-F238E27FC236}">
                <a16:creationId xmlns:a16="http://schemas.microsoft.com/office/drawing/2014/main" id="{CB774089-6835-4C8A-8AF7-3E2F6B90F292}"/>
              </a:ext>
            </a:extLst>
          </p:cNvPr>
          <p:cNvSpPr>
            <a:spLocks noEditPoints="1"/>
          </p:cNvSpPr>
          <p:nvPr/>
        </p:nvSpPr>
        <p:spPr bwMode="auto">
          <a:xfrm>
            <a:off x="7986713" y="1781175"/>
            <a:ext cx="452438" cy="268287"/>
          </a:xfrm>
          <a:custGeom>
            <a:avLst/>
            <a:gdLst>
              <a:gd name="T0" fmla="*/ 0 w 227"/>
              <a:gd name="T1" fmla="*/ 135 h 135"/>
              <a:gd name="T2" fmla="*/ 37 w 227"/>
              <a:gd name="T3" fmla="*/ 72 h 135"/>
              <a:gd name="T4" fmla="*/ 74 w 227"/>
              <a:gd name="T5" fmla="*/ 8 h 135"/>
              <a:gd name="T6" fmla="*/ 87 w 227"/>
              <a:gd name="T7" fmla="*/ 0 h 135"/>
              <a:gd name="T8" fmla="*/ 144 w 227"/>
              <a:gd name="T9" fmla="*/ 1 h 135"/>
              <a:gd name="T10" fmla="*/ 152 w 227"/>
              <a:gd name="T11" fmla="*/ 5 h 135"/>
              <a:gd name="T12" fmla="*/ 225 w 227"/>
              <a:gd name="T13" fmla="*/ 132 h 135"/>
              <a:gd name="T14" fmla="*/ 227 w 227"/>
              <a:gd name="T15" fmla="*/ 135 h 135"/>
              <a:gd name="T16" fmla="*/ 0 w 227"/>
              <a:gd name="T17" fmla="*/ 135 h 135"/>
              <a:gd name="T18" fmla="*/ 92 w 227"/>
              <a:gd name="T19" fmla="*/ 33 h 135"/>
              <a:gd name="T20" fmla="*/ 87 w 227"/>
              <a:gd name="T21" fmla="*/ 28 h 135"/>
              <a:gd name="T22" fmla="*/ 78 w 227"/>
              <a:gd name="T23" fmla="*/ 33 h 135"/>
              <a:gd name="T24" fmla="*/ 46 w 227"/>
              <a:gd name="T25" fmla="*/ 89 h 135"/>
              <a:gd name="T26" fmla="*/ 36 w 227"/>
              <a:gd name="T27" fmla="*/ 108 h 135"/>
              <a:gd name="T28" fmla="*/ 37 w 227"/>
              <a:gd name="T29" fmla="*/ 117 h 135"/>
              <a:gd name="T30" fmla="*/ 46 w 227"/>
              <a:gd name="T31" fmla="*/ 114 h 135"/>
              <a:gd name="T32" fmla="*/ 48 w 227"/>
              <a:gd name="T33" fmla="*/ 110 h 135"/>
              <a:gd name="T34" fmla="*/ 89 w 227"/>
              <a:gd name="T35" fmla="*/ 39 h 135"/>
              <a:gd name="T36" fmla="*/ 92 w 227"/>
              <a:gd name="T37" fmla="*/ 33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7" h="135">
                <a:moveTo>
                  <a:pt x="0" y="135"/>
                </a:moveTo>
                <a:cubicBezTo>
                  <a:pt x="13" y="113"/>
                  <a:pt x="25" y="92"/>
                  <a:pt x="37" y="72"/>
                </a:cubicBezTo>
                <a:cubicBezTo>
                  <a:pt x="49" y="50"/>
                  <a:pt x="62" y="29"/>
                  <a:pt x="74" y="8"/>
                </a:cubicBezTo>
                <a:cubicBezTo>
                  <a:pt x="77" y="2"/>
                  <a:pt x="81" y="0"/>
                  <a:pt x="87" y="0"/>
                </a:cubicBezTo>
                <a:cubicBezTo>
                  <a:pt x="106" y="1"/>
                  <a:pt x="125" y="0"/>
                  <a:pt x="144" y="1"/>
                </a:cubicBezTo>
                <a:cubicBezTo>
                  <a:pt x="147" y="1"/>
                  <a:pt x="151" y="3"/>
                  <a:pt x="152" y="5"/>
                </a:cubicBezTo>
                <a:cubicBezTo>
                  <a:pt x="177" y="47"/>
                  <a:pt x="201" y="89"/>
                  <a:pt x="225" y="132"/>
                </a:cubicBezTo>
                <a:cubicBezTo>
                  <a:pt x="226" y="132"/>
                  <a:pt x="226" y="133"/>
                  <a:pt x="227" y="135"/>
                </a:cubicBezTo>
                <a:cubicBezTo>
                  <a:pt x="151" y="135"/>
                  <a:pt x="77" y="135"/>
                  <a:pt x="0" y="135"/>
                </a:cubicBezTo>
                <a:close/>
                <a:moveTo>
                  <a:pt x="92" y="33"/>
                </a:moveTo>
                <a:cubicBezTo>
                  <a:pt x="90" y="31"/>
                  <a:pt x="88" y="27"/>
                  <a:pt x="87" y="28"/>
                </a:cubicBezTo>
                <a:cubicBezTo>
                  <a:pt x="84" y="29"/>
                  <a:pt x="80" y="30"/>
                  <a:pt x="78" y="33"/>
                </a:cubicBezTo>
                <a:cubicBezTo>
                  <a:pt x="67" y="52"/>
                  <a:pt x="57" y="70"/>
                  <a:pt x="46" y="89"/>
                </a:cubicBezTo>
                <a:cubicBezTo>
                  <a:pt x="42" y="95"/>
                  <a:pt x="39" y="102"/>
                  <a:pt x="36" y="108"/>
                </a:cubicBezTo>
                <a:cubicBezTo>
                  <a:pt x="35" y="110"/>
                  <a:pt x="37" y="114"/>
                  <a:pt x="37" y="117"/>
                </a:cubicBezTo>
                <a:cubicBezTo>
                  <a:pt x="40" y="116"/>
                  <a:pt x="43" y="115"/>
                  <a:pt x="46" y="114"/>
                </a:cubicBezTo>
                <a:cubicBezTo>
                  <a:pt x="47" y="113"/>
                  <a:pt x="47" y="112"/>
                  <a:pt x="48" y="110"/>
                </a:cubicBezTo>
                <a:cubicBezTo>
                  <a:pt x="62" y="87"/>
                  <a:pt x="75" y="63"/>
                  <a:pt x="89" y="39"/>
                </a:cubicBezTo>
                <a:cubicBezTo>
                  <a:pt x="90" y="38"/>
                  <a:pt x="90" y="36"/>
                  <a:pt x="92" y="33"/>
                </a:cubicBezTo>
                <a:close/>
              </a:path>
            </a:pathLst>
          </a:custGeom>
          <a:solidFill>
            <a:srgbClr val="0053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9" name="Freeform 113">
            <a:extLst>
              <a:ext uri="{FF2B5EF4-FFF2-40B4-BE49-F238E27FC236}">
                <a16:creationId xmlns:a16="http://schemas.microsoft.com/office/drawing/2014/main" id="{F14542E9-0CAF-4F99-AC24-5EF819296127}"/>
              </a:ext>
            </a:extLst>
          </p:cNvPr>
          <p:cNvSpPr>
            <a:spLocks/>
          </p:cNvSpPr>
          <p:nvPr/>
        </p:nvSpPr>
        <p:spPr bwMode="auto">
          <a:xfrm>
            <a:off x="5262563" y="2690813"/>
            <a:ext cx="128588" cy="65087"/>
          </a:xfrm>
          <a:custGeom>
            <a:avLst/>
            <a:gdLst>
              <a:gd name="T0" fmla="*/ 63 w 65"/>
              <a:gd name="T1" fmla="*/ 0 h 33"/>
              <a:gd name="T2" fmla="*/ 35 w 65"/>
              <a:gd name="T3" fmla="*/ 32 h 33"/>
              <a:gd name="T4" fmla="*/ 0 w 65"/>
              <a:gd name="T5" fmla="*/ 0 h 33"/>
              <a:gd name="T6" fmla="*/ 63 w 65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" h="33">
                <a:moveTo>
                  <a:pt x="63" y="0"/>
                </a:moveTo>
                <a:cubicBezTo>
                  <a:pt x="65" y="17"/>
                  <a:pt x="51" y="31"/>
                  <a:pt x="35" y="32"/>
                </a:cubicBezTo>
                <a:cubicBezTo>
                  <a:pt x="15" y="33"/>
                  <a:pt x="1" y="20"/>
                  <a:pt x="0" y="0"/>
                </a:cubicBezTo>
                <a:cubicBezTo>
                  <a:pt x="21" y="0"/>
                  <a:pt x="42" y="0"/>
                  <a:pt x="6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0" name="Freeform 114">
            <a:extLst>
              <a:ext uri="{FF2B5EF4-FFF2-40B4-BE49-F238E27FC236}">
                <a16:creationId xmlns:a16="http://schemas.microsoft.com/office/drawing/2014/main" id="{B5F628FD-ED82-40C4-BCCD-6BB75CB96475}"/>
              </a:ext>
            </a:extLst>
          </p:cNvPr>
          <p:cNvSpPr>
            <a:spLocks/>
          </p:cNvSpPr>
          <p:nvPr/>
        </p:nvSpPr>
        <p:spPr bwMode="auto">
          <a:xfrm>
            <a:off x="5360988" y="2578100"/>
            <a:ext cx="53975" cy="53975"/>
          </a:xfrm>
          <a:custGeom>
            <a:avLst/>
            <a:gdLst>
              <a:gd name="T0" fmla="*/ 14 w 27"/>
              <a:gd name="T1" fmla="*/ 27 h 27"/>
              <a:gd name="T2" fmla="*/ 1 w 27"/>
              <a:gd name="T3" fmla="*/ 13 h 27"/>
              <a:gd name="T4" fmla="*/ 14 w 27"/>
              <a:gd name="T5" fmla="*/ 1 h 27"/>
              <a:gd name="T6" fmla="*/ 27 w 27"/>
              <a:gd name="T7" fmla="*/ 14 h 27"/>
              <a:gd name="T8" fmla="*/ 14 w 27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4" y="27"/>
                </a:moveTo>
                <a:cubicBezTo>
                  <a:pt x="7" y="27"/>
                  <a:pt x="0" y="19"/>
                  <a:pt x="1" y="13"/>
                </a:cubicBezTo>
                <a:cubicBezTo>
                  <a:pt x="1" y="6"/>
                  <a:pt x="7" y="0"/>
                  <a:pt x="14" y="1"/>
                </a:cubicBezTo>
                <a:cubicBezTo>
                  <a:pt x="21" y="1"/>
                  <a:pt x="27" y="6"/>
                  <a:pt x="27" y="14"/>
                </a:cubicBezTo>
                <a:cubicBezTo>
                  <a:pt x="26" y="21"/>
                  <a:pt x="21" y="27"/>
                  <a:pt x="14" y="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1" name="Freeform 115">
            <a:extLst>
              <a:ext uri="{FF2B5EF4-FFF2-40B4-BE49-F238E27FC236}">
                <a16:creationId xmlns:a16="http://schemas.microsoft.com/office/drawing/2014/main" id="{305D4F73-1976-4826-90F0-3D94733729A5}"/>
              </a:ext>
            </a:extLst>
          </p:cNvPr>
          <p:cNvSpPr>
            <a:spLocks/>
          </p:cNvSpPr>
          <p:nvPr/>
        </p:nvSpPr>
        <p:spPr bwMode="auto">
          <a:xfrm>
            <a:off x="5237163" y="2581275"/>
            <a:ext cx="52388" cy="50800"/>
          </a:xfrm>
          <a:custGeom>
            <a:avLst/>
            <a:gdLst>
              <a:gd name="T0" fmla="*/ 14 w 27"/>
              <a:gd name="T1" fmla="*/ 0 h 26"/>
              <a:gd name="T2" fmla="*/ 27 w 27"/>
              <a:gd name="T3" fmla="*/ 13 h 26"/>
              <a:gd name="T4" fmla="*/ 13 w 27"/>
              <a:gd name="T5" fmla="*/ 26 h 26"/>
              <a:gd name="T6" fmla="*/ 0 w 27"/>
              <a:gd name="T7" fmla="*/ 12 h 26"/>
              <a:gd name="T8" fmla="*/ 14 w 27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6">
                <a:moveTo>
                  <a:pt x="14" y="0"/>
                </a:moveTo>
                <a:cubicBezTo>
                  <a:pt x="21" y="0"/>
                  <a:pt x="27" y="5"/>
                  <a:pt x="27" y="13"/>
                </a:cubicBezTo>
                <a:cubicBezTo>
                  <a:pt x="27" y="20"/>
                  <a:pt x="21" y="26"/>
                  <a:pt x="13" y="26"/>
                </a:cubicBezTo>
                <a:cubicBezTo>
                  <a:pt x="6" y="26"/>
                  <a:pt x="0" y="20"/>
                  <a:pt x="0" y="12"/>
                </a:cubicBezTo>
                <a:cubicBezTo>
                  <a:pt x="0" y="5"/>
                  <a:pt x="6" y="0"/>
                  <a:pt x="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2" name="Freeform 116">
            <a:extLst>
              <a:ext uri="{FF2B5EF4-FFF2-40B4-BE49-F238E27FC236}">
                <a16:creationId xmlns:a16="http://schemas.microsoft.com/office/drawing/2014/main" id="{F810BCF8-2FB9-4BC2-B6FA-B18C39F7E6F4}"/>
              </a:ext>
            </a:extLst>
          </p:cNvPr>
          <p:cNvSpPr>
            <a:spLocks/>
          </p:cNvSpPr>
          <p:nvPr/>
        </p:nvSpPr>
        <p:spPr bwMode="auto">
          <a:xfrm>
            <a:off x="7073901" y="2662238"/>
            <a:ext cx="215900" cy="92075"/>
          </a:xfrm>
          <a:custGeom>
            <a:avLst/>
            <a:gdLst>
              <a:gd name="T0" fmla="*/ 54 w 109"/>
              <a:gd name="T1" fmla="*/ 25 h 46"/>
              <a:gd name="T2" fmla="*/ 1 w 109"/>
              <a:gd name="T3" fmla="*/ 46 h 46"/>
              <a:gd name="T4" fmla="*/ 12 w 109"/>
              <a:gd name="T5" fmla="*/ 20 h 46"/>
              <a:gd name="T6" fmla="*/ 97 w 109"/>
              <a:gd name="T7" fmla="*/ 20 h 46"/>
              <a:gd name="T8" fmla="*/ 109 w 109"/>
              <a:gd name="T9" fmla="*/ 46 h 46"/>
              <a:gd name="T10" fmla="*/ 54 w 109"/>
              <a:gd name="T11" fmla="*/ 25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" h="46">
                <a:moveTo>
                  <a:pt x="54" y="25"/>
                </a:moveTo>
                <a:cubicBezTo>
                  <a:pt x="39" y="38"/>
                  <a:pt x="20" y="42"/>
                  <a:pt x="1" y="46"/>
                </a:cubicBezTo>
                <a:cubicBezTo>
                  <a:pt x="0" y="35"/>
                  <a:pt x="5" y="27"/>
                  <a:pt x="12" y="20"/>
                </a:cubicBezTo>
                <a:cubicBezTo>
                  <a:pt x="32" y="1"/>
                  <a:pt x="76" y="0"/>
                  <a:pt x="97" y="20"/>
                </a:cubicBezTo>
                <a:cubicBezTo>
                  <a:pt x="104" y="26"/>
                  <a:pt x="109" y="34"/>
                  <a:pt x="109" y="46"/>
                </a:cubicBezTo>
                <a:cubicBezTo>
                  <a:pt x="90" y="42"/>
                  <a:pt x="71" y="38"/>
                  <a:pt x="54" y="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3" name="Freeform 117">
            <a:extLst>
              <a:ext uri="{FF2B5EF4-FFF2-40B4-BE49-F238E27FC236}">
                <a16:creationId xmlns:a16="http://schemas.microsoft.com/office/drawing/2014/main" id="{6E5F8C05-AD3A-48D0-BA65-07CF866045D0}"/>
              </a:ext>
            </a:extLst>
          </p:cNvPr>
          <p:cNvSpPr>
            <a:spLocks/>
          </p:cNvSpPr>
          <p:nvPr/>
        </p:nvSpPr>
        <p:spPr bwMode="auto">
          <a:xfrm>
            <a:off x="7092951" y="2578100"/>
            <a:ext cx="52388" cy="53975"/>
          </a:xfrm>
          <a:custGeom>
            <a:avLst/>
            <a:gdLst>
              <a:gd name="T0" fmla="*/ 13 w 26"/>
              <a:gd name="T1" fmla="*/ 27 h 27"/>
              <a:gd name="T2" fmla="*/ 0 w 26"/>
              <a:gd name="T3" fmla="*/ 13 h 27"/>
              <a:gd name="T4" fmla="*/ 13 w 26"/>
              <a:gd name="T5" fmla="*/ 0 h 27"/>
              <a:gd name="T6" fmla="*/ 26 w 26"/>
              <a:gd name="T7" fmla="*/ 14 h 27"/>
              <a:gd name="T8" fmla="*/ 13 w 26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7">
                <a:moveTo>
                  <a:pt x="13" y="27"/>
                </a:moveTo>
                <a:cubicBezTo>
                  <a:pt x="5" y="27"/>
                  <a:pt x="0" y="21"/>
                  <a:pt x="0" y="13"/>
                </a:cubicBezTo>
                <a:cubicBezTo>
                  <a:pt x="0" y="6"/>
                  <a:pt x="6" y="0"/>
                  <a:pt x="13" y="0"/>
                </a:cubicBezTo>
                <a:cubicBezTo>
                  <a:pt x="21" y="1"/>
                  <a:pt x="26" y="7"/>
                  <a:pt x="26" y="14"/>
                </a:cubicBezTo>
                <a:cubicBezTo>
                  <a:pt x="26" y="22"/>
                  <a:pt x="20" y="27"/>
                  <a:pt x="13" y="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4" name="Freeform 118">
            <a:extLst>
              <a:ext uri="{FF2B5EF4-FFF2-40B4-BE49-F238E27FC236}">
                <a16:creationId xmlns:a16="http://schemas.microsoft.com/office/drawing/2014/main" id="{2C6B88D3-CAD3-4EF3-AC14-923AC6ECC926}"/>
              </a:ext>
            </a:extLst>
          </p:cNvPr>
          <p:cNvSpPr>
            <a:spLocks/>
          </p:cNvSpPr>
          <p:nvPr/>
        </p:nvSpPr>
        <p:spPr bwMode="auto">
          <a:xfrm>
            <a:off x="7218363" y="2578100"/>
            <a:ext cx="53975" cy="53975"/>
          </a:xfrm>
          <a:custGeom>
            <a:avLst/>
            <a:gdLst>
              <a:gd name="T0" fmla="*/ 13 w 27"/>
              <a:gd name="T1" fmla="*/ 27 h 27"/>
              <a:gd name="T2" fmla="*/ 0 w 27"/>
              <a:gd name="T3" fmla="*/ 13 h 27"/>
              <a:gd name="T4" fmla="*/ 14 w 27"/>
              <a:gd name="T5" fmla="*/ 1 h 27"/>
              <a:gd name="T6" fmla="*/ 26 w 27"/>
              <a:gd name="T7" fmla="*/ 14 h 27"/>
              <a:gd name="T8" fmla="*/ 13 w 27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3" y="27"/>
                </a:moveTo>
                <a:cubicBezTo>
                  <a:pt x="5" y="26"/>
                  <a:pt x="0" y="20"/>
                  <a:pt x="0" y="13"/>
                </a:cubicBezTo>
                <a:cubicBezTo>
                  <a:pt x="1" y="5"/>
                  <a:pt x="6" y="0"/>
                  <a:pt x="14" y="1"/>
                </a:cubicBezTo>
                <a:cubicBezTo>
                  <a:pt x="22" y="1"/>
                  <a:pt x="27" y="7"/>
                  <a:pt x="26" y="14"/>
                </a:cubicBezTo>
                <a:cubicBezTo>
                  <a:pt x="26" y="22"/>
                  <a:pt x="20" y="27"/>
                  <a:pt x="13" y="2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5" name="Freeform 119">
            <a:extLst>
              <a:ext uri="{FF2B5EF4-FFF2-40B4-BE49-F238E27FC236}">
                <a16:creationId xmlns:a16="http://schemas.microsoft.com/office/drawing/2014/main" id="{EB79F8C6-9597-44A3-AF85-5D61D29674EB}"/>
              </a:ext>
            </a:extLst>
          </p:cNvPr>
          <p:cNvSpPr>
            <a:spLocks/>
          </p:cNvSpPr>
          <p:nvPr/>
        </p:nvSpPr>
        <p:spPr bwMode="auto">
          <a:xfrm>
            <a:off x="6161088" y="2679700"/>
            <a:ext cx="133350" cy="68262"/>
          </a:xfrm>
          <a:custGeom>
            <a:avLst/>
            <a:gdLst>
              <a:gd name="T0" fmla="*/ 0 w 67"/>
              <a:gd name="T1" fmla="*/ 0 h 34"/>
              <a:gd name="T2" fmla="*/ 63 w 67"/>
              <a:gd name="T3" fmla="*/ 0 h 34"/>
              <a:gd name="T4" fmla="*/ 36 w 67"/>
              <a:gd name="T5" fmla="*/ 32 h 34"/>
              <a:gd name="T6" fmla="*/ 0 w 67"/>
              <a:gd name="T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" h="34">
                <a:moveTo>
                  <a:pt x="0" y="0"/>
                </a:moveTo>
                <a:cubicBezTo>
                  <a:pt x="22" y="0"/>
                  <a:pt x="43" y="0"/>
                  <a:pt x="63" y="0"/>
                </a:cubicBezTo>
                <a:cubicBezTo>
                  <a:pt x="67" y="15"/>
                  <a:pt x="52" y="30"/>
                  <a:pt x="36" y="32"/>
                </a:cubicBezTo>
                <a:cubicBezTo>
                  <a:pt x="17" y="34"/>
                  <a:pt x="2" y="2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6" name="Freeform 120">
            <a:extLst>
              <a:ext uri="{FF2B5EF4-FFF2-40B4-BE49-F238E27FC236}">
                <a16:creationId xmlns:a16="http://schemas.microsoft.com/office/drawing/2014/main" id="{9DED9422-0E31-453F-B5D5-82BA0DBF4BF3}"/>
              </a:ext>
            </a:extLst>
          </p:cNvPr>
          <p:cNvSpPr>
            <a:spLocks/>
          </p:cNvSpPr>
          <p:nvPr/>
        </p:nvSpPr>
        <p:spPr bwMode="auto">
          <a:xfrm>
            <a:off x="6129338" y="2576513"/>
            <a:ext cx="66675" cy="68262"/>
          </a:xfrm>
          <a:custGeom>
            <a:avLst/>
            <a:gdLst>
              <a:gd name="T0" fmla="*/ 33 w 33"/>
              <a:gd name="T1" fmla="*/ 17 h 34"/>
              <a:gd name="T2" fmla="*/ 16 w 33"/>
              <a:gd name="T3" fmla="*/ 34 h 34"/>
              <a:gd name="T4" fmla="*/ 0 w 33"/>
              <a:gd name="T5" fmla="*/ 17 h 34"/>
              <a:gd name="T6" fmla="*/ 16 w 33"/>
              <a:gd name="T7" fmla="*/ 1 h 34"/>
              <a:gd name="T8" fmla="*/ 33 w 33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33" y="17"/>
                </a:moveTo>
                <a:cubicBezTo>
                  <a:pt x="33" y="26"/>
                  <a:pt x="25" y="34"/>
                  <a:pt x="16" y="34"/>
                </a:cubicBezTo>
                <a:cubicBezTo>
                  <a:pt x="7" y="34"/>
                  <a:pt x="0" y="26"/>
                  <a:pt x="0" y="17"/>
                </a:cubicBezTo>
                <a:cubicBezTo>
                  <a:pt x="0" y="8"/>
                  <a:pt x="7" y="0"/>
                  <a:pt x="16" y="1"/>
                </a:cubicBezTo>
                <a:cubicBezTo>
                  <a:pt x="25" y="1"/>
                  <a:pt x="33" y="8"/>
                  <a:pt x="33" y="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7" name="Freeform 121">
            <a:extLst>
              <a:ext uri="{FF2B5EF4-FFF2-40B4-BE49-F238E27FC236}">
                <a16:creationId xmlns:a16="http://schemas.microsoft.com/office/drawing/2014/main" id="{DB23AB3C-29BD-4069-A95A-108353683E21}"/>
              </a:ext>
            </a:extLst>
          </p:cNvPr>
          <p:cNvSpPr>
            <a:spLocks/>
          </p:cNvSpPr>
          <p:nvPr/>
        </p:nvSpPr>
        <p:spPr bwMode="auto">
          <a:xfrm>
            <a:off x="6259513" y="2576513"/>
            <a:ext cx="65088" cy="68262"/>
          </a:xfrm>
          <a:custGeom>
            <a:avLst/>
            <a:gdLst>
              <a:gd name="T0" fmla="*/ 0 w 33"/>
              <a:gd name="T1" fmla="*/ 17 h 34"/>
              <a:gd name="T2" fmla="*/ 17 w 33"/>
              <a:gd name="T3" fmla="*/ 0 h 34"/>
              <a:gd name="T4" fmla="*/ 33 w 33"/>
              <a:gd name="T5" fmla="*/ 17 h 34"/>
              <a:gd name="T6" fmla="*/ 17 w 33"/>
              <a:gd name="T7" fmla="*/ 34 h 34"/>
              <a:gd name="T8" fmla="*/ 0 w 33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0" y="17"/>
                </a:moveTo>
                <a:cubicBezTo>
                  <a:pt x="0" y="8"/>
                  <a:pt x="7" y="1"/>
                  <a:pt x="17" y="0"/>
                </a:cubicBezTo>
                <a:cubicBezTo>
                  <a:pt x="26" y="0"/>
                  <a:pt x="33" y="8"/>
                  <a:pt x="33" y="17"/>
                </a:cubicBezTo>
                <a:cubicBezTo>
                  <a:pt x="33" y="27"/>
                  <a:pt x="26" y="34"/>
                  <a:pt x="17" y="34"/>
                </a:cubicBezTo>
                <a:cubicBezTo>
                  <a:pt x="8" y="34"/>
                  <a:pt x="0" y="27"/>
                  <a:pt x="0" y="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8" name="Freeform 122">
            <a:extLst>
              <a:ext uri="{FF2B5EF4-FFF2-40B4-BE49-F238E27FC236}">
                <a16:creationId xmlns:a16="http://schemas.microsoft.com/office/drawing/2014/main" id="{75938367-6061-42A0-9886-77F51ECE3455}"/>
              </a:ext>
            </a:extLst>
          </p:cNvPr>
          <p:cNvSpPr>
            <a:spLocks noEditPoints="1"/>
          </p:cNvSpPr>
          <p:nvPr/>
        </p:nvSpPr>
        <p:spPr bwMode="auto">
          <a:xfrm>
            <a:off x="6392863" y="1943100"/>
            <a:ext cx="230188" cy="142875"/>
          </a:xfrm>
          <a:custGeom>
            <a:avLst/>
            <a:gdLst>
              <a:gd name="T0" fmla="*/ 0 w 116"/>
              <a:gd name="T1" fmla="*/ 71 h 71"/>
              <a:gd name="T2" fmla="*/ 12 w 116"/>
              <a:gd name="T3" fmla="*/ 51 h 71"/>
              <a:gd name="T4" fmla="*/ 37 w 116"/>
              <a:gd name="T5" fmla="*/ 8 h 71"/>
              <a:gd name="T6" fmla="*/ 47 w 116"/>
              <a:gd name="T7" fmla="*/ 2 h 71"/>
              <a:gd name="T8" fmla="*/ 62 w 116"/>
              <a:gd name="T9" fmla="*/ 3 h 71"/>
              <a:gd name="T10" fmla="*/ 85 w 116"/>
              <a:gd name="T11" fmla="*/ 16 h 71"/>
              <a:gd name="T12" fmla="*/ 116 w 116"/>
              <a:gd name="T13" fmla="*/ 71 h 71"/>
              <a:gd name="T14" fmla="*/ 0 w 116"/>
              <a:gd name="T15" fmla="*/ 71 h 71"/>
              <a:gd name="T16" fmla="*/ 47 w 116"/>
              <a:gd name="T17" fmla="*/ 19 h 71"/>
              <a:gd name="T18" fmla="*/ 45 w 116"/>
              <a:gd name="T19" fmla="*/ 17 h 71"/>
              <a:gd name="T20" fmla="*/ 39 w 116"/>
              <a:gd name="T21" fmla="*/ 21 h 71"/>
              <a:gd name="T22" fmla="*/ 20 w 116"/>
              <a:gd name="T23" fmla="*/ 55 h 71"/>
              <a:gd name="T24" fmla="*/ 19 w 116"/>
              <a:gd name="T25" fmla="*/ 62 h 71"/>
              <a:gd name="T26" fmla="*/ 25 w 116"/>
              <a:gd name="T27" fmla="*/ 58 h 71"/>
              <a:gd name="T28" fmla="*/ 47 w 116"/>
              <a:gd name="T29" fmla="*/ 19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" h="71">
                <a:moveTo>
                  <a:pt x="0" y="71"/>
                </a:moveTo>
                <a:cubicBezTo>
                  <a:pt x="4" y="64"/>
                  <a:pt x="8" y="58"/>
                  <a:pt x="12" y="51"/>
                </a:cubicBezTo>
                <a:cubicBezTo>
                  <a:pt x="20" y="37"/>
                  <a:pt x="29" y="23"/>
                  <a:pt x="37" y="8"/>
                </a:cubicBezTo>
                <a:cubicBezTo>
                  <a:pt x="39" y="4"/>
                  <a:pt x="42" y="2"/>
                  <a:pt x="47" y="2"/>
                </a:cubicBezTo>
                <a:cubicBezTo>
                  <a:pt x="52" y="3"/>
                  <a:pt x="57" y="3"/>
                  <a:pt x="62" y="3"/>
                </a:cubicBezTo>
                <a:cubicBezTo>
                  <a:pt x="74" y="0"/>
                  <a:pt x="79" y="6"/>
                  <a:pt x="85" y="16"/>
                </a:cubicBezTo>
                <a:cubicBezTo>
                  <a:pt x="94" y="34"/>
                  <a:pt x="105" y="52"/>
                  <a:pt x="116" y="71"/>
                </a:cubicBezTo>
                <a:cubicBezTo>
                  <a:pt x="77" y="71"/>
                  <a:pt x="40" y="71"/>
                  <a:pt x="0" y="71"/>
                </a:cubicBezTo>
                <a:close/>
                <a:moveTo>
                  <a:pt x="47" y="19"/>
                </a:moveTo>
                <a:cubicBezTo>
                  <a:pt x="46" y="18"/>
                  <a:pt x="46" y="18"/>
                  <a:pt x="45" y="17"/>
                </a:cubicBezTo>
                <a:cubicBezTo>
                  <a:pt x="43" y="18"/>
                  <a:pt x="40" y="19"/>
                  <a:pt x="39" y="21"/>
                </a:cubicBezTo>
                <a:cubicBezTo>
                  <a:pt x="32" y="33"/>
                  <a:pt x="26" y="44"/>
                  <a:pt x="20" y="55"/>
                </a:cubicBezTo>
                <a:cubicBezTo>
                  <a:pt x="19" y="57"/>
                  <a:pt x="19" y="60"/>
                  <a:pt x="19" y="62"/>
                </a:cubicBezTo>
                <a:cubicBezTo>
                  <a:pt x="21" y="61"/>
                  <a:pt x="24" y="60"/>
                  <a:pt x="25" y="58"/>
                </a:cubicBezTo>
                <a:cubicBezTo>
                  <a:pt x="32" y="45"/>
                  <a:pt x="40" y="32"/>
                  <a:pt x="47" y="1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9" name="Freeform 123">
            <a:extLst>
              <a:ext uri="{FF2B5EF4-FFF2-40B4-BE49-F238E27FC236}">
                <a16:creationId xmlns:a16="http://schemas.microsoft.com/office/drawing/2014/main" id="{E1404B17-8CF4-4F5A-B826-7A29FE8FDF06}"/>
              </a:ext>
            </a:extLst>
          </p:cNvPr>
          <p:cNvSpPr>
            <a:spLocks noEditPoints="1"/>
          </p:cNvSpPr>
          <p:nvPr/>
        </p:nvSpPr>
        <p:spPr bwMode="auto">
          <a:xfrm>
            <a:off x="6376988" y="3171825"/>
            <a:ext cx="230188" cy="141287"/>
          </a:xfrm>
          <a:custGeom>
            <a:avLst/>
            <a:gdLst>
              <a:gd name="T0" fmla="*/ 0 w 116"/>
              <a:gd name="T1" fmla="*/ 71 h 71"/>
              <a:gd name="T2" fmla="*/ 39 w 116"/>
              <a:gd name="T3" fmla="*/ 6 h 71"/>
              <a:gd name="T4" fmla="*/ 44 w 116"/>
              <a:gd name="T5" fmla="*/ 3 h 71"/>
              <a:gd name="T6" fmla="*/ 47 w 116"/>
              <a:gd name="T7" fmla="*/ 3 h 71"/>
              <a:gd name="T8" fmla="*/ 75 w 116"/>
              <a:gd name="T9" fmla="*/ 4 h 71"/>
              <a:gd name="T10" fmla="*/ 91 w 116"/>
              <a:gd name="T11" fmla="*/ 28 h 71"/>
              <a:gd name="T12" fmla="*/ 116 w 116"/>
              <a:gd name="T13" fmla="*/ 71 h 71"/>
              <a:gd name="T14" fmla="*/ 0 w 116"/>
              <a:gd name="T15" fmla="*/ 71 h 71"/>
              <a:gd name="T16" fmla="*/ 17 w 116"/>
              <a:gd name="T17" fmla="*/ 61 h 71"/>
              <a:gd name="T18" fmla="*/ 19 w 116"/>
              <a:gd name="T19" fmla="*/ 63 h 71"/>
              <a:gd name="T20" fmla="*/ 25 w 116"/>
              <a:gd name="T21" fmla="*/ 58 h 71"/>
              <a:gd name="T22" fmla="*/ 44 w 116"/>
              <a:gd name="T23" fmla="*/ 24 h 71"/>
              <a:gd name="T24" fmla="*/ 45 w 116"/>
              <a:gd name="T25" fmla="*/ 18 h 71"/>
              <a:gd name="T26" fmla="*/ 39 w 116"/>
              <a:gd name="T27" fmla="*/ 21 h 71"/>
              <a:gd name="T28" fmla="*/ 22 w 116"/>
              <a:gd name="T29" fmla="*/ 50 h 71"/>
              <a:gd name="T30" fmla="*/ 17 w 116"/>
              <a:gd name="T31" fmla="*/ 6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" h="71">
                <a:moveTo>
                  <a:pt x="0" y="71"/>
                </a:moveTo>
                <a:cubicBezTo>
                  <a:pt x="13" y="49"/>
                  <a:pt x="26" y="27"/>
                  <a:pt x="39" y="6"/>
                </a:cubicBezTo>
                <a:cubicBezTo>
                  <a:pt x="40" y="4"/>
                  <a:pt x="42" y="4"/>
                  <a:pt x="44" y="3"/>
                </a:cubicBezTo>
                <a:cubicBezTo>
                  <a:pt x="45" y="2"/>
                  <a:pt x="46" y="3"/>
                  <a:pt x="47" y="3"/>
                </a:cubicBezTo>
                <a:cubicBezTo>
                  <a:pt x="57" y="3"/>
                  <a:pt x="68" y="0"/>
                  <a:pt x="75" y="4"/>
                </a:cubicBezTo>
                <a:cubicBezTo>
                  <a:pt x="83" y="8"/>
                  <a:pt x="86" y="19"/>
                  <a:pt x="91" y="28"/>
                </a:cubicBezTo>
                <a:cubicBezTo>
                  <a:pt x="99" y="42"/>
                  <a:pt x="107" y="56"/>
                  <a:pt x="116" y="71"/>
                </a:cubicBezTo>
                <a:cubicBezTo>
                  <a:pt x="77" y="71"/>
                  <a:pt x="39" y="71"/>
                  <a:pt x="0" y="71"/>
                </a:cubicBezTo>
                <a:close/>
                <a:moveTo>
                  <a:pt x="17" y="61"/>
                </a:moveTo>
                <a:cubicBezTo>
                  <a:pt x="18" y="61"/>
                  <a:pt x="18" y="62"/>
                  <a:pt x="19" y="63"/>
                </a:cubicBezTo>
                <a:cubicBezTo>
                  <a:pt x="21" y="61"/>
                  <a:pt x="24" y="60"/>
                  <a:pt x="25" y="58"/>
                </a:cubicBezTo>
                <a:cubicBezTo>
                  <a:pt x="32" y="47"/>
                  <a:pt x="38" y="35"/>
                  <a:pt x="44" y="24"/>
                </a:cubicBezTo>
                <a:cubicBezTo>
                  <a:pt x="45" y="22"/>
                  <a:pt x="45" y="20"/>
                  <a:pt x="45" y="18"/>
                </a:cubicBezTo>
                <a:cubicBezTo>
                  <a:pt x="43" y="19"/>
                  <a:pt x="40" y="20"/>
                  <a:pt x="39" y="21"/>
                </a:cubicBezTo>
                <a:cubicBezTo>
                  <a:pt x="33" y="31"/>
                  <a:pt x="28" y="41"/>
                  <a:pt x="22" y="50"/>
                </a:cubicBezTo>
                <a:cubicBezTo>
                  <a:pt x="20" y="54"/>
                  <a:pt x="19" y="57"/>
                  <a:pt x="17" y="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0" name="Freeform 124">
            <a:extLst>
              <a:ext uri="{FF2B5EF4-FFF2-40B4-BE49-F238E27FC236}">
                <a16:creationId xmlns:a16="http://schemas.microsoft.com/office/drawing/2014/main" id="{D12AC202-6B2D-48A9-B956-964F2DEDF864}"/>
              </a:ext>
            </a:extLst>
          </p:cNvPr>
          <p:cNvSpPr>
            <a:spLocks/>
          </p:cNvSpPr>
          <p:nvPr/>
        </p:nvSpPr>
        <p:spPr bwMode="auto">
          <a:xfrm>
            <a:off x="8067676" y="3929063"/>
            <a:ext cx="288925" cy="277812"/>
          </a:xfrm>
          <a:custGeom>
            <a:avLst/>
            <a:gdLst>
              <a:gd name="T0" fmla="*/ 144 w 145"/>
              <a:gd name="T1" fmla="*/ 70 h 140"/>
              <a:gd name="T2" fmla="*/ 144 w 145"/>
              <a:gd name="T3" fmla="*/ 77 h 140"/>
              <a:gd name="T4" fmla="*/ 136 w 145"/>
              <a:gd name="T5" fmla="*/ 93 h 140"/>
              <a:gd name="T6" fmla="*/ 124 w 145"/>
              <a:gd name="T7" fmla="*/ 116 h 140"/>
              <a:gd name="T8" fmla="*/ 119 w 145"/>
              <a:gd name="T9" fmla="*/ 126 h 140"/>
              <a:gd name="T10" fmla="*/ 97 w 145"/>
              <a:gd name="T11" fmla="*/ 138 h 140"/>
              <a:gd name="T12" fmla="*/ 88 w 145"/>
              <a:gd name="T13" fmla="*/ 138 h 140"/>
              <a:gd name="T14" fmla="*/ 58 w 145"/>
              <a:gd name="T15" fmla="*/ 138 h 140"/>
              <a:gd name="T16" fmla="*/ 47 w 145"/>
              <a:gd name="T17" fmla="*/ 138 h 140"/>
              <a:gd name="T18" fmla="*/ 28 w 145"/>
              <a:gd name="T19" fmla="*/ 127 h 140"/>
              <a:gd name="T20" fmla="*/ 21 w 145"/>
              <a:gd name="T21" fmla="*/ 115 h 140"/>
              <a:gd name="T22" fmla="*/ 6 w 145"/>
              <a:gd name="T23" fmla="*/ 91 h 140"/>
              <a:gd name="T24" fmla="*/ 1 w 145"/>
              <a:gd name="T25" fmla="*/ 82 h 140"/>
              <a:gd name="T26" fmla="*/ 1 w 145"/>
              <a:gd name="T27" fmla="*/ 68 h 140"/>
              <a:gd name="T28" fmla="*/ 12 w 145"/>
              <a:gd name="T29" fmla="*/ 45 h 140"/>
              <a:gd name="T30" fmla="*/ 22 w 145"/>
              <a:gd name="T31" fmla="*/ 22 h 140"/>
              <a:gd name="T32" fmla="*/ 26 w 145"/>
              <a:gd name="T33" fmla="*/ 14 h 140"/>
              <a:gd name="T34" fmla="*/ 49 w 145"/>
              <a:gd name="T35" fmla="*/ 1 h 140"/>
              <a:gd name="T36" fmla="*/ 57 w 145"/>
              <a:gd name="T37" fmla="*/ 1 h 140"/>
              <a:gd name="T38" fmla="*/ 88 w 145"/>
              <a:gd name="T39" fmla="*/ 2 h 140"/>
              <a:gd name="T40" fmla="*/ 97 w 145"/>
              <a:gd name="T41" fmla="*/ 1 h 140"/>
              <a:gd name="T42" fmla="*/ 110 w 145"/>
              <a:gd name="T43" fmla="*/ 8 h 140"/>
              <a:gd name="T44" fmla="*/ 125 w 145"/>
              <a:gd name="T45" fmla="*/ 29 h 140"/>
              <a:gd name="T46" fmla="*/ 137 w 145"/>
              <a:gd name="T47" fmla="*/ 46 h 140"/>
              <a:gd name="T48" fmla="*/ 144 w 145"/>
              <a:gd name="T49" fmla="*/ 62 h 140"/>
              <a:gd name="T50" fmla="*/ 144 w 145"/>
              <a:gd name="T51" fmla="*/ 7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5" h="140">
                <a:moveTo>
                  <a:pt x="144" y="70"/>
                </a:moveTo>
                <a:cubicBezTo>
                  <a:pt x="144" y="72"/>
                  <a:pt x="144" y="75"/>
                  <a:pt x="144" y="77"/>
                </a:cubicBezTo>
                <a:cubicBezTo>
                  <a:pt x="145" y="84"/>
                  <a:pt x="143" y="89"/>
                  <a:pt x="136" y="93"/>
                </a:cubicBezTo>
                <a:cubicBezTo>
                  <a:pt x="127" y="97"/>
                  <a:pt x="124" y="106"/>
                  <a:pt x="124" y="116"/>
                </a:cubicBezTo>
                <a:cubicBezTo>
                  <a:pt x="125" y="121"/>
                  <a:pt x="123" y="123"/>
                  <a:pt x="119" y="126"/>
                </a:cubicBezTo>
                <a:cubicBezTo>
                  <a:pt x="111" y="130"/>
                  <a:pt x="104" y="134"/>
                  <a:pt x="97" y="138"/>
                </a:cubicBezTo>
                <a:cubicBezTo>
                  <a:pt x="94" y="139"/>
                  <a:pt x="90" y="139"/>
                  <a:pt x="88" y="138"/>
                </a:cubicBezTo>
                <a:cubicBezTo>
                  <a:pt x="78" y="131"/>
                  <a:pt x="68" y="131"/>
                  <a:pt x="58" y="138"/>
                </a:cubicBezTo>
                <a:cubicBezTo>
                  <a:pt x="54" y="140"/>
                  <a:pt x="51" y="140"/>
                  <a:pt x="47" y="138"/>
                </a:cubicBezTo>
                <a:cubicBezTo>
                  <a:pt x="41" y="134"/>
                  <a:pt x="34" y="130"/>
                  <a:pt x="28" y="127"/>
                </a:cubicBezTo>
                <a:cubicBezTo>
                  <a:pt x="23" y="124"/>
                  <a:pt x="21" y="121"/>
                  <a:pt x="21" y="115"/>
                </a:cubicBezTo>
                <a:cubicBezTo>
                  <a:pt x="22" y="104"/>
                  <a:pt x="16" y="96"/>
                  <a:pt x="6" y="91"/>
                </a:cubicBezTo>
                <a:cubicBezTo>
                  <a:pt x="2" y="89"/>
                  <a:pt x="1" y="86"/>
                  <a:pt x="1" y="82"/>
                </a:cubicBezTo>
                <a:cubicBezTo>
                  <a:pt x="2" y="77"/>
                  <a:pt x="2" y="72"/>
                  <a:pt x="1" y="68"/>
                </a:cubicBezTo>
                <a:cubicBezTo>
                  <a:pt x="1" y="58"/>
                  <a:pt x="0" y="50"/>
                  <a:pt x="12" y="45"/>
                </a:cubicBezTo>
                <a:cubicBezTo>
                  <a:pt x="20" y="41"/>
                  <a:pt x="22" y="32"/>
                  <a:pt x="22" y="22"/>
                </a:cubicBezTo>
                <a:cubicBezTo>
                  <a:pt x="22" y="20"/>
                  <a:pt x="24" y="16"/>
                  <a:pt x="26" y="14"/>
                </a:cubicBezTo>
                <a:cubicBezTo>
                  <a:pt x="33" y="9"/>
                  <a:pt x="41" y="5"/>
                  <a:pt x="49" y="1"/>
                </a:cubicBezTo>
                <a:cubicBezTo>
                  <a:pt x="51" y="0"/>
                  <a:pt x="55" y="0"/>
                  <a:pt x="57" y="1"/>
                </a:cubicBezTo>
                <a:cubicBezTo>
                  <a:pt x="68" y="7"/>
                  <a:pt x="78" y="8"/>
                  <a:pt x="88" y="2"/>
                </a:cubicBezTo>
                <a:cubicBezTo>
                  <a:pt x="91" y="0"/>
                  <a:pt x="95" y="0"/>
                  <a:pt x="97" y="1"/>
                </a:cubicBezTo>
                <a:cubicBezTo>
                  <a:pt x="102" y="3"/>
                  <a:pt x="105" y="6"/>
                  <a:pt x="110" y="8"/>
                </a:cubicBezTo>
                <a:cubicBezTo>
                  <a:pt x="119" y="13"/>
                  <a:pt x="125" y="17"/>
                  <a:pt x="125" y="29"/>
                </a:cubicBezTo>
                <a:cubicBezTo>
                  <a:pt x="125" y="35"/>
                  <a:pt x="131" y="43"/>
                  <a:pt x="137" y="46"/>
                </a:cubicBezTo>
                <a:cubicBezTo>
                  <a:pt x="144" y="50"/>
                  <a:pt x="145" y="55"/>
                  <a:pt x="144" y="62"/>
                </a:cubicBezTo>
                <a:cubicBezTo>
                  <a:pt x="144" y="64"/>
                  <a:pt x="144" y="67"/>
                  <a:pt x="144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1" name="Freeform 125">
            <a:extLst>
              <a:ext uri="{FF2B5EF4-FFF2-40B4-BE49-F238E27FC236}">
                <a16:creationId xmlns:a16="http://schemas.microsoft.com/office/drawing/2014/main" id="{CB179D9C-DE61-47CC-88C4-FB06ACBD9811}"/>
              </a:ext>
            </a:extLst>
          </p:cNvPr>
          <p:cNvSpPr>
            <a:spLocks/>
          </p:cNvSpPr>
          <p:nvPr/>
        </p:nvSpPr>
        <p:spPr bwMode="auto">
          <a:xfrm>
            <a:off x="8018463" y="4119563"/>
            <a:ext cx="46038" cy="46037"/>
          </a:xfrm>
          <a:custGeom>
            <a:avLst/>
            <a:gdLst>
              <a:gd name="T0" fmla="*/ 20 w 23"/>
              <a:gd name="T1" fmla="*/ 0 h 23"/>
              <a:gd name="T2" fmla="*/ 23 w 23"/>
              <a:gd name="T3" fmla="*/ 3 h 23"/>
              <a:gd name="T4" fmla="*/ 19 w 23"/>
              <a:gd name="T5" fmla="*/ 8 h 23"/>
              <a:gd name="T6" fmla="*/ 8 w 23"/>
              <a:gd name="T7" fmla="*/ 19 h 23"/>
              <a:gd name="T8" fmla="*/ 3 w 23"/>
              <a:gd name="T9" fmla="*/ 23 h 23"/>
              <a:gd name="T10" fmla="*/ 0 w 23"/>
              <a:gd name="T11" fmla="*/ 17 h 23"/>
              <a:gd name="T12" fmla="*/ 20 w 23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3">
                <a:moveTo>
                  <a:pt x="20" y="0"/>
                </a:moveTo>
                <a:cubicBezTo>
                  <a:pt x="20" y="0"/>
                  <a:pt x="23" y="2"/>
                  <a:pt x="23" y="3"/>
                </a:cubicBezTo>
                <a:cubicBezTo>
                  <a:pt x="22" y="5"/>
                  <a:pt x="21" y="8"/>
                  <a:pt x="19" y="8"/>
                </a:cubicBezTo>
                <a:cubicBezTo>
                  <a:pt x="13" y="9"/>
                  <a:pt x="9" y="12"/>
                  <a:pt x="8" y="19"/>
                </a:cubicBezTo>
                <a:cubicBezTo>
                  <a:pt x="7" y="21"/>
                  <a:pt x="4" y="22"/>
                  <a:pt x="3" y="23"/>
                </a:cubicBezTo>
                <a:cubicBezTo>
                  <a:pt x="2" y="21"/>
                  <a:pt x="0" y="19"/>
                  <a:pt x="0" y="17"/>
                </a:cubicBezTo>
                <a:cubicBezTo>
                  <a:pt x="0" y="9"/>
                  <a:pt x="9" y="0"/>
                  <a:pt x="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2" name="Freeform 126">
            <a:extLst>
              <a:ext uri="{FF2B5EF4-FFF2-40B4-BE49-F238E27FC236}">
                <a16:creationId xmlns:a16="http://schemas.microsoft.com/office/drawing/2014/main" id="{ABFF8809-A120-4A53-BF35-370A6A409CF8}"/>
              </a:ext>
            </a:extLst>
          </p:cNvPr>
          <p:cNvSpPr>
            <a:spLocks/>
          </p:cNvSpPr>
          <p:nvPr/>
        </p:nvSpPr>
        <p:spPr bwMode="auto">
          <a:xfrm>
            <a:off x="8016876" y="3937000"/>
            <a:ext cx="47625" cy="50800"/>
          </a:xfrm>
          <a:custGeom>
            <a:avLst/>
            <a:gdLst>
              <a:gd name="T0" fmla="*/ 4 w 24"/>
              <a:gd name="T1" fmla="*/ 26 h 26"/>
              <a:gd name="T2" fmla="*/ 1 w 24"/>
              <a:gd name="T3" fmla="*/ 17 h 26"/>
              <a:gd name="T4" fmla="*/ 17 w 24"/>
              <a:gd name="T5" fmla="*/ 0 h 26"/>
              <a:gd name="T6" fmla="*/ 24 w 24"/>
              <a:gd name="T7" fmla="*/ 4 h 26"/>
              <a:gd name="T8" fmla="*/ 21 w 24"/>
              <a:gd name="T9" fmla="*/ 9 h 26"/>
              <a:gd name="T10" fmla="*/ 8 w 24"/>
              <a:gd name="T11" fmla="*/ 21 h 26"/>
              <a:gd name="T12" fmla="*/ 4 w 24"/>
              <a:gd name="T13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6">
                <a:moveTo>
                  <a:pt x="4" y="26"/>
                </a:moveTo>
                <a:cubicBezTo>
                  <a:pt x="2" y="22"/>
                  <a:pt x="0" y="20"/>
                  <a:pt x="1" y="17"/>
                </a:cubicBezTo>
                <a:cubicBezTo>
                  <a:pt x="1" y="10"/>
                  <a:pt x="11" y="1"/>
                  <a:pt x="17" y="0"/>
                </a:cubicBezTo>
                <a:cubicBezTo>
                  <a:pt x="19" y="0"/>
                  <a:pt x="21" y="3"/>
                  <a:pt x="24" y="4"/>
                </a:cubicBezTo>
                <a:cubicBezTo>
                  <a:pt x="23" y="6"/>
                  <a:pt x="22" y="8"/>
                  <a:pt x="21" y="9"/>
                </a:cubicBezTo>
                <a:cubicBezTo>
                  <a:pt x="13" y="10"/>
                  <a:pt x="9" y="14"/>
                  <a:pt x="8" y="21"/>
                </a:cubicBezTo>
                <a:cubicBezTo>
                  <a:pt x="8" y="22"/>
                  <a:pt x="6" y="23"/>
                  <a:pt x="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3" name="Freeform 127">
            <a:extLst>
              <a:ext uri="{FF2B5EF4-FFF2-40B4-BE49-F238E27FC236}">
                <a16:creationId xmlns:a16="http://schemas.microsoft.com/office/drawing/2014/main" id="{B4557AB0-18F8-4DF6-A0DB-3E1299DEA3FF}"/>
              </a:ext>
            </a:extLst>
          </p:cNvPr>
          <p:cNvSpPr>
            <a:spLocks/>
          </p:cNvSpPr>
          <p:nvPr/>
        </p:nvSpPr>
        <p:spPr bwMode="auto">
          <a:xfrm>
            <a:off x="8174038" y="4211638"/>
            <a:ext cx="47625" cy="46037"/>
          </a:xfrm>
          <a:custGeom>
            <a:avLst/>
            <a:gdLst>
              <a:gd name="T0" fmla="*/ 0 w 24"/>
              <a:gd name="T1" fmla="*/ 18 h 23"/>
              <a:gd name="T2" fmla="*/ 18 w 24"/>
              <a:gd name="T3" fmla="*/ 0 h 23"/>
              <a:gd name="T4" fmla="*/ 24 w 24"/>
              <a:gd name="T5" fmla="*/ 3 h 23"/>
              <a:gd name="T6" fmla="*/ 19 w 24"/>
              <a:gd name="T7" fmla="*/ 7 h 23"/>
              <a:gd name="T8" fmla="*/ 9 w 24"/>
              <a:gd name="T9" fmla="*/ 18 h 23"/>
              <a:gd name="T10" fmla="*/ 4 w 24"/>
              <a:gd name="T11" fmla="*/ 23 h 23"/>
              <a:gd name="T12" fmla="*/ 0 w 24"/>
              <a:gd name="T13" fmla="*/ 18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3">
                <a:moveTo>
                  <a:pt x="0" y="18"/>
                </a:moveTo>
                <a:cubicBezTo>
                  <a:pt x="1" y="9"/>
                  <a:pt x="10" y="0"/>
                  <a:pt x="18" y="0"/>
                </a:cubicBezTo>
                <a:cubicBezTo>
                  <a:pt x="20" y="0"/>
                  <a:pt x="22" y="2"/>
                  <a:pt x="24" y="3"/>
                </a:cubicBezTo>
                <a:cubicBezTo>
                  <a:pt x="23" y="5"/>
                  <a:pt x="21" y="7"/>
                  <a:pt x="19" y="7"/>
                </a:cubicBezTo>
                <a:cubicBezTo>
                  <a:pt x="14" y="9"/>
                  <a:pt x="10" y="12"/>
                  <a:pt x="9" y="18"/>
                </a:cubicBezTo>
                <a:cubicBezTo>
                  <a:pt x="8" y="20"/>
                  <a:pt x="6" y="21"/>
                  <a:pt x="4" y="23"/>
                </a:cubicBezTo>
                <a:cubicBezTo>
                  <a:pt x="3" y="21"/>
                  <a:pt x="1" y="19"/>
                  <a:pt x="0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4" name="Freeform 128">
            <a:extLst>
              <a:ext uri="{FF2B5EF4-FFF2-40B4-BE49-F238E27FC236}">
                <a16:creationId xmlns:a16="http://schemas.microsoft.com/office/drawing/2014/main" id="{26365273-5898-4012-AEF8-E06E0D184856}"/>
              </a:ext>
            </a:extLst>
          </p:cNvPr>
          <p:cNvSpPr>
            <a:spLocks/>
          </p:cNvSpPr>
          <p:nvPr/>
        </p:nvSpPr>
        <p:spPr bwMode="auto">
          <a:xfrm>
            <a:off x="8332788" y="4119563"/>
            <a:ext cx="46038" cy="46037"/>
          </a:xfrm>
          <a:custGeom>
            <a:avLst/>
            <a:gdLst>
              <a:gd name="T0" fmla="*/ 19 w 23"/>
              <a:gd name="T1" fmla="*/ 0 h 23"/>
              <a:gd name="T2" fmla="*/ 23 w 23"/>
              <a:gd name="T3" fmla="*/ 4 h 23"/>
              <a:gd name="T4" fmla="*/ 18 w 23"/>
              <a:gd name="T5" fmla="*/ 8 h 23"/>
              <a:gd name="T6" fmla="*/ 8 w 23"/>
              <a:gd name="T7" fmla="*/ 18 h 23"/>
              <a:gd name="T8" fmla="*/ 3 w 23"/>
              <a:gd name="T9" fmla="*/ 23 h 23"/>
              <a:gd name="T10" fmla="*/ 0 w 23"/>
              <a:gd name="T11" fmla="*/ 16 h 23"/>
              <a:gd name="T12" fmla="*/ 19 w 23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3">
                <a:moveTo>
                  <a:pt x="19" y="0"/>
                </a:moveTo>
                <a:cubicBezTo>
                  <a:pt x="19" y="1"/>
                  <a:pt x="21" y="2"/>
                  <a:pt x="23" y="4"/>
                </a:cubicBezTo>
                <a:cubicBezTo>
                  <a:pt x="22" y="5"/>
                  <a:pt x="20" y="8"/>
                  <a:pt x="18" y="8"/>
                </a:cubicBezTo>
                <a:cubicBezTo>
                  <a:pt x="12" y="9"/>
                  <a:pt x="9" y="13"/>
                  <a:pt x="8" y="18"/>
                </a:cubicBezTo>
                <a:cubicBezTo>
                  <a:pt x="7" y="20"/>
                  <a:pt x="4" y="21"/>
                  <a:pt x="3" y="23"/>
                </a:cubicBezTo>
                <a:cubicBezTo>
                  <a:pt x="2" y="21"/>
                  <a:pt x="0" y="18"/>
                  <a:pt x="0" y="16"/>
                </a:cubicBezTo>
                <a:cubicBezTo>
                  <a:pt x="1" y="8"/>
                  <a:pt x="9" y="0"/>
                  <a:pt x="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5" name="Freeform 129">
            <a:extLst>
              <a:ext uri="{FF2B5EF4-FFF2-40B4-BE49-F238E27FC236}">
                <a16:creationId xmlns:a16="http://schemas.microsoft.com/office/drawing/2014/main" id="{C18757EA-CBB9-4132-858F-60CB930C0705}"/>
              </a:ext>
            </a:extLst>
          </p:cNvPr>
          <p:cNvSpPr>
            <a:spLocks/>
          </p:cNvSpPr>
          <p:nvPr/>
        </p:nvSpPr>
        <p:spPr bwMode="auto">
          <a:xfrm>
            <a:off x="8175626" y="3846513"/>
            <a:ext cx="46038" cy="46037"/>
          </a:xfrm>
          <a:custGeom>
            <a:avLst/>
            <a:gdLst>
              <a:gd name="T0" fmla="*/ 19 w 23"/>
              <a:gd name="T1" fmla="*/ 0 h 23"/>
              <a:gd name="T2" fmla="*/ 23 w 23"/>
              <a:gd name="T3" fmla="*/ 4 h 23"/>
              <a:gd name="T4" fmla="*/ 18 w 23"/>
              <a:gd name="T5" fmla="*/ 8 h 23"/>
              <a:gd name="T6" fmla="*/ 8 w 23"/>
              <a:gd name="T7" fmla="*/ 19 h 23"/>
              <a:gd name="T8" fmla="*/ 3 w 23"/>
              <a:gd name="T9" fmla="*/ 23 h 23"/>
              <a:gd name="T10" fmla="*/ 0 w 23"/>
              <a:gd name="T11" fmla="*/ 16 h 23"/>
              <a:gd name="T12" fmla="*/ 19 w 23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3">
                <a:moveTo>
                  <a:pt x="19" y="0"/>
                </a:moveTo>
                <a:cubicBezTo>
                  <a:pt x="19" y="1"/>
                  <a:pt x="21" y="2"/>
                  <a:pt x="23" y="4"/>
                </a:cubicBezTo>
                <a:cubicBezTo>
                  <a:pt x="21" y="5"/>
                  <a:pt x="20" y="8"/>
                  <a:pt x="18" y="8"/>
                </a:cubicBezTo>
                <a:cubicBezTo>
                  <a:pt x="12" y="9"/>
                  <a:pt x="9" y="13"/>
                  <a:pt x="8" y="19"/>
                </a:cubicBezTo>
                <a:cubicBezTo>
                  <a:pt x="7" y="20"/>
                  <a:pt x="4" y="22"/>
                  <a:pt x="3" y="23"/>
                </a:cubicBezTo>
                <a:cubicBezTo>
                  <a:pt x="2" y="21"/>
                  <a:pt x="0" y="19"/>
                  <a:pt x="0" y="16"/>
                </a:cubicBezTo>
                <a:cubicBezTo>
                  <a:pt x="0" y="8"/>
                  <a:pt x="9" y="0"/>
                  <a:pt x="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6" name="Freeform 130">
            <a:extLst>
              <a:ext uri="{FF2B5EF4-FFF2-40B4-BE49-F238E27FC236}">
                <a16:creationId xmlns:a16="http://schemas.microsoft.com/office/drawing/2014/main" id="{DB336837-321A-484C-9F9D-5E84C1639486}"/>
              </a:ext>
            </a:extLst>
          </p:cNvPr>
          <p:cNvSpPr>
            <a:spLocks/>
          </p:cNvSpPr>
          <p:nvPr/>
        </p:nvSpPr>
        <p:spPr bwMode="auto">
          <a:xfrm>
            <a:off x="8331201" y="3938588"/>
            <a:ext cx="47625" cy="46037"/>
          </a:xfrm>
          <a:custGeom>
            <a:avLst/>
            <a:gdLst>
              <a:gd name="T0" fmla="*/ 0 w 24"/>
              <a:gd name="T1" fmla="*/ 18 h 23"/>
              <a:gd name="T2" fmla="*/ 18 w 24"/>
              <a:gd name="T3" fmla="*/ 0 h 23"/>
              <a:gd name="T4" fmla="*/ 24 w 24"/>
              <a:gd name="T5" fmla="*/ 3 h 23"/>
              <a:gd name="T6" fmla="*/ 20 w 24"/>
              <a:gd name="T7" fmla="*/ 8 h 23"/>
              <a:gd name="T8" fmla="*/ 9 w 24"/>
              <a:gd name="T9" fmla="*/ 19 h 23"/>
              <a:gd name="T10" fmla="*/ 4 w 24"/>
              <a:gd name="T11" fmla="*/ 23 h 23"/>
              <a:gd name="T12" fmla="*/ 0 w 24"/>
              <a:gd name="T13" fmla="*/ 18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3">
                <a:moveTo>
                  <a:pt x="0" y="18"/>
                </a:moveTo>
                <a:cubicBezTo>
                  <a:pt x="1" y="8"/>
                  <a:pt x="10" y="0"/>
                  <a:pt x="18" y="0"/>
                </a:cubicBezTo>
                <a:cubicBezTo>
                  <a:pt x="20" y="0"/>
                  <a:pt x="22" y="2"/>
                  <a:pt x="24" y="3"/>
                </a:cubicBezTo>
                <a:cubicBezTo>
                  <a:pt x="22" y="5"/>
                  <a:pt x="21" y="7"/>
                  <a:pt x="20" y="8"/>
                </a:cubicBezTo>
                <a:cubicBezTo>
                  <a:pt x="13" y="9"/>
                  <a:pt x="10" y="12"/>
                  <a:pt x="9" y="19"/>
                </a:cubicBezTo>
                <a:cubicBezTo>
                  <a:pt x="8" y="20"/>
                  <a:pt x="6" y="22"/>
                  <a:pt x="4" y="23"/>
                </a:cubicBezTo>
                <a:cubicBezTo>
                  <a:pt x="3" y="21"/>
                  <a:pt x="1" y="19"/>
                  <a:pt x="0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8" name="Freeform 132">
            <a:extLst>
              <a:ext uri="{FF2B5EF4-FFF2-40B4-BE49-F238E27FC236}">
                <a16:creationId xmlns:a16="http://schemas.microsoft.com/office/drawing/2014/main" id="{FAE6D1E9-3126-4F31-8C0B-2AC0AA522AFE}"/>
              </a:ext>
            </a:extLst>
          </p:cNvPr>
          <p:cNvSpPr>
            <a:spLocks/>
          </p:cNvSpPr>
          <p:nvPr/>
        </p:nvSpPr>
        <p:spPr bwMode="auto">
          <a:xfrm>
            <a:off x="6383338" y="4090988"/>
            <a:ext cx="41275" cy="41275"/>
          </a:xfrm>
          <a:custGeom>
            <a:avLst/>
            <a:gdLst>
              <a:gd name="T0" fmla="*/ 17 w 21"/>
              <a:gd name="T1" fmla="*/ 0 h 20"/>
              <a:gd name="T2" fmla="*/ 21 w 21"/>
              <a:gd name="T3" fmla="*/ 2 h 20"/>
              <a:gd name="T4" fmla="*/ 17 w 21"/>
              <a:gd name="T5" fmla="*/ 7 h 20"/>
              <a:gd name="T6" fmla="*/ 8 w 21"/>
              <a:gd name="T7" fmla="*/ 17 h 20"/>
              <a:gd name="T8" fmla="*/ 4 w 21"/>
              <a:gd name="T9" fmla="*/ 20 h 20"/>
              <a:gd name="T10" fmla="*/ 0 w 21"/>
              <a:gd name="T11" fmla="*/ 16 h 20"/>
              <a:gd name="T12" fmla="*/ 17 w 21"/>
              <a:gd name="T13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0">
                <a:moveTo>
                  <a:pt x="17" y="0"/>
                </a:moveTo>
                <a:cubicBezTo>
                  <a:pt x="18" y="0"/>
                  <a:pt x="19" y="1"/>
                  <a:pt x="21" y="2"/>
                </a:cubicBezTo>
                <a:cubicBezTo>
                  <a:pt x="20" y="4"/>
                  <a:pt x="19" y="7"/>
                  <a:pt x="17" y="7"/>
                </a:cubicBezTo>
                <a:cubicBezTo>
                  <a:pt x="11" y="8"/>
                  <a:pt x="9" y="11"/>
                  <a:pt x="8" y="17"/>
                </a:cubicBezTo>
                <a:cubicBezTo>
                  <a:pt x="7" y="18"/>
                  <a:pt x="5" y="19"/>
                  <a:pt x="4" y="20"/>
                </a:cubicBezTo>
                <a:cubicBezTo>
                  <a:pt x="3" y="19"/>
                  <a:pt x="1" y="17"/>
                  <a:pt x="0" y="16"/>
                </a:cubicBezTo>
                <a:cubicBezTo>
                  <a:pt x="0" y="9"/>
                  <a:pt x="9" y="0"/>
                  <a:pt x="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9" name="Freeform 133">
            <a:extLst>
              <a:ext uri="{FF2B5EF4-FFF2-40B4-BE49-F238E27FC236}">
                <a16:creationId xmlns:a16="http://schemas.microsoft.com/office/drawing/2014/main" id="{49E124DB-9505-4C11-88DC-499B9227E122}"/>
              </a:ext>
            </a:extLst>
          </p:cNvPr>
          <p:cNvSpPr>
            <a:spLocks/>
          </p:cNvSpPr>
          <p:nvPr/>
        </p:nvSpPr>
        <p:spPr bwMode="auto">
          <a:xfrm>
            <a:off x="6100763" y="4089400"/>
            <a:ext cx="41275" cy="42862"/>
          </a:xfrm>
          <a:custGeom>
            <a:avLst/>
            <a:gdLst>
              <a:gd name="T0" fmla="*/ 0 w 21"/>
              <a:gd name="T1" fmla="*/ 17 h 21"/>
              <a:gd name="T2" fmla="*/ 16 w 21"/>
              <a:gd name="T3" fmla="*/ 1 h 21"/>
              <a:gd name="T4" fmla="*/ 21 w 21"/>
              <a:gd name="T5" fmla="*/ 4 h 21"/>
              <a:gd name="T6" fmla="*/ 17 w 21"/>
              <a:gd name="T7" fmla="*/ 8 h 21"/>
              <a:gd name="T8" fmla="*/ 7 w 21"/>
              <a:gd name="T9" fmla="*/ 18 h 21"/>
              <a:gd name="T10" fmla="*/ 3 w 21"/>
              <a:gd name="T11" fmla="*/ 21 h 21"/>
              <a:gd name="T12" fmla="*/ 0 w 21"/>
              <a:gd name="T13" fmla="*/ 1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0" y="17"/>
                </a:moveTo>
                <a:cubicBezTo>
                  <a:pt x="1" y="8"/>
                  <a:pt x="9" y="0"/>
                  <a:pt x="16" y="1"/>
                </a:cubicBezTo>
                <a:cubicBezTo>
                  <a:pt x="18" y="1"/>
                  <a:pt x="19" y="3"/>
                  <a:pt x="21" y="4"/>
                </a:cubicBezTo>
                <a:cubicBezTo>
                  <a:pt x="20" y="5"/>
                  <a:pt x="19" y="8"/>
                  <a:pt x="17" y="8"/>
                </a:cubicBezTo>
                <a:cubicBezTo>
                  <a:pt x="11" y="9"/>
                  <a:pt x="8" y="12"/>
                  <a:pt x="7" y="18"/>
                </a:cubicBezTo>
                <a:cubicBezTo>
                  <a:pt x="7" y="19"/>
                  <a:pt x="4" y="20"/>
                  <a:pt x="3" y="21"/>
                </a:cubicBezTo>
                <a:cubicBezTo>
                  <a:pt x="2" y="20"/>
                  <a:pt x="1" y="18"/>
                  <a:pt x="0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0" name="Freeform 134">
            <a:extLst>
              <a:ext uri="{FF2B5EF4-FFF2-40B4-BE49-F238E27FC236}">
                <a16:creationId xmlns:a16="http://schemas.microsoft.com/office/drawing/2014/main" id="{C11B02DC-9DAF-47BA-B1C3-A36FE922D666}"/>
              </a:ext>
            </a:extLst>
          </p:cNvPr>
          <p:cNvSpPr>
            <a:spLocks/>
          </p:cNvSpPr>
          <p:nvPr/>
        </p:nvSpPr>
        <p:spPr bwMode="auto">
          <a:xfrm>
            <a:off x="6100763" y="4254500"/>
            <a:ext cx="41275" cy="42862"/>
          </a:xfrm>
          <a:custGeom>
            <a:avLst/>
            <a:gdLst>
              <a:gd name="T0" fmla="*/ 0 w 21"/>
              <a:gd name="T1" fmla="*/ 16 h 21"/>
              <a:gd name="T2" fmla="*/ 16 w 21"/>
              <a:gd name="T3" fmla="*/ 0 h 21"/>
              <a:gd name="T4" fmla="*/ 21 w 21"/>
              <a:gd name="T5" fmla="*/ 3 h 21"/>
              <a:gd name="T6" fmla="*/ 17 w 21"/>
              <a:gd name="T7" fmla="*/ 7 h 21"/>
              <a:gd name="T8" fmla="*/ 7 w 21"/>
              <a:gd name="T9" fmla="*/ 17 h 21"/>
              <a:gd name="T10" fmla="*/ 3 w 21"/>
              <a:gd name="T11" fmla="*/ 21 h 21"/>
              <a:gd name="T12" fmla="*/ 0 w 21"/>
              <a:gd name="T13" fmla="*/ 16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0" y="16"/>
                </a:moveTo>
                <a:cubicBezTo>
                  <a:pt x="1" y="8"/>
                  <a:pt x="9" y="0"/>
                  <a:pt x="16" y="0"/>
                </a:cubicBezTo>
                <a:cubicBezTo>
                  <a:pt x="17" y="0"/>
                  <a:pt x="19" y="2"/>
                  <a:pt x="21" y="3"/>
                </a:cubicBezTo>
                <a:cubicBezTo>
                  <a:pt x="20" y="4"/>
                  <a:pt x="19" y="7"/>
                  <a:pt x="17" y="7"/>
                </a:cubicBezTo>
                <a:cubicBezTo>
                  <a:pt x="12" y="8"/>
                  <a:pt x="9" y="11"/>
                  <a:pt x="7" y="17"/>
                </a:cubicBezTo>
                <a:cubicBezTo>
                  <a:pt x="7" y="18"/>
                  <a:pt x="4" y="19"/>
                  <a:pt x="3" y="21"/>
                </a:cubicBezTo>
                <a:cubicBezTo>
                  <a:pt x="2" y="19"/>
                  <a:pt x="1" y="17"/>
                  <a:pt x="0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1" name="Freeform 135">
            <a:extLst>
              <a:ext uri="{FF2B5EF4-FFF2-40B4-BE49-F238E27FC236}">
                <a16:creationId xmlns:a16="http://schemas.microsoft.com/office/drawing/2014/main" id="{32589E60-F29E-4416-9DFA-CEE40CDC7D19}"/>
              </a:ext>
            </a:extLst>
          </p:cNvPr>
          <p:cNvSpPr>
            <a:spLocks/>
          </p:cNvSpPr>
          <p:nvPr/>
        </p:nvSpPr>
        <p:spPr bwMode="auto">
          <a:xfrm>
            <a:off x="6383338" y="4254500"/>
            <a:ext cx="41275" cy="42862"/>
          </a:xfrm>
          <a:custGeom>
            <a:avLst/>
            <a:gdLst>
              <a:gd name="T0" fmla="*/ 18 w 21"/>
              <a:gd name="T1" fmla="*/ 0 h 21"/>
              <a:gd name="T2" fmla="*/ 21 w 21"/>
              <a:gd name="T3" fmla="*/ 3 h 21"/>
              <a:gd name="T4" fmla="*/ 18 w 21"/>
              <a:gd name="T5" fmla="*/ 7 h 21"/>
              <a:gd name="T6" fmla="*/ 8 w 21"/>
              <a:gd name="T7" fmla="*/ 17 h 21"/>
              <a:gd name="T8" fmla="*/ 3 w 21"/>
              <a:gd name="T9" fmla="*/ 21 h 21"/>
              <a:gd name="T10" fmla="*/ 0 w 21"/>
              <a:gd name="T11" fmla="*/ 16 h 21"/>
              <a:gd name="T12" fmla="*/ 18 w 21"/>
              <a:gd name="T13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18" y="0"/>
                </a:moveTo>
                <a:cubicBezTo>
                  <a:pt x="18" y="0"/>
                  <a:pt x="21" y="1"/>
                  <a:pt x="21" y="3"/>
                </a:cubicBezTo>
                <a:cubicBezTo>
                  <a:pt x="21" y="4"/>
                  <a:pt x="19" y="7"/>
                  <a:pt x="18" y="7"/>
                </a:cubicBezTo>
                <a:cubicBezTo>
                  <a:pt x="12" y="8"/>
                  <a:pt x="9" y="11"/>
                  <a:pt x="8" y="17"/>
                </a:cubicBezTo>
                <a:cubicBezTo>
                  <a:pt x="7" y="18"/>
                  <a:pt x="5" y="19"/>
                  <a:pt x="3" y="21"/>
                </a:cubicBezTo>
                <a:cubicBezTo>
                  <a:pt x="2" y="19"/>
                  <a:pt x="0" y="17"/>
                  <a:pt x="0" y="16"/>
                </a:cubicBezTo>
                <a:cubicBezTo>
                  <a:pt x="0" y="8"/>
                  <a:pt x="9" y="0"/>
                  <a:pt x="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2" name="Freeform 136">
            <a:extLst>
              <a:ext uri="{FF2B5EF4-FFF2-40B4-BE49-F238E27FC236}">
                <a16:creationId xmlns:a16="http://schemas.microsoft.com/office/drawing/2014/main" id="{9C12112B-2902-4FC7-82D9-D830D2E9485B}"/>
              </a:ext>
            </a:extLst>
          </p:cNvPr>
          <p:cNvSpPr>
            <a:spLocks/>
          </p:cNvSpPr>
          <p:nvPr/>
        </p:nvSpPr>
        <p:spPr bwMode="auto">
          <a:xfrm>
            <a:off x="6242051" y="4337050"/>
            <a:ext cx="41275" cy="41275"/>
          </a:xfrm>
          <a:custGeom>
            <a:avLst/>
            <a:gdLst>
              <a:gd name="T0" fmla="*/ 0 w 21"/>
              <a:gd name="T1" fmla="*/ 17 h 21"/>
              <a:gd name="T2" fmla="*/ 16 w 21"/>
              <a:gd name="T3" fmla="*/ 0 h 21"/>
              <a:gd name="T4" fmla="*/ 21 w 21"/>
              <a:gd name="T5" fmla="*/ 3 h 21"/>
              <a:gd name="T6" fmla="*/ 17 w 21"/>
              <a:gd name="T7" fmla="*/ 7 h 21"/>
              <a:gd name="T8" fmla="*/ 7 w 21"/>
              <a:gd name="T9" fmla="*/ 17 h 21"/>
              <a:gd name="T10" fmla="*/ 3 w 21"/>
              <a:gd name="T11" fmla="*/ 21 h 21"/>
              <a:gd name="T12" fmla="*/ 0 w 21"/>
              <a:gd name="T13" fmla="*/ 1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1">
                <a:moveTo>
                  <a:pt x="0" y="17"/>
                </a:moveTo>
                <a:cubicBezTo>
                  <a:pt x="1" y="8"/>
                  <a:pt x="9" y="0"/>
                  <a:pt x="16" y="0"/>
                </a:cubicBezTo>
                <a:cubicBezTo>
                  <a:pt x="18" y="0"/>
                  <a:pt x="19" y="2"/>
                  <a:pt x="21" y="3"/>
                </a:cubicBezTo>
                <a:cubicBezTo>
                  <a:pt x="20" y="5"/>
                  <a:pt x="19" y="7"/>
                  <a:pt x="17" y="7"/>
                </a:cubicBezTo>
                <a:cubicBezTo>
                  <a:pt x="12" y="9"/>
                  <a:pt x="8" y="11"/>
                  <a:pt x="7" y="17"/>
                </a:cubicBezTo>
                <a:cubicBezTo>
                  <a:pt x="7" y="19"/>
                  <a:pt x="5" y="20"/>
                  <a:pt x="3" y="21"/>
                </a:cubicBezTo>
                <a:cubicBezTo>
                  <a:pt x="2" y="19"/>
                  <a:pt x="1" y="18"/>
                  <a:pt x="0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3" name="Freeform 137">
            <a:extLst>
              <a:ext uri="{FF2B5EF4-FFF2-40B4-BE49-F238E27FC236}">
                <a16:creationId xmlns:a16="http://schemas.microsoft.com/office/drawing/2014/main" id="{CB720BB3-E2A8-43F3-8914-DD91F86446E7}"/>
              </a:ext>
            </a:extLst>
          </p:cNvPr>
          <p:cNvSpPr>
            <a:spLocks/>
          </p:cNvSpPr>
          <p:nvPr/>
        </p:nvSpPr>
        <p:spPr bwMode="auto">
          <a:xfrm>
            <a:off x="6242051" y="4010025"/>
            <a:ext cx="44450" cy="39687"/>
          </a:xfrm>
          <a:custGeom>
            <a:avLst/>
            <a:gdLst>
              <a:gd name="T0" fmla="*/ 23 w 23"/>
              <a:gd name="T1" fmla="*/ 3 h 20"/>
              <a:gd name="T2" fmla="*/ 17 w 23"/>
              <a:gd name="T3" fmla="*/ 7 h 20"/>
              <a:gd name="T4" fmla="*/ 8 w 23"/>
              <a:gd name="T5" fmla="*/ 16 h 20"/>
              <a:gd name="T6" fmla="*/ 3 w 23"/>
              <a:gd name="T7" fmla="*/ 20 h 20"/>
              <a:gd name="T8" fmla="*/ 0 w 23"/>
              <a:gd name="T9" fmla="*/ 14 h 20"/>
              <a:gd name="T10" fmla="*/ 15 w 23"/>
              <a:gd name="T11" fmla="*/ 0 h 20"/>
              <a:gd name="T12" fmla="*/ 23 w 23"/>
              <a:gd name="T13" fmla="*/ 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" h="20">
                <a:moveTo>
                  <a:pt x="23" y="3"/>
                </a:moveTo>
                <a:cubicBezTo>
                  <a:pt x="20" y="5"/>
                  <a:pt x="19" y="6"/>
                  <a:pt x="17" y="7"/>
                </a:cubicBezTo>
                <a:cubicBezTo>
                  <a:pt x="12" y="8"/>
                  <a:pt x="9" y="10"/>
                  <a:pt x="8" y="16"/>
                </a:cubicBezTo>
                <a:cubicBezTo>
                  <a:pt x="7" y="18"/>
                  <a:pt x="5" y="19"/>
                  <a:pt x="3" y="20"/>
                </a:cubicBezTo>
                <a:cubicBezTo>
                  <a:pt x="2" y="18"/>
                  <a:pt x="0" y="16"/>
                  <a:pt x="0" y="14"/>
                </a:cubicBezTo>
                <a:cubicBezTo>
                  <a:pt x="1" y="7"/>
                  <a:pt x="8" y="0"/>
                  <a:pt x="15" y="0"/>
                </a:cubicBezTo>
                <a:cubicBezTo>
                  <a:pt x="17" y="0"/>
                  <a:pt x="19" y="1"/>
                  <a:pt x="23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4" name="Freeform 138">
            <a:extLst>
              <a:ext uri="{FF2B5EF4-FFF2-40B4-BE49-F238E27FC236}">
                <a16:creationId xmlns:a16="http://schemas.microsoft.com/office/drawing/2014/main" id="{DE60DAEC-3019-449E-98E6-1B3ED3DFFC66}"/>
              </a:ext>
            </a:extLst>
          </p:cNvPr>
          <p:cNvSpPr>
            <a:spLocks/>
          </p:cNvSpPr>
          <p:nvPr/>
        </p:nvSpPr>
        <p:spPr bwMode="auto">
          <a:xfrm>
            <a:off x="5508626" y="4313238"/>
            <a:ext cx="36513" cy="28575"/>
          </a:xfrm>
          <a:custGeom>
            <a:avLst/>
            <a:gdLst>
              <a:gd name="T0" fmla="*/ 18 w 18"/>
              <a:gd name="T1" fmla="*/ 7 h 15"/>
              <a:gd name="T2" fmla="*/ 8 w 18"/>
              <a:gd name="T3" fmla="*/ 14 h 15"/>
              <a:gd name="T4" fmla="*/ 0 w 18"/>
              <a:gd name="T5" fmla="*/ 7 h 15"/>
              <a:gd name="T6" fmla="*/ 7 w 18"/>
              <a:gd name="T7" fmla="*/ 0 h 15"/>
              <a:gd name="T8" fmla="*/ 18 w 18"/>
              <a:gd name="T9" fmla="*/ 7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5">
                <a:moveTo>
                  <a:pt x="18" y="7"/>
                </a:moveTo>
                <a:cubicBezTo>
                  <a:pt x="13" y="11"/>
                  <a:pt x="11" y="14"/>
                  <a:pt x="8" y="14"/>
                </a:cubicBezTo>
                <a:cubicBezTo>
                  <a:pt x="3" y="15"/>
                  <a:pt x="0" y="12"/>
                  <a:pt x="0" y="7"/>
                </a:cubicBezTo>
                <a:cubicBezTo>
                  <a:pt x="1" y="5"/>
                  <a:pt x="5" y="0"/>
                  <a:pt x="7" y="0"/>
                </a:cubicBezTo>
                <a:cubicBezTo>
                  <a:pt x="10" y="0"/>
                  <a:pt x="13" y="4"/>
                  <a:pt x="18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5" name="Freeform 139">
            <a:extLst>
              <a:ext uri="{FF2B5EF4-FFF2-40B4-BE49-F238E27FC236}">
                <a16:creationId xmlns:a16="http://schemas.microsoft.com/office/drawing/2014/main" id="{D5C8E7B0-8448-4340-AF6B-8DA9CAC21E4A}"/>
              </a:ext>
            </a:extLst>
          </p:cNvPr>
          <p:cNvSpPr>
            <a:spLocks/>
          </p:cNvSpPr>
          <p:nvPr/>
        </p:nvSpPr>
        <p:spPr bwMode="auto">
          <a:xfrm>
            <a:off x="8056563" y="1835150"/>
            <a:ext cx="112713" cy="177800"/>
          </a:xfrm>
          <a:custGeom>
            <a:avLst/>
            <a:gdLst>
              <a:gd name="T0" fmla="*/ 57 w 57"/>
              <a:gd name="T1" fmla="*/ 6 h 90"/>
              <a:gd name="T2" fmla="*/ 54 w 57"/>
              <a:gd name="T3" fmla="*/ 12 h 90"/>
              <a:gd name="T4" fmla="*/ 13 w 57"/>
              <a:gd name="T5" fmla="*/ 83 h 90"/>
              <a:gd name="T6" fmla="*/ 11 w 57"/>
              <a:gd name="T7" fmla="*/ 87 h 90"/>
              <a:gd name="T8" fmla="*/ 2 w 57"/>
              <a:gd name="T9" fmla="*/ 90 h 90"/>
              <a:gd name="T10" fmla="*/ 1 w 57"/>
              <a:gd name="T11" fmla="*/ 81 h 90"/>
              <a:gd name="T12" fmla="*/ 11 w 57"/>
              <a:gd name="T13" fmla="*/ 62 h 90"/>
              <a:gd name="T14" fmla="*/ 43 w 57"/>
              <a:gd name="T15" fmla="*/ 6 h 90"/>
              <a:gd name="T16" fmla="*/ 52 w 57"/>
              <a:gd name="T17" fmla="*/ 1 h 90"/>
              <a:gd name="T18" fmla="*/ 57 w 57"/>
              <a:gd name="T19" fmla="*/ 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90">
                <a:moveTo>
                  <a:pt x="57" y="6"/>
                </a:moveTo>
                <a:cubicBezTo>
                  <a:pt x="55" y="9"/>
                  <a:pt x="55" y="11"/>
                  <a:pt x="54" y="12"/>
                </a:cubicBezTo>
                <a:cubicBezTo>
                  <a:pt x="40" y="36"/>
                  <a:pt x="27" y="60"/>
                  <a:pt x="13" y="83"/>
                </a:cubicBezTo>
                <a:cubicBezTo>
                  <a:pt x="12" y="85"/>
                  <a:pt x="12" y="86"/>
                  <a:pt x="11" y="87"/>
                </a:cubicBezTo>
                <a:cubicBezTo>
                  <a:pt x="8" y="88"/>
                  <a:pt x="5" y="89"/>
                  <a:pt x="2" y="90"/>
                </a:cubicBezTo>
                <a:cubicBezTo>
                  <a:pt x="2" y="87"/>
                  <a:pt x="0" y="83"/>
                  <a:pt x="1" y="81"/>
                </a:cubicBezTo>
                <a:cubicBezTo>
                  <a:pt x="4" y="75"/>
                  <a:pt x="7" y="68"/>
                  <a:pt x="11" y="62"/>
                </a:cubicBezTo>
                <a:cubicBezTo>
                  <a:pt x="22" y="43"/>
                  <a:pt x="32" y="25"/>
                  <a:pt x="43" y="6"/>
                </a:cubicBezTo>
                <a:cubicBezTo>
                  <a:pt x="45" y="3"/>
                  <a:pt x="49" y="2"/>
                  <a:pt x="52" y="1"/>
                </a:cubicBezTo>
                <a:cubicBezTo>
                  <a:pt x="53" y="0"/>
                  <a:pt x="55" y="4"/>
                  <a:pt x="57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6" name="Freeform 140">
            <a:extLst>
              <a:ext uri="{FF2B5EF4-FFF2-40B4-BE49-F238E27FC236}">
                <a16:creationId xmlns:a16="http://schemas.microsoft.com/office/drawing/2014/main" id="{470687D6-8D93-48CC-8C42-C83816CBCE54}"/>
              </a:ext>
            </a:extLst>
          </p:cNvPr>
          <p:cNvSpPr>
            <a:spLocks/>
          </p:cNvSpPr>
          <p:nvPr/>
        </p:nvSpPr>
        <p:spPr bwMode="auto">
          <a:xfrm>
            <a:off x="6430963" y="1978025"/>
            <a:ext cx="55563" cy="88900"/>
          </a:xfrm>
          <a:custGeom>
            <a:avLst/>
            <a:gdLst>
              <a:gd name="T0" fmla="*/ 28 w 28"/>
              <a:gd name="T1" fmla="*/ 2 h 45"/>
              <a:gd name="T2" fmla="*/ 6 w 28"/>
              <a:gd name="T3" fmla="*/ 41 h 45"/>
              <a:gd name="T4" fmla="*/ 0 w 28"/>
              <a:gd name="T5" fmla="*/ 45 h 45"/>
              <a:gd name="T6" fmla="*/ 1 w 28"/>
              <a:gd name="T7" fmla="*/ 38 h 45"/>
              <a:gd name="T8" fmla="*/ 20 w 28"/>
              <a:gd name="T9" fmla="*/ 4 h 45"/>
              <a:gd name="T10" fmla="*/ 26 w 28"/>
              <a:gd name="T11" fmla="*/ 0 h 45"/>
              <a:gd name="T12" fmla="*/ 28 w 28"/>
              <a:gd name="T13" fmla="*/ 2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45">
                <a:moveTo>
                  <a:pt x="28" y="2"/>
                </a:moveTo>
                <a:cubicBezTo>
                  <a:pt x="21" y="15"/>
                  <a:pt x="13" y="28"/>
                  <a:pt x="6" y="41"/>
                </a:cubicBezTo>
                <a:cubicBezTo>
                  <a:pt x="5" y="43"/>
                  <a:pt x="2" y="44"/>
                  <a:pt x="0" y="45"/>
                </a:cubicBezTo>
                <a:cubicBezTo>
                  <a:pt x="0" y="43"/>
                  <a:pt x="0" y="40"/>
                  <a:pt x="1" y="38"/>
                </a:cubicBezTo>
                <a:cubicBezTo>
                  <a:pt x="7" y="27"/>
                  <a:pt x="13" y="16"/>
                  <a:pt x="20" y="4"/>
                </a:cubicBezTo>
                <a:cubicBezTo>
                  <a:pt x="21" y="2"/>
                  <a:pt x="24" y="1"/>
                  <a:pt x="26" y="0"/>
                </a:cubicBezTo>
                <a:cubicBezTo>
                  <a:pt x="27" y="1"/>
                  <a:pt x="27" y="1"/>
                  <a:pt x="28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7" name="Freeform 141">
            <a:extLst>
              <a:ext uri="{FF2B5EF4-FFF2-40B4-BE49-F238E27FC236}">
                <a16:creationId xmlns:a16="http://schemas.microsoft.com/office/drawing/2014/main" id="{B9F48280-C132-4A14-B9DD-30DC7BED0370}"/>
              </a:ext>
            </a:extLst>
          </p:cNvPr>
          <p:cNvSpPr>
            <a:spLocks/>
          </p:cNvSpPr>
          <p:nvPr/>
        </p:nvSpPr>
        <p:spPr bwMode="auto">
          <a:xfrm>
            <a:off x="6410326" y="3208338"/>
            <a:ext cx="55563" cy="88900"/>
          </a:xfrm>
          <a:custGeom>
            <a:avLst/>
            <a:gdLst>
              <a:gd name="T0" fmla="*/ 0 w 28"/>
              <a:gd name="T1" fmla="*/ 43 h 45"/>
              <a:gd name="T2" fmla="*/ 5 w 28"/>
              <a:gd name="T3" fmla="*/ 32 h 45"/>
              <a:gd name="T4" fmla="*/ 22 w 28"/>
              <a:gd name="T5" fmla="*/ 3 h 45"/>
              <a:gd name="T6" fmla="*/ 28 w 28"/>
              <a:gd name="T7" fmla="*/ 0 h 45"/>
              <a:gd name="T8" fmla="*/ 27 w 28"/>
              <a:gd name="T9" fmla="*/ 6 h 45"/>
              <a:gd name="T10" fmla="*/ 8 w 28"/>
              <a:gd name="T11" fmla="*/ 40 h 45"/>
              <a:gd name="T12" fmla="*/ 2 w 28"/>
              <a:gd name="T13" fmla="*/ 45 h 45"/>
              <a:gd name="T14" fmla="*/ 0 w 28"/>
              <a:gd name="T15" fmla="*/ 43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45">
                <a:moveTo>
                  <a:pt x="0" y="43"/>
                </a:moveTo>
                <a:cubicBezTo>
                  <a:pt x="2" y="39"/>
                  <a:pt x="3" y="36"/>
                  <a:pt x="5" y="32"/>
                </a:cubicBezTo>
                <a:cubicBezTo>
                  <a:pt x="11" y="23"/>
                  <a:pt x="16" y="13"/>
                  <a:pt x="22" y="3"/>
                </a:cubicBezTo>
                <a:cubicBezTo>
                  <a:pt x="23" y="2"/>
                  <a:pt x="26" y="1"/>
                  <a:pt x="28" y="0"/>
                </a:cubicBezTo>
                <a:cubicBezTo>
                  <a:pt x="28" y="2"/>
                  <a:pt x="28" y="4"/>
                  <a:pt x="27" y="6"/>
                </a:cubicBezTo>
                <a:cubicBezTo>
                  <a:pt x="21" y="17"/>
                  <a:pt x="15" y="29"/>
                  <a:pt x="8" y="40"/>
                </a:cubicBezTo>
                <a:cubicBezTo>
                  <a:pt x="7" y="42"/>
                  <a:pt x="4" y="43"/>
                  <a:pt x="2" y="45"/>
                </a:cubicBezTo>
                <a:cubicBezTo>
                  <a:pt x="1" y="44"/>
                  <a:pt x="1" y="43"/>
                  <a:pt x="0" y="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9785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369274" y="382500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91EA"/>
                </a:solidFill>
              </a:rPr>
              <a:t>RESOURCES</a:t>
            </a:r>
            <a:endParaRPr sz="2800" dirty="0">
              <a:solidFill>
                <a:srgbClr val="0091EA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8E56BE4-1B50-4B0F-ACE4-B31C9711E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74" y="1074420"/>
            <a:ext cx="3730846" cy="384344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0DCF947-02A6-43C7-92C8-E9ADA9069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32" y="406843"/>
            <a:ext cx="4467194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36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369274" y="382500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91EA"/>
                </a:solidFill>
              </a:rPr>
              <a:t>RESOURCES</a:t>
            </a:r>
            <a:endParaRPr sz="2800" dirty="0">
              <a:solidFill>
                <a:srgbClr val="0091EA"/>
              </a:solidFill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0018D70-B7E4-4C9D-A02F-889FC6B1C41E}"/>
              </a:ext>
            </a:extLst>
          </p:cNvPr>
          <p:cNvSpPr>
            <a:spLocks noEditPoints="1"/>
          </p:cNvSpPr>
          <p:nvPr/>
        </p:nvSpPr>
        <p:spPr bwMode="auto">
          <a:xfrm>
            <a:off x="8405813" y="2794000"/>
            <a:ext cx="338137" cy="403225"/>
          </a:xfrm>
          <a:custGeom>
            <a:avLst/>
            <a:gdLst>
              <a:gd name="T0" fmla="*/ 29 w 162"/>
              <a:gd name="T1" fmla="*/ 6 h 193"/>
              <a:gd name="T2" fmla="*/ 31 w 162"/>
              <a:gd name="T3" fmla="*/ 25 h 193"/>
              <a:gd name="T4" fmla="*/ 131 w 162"/>
              <a:gd name="T5" fmla="*/ 25 h 193"/>
              <a:gd name="T6" fmla="*/ 133 w 162"/>
              <a:gd name="T7" fmla="*/ 6 h 193"/>
              <a:gd name="T8" fmla="*/ 161 w 162"/>
              <a:gd name="T9" fmla="*/ 28 h 193"/>
              <a:gd name="T10" fmla="*/ 162 w 162"/>
              <a:gd name="T11" fmla="*/ 170 h 193"/>
              <a:gd name="T12" fmla="*/ 139 w 162"/>
              <a:gd name="T13" fmla="*/ 193 h 193"/>
              <a:gd name="T14" fmla="*/ 23 w 162"/>
              <a:gd name="T15" fmla="*/ 193 h 193"/>
              <a:gd name="T16" fmla="*/ 1 w 162"/>
              <a:gd name="T17" fmla="*/ 169 h 193"/>
              <a:gd name="T18" fmla="*/ 1 w 162"/>
              <a:gd name="T19" fmla="*/ 27 h 193"/>
              <a:gd name="T20" fmla="*/ 29 w 162"/>
              <a:gd name="T21" fmla="*/ 6 h 193"/>
              <a:gd name="T22" fmla="*/ 57 w 162"/>
              <a:gd name="T23" fmla="*/ 100 h 193"/>
              <a:gd name="T24" fmla="*/ 128 w 162"/>
              <a:gd name="T25" fmla="*/ 99 h 193"/>
              <a:gd name="T26" fmla="*/ 132 w 162"/>
              <a:gd name="T27" fmla="*/ 92 h 193"/>
              <a:gd name="T28" fmla="*/ 125 w 162"/>
              <a:gd name="T29" fmla="*/ 86 h 193"/>
              <a:gd name="T30" fmla="*/ 68 w 162"/>
              <a:gd name="T31" fmla="*/ 86 h 193"/>
              <a:gd name="T32" fmla="*/ 57 w 162"/>
              <a:gd name="T33" fmla="*/ 100 h 193"/>
              <a:gd name="T34" fmla="*/ 97 w 162"/>
              <a:gd name="T35" fmla="*/ 128 h 193"/>
              <a:gd name="T36" fmla="*/ 97 w 162"/>
              <a:gd name="T37" fmla="*/ 128 h 193"/>
              <a:gd name="T38" fmla="*/ 125 w 162"/>
              <a:gd name="T39" fmla="*/ 128 h 193"/>
              <a:gd name="T40" fmla="*/ 133 w 162"/>
              <a:gd name="T41" fmla="*/ 121 h 193"/>
              <a:gd name="T42" fmla="*/ 125 w 162"/>
              <a:gd name="T43" fmla="*/ 114 h 193"/>
              <a:gd name="T44" fmla="*/ 70 w 162"/>
              <a:gd name="T45" fmla="*/ 113 h 193"/>
              <a:gd name="T46" fmla="*/ 62 w 162"/>
              <a:gd name="T47" fmla="*/ 121 h 193"/>
              <a:gd name="T48" fmla="*/ 72 w 162"/>
              <a:gd name="T49" fmla="*/ 128 h 193"/>
              <a:gd name="T50" fmla="*/ 97 w 162"/>
              <a:gd name="T51" fmla="*/ 128 h 193"/>
              <a:gd name="T52" fmla="*/ 134 w 162"/>
              <a:gd name="T53" fmla="*/ 72 h 193"/>
              <a:gd name="T54" fmla="*/ 131 w 162"/>
              <a:gd name="T55" fmla="*/ 61 h 193"/>
              <a:gd name="T56" fmla="*/ 66 w 162"/>
              <a:gd name="T57" fmla="*/ 59 h 193"/>
              <a:gd name="T58" fmla="*/ 63 w 162"/>
              <a:gd name="T59" fmla="*/ 67 h 193"/>
              <a:gd name="T60" fmla="*/ 70 w 162"/>
              <a:gd name="T61" fmla="*/ 72 h 193"/>
              <a:gd name="T62" fmla="*/ 134 w 162"/>
              <a:gd name="T63" fmla="*/ 7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2" h="193">
                <a:moveTo>
                  <a:pt x="29" y="6"/>
                </a:moveTo>
                <a:cubicBezTo>
                  <a:pt x="30" y="11"/>
                  <a:pt x="30" y="17"/>
                  <a:pt x="31" y="25"/>
                </a:cubicBezTo>
                <a:cubicBezTo>
                  <a:pt x="65" y="25"/>
                  <a:pt x="97" y="25"/>
                  <a:pt x="131" y="25"/>
                </a:cubicBezTo>
                <a:cubicBezTo>
                  <a:pt x="132" y="18"/>
                  <a:pt x="133" y="12"/>
                  <a:pt x="133" y="6"/>
                </a:cubicBezTo>
                <a:cubicBezTo>
                  <a:pt x="159" y="1"/>
                  <a:pt x="161" y="3"/>
                  <a:pt x="161" y="28"/>
                </a:cubicBezTo>
                <a:cubicBezTo>
                  <a:pt x="161" y="75"/>
                  <a:pt x="161" y="122"/>
                  <a:pt x="162" y="170"/>
                </a:cubicBezTo>
                <a:cubicBezTo>
                  <a:pt x="162" y="187"/>
                  <a:pt x="158" y="193"/>
                  <a:pt x="139" y="193"/>
                </a:cubicBezTo>
                <a:cubicBezTo>
                  <a:pt x="101" y="192"/>
                  <a:pt x="62" y="192"/>
                  <a:pt x="23" y="193"/>
                </a:cubicBezTo>
                <a:cubicBezTo>
                  <a:pt x="5" y="193"/>
                  <a:pt x="1" y="186"/>
                  <a:pt x="1" y="169"/>
                </a:cubicBezTo>
                <a:cubicBezTo>
                  <a:pt x="2" y="122"/>
                  <a:pt x="2" y="75"/>
                  <a:pt x="1" y="27"/>
                </a:cubicBezTo>
                <a:cubicBezTo>
                  <a:pt x="0" y="7"/>
                  <a:pt x="8" y="0"/>
                  <a:pt x="29" y="6"/>
                </a:cubicBezTo>
                <a:close/>
                <a:moveTo>
                  <a:pt x="57" y="100"/>
                </a:moveTo>
                <a:cubicBezTo>
                  <a:pt x="84" y="100"/>
                  <a:pt x="106" y="100"/>
                  <a:pt x="128" y="99"/>
                </a:cubicBezTo>
                <a:cubicBezTo>
                  <a:pt x="129" y="99"/>
                  <a:pt x="132" y="94"/>
                  <a:pt x="132" y="92"/>
                </a:cubicBezTo>
                <a:cubicBezTo>
                  <a:pt x="131" y="90"/>
                  <a:pt x="128" y="86"/>
                  <a:pt x="125" y="86"/>
                </a:cubicBezTo>
                <a:cubicBezTo>
                  <a:pt x="106" y="86"/>
                  <a:pt x="87" y="86"/>
                  <a:pt x="68" y="86"/>
                </a:cubicBezTo>
                <a:cubicBezTo>
                  <a:pt x="66" y="87"/>
                  <a:pt x="63" y="92"/>
                  <a:pt x="57" y="100"/>
                </a:cubicBezTo>
                <a:close/>
                <a:moveTo>
                  <a:pt x="97" y="128"/>
                </a:moveTo>
                <a:cubicBezTo>
                  <a:pt x="97" y="128"/>
                  <a:pt x="97" y="128"/>
                  <a:pt x="97" y="128"/>
                </a:cubicBezTo>
                <a:cubicBezTo>
                  <a:pt x="107" y="128"/>
                  <a:pt x="116" y="129"/>
                  <a:pt x="125" y="128"/>
                </a:cubicBezTo>
                <a:cubicBezTo>
                  <a:pt x="128" y="128"/>
                  <a:pt x="130" y="124"/>
                  <a:pt x="133" y="121"/>
                </a:cubicBezTo>
                <a:cubicBezTo>
                  <a:pt x="130" y="119"/>
                  <a:pt x="128" y="114"/>
                  <a:pt x="125" y="114"/>
                </a:cubicBezTo>
                <a:cubicBezTo>
                  <a:pt x="107" y="113"/>
                  <a:pt x="89" y="113"/>
                  <a:pt x="70" y="113"/>
                </a:cubicBezTo>
                <a:cubicBezTo>
                  <a:pt x="67" y="114"/>
                  <a:pt x="65" y="118"/>
                  <a:pt x="62" y="121"/>
                </a:cubicBezTo>
                <a:cubicBezTo>
                  <a:pt x="65" y="123"/>
                  <a:pt x="68" y="128"/>
                  <a:pt x="72" y="128"/>
                </a:cubicBezTo>
                <a:cubicBezTo>
                  <a:pt x="80" y="129"/>
                  <a:pt x="89" y="128"/>
                  <a:pt x="97" y="128"/>
                </a:cubicBezTo>
                <a:close/>
                <a:moveTo>
                  <a:pt x="134" y="72"/>
                </a:moveTo>
                <a:cubicBezTo>
                  <a:pt x="132" y="65"/>
                  <a:pt x="131" y="61"/>
                  <a:pt x="131" y="61"/>
                </a:cubicBezTo>
                <a:cubicBezTo>
                  <a:pt x="109" y="60"/>
                  <a:pt x="88" y="59"/>
                  <a:pt x="66" y="59"/>
                </a:cubicBezTo>
                <a:cubicBezTo>
                  <a:pt x="65" y="59"/>
                  <a:pt x="62" y="65"/>
                  <a:pt x="63" y="67"/>
                </a:cubicBezTo>
                <a:cubicBezTo>
                  <a:pt x="63" y="69"/>
                  <a:pt x="67" y="72"/>
                  <a:pt x="70" y="72"/>
                </a:cubicBezTo>
                <a:cubicBezTo>
                  <a:pt x="90" y="73"/>
                  <a:pt x="111" y="72"/>
                  <a:pt x="134" y="7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6C3CC5F5-79F9-4CA0-9958-678B17550DC6}"/>
              </a:ext>
            </a:extLst>
          </p:cNvPr>
          <p:cNvSpPr>
            <a:spLocks noEditPoints="1"/>
          </p:cNvSpPr>
          <p:nvPr/>
        </p:nvSpPr>
        <p:spPr bwMode="auto">
          <a:xfrm>
            <a:off x="7577138" y="4381500"/>
            <a:ext cx="407987" cy="381000"/>
          </a:xfrm>
          <a:custGeom>
            <a:avLst/>
            <a:gdLst>
              <a:gd name="T0" fmla="*/ 105 w 195"/>
              <a:gd name="T1" fmla="*/ 141 h 182"/>
              <a:gd name="T2" fmla="*/ 105 w 195"/>
              <a:gd name="T3" fmla="*/ 173 h 182"/>
              <a:gd name="T4" fmla="*/ 99 w 195"/>
              <a:gd name="T5" fmla="*/ 182 h 182"/>
              <a:gd name="T6" fmla="*/ 91 w 195"/>
              <a:gd name="T7" fmla="*/ 173 h 182"/>
              <a:gd name="T8" fmla="*/ 90 w 195"/>
              <a:gd name="T9" fmla="*/ 142 h 182"/>
              <a:gd name="T10" fmla="*/ 49 w 195"/>
              <a:gd name="T11" fmla="*/ 160 h 182"/>
              <a:gd name="T12" fmla="*/ 33 w 195"/>
              <a:gd name="T13" fmla="*/ 182 h 182"/>
              <a:gd name="T14" fmla="*/ 36 w 195"/>
              <a:gd name="T15" fmla="*/ 155 h 182"/>
              <a:gd name="T16" fmla="*/ 40 w 195"/>
              <a:gd name="T17" fmla="*/ 140 h 182"/>
              <a:gd name="T18" fmla="*/ 0 w 195"/>
              <a:gd name="T19" fmla="*/ 94 h 182"/>
              <a:gd name="T20" fmla="*/ 0 w 195"/>
              <a:gd name="T21" fmla="*/ 18 h 182"/>
              <a:gd name="T22" fmla="*/ 17 w 195"/>
              <a:gd name="T23" fmla="*/ 1 h 182"/>
              <a:gd name="T24" fmla="*/ 177 w 195"/>
              <a:gd name="T25" fmla="*/ 1 h 182"/>
              <a:gd name="T26" fmla="*/ 194 w 195"/>
              <a:gd name="T27" fmla="*/ 18 h 182"/>
              <a:gd name="T28" fmla="*/ 194 w 195"/>
              <a:gd name="T29" fmla="*/ 112 h 182"/>
              <a:gd name="T30" fmla="*/ 169 w 195"/>
              <a:gd name="T31" fmla="*/ 138 h 182"/>
              <a:gd name="T32" fmla="*/ 154 w 195"/>
              <a:gd name="T33" fmla="*/ 139 h 182"/>
              <a:gd name="T34" fmla="*/ 163 w 195"/>
              <a:gd name="T35" fmla="*/ 164 h 182"/>
              <a:gd name="T36" fmla="*/ 162 w 195"/>
              <a:gd name="T37" fmla="*/ 182 h 182"/>
              <a:gd name="T38" fmla="*/ 149 w 195"/>
              <a:gd name="T39" fmla="*/ 170 h 182"/>
              <a:gd name="T40" fmla="*/ 145 w 195"/>
              <a:gd name="T41" fmla="*/ 161 h 182"/>
              <a:gd name="T42" fmla="*/ 105 w 195"/>
              <a:gd name="T43" fmla="*/ 141 h 182"/>
              <a:gd name="T44" fmla="*/ 63 w 195"/>
              <a:gd name="T45" fmla="*/ 42 h 182"/>
              <a:gd name="T46" fmla="*/ 63 w 195"/>
              <a:gd name="T47" fmla="*/ 94 h 182"/>
              <a:gd name="T48" fmla="*/ 69 w 195"/>
              <a:gd name="T49" fmla="*/ 95 h 182"/>
              <a:gd name="T50" fmla="*/ 75 w 195"/>
              <a:gd name="T51" fmla="*/ 75 h 182"/>
              <a:gd name="T52" fmla="*/ 87 w 195"/>
              <a:gd name="T53" fmla="*/ 75 h 182"/>
              <a:gd name="T54" fmla="*/ 92 w 195"/>
              <a:gd name="T55" fmla="*/ 95 h 182"/>
              <a:gd name="T56" fmla="*/ 98 w 195"/>
              <a:gd name="T57" fmla="*/ 94 h 182"/>
              <a:gd name="T58" fmla="*/ 98 w 195"/>
              <a:gd name="T59" fmla="*/ 42 h 182"/>
              <a:gd name="T60" fmla="*/ 81 w 195"/>
              <a:gd name="T61" fmla="*/ 57 h 182"/>
              <a:gd name="T62" fmla="*/ 63 w 195"/>
              <a:gd name="T63" fmla="*/ 42 h 182"/>
              <a:gd name="T64" fmla="*/ 56 w 195"/>
              <a:gd name="T65" fmla="*/ 55 h 182"/>
              <a:gd name="T66" fmla="*/ 55 w 195"/>
              <a:gd name="T67" fmla="*/ 47 h 182"/>
              <a:gd name="T68" fmla="*/ 30 w 195"/>
              <a:gd name="T69" fmla="*/ 49 h 182"/>
              <a:gd name="T70" fmla="*/ 30 w 195"/>
              <a:gd name="T71" fmla="*/ 91 h 182"/>
              <a:gd name="T72" fmla="*/ 55 w 195"/>
              <a:gd name="T73" fmla="*/ 95 h 182"/>
              <a:gd name="T74" fmla="*/ 57 w 195"/>
              <a:gd name="T75" fmla="*/ 89 h 182"/>
              <a:gd name="T76" fmla="*/ 44 w 195"/>
              <a:gd name="T77" fmla="*/ 79 h 182"/>
              <a:gd name="T78" fmla="*/ 60 w 195"/>
              <a:gd name="T79" fmla="*/ 72 h 182"/>
              <a:gd name="T80" fmla="*/ 39 w 195"/>
              <a:gd name="T81" fmla="*/ 62 h 182"/>
              <a:gd name="T82" fmla="*/ 56 w 195"/>
              <a:gd name="T83" fmla="*/ 55 h 182"/>
              <a:gd name="T84" fmla="*/ 141 w 195"/>
              <a:gd name="T85" fmla="*/ 66 h 182"/>
              <a:gd name="T86" fmla="*/ 147 w 195"/>
              <a:gd name="T87" fmla="*/ 62 h 182"/>
              <a:gd name="T88" fmla="*/ 135 w 195"/>
              <a:gd name="T89" fmla="*/ 47 h 182"/>
              <a:gd name="T90" fmla="*/ 115 w 195"/>
              <a:gd name="T91" fmla="*/ 53 h 182"/>
              <a:gd name="T92" fmla="*/ 117 w 195"/>
              <a:gd name="T93" fmla="*/ 90 h 182"/>
              <a:gd name="T94" fmla="*/ 138 w 195"/>
              <a:gd name="T95" fmla="*/ 91 h 182"/>
              <a:gd name="T96" fmla="*/ 145 w 195"/>
              <a:gd name="T97" fmla="*/ 76 h 182"/>
              <a:gd name="T98" fmla="*/ 140 w 195"/>
              <a:gd name="T99" fmla="*/ 74 h 182"/>
              <a:gd name="T100" fmla="*/ 126 w 195"/>
              <a:gd name="T101" fmla="*/ 82 h 182"/>
              <a:gd name="T102" fmla="*/ 126 w 195"/>
              <a:gd name="T103" fmla="*/ 57 h 182"/>
              <a:gd name="T104" fmla="*/ 141 w 195"/>
              <a:gd name="T105" fmla="*/ 66 h 182"/>
              <a:gd name="T106" fmla="*/ 151 w 195"/>
              <a:gd name="T107" fmla="*/ 25 h 182"/>
              <a:gd name="T108" fmla="*/ 154 w 195"/>
              <a:gd name="T109" fmla="*/ 40 h 182"/>
              <a:gd name="T110" fmla="*/ 172 w 195"/>
              <a:gd name="T111" fmla="*/ 54 h 182"/>
              <a:gd name="T112" fmla="*/ 151 w 195"/>
              <a:gd name="T113" fmla="*/ 25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95" h="182">
                <a:moveTo>
                  <a:pt x="105" y="141"/>
                </a:moveTo>
                <a:cubicBezTo>
                  <a:pt x="105" y="152"/>
                  <a:pt x="105" y="162"/>
                  <a:pt x="105" y="173"/>
                </a:cubicBezTo>
                <a:cubicBezTo>
                  <a:pt x="104" y="176"/>
                  <a:pt x="101" y="179"/>
                  <a:pt x="99" y="182"/>
                </a:cubicBezTo>
                <a:cubicBezTo>
                  <a:pt x="96" y="179"/>
                  <a:pt x="91" y="176"/>
                  <a:pt x="91" y="173"/>
                </a:cubicBezTo>
                <a:cubicBezTo>
                  <a:pt x="90" y="163"/>
                  <a:pt x="90" y="152"/>
                  <a:pt x="90" y="142"/>
                </a:cubicBezTo>
                <a:cubicBezTo>
                  <a:pt x="62" y="133"/>
                  <a:pt x="60" y="135"/>
                  <a:pt x="49" y="160"/>
                </a:cubicBezTo>
                <a:cubicBezTo>
                  <a:pt x="46" y="168"/>
                  <a:pt x="39" y="175"/>
                  <a:pt x="33" y="182"/>
                </a:cubicBezTo>
                <a:cubicBezTo>
                  <a:pt x="34" y="173"/>
                  <a:pt x="35" y="164"/>
                  <a:pt x="36" y="155"/>
                </a:cubicBezTo>
                <a:cubicBezTo>
                  <a:pt x="37" y="150"/>
                  <a:pt x="38" y="145"/>
                  <a:pt x="40" y="140"/>
                </a:cubicBezTo>
                <a:cubicBezTo>
                  <a:pt x="0" y="134"/>
                  <a:pt x="0" y="134"/>
                  <a:pt x="0" y="94"/>
                </a:cubicBezTo>
                <a:cubicBezTo>
                  <a:pt x="0" y="69"/>
                  <a:pt x="1" y="44"/>
                  <a:pt x="0" y="18"/>
                </a:cubicBezTo>
                <a:cubicBezTo>
                  <a:pt x="0" y="6"/>
                  <a:pt x="4" y="0"/>
                  <a:pt x="17" y="1"/>
                </a:cubicBezTo>
                <a:cubicBezTo>
                  <a:pt x="71" y="1"/>
                  <a:pt x="124" y="1"/>
                  <a:pt x="177" y="1"/>
                </a:cubicBezTo>
                <a:cubicBezTo>
                  <a:pt x="191" y="0"/>
                  <a:pt x="194" y="6"/>
                  <a:pt x="194" y="18"/>
                </a:cubicBezTo>
                <a:cubicBezTo>
                  <a:pt x="194" y="50"/>
                  <a:pt x="193" y="81"/>
                  <a:pt x="194" y="112"/>
                </a:cubicBezTo>
                <a:cubicBezTo>
                  <a:pt x="195" y="132"/>
                  <a:pt x="190" y="142"/>
                  <a:pt x="169" y="138"/>
                </a:cubicBezTo>
                <a:cubicBezTo>
                  <a:pt x="165" y="138"/>
                  <a:pt x="161" y="139"/>
                  <a:pt x="154" y="139"/>
                </a:cubicBezTo>
                <a:cubicBezTo>
                  <a:pt x="157" y="148"/>
                  <a:pt x="161" y="156"/>
                  <a:pt x="163" y="164"/>
                </a:cubicBezTo>
                <a:cubicBezTo>
                  <a:pt x="164" y="169"/>
                  <a:pt x="162" y="176"/>
                  <a:pt x="162" y="182"/>
                </a:cubicBezTo>
                <a:cubicBezTo>
                  <a:pt x="157" y="178"/>
                  <a:pt x="153" y="174"/>
                  <a:pt x="149" y="170"/>
                </a:cubicBezTo>
                <a:cubicBezTo>
                  <a:pt x="147" y="168"/>
                  <a:pt x="146" y="164"/>
                  <a:pt x="145" y="161"/>
                </a:cubicBezTo>
                <a:cubicBezTo>
                  <a:pt x="141" y="138"/>
                  <a:pt x="128" y="134"/>
                  <a:pt x="105" y="141"/>
                </a:cubicBezTo>
                <a:close/>
                <a:moveTo>
                  <a:pt x="63" y="42"/>
                </a:moveTo>
                <a:cubicBezTo>
                  <a:pt x="63" y="63"/>
                  <a:pt x="63" y="78"/>
                  <a:pt x="63" y="94"/>
                </a:cubicBezTo>
                <a:cubicBezTo>
                  <a:pt x="65" y="94"/>
                  <a:pt x="67" y="94"/>
                  <a:pt x="69" y="95"/>
                </a:cubicBezTo>
                <a:cubicBezTo>
                  <a:pt x="71" y="88"/>
                  <a:pt x="73" y="82"/>
                  <a:pt x="75" y="75"/>
                </a:cubicBezTo>
                <a:cubicBezTo>
                  <a:pt x="79" y="75"/>
                  <a:pt x="84" y="75"/>
                  <a:pt x="87" y="75"/>
                </a:cubicBezTo>
                <a:cubicBezTo>
                  <a:pt x="89" y="82"/>
                  <a:pt x="90" y="88"/>
                  <a:pt x="92" y="95"/>
                </a:cubicBezTo>
                <a:cubicBezTo>
                  <a:pt x="94" y="94"/>
                  <a:pt x="96" y="94"/>
                  <a:pt x="98" y="94"/>
                </a:cubicBezTo>
                <a:cubicBezTo>
                  <a:pt x="98" y="78"/>
                  <a:pt x="98" y="62"/>
                  <a:pt x="98" y="42"/>
                </a:cubicBezTo>
                <a:cubicBezTo>
                  <a:pt x="91" y="49"/>
                  <a:pt x="86" y="53"/>
                  <a:pt x="81" y="57"/>
                </a:cubicBezTo>
                <a:cubicBezTo>
                  <a:pt x="76" y="53"/>
                  <a:pt x="71" y="49"/>
                  <a:pt x="63" y="42"/>
                </a:cubicBezTo>
                <a:close/>
                <a:moveTo>
                  <a:pt x="56" y="55"/>
                </a:moveTo>
                <a:cubicBezTo>
                  <a:pt x="56" y="52"/>
                  <a:pt x="55" y="49"/>
                  <a:pt x="55" y="47"/>
                </a:cubicBezTo>
                <a:cubicBezTo>
                  <a:pt x="47" y="47"/>
                  <a:pt x="31" y="47"/>
                  <a:pt x="30" y="49"/>
                </a:cubicBezTo>
                <a:cubicBezTo>
                  <a:pt x="28" y="63"/>
                  <a:pt x="28" y="78"/>
                  <a:pt x="30" y="91"/>
                </a:cubicBezTo>
                <a:cubicBezTo>
                  <a:pt x="30" y="94"/>
                  <a:pt x="46" y="94"/>
                  <a:pt x="55" y="95"/>
                </a:cubicBezTo>
                <a:cubicBezTo>
                  <a:pt x="56" y="93"/>
                  <a:pt x="56" y="91"/>
                  <a:pt x="57" y="89"/>
                </a:cubicBezTo>
                <a:cubicBezTo>
                  <a:pt x="52" y="85"/>
                  <a:pt x="48" y="82"/>
                  <a:pt x="44" y="79"/>
                </a:cubicBezTo>
                <a:cubicBezTo>
                  <a:pt x="48" y="77"/>
                  <a:pt x="52" y="75"/>
                  <a:pt x="60" y="72"/>
                </a:cubicBezTo>
                <a:cubicBezTo>
                  <a:pt x="51" y="68"/>
                  <a:pt x="46" y="65"/>
                  <a:pt x="39" y="62"/>
                </a:cubicBezTo>
                <a:cubicBezTo>
                  <a:pt x="46" y="59"/>
                  <a:pt x="51" y="57"/>
                  <a:pt x="56" y="55"/>
                </a:cubicBezTo>
                <a:close/>
                <a:moveTo>
                  <a:pt x="141" y="66"/>
                </a:moveTo>
                <a:cubicBezTo>
                  <a:pt x="143" y="65"/>
                  <a:pt x="145" y="64"/>
                  <a:pt x="147" y="62"/>
                </a:cubicBezTo>
                <a:cubicBezTo>
                  <a:pt x="143" y="57"/>
                  <a:pt x="140" y="48"/>
                  <a:pt x="135" y="47"/>
                </a:cubicBezTo>
                <a:cubicBezTo>
                  <a:pt x="129" y="46"/>
                  <a:pt x="115" y="50"/>
                  <a:pt x="115" y="53"/>
                </a:cubicBezTo>
                <a:cubicBezTo>
                  <a:pt x="113" y="65"/>
                  <a:pt x="114" y="78"/>
                  <a:pt x="117" y="90"/>
                </a:cubicBezTo>
                <a:cubicBezTo>
                  <a:pt x="118" y="92"/>
                  <a:pt x="132" y="93"/>
                  <a:pt x="138" y="91"/>
                </a:cubicBezTo>
                <a:cubicBezTo>
                  <a:pt x="142" y="90"/>
                  <a:pt x="143" y="81"/>
                  <a:pt x="145" y="76"/>
                </a:cubicBezTo>
                <a:cubicBezTo>
                  <a:pt x="143" y="75"/>
                  <a:pt x="142" y="74"/>
                  <a:pt x="140" y="74"/>
                </a:cubicBezTo>
                <a:cubicBezTo>
                  <a:pt x="136" y="76"/>
                  <a:pt x="131" y="79"/>
                  <a:pt x="126" y="82"/>
                </a:cubicBezTo>
                <a:cubicBezTo>
                  <a:pt x="126" y="73"/>
                  <a:pt x="126" y="66"/>
                  <a:pt x="126" y="57"/>
                </a:cubicBezTo>
                <a:cubicBezTo>
                  <a:pt x="132" y="61"/>
                  <a:pt x="137" y="63"/>
                  <a:pt x="141" y="66"/>
                </a:cubicBezTo>
                <a:close/>
                <a:moveTo>
                  <a:pt x="151" y="25"/>
                </a:moveTo>
                <a:cubicBezTo>
                  <a:pt x="152" y="30"/>
                  <a:pt x="155" y="35"/>
                  <a:pt x="154" y="40"/>
                </a:cubicBezTo>
                <a:cubicBezTo>
                  <a:pt x="146" y="62"/>
                  <a:pt x="160" y="57"/>
                  <a:pt x="172" y="54"/>
                </a:cubicBezTo>
                <a:cubicBezTo>
                  <a:pt x="168" y="21"/>
                  <a:pt x="168" y="21"/>
                  <a:pt x="151" y="2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7AA33397-E7CC-4006-8872-437B883B3AB1}"/>
              </a:ext>
            </a:extLst>
          </p:cNvPr>
          <p:cNvSpPr>
            <a:spLocks noEditPoints="1"/>
          </p:cNvSpPr>
          <p:nvPr/>
        </p:nvSpPr>
        <p:spPr bwMode="auto">
          <a:xfrm>
            <a:off x="7589838" y="2751138"/>
            <a:ext cx="382587" cy="328613"/>
          </a:xfrm>
          <a:custGeom>
            <a:avLst/>
            <a:gdLst>
              <a:gd name="T0" fmla="*/ 92 w 183"/>
              <a:gd name="T1" fmla="*/ 156 h 157"/>
              <a:gd name="T2" fmla="*/ 18 w 183"/>
              <a:gd name="T3" fmla="*/ 157 h 157"/>
              <a:gd name="T4" fmla="*/ 0 w 183"/>
              <a:gd name="T5" fmla="*/ 139 h 157"/>
              <a:gd name="T6" fmla="*/ 1 w 183"/>
              <a:gd name="T7" fmla="*/ 25 h 157"/>
              <a:gd name="T8" fmla="*/ 11 w 183"/>
              <a:gd name="T9" fmla="*/ 8 h 157"/>
              <a:gd name="T10" fmla="*/ 43 w 183"/>
              <a:gd name="T11" fmla="*/ 17 h 157"/>
              <a:gd name="T12" fmla="*/ 56 w 183"/>
              <a:gd name="T13" fmla="*/ 29 h 157"/>
              <a:gd name="T14" fmla="*/ 67 w 183"/>
              <a:gd name="T15" fmla="*/ 17 h 157"/>
              <a:gd name="T16" fmla="*/ 92 w 183"/>
              <a:gd name="T17" fmla="*/ 8 h 157"/>
              <a:gd name="T18" fmla="*/ 115 w 183"/>
              <a:gd name="T19" fmla="*/ 17 h 157"/>
              <a:gd name="T20" fmla="*/ 127 w 183"/>
              <a:gd name="T21" fmla="*/ 28 h 157"/>
              <a:gd name="T22" fmla="*/ 140 w 183"/>
              <a:gd name="T23" fmla="*/ 16 h 157"/>
              <a:gd name="T24" fmla="*/ 174 w 183"/>
              <a:gd name="T25" fmla="*/ 9 h 157"/>
              <a:gd name="T26" fmla="*/ 183 w 183"/>
              <a:gd name="T27" fmla="*/ 25 h 157"/>
              <a:gd name="T28" fmla="*/ 183 w 183"/>
              <a:gd name="T29" fmla="*/ 139 h 157"/>
              <a:gd name="T30" fmla="*/ 164 w 183"/>
              <a:gd name="T31" fmla="*/ 157 h 157"/>
              <a:gd name="T32" fmla="*/ 92 w 183"/>
              <a:gd name="T33" fmla="*/ 156 h 157"/>
              <a:gd name="T34" fmla="*/ 74 w 183"/>
              <a:gd name="T35" fmla="*/ 123 h 157"/>
              <a:gd name="T36" fmla="*/ 50 w 183"/>
              <a:gd name="T37" fmla="*/ 102 h 157"/>
              <a:gd name="T38" fmla="*/ 20 w 183"/>
              <a:gd name="T39" fmla="*/ 123 h 157"/>
              <a:gd name="T40" fmla="*/ 74 w 183"/>
              <a:gd name="T41" fmla="*/ 123 h 157"/>
              <a:gd name="T42" fmla="*/ 160 w 183"/>
              <a:gd name="T43" fmla="*/ 86 h 157"/>
              <a:gd name="T44" fmla="*/ 91 w 183"/>
              <a:gd name="T45" fmla="*/ 86 h 157"/>
              <a:gd name="T46" fmla="*/ 160 w 183"/>
              <a:gd name="T47" fmla="*/ 86 h 157"/>
              <a:gd name="T48" fmla="*/ 87 w 183"/>
              <a:gd name="T49" fmla="*/ 106 h 157"/>
              <a:gd name="T50" fmla="*/ 153 w 183"/>
              <a:gd name="T51" fmla="*/ 116 h 157"/>
              <a:gd name="T52" fmla="*/ 157 w 183"/>
              <a:gd name="T53" fmla="*/ 108 h 157"/>
              <a:gd name="T54" fmla="*/ 148 w 183"/>
              <a:gd name="T55" fmla="*/ 102 h 157"/>
              <a:gd name="T56" fmla="*/ 116 w 183"/>
              <a:gd name="T57" fmla="*/ 102 h 157"/>
              <a:gd name="T58" fmla="*/ 87 w 183"/>
              <a:gd name="T59" fmla="*/ 106 h 157"/>
              <a:gd name="T60" fmla="*/ 71 w 183"/>
              <a:gd name="T61" fmla="*/ 74 h 157"/>
              <a:gd name="T62" fmla="*/ 49 w 183"/>
              <a:gd name="T63" fmla="*/ 58 h 157"/>
              <a:gd name="T64" fmla="*/ 31 w 183"/>
              <a:gd name="T65" fmla="*/ 72 h 157"/>
              <a:gd name="T66" fmla="*/ 48 w 183"/>
              <a:gd name="T67" fmla="*/ 89 h 157"/>
              <a:gd name="T68" fmla="*/ 71 w 183"/>
              <a:gd name="T69" fmla="*/ 74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3" h="157">
                <a:moveTo>
                  <a:pt x="92" y="156"/>
                </a:moveTo>
                <a:cubicBezTo>
                  <a:pt x="67" y="156"/>
                  <a:pt x="43" y="156"/>
                  <a:pt x="18" y="157"/>
                </a:cubicBezTo>
                <a:cubicBezTo>
                  <a:pt x="5" y="157"/>
                  <a:pt x="0" y="152"/>
                  <a:pt x="0" y="139"/>
                </a:cubicBezTo>
                <a:cubicBezTo>
                  <a:pt x="0" y="101"/>
                  <a:pt x="0" y="63"/>
                  <a:pt x="1" y="25"/>
                </a:cubicBezTo>
                <a:cubicBezTo>
                  <a:pt x="1" y="19"/>
                  <a:pt x="8" y="8"/>
                  <a:pt x="11" y="8"/>
                </a:cubicBezTo>
                <a:cubicBezTo>
                  <a:pt x="22" y="9"/>
                  <a:pt x="33" y="12"/>
                  <a:pt x="43" y="17"/>
                </a:cubicBezTo>
                <a:cubicBezTo>
                  <a:pt x="48" y="19"/>
                  <a:pt x="51" y="25"/>
                  <a:pt x="56" y="29"/>
                </a:cubicBezTo>
                <a:cubicBezTo>
                  <a:pt x="60" y="25"/>
                  <a:pt x="63" y="20"/>
                  <a:pt x="67" y="17"/>
                </a:cubicBezTo>
                <a:cubicBezTo>
                  <a:pt x="75" y="13"/>
                  <a:pt x="84" y="8"/>
                  <a:pt x="92" y="8"/>
                </a:cubicBezTo>
                <a:cubicBezTo>
                  <a:pt x="100" y="8"/>
                  <a:pt x="108" y="13"/>
                  <a:pt x="115" y="17"/>
                </a:cubicBezTo>
                <a:cubicBezTo>
                  <a:pt x="120" y="20"/>
                  <a:pt x="124" y="28"/>
                  <a:pt x="127" y="28"/>
                </a:cubicBezTo>
                <a:cubicBezTo>
                  <a:pt x="132" y="27"/>
                  <a:pt x="137" y="21"/>
                  <a:pt x="140" y="16"/>
                </a:cubicBezTo>
                <a:cubicBezTo>
                  <a:pt x="148" y="0"/>
                  <a:pt x="162" y="9"/>
                  <a:pt x="174" y="9"/>
                </a:cubicBezTo>
                <a:cubicBezTo>
                  <a:pt x="177" y="8"/>
                  <a:pt x="182" y="19"/>
                  <a:pt x="183" y="25"/>
                </a:cubicBezTo>
                <a:cubicBezTo>
                  <a:pt x="183" y="63"/>
                  <a:pt x="183" y="101"/>
                  <a:pt x="183" y="139"/>
                </a:cubicBezTo>
                <a:cubicBezTo>
                  <a:pt x="183" y="153"/>
                  <a:pt x="177" y="157"/>
                  <a:pt x="164" y="157"/>
                </a:cubicBezTo>
                <a:cubicBezTo>
                  <a:pt x="140" y="156"/>
                  <a:pt x="116" y="156"/>
                  <a:pt x="92" y="156"/>
                </a:cubicBezTo>
                <a:close/>
                <a:moveTo>
                  <a:pt x="74" y="123"/>
                </a:moveTo>
                <a:cubicBezTo>
                  <a:pt x="77" y="102"/>
                  <a:pt x="63" y="102"/>
                  <a:pt x="50" y="102"/>
                </a:cubicBezTo>
                <a:cubicBezTo>
                  <a:pt x="35" y="102"/>
                  <a:pt x="19" y="99"/>
                  <a:pt x="20" y="123"/>
                </a:cubicBezTo>
                <a:cubicBezTo>
                  <a:pt x="38" y="123"/>
                  <a:pt x="55" y="123"/>
                  <a:pt x="74" y="123"/>
                </a:cubicBezTo>
                <a:close/>
                <a:moveTo>
                  <a:pt x="160" y="86"/>
                </a:moveTo>
                <a:cubicBezTo>
                  <a:pt x="146" y="69"/>
                  <a:pt x="103" y="69"/>
                  <a:pt x="91" y="86"/>
                </a:cubicBezTo>
                <a:cubicBezTo>
                  <a:pt x="114" y="86"/>
                  <a:pt x="135" y="86"/>
                  <a:pt x="160" y="86"/>
                </a:cubicBezTo>
                <a:close/>
                <a:moveTo>
                  <a:pt x="87" y="106"/>
                </a:moveTo>
                <a:cubicBezTo>
                  <a:pt x="101" y="116"/>
                  <a:pt x="146" y="121"/>
                  <a:pt x="153" y="116"/>
                </a:cubicBezTo>
                <a:cubicBezTo>
                  <a:pt x="155" y="114"/>
                  <a:pt x="158" y="109"/>
                  <a:pt x="157" y="108"/>
                </a:cubicBezTo>
                <a:cubicBezTo>
                  <a:pt x="155" y="105"/>
                  <a:pt x="151" y="102"/>
                  <a:pt x="148" y="102"/>
                </a:cubicBezTo>
                <a:cubicBezTo>
                  <a:pt x="137" y="101"/>
                  <a:pt x="127" y="101"/>
                  <a:pt x="116" y="102"/>
                </a:cubicBezTo>
                <a:cubicBezTo>
                  <a:pt x="108" y="102"/>
                  <a:pt x="100" y="104"/>
                  <a:pt x="87" y="106"/>
                </a:cubicBezTo>
                <a:close/>
                <a:moveTo>
                  <a:pt x="71" y="74"/>
                </a:moveTo>
                <a:cubicBezTo>
                  <a:pt x="61" y="66"/>
                  <a:pt x="55" y="57"/>
                  <a:pt x="49" y="58"/>
                </a:cubicBezTo>
                <a:cubicBezTo>
                  <a:pt x="43" y="58"/>
                  <a:pt x="37" y="67"/>
                  <a:pt x="31" y="72"/>
                </a:cubicBezTo>
                <a:cubicBezTo>
                  <a:pt x="37" y="78"/>
                  <a:pt x="41" y="87"/>
                  <a:pt x="48" y="89"/>
                </a:cubicBezTo>
                <a:cubicBezTo>
                  <a:pt x="53" y="90"/>
                  <a:pt x="60" y="81"/>
                  <a:pt x="71" y="7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556B7F1A-347E-486D-8413-BBA3BE5B92C0}"/>
              </a:ext>
            </a:extLst>
          </p:cNvPr>
          <p:cNvSpPr>
            <a:spLocks noEditPoints="1"/>
          </p:cNvSpPr>
          <p:nvPr/>
        </p:nvSpPr>
        <p:spPr bwMode="auto">
          <a:xfrm>
            <a:off x="4364038" y="3681413"/>
            <a:ext cx="469900" cy="280988"/>
          </a:xfrm>
          <a:custGeom>
            <a:avLst/>
            <a:gdLst>
              <a:gd name="T0" fmla="*/ 65 w 225"/>
              <a:gd name="T1" fmla="*/ 127 h 135"/>
              <a:gd name="T2" fmla="*/ 46 w 225"/>
              <a:gd name="T3" fmla="*/ 100 h 135"/>
              <a:gd name="T4" fmla="*/ 19 w 225"/>
              <a:gd name="T5" fmla="*/ 48 h 135"/>
              <a:gd name="T6" fmla="*/ 6 w 225"/>
              <a:gd name="T7" fmla="*/ 21 h 135"/>
              <a:gd name="T8" fmla="*/ 20 w 225"/>
              <a:gd name="T9" fmla="*/ 1 h 135"/>
              <a:gd name="T10" fmla="*/ 124 w 225"/>
              <a:gd name="T11" fmla="*/ 1 h 135"/>
              <a:gd name="T12" fmla="*/ 207 w 225"/>
              <a:gd name="T13" fmla="*/ 1 h 135"/>
              <a:gd name="T14" fmla="*/ 223 w 225"/>
              <a:gd name="T15" fmla="*/ 9 h 135"/>
              <a:gd name="T16" fmla="*/ 217 w 225"/>
              <a:gd name="T17" fmla="*/ 25 h 135"/>
              <a:gd name="T18" fmla="*/ 211 w 225"/>
              <a:gd name="T19" fmla="*/ 38 h 135"/>
              <a:gd name="T20" fmla="*/ 176 w 225"/>
              <a:gd name="T21" fmla="*/ 104 h 135"/>
              <a:gd name="T22" fmla="*/ 169 w 225"/>
              <a:gd name="T23" fmla="*/ 113 h 135"/>
              <a:gd name="T24" fmla="*/ 143 w 225"/>
              <a:gd name="T25" fmla="*/ 133 h 135"/>
              <a:gd name="T26" fmla="*/ 63 w 225"/>
              <a:gd name="T27" fmla="*/ 133 h 135"/>
              <a:gd name="T28" fmla="*/ 65 w 225"/>
              <a:gd name="T29" fmla="*/ 127 h 135"/>
              <a:gd name="T30" fmla="*/ 45 w 225"/>
              <a:gd name="T31" fmla="*/ 38 h 135"/>
              <a:gd name="T32" fmla="*/ 41 w 225"/>
              <a:gd name="T33" fmla="*/ 56 h 135"/>
              <a:gd name="T34" fmla="*/ 84 w 225"/>
              <a:gd name="T35" fmla="*/ 99 h 135"/>
              <a:gd name="T36" fmla="*/ 98 w 225"/>
              <a:gd name="T37" fmla="*/ 95 h 135"/>
              <a:gd name="T38" fmla="*/ 89 w 225"/>
              <a:gd name="T39" fmla="*/ 85 h 135"/>
              <a:gd name="T40" fmla="*/ 56 w 225"/>
              <a:gd name="T41" fmla="*/ 53 h 135"/>
              <a:gd name="T42" fmla="*/ 45 w 225"/>
              <a:gd name="T43" fmla="*/ 38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25" h="135">
                <a:moveTo>
                  <a:pt x="65" y="127"/>
                </a:moveTo>
                <a:cubicBezTo>
                  <a:pt x="59" y="118"/>
                  <a:pt x="51" y="110"/>
                  <a:pt x="46" y="100"/>
                </a:cubicBezTo>
                <a:cubicBezTo>
                  <a:pt x="36" y="83"/>
                  <a:pt x="28" y="65"/>
                  <a:pt x="19" y="48"/>
                </a:cubicBezTo>
                <a:cubicBezTo>
                  <a:pt x="14" y="39"/>
                  <a:pt x="11" y="29"/>
                  <a:pt x="6" y="21"/>
                </a:cubicBezTo>
                <a:cubicBezTo>
                  <a:pt x="0" y="10"/>
                  <a:pt x="5" y="1"/>
                  <a:pt x="20" y="1"/>
                </a:cubicBezTo>
                <a:cubicBezTo>
                  <a:pt x="54" y="0"/>
                  <a:pt x="89" y="1"/>
                  <a:pt x="124" y="1"/>
                </a:cubicBezTo>
                <a:cubicBezTo>
                  <a:pt x="152" y="1"/>
                  <a:pt x="180" y="0"/>
                  <a:pt x="207" y="1"/>
                </a:cubicBezTo>
                <a:cubicBezTo>
                  <a:pt x="213" y="1"/>
                  <a:pt x="221" y="4"/>
                  <a:pt x="223" y="9"/>
                </a:cubicBezTo>
                <a:cubicBezTo>
                  <a:pt x="225" y="12"/>
                  <a:pt x="220" y="19"/>
                  <a:pt x="217" y="25"/>
                </a:cubicBezTo>
                <a:cubicBezTo>
                  <a:pt x="215" y="29"/>
                  <a:pt x="211" y="33"/>
                  <a:pt x="211" y="38"/>
                </a:cubicBezTo>
                <a:cubicBezTo>
                  <a:pt x="206" y="64"/>
                  <a:pt x="196" y="86"/>
                  <a:pt x="176" y="104"/>
                </a:cubicBezTo>
                <a:cubicBezTo>
                  <a:pt x="173" y="106"/>
                  <a:pt x="169" y="110"/>
                  <a:pt x="169" y="113"/>
                </a:cubicBezTo>
                <a:cubicBezTo>
                  <a:pt x="172" y="135"/>
                  <a:pt x="158" y="133"/>
                  <a:pt x="143" y="133"/>
                </a:cubicBezTo>
                <a:cubicBezTo>
                  <a:pt x="116" y="133"/>
                  <a:pt x="90" y="133"/>
                  <a:pt x="63" y="133"/>
                </a:cubicBezTo>
                <a:cubicBezTo>
                  <a:pt x="64" y="131"/>
                  <a:pt x="64" y="129"/>
                  <a:pt x="65" y="127"/>
                </a:cubicBezTo>
                <a:close/>
                <a:moveTo>
                  <a:pt x="45" y="38"/>
                </a:moveTo>
                <a:cubicBezTo>
                  <a:pt x="43" y="47"/>
                  <a:pt x="40" y="52"/>
                  <a:pt x="41" y="56"/>
                </a:cubicBezTo>
                <a:cubicBezTo>
                  <a:pt x="48" y="77"/>
                  <a:pt x="63" y="92"/>
                  <a:pt x="84" y="99"/>
                </a:cubicBezTo>
                <a:cubicBezTo>
                  <a:pt x="88" y="100"/>
                  <a:pt x="93" y="97"/>
                  <a:pt x="98" y="95"/>
                </a:cubicBezTo>
                <a:cubicBezTo>
                  <a:pt x="95" y="92"/>
                  <a:pt x="93" y="88"/>
                  <a:pt x="89" y="85"/>
                </a:cubicBezTo>
                <a:cubicBezTo>
                  <a:pt x="78" y="74"/>
                  <a:pt x="67" y="64"/>
                  <a:pt x="56" y="53"/>
                </a:cubicBezTo>
                <a:cubicBezTo>
                  <a:pt x="53" y="50"/>
                  <a:pt x="51" y="46"/>
                  <a:pt x="45" y="3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A8B1A40A-BF39-428D-99BB-CFCA7541DF06}"/>
              </a:ext>
            </a:extLst>
          </p:cNvPr>
          <p:cNvSpPr>
            <a:spLocks noEditPoints="1"/>
          </p:cNvSpPr>
          <p:nvPr/>
        </p:nvSpPr>
        <p:spPr bwMode="auto">
          <a:xfrm>
            <a:off x="5241925" y="3530600"/>
            <a:ext cx="311150" cy="438150"/>
          </a:xfrm>
          <a:custGeom>
            <a:avLst/>
            <a:gdLst>
              <a:gd name="T0" fmla="*/ 0 w 149"/>
              <a:gd name="T1" fmla="*/ 105 h 210"/>
              <a:gd name="T2" fmla="*/ 0 w 149"/>
              <a:gd name="T3" fmla="*/ 27 h 210"/>
              <a:gd name="T4" fmla="*/ 26 w 149"/>
              <a:gd name="T5" fmla="*/ 0 h 210"/>
              <a:gd name="T6" fmla="*/ 124 w 149"/>
              <a:gd name="T7" fmla="*/ 0 h 210"/>
              <a:gd name="T8" fmla="*/ 149 w 149"/>
              <a:gd name="T9" fmla="*/ 24 h 210"/>
              <a:gd name="T10" fmla="*/ 149 w 149"/>
              <a:gd name="T11" fmla="*/ 186 h 210"/>
              <a:gd name="T12" fmla="*/ 125 w 149"/>
              <a:gd name="T13" fmla="*/ 210 h 210"/>
              <a:gd name="T14" fmla="*/ 23 w 149"/>
              <a:gd name="T15" fmla="*/ 210 h 210"/>
              <a:gd name="T16" fmla="*/ 0 w 149"/>
              <a:gd name="T17" fmla="*/ 185 h 210"/>
              <a:gd name="T18" fmla="*/ 0 w 149"/>
              <a:gd name="T19" fmla="*/ 105 h 210"/>
              <a:gd name="T20" fmla="*/ 74 w 149"/>
              <a:gd name="T21" fmla="*/ 98 h 210"/>
              <a:gd name="T22" fmla="*/ 114 w 149"/>
              <a:gd name="T23" fmla="*/ 97 h 210"/>
              <a:gd name="T24" fmla="*/ 127 w 149"/>
              <a:gd name="T25" fmla="*/ 90 h 210"/>
              <a:gd name="T26" fmla="*/ 127 w 149"/>
              <a:gd name="T27" fmla="*/ 42 h 210"/>
              <a:gd name="T28" fmla="*/ 116 w 149"/>
              <a:gd name="T29" fmla="*/ 35 h 210"/>
              <a:gd name="T30" fmla="*/ 34 w 149"/>
              <a:gd name="T31" fmla="*/ 35 h 210"/>
              <a:gd name="T32" fmla="*/ 21 w 149"/>
              <a:gd name="T33" fmla="*/ 43 h 210"/>
              <a:gd name="T34" fmla="*/ 25 w 149"/>
              <a:gd name="T35" fmla="*/ 94 h 210"/>
              <a:gd name="T36" fmla="*/ 62 w 149"/>
              <a:gd name="T37" fmla="*/ 98 h 210"/>
              <a:gd name="T38" fmla="*/ 74 w 149"/>
              <a:gd name="T39" fmla="*/ 98 h 210"/>
              <a:gd name="T40" fmla="*/ 133 w 149"/>
              <a:gd name="T41" fmla="*/ 172 h 210"/>
              <a:gd name="T42" fmla="*/ 113 w 149"/>
              <a:gd name="T43" fmla="*/ 144 h 210"/>
              <a:gd name="T44" fmla="*/ 98 w 149"/>
              <a:gd name="T45" fmla="*/ 166 h 210"/>
              <a:gd name="T46" fmla="*/ 113 w 149"/>
              <a:gd name="T47" fmla="*/ 189 h 210"/>
              <a:gd name="T48" fmla="*/ 133 w 149"/>
              <a:gd name="T49" fmla="*/ 172 h 210"/>
              <a:gd name="T50" fmla="*/ 113 w 149"/>
              <a:gd name="T51" fmla="*/ 112 h 210"/>
              <a:gd name="T52" fmla="*/ 99 w 149"/>
              <a:gd name="T53" fmla="*/ 125 h 210"/>
              <a:gd name="T54" fmla="*/ 114 w 149"/>
              <a:gd name="T55" fmla="*/ 134 h 210"/>
              <a:gd name="T56" fmla="*/ 128 w 149"/>
              <a:gd name="T57" fmla="*/ 125 h 210"/>
              <a:gd name="T58" fmla="*/ 113 w 149"/>
              <a:gd name="T59" fmla="*/ 112 h 210"/>
              <a:gd name="T60" fmla="*/ 42 w 149"/>
              <a:gd name="T61" fmla="*/ 135 h 210"/>
              <a:gd name="T62" fmla="*/ 21 w 149"/>
              <a:gd name="T63" fmla="*/ 152 h 210"/>
              <a:gd name="T64" fmla="*/ 34 w 149"/>
              <a:gd name="T65" fmla="*/ 161 h 210"/>
              <a:gd name="T66" fmla="*/ 48 w 149"/>
              <a:gd name="T67" fmla="*/ 153 h 210"/>
              <a:gd name="T68" fmla="*/ 42 w 149"/>
              <a:gd name="T69" fmla="*/ 135 h 210"/>
              <a:gd name="T70" fmla="*/ 89 w 149"/>
              <a:gd name="T71" fmla="*/ 156 h 210"/>
              <a:gd name="T72" fmla="*/ 90 w 149"/>
              <a:gd name="T73" fmla="*/ 151 h 210"/>
              <a:gd name="T74" fmla="*/ 76 w 149"/>
              <a:gd name="T75" fmla="*/ 144 h 210"/>
              <a:gd name="T76" fmla="*/ 60 w 149"/>
              <a:gd name="T77" fmla="*/ 151 h 210"/>
              <a:gd name="T78" fmla="*/ 73 w 149"/>
              <a:gd name="T79" fmla="*/ 161 h 210"/>
              <a:gd name="T80" fmla="*/ 89 w 149"/>
              <a:gd name="T81" fmla="*/ 156 h 210"/>
              <a:gd name="T82" fmla="*/ 27 w 149"/>
              <a:gd name="T83" fmla="*/ 197 h 210"/>
              <a:gd name="T84" fmla="*/ 36 w 149"/>
              <a:gd name="T85" fmla="*/ 192 h 210"/>
              <a:gd name="T86" fmla="*/ 49 w 149"/>
              <a:gd name="T87" fmla="*/ 181 h 210"/>
              <a:gd name="T88" fmla="*/ 36 w 149"/>
              <a:gd name="T89" fmla="*/ 172 h 210"/>
              <a:gd name="T90" fmla="*/ 22 w 149"/>
              <a:gd name="T91" fmla="*/ 181 h 210"/>
              <a:gd name="T92" fmla="*/ 27 w 149"/>
              <a:gd name="T93" fmla="*/ 197 h 210"/>
              <a:gd name="T94" fmla="*/ 35 w 149"/>
              <a:gd name="T95" fmla="*/ 113 h 210"/>
              <a:gd name="T96" fmla="*/ 21 w 149"/>
              <a:gd name="T97" fmla="*/ 124 h 210"/>
              <a:gd name="T98" fmla="*/ 35 w 149"/>
              <a:gd name="T99" fmla="*/ 133 h 210"/>
              <a:gd name="T100" fmla="*/ 49 w 149"/>
              <a:gd name="T101" fmla="*/ 124 h 210"/>
              <a:gd name="T102" fmla="*/ 35 w 149"/>
              <a:gd name="T103" fmla="*/ 113 h 210"/>
              <a:gd name="T104" fmla="*/ 83 w 149"/>
              <a:gd name="T105" fmla="*/ 164 h 210"/>
              <a:gd name="T106" fmla="*/ 72 w 149"/>
              <a:gd name="T107" fmla="*/ 169 h 210"/>
              <a:gd name="T108" fmla="*/ 60 w 149"/>
              <a:gd name="T109" fmla="*/ 181 h 210"/>
              <a:gd name="T110" fmla="*/ 73 w 149"/>
              <a:gd name="T111" fmla="*/ 189 h 210"/>
              <a:gd name="T112" fmla="*/ 88 w 149"/>
              <a:gd name="T113" fmla="*/ 181 h 210"/>
              <a:gd name="T114" fmla="*/ 83 w 149"/>
              <a:gd name="T115" fmla="*/ 164 h 210"/>
              <a:gd name="T116" fmla="*/ 74 w 149"/>
              <a:gd name="T117" fmla="*/ 112 h 210"/>
              <a:gd name="T118" fmla="*/ 60 w 149"/>
              <a:gd name="T119" fmla="*/ 124 h 210"/>
              <a:gd name="T120" fmla="*/ 75 w 149"/>
              <a:gd name="T121" fmla="*/ 133 h 210"/>
              <a:gd name="T122" fmla="*/ 88 w 149"/>
              <a:gd name="T123" fmla="*/ 125 h 210"/>
              <a:gd name="T124" fmla="*/ 74 w 149"/>
              <a:gd name="T125" fmla="*/ 112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" h="210">
                <a:moveTo>
                  <a:pt x="0" y="105"/>
                </a:moveTo>
                <a:cubicBezTo>
                  <a:pt x="0" y="79"/>
                  <a:pt x="0" y="53"/>
                  <a:pt x="0" y="27"/>
                </a:cubicBezTo>
                <a:cubicBezTo>
                  <a:pt x="0" y="9"/>
                  <a:pt x="7" y="0"/>
                  <a:pt x="26" y="0"/>
                </a:cubicBezTo>
                <a:cubicBezTo>
                  <a:pt x="59" y="0"/>
                  <a:pt x="91" y="0"/>
                  <a:pt x="124" y="0"/>
                </a:cubicBezTo>
                <a:cubicBezTo>
                  <a:pt x="141" y="0"/>
                  <a:pt x="149" y="8"/>
                  <a:pt x="149" y="24"/>
                </a:cubicBezTo>
                <a:cubicBezTo>
                  <a:pt x="149" y="78"/>
                  <a:pt x="149" y="132"/>
                  <a:pt x="149" y="186"/>
                </a:cubicBezTo>
                <a:cubicBezTo>
                  <a:pt x="149" y="202"/>
                  <a:pt x="141" y="210"/>
                  <a:pt x="125" y="210"/>
                </a:cubicBezTo>
                <a:cubicBezTo>
                  <a:pt x="91" y="210"/>
                  <a:pt x="57" y="210"/>
                  <a:pt x="23" y="210"/>
                </a:cubicBezTo>
                <a:cubicBezTo>
                  <a:pt x="7" y="210"/>
                  <a:pt x="0" y="201"/>
                  <a:pt x="0" y="185"/>
                </a:cubicBezTo>
                <a:cubicBezTo>
                  <a:pt x="0" y="158"/>
                  <a:pt x="0" y="131"/>
                  <a:pt x="0" y="105"/>
                </a:cubicBezTo>
                <a:close/>
                <a:moveTo>
                  <a:pt x="74" y="98"/>
                </a:moveTo>
                <a:cubicBezTo>
                  <a:pt x="87" y="98"/>
                  <a:pt x="100" y="99"/>
                  <a:pt x="114" y="97"/>
                </a:cubicBezTo>
                <a:cubicBezTo>
                  <a:pt x="119" y="97"/>
                  <a:pt x="127" y="93"/>
                  <a:pt x="127" y="90"/>
                </a:cubicBezTo>
                <a:cubicBezTo>
                  <a:pt x="129" y="74"/>
                  <a:pt x="128" y="58"/>
                  <a:pt x="127" y="42"/>
                </a:cubicBezTo>
                <a:cubicBezTo>
                  <a:pt x="127" y="39"/>
                  <a:pt x="120" y="35"/>
                  <a:pt x="116" y="35"/>
                </a:cubicBezTo>
                <a:cubicBezTo>
                  <a:pt x="88" y="34"/>
                  <a:pt x="61" y="34"/>
                  <a:pt x="34" y="35"/>
                </a:cubicBezTo>
                <a:cubicBezTo>
                  <a:pt x="29" y="35"/>
                  <a:pt x="21" y="40"/>
                  <a:pt x="21" y="43"/>
                </a:cubicBezTo>
                <a:cubicBezTo>
                  <a:pt x="21" y="60"/>
                  <a:pt x="19" y="78"/>
                  <a:pt x="25" y="94"/>
                </a:cubicBezTo>
                <a:cubicBezTo>
                  <a:pt x="27" y="99"/>
                  <a:pt x="49" y="97"/>
                  <a:pt x="62" y="98"/>
                </a:cubicBezTo>
                <a:cubicBezTo>
                  <a:pt x="66" y="98"/>
                  <a:pt x="70" y="98"/>
                  <a:pt x="74" y="98"/>
                </a:cubicBezTo>
                <a:close/>
                <a:moveTo>
                  <a:pt x="133" y="172"/>
                </a:moveTo>
                <a:cubicBezTo>
                  <a:pt x="128" y="156"/>
                  <a:pt x="131" y="143"/>
                  <a:pt x="113" y="144"/>
                </a:cubicBezTo>
                <a:cubicBezTo>
                  <a:pt x="96" y="144"/>
                  <a:pt x="98" y="155"/>
                  <a:pt x="98" y="166"/>
                </a:cubicBezTo>
                <a:cubicBezTo>
                  <a:pt x="98" y="177"/>
                  <a:pt x="96" y="192"/>
                  <a:pt x="113" y="189"/>
                </a:cubicBezTo>
                <a:cubicBezTo>
                  <a:pt x="121" y="188"/>
                  <a:pt x="126" y="178"/>
                  <a:pt x="133" y="172"/>
                </a:cubicBezTo>
                <a:close/>
                <a:moveTo>
                  <a:pt x="113" y="112"/>
                </a:moveTo>
                <a:cubicBezTo>
                  <a:pt x="107" y="118"/>
                  <a:pt x="103" y="121"/>
                  <a:pt x="99" y="125"/>
                </a:cubicBezTo>
                <a:cubicBezTo>
                  <a:pt x="104" y="128"/>
                  <a:pt x="109" y="133"/>
                  <a:pt x="114" y="134"/>
                </a:cubicBezTo>
                <a:cubicBezTo>
                  <a:pt x="119" y="134"/>
                  <a:pt x="123" y="128"/>
                  <a:pt x="128" y="125"/>
                </a:cubicBezTo>
                <a:cubicBezTo>
                  <a:pt x="124" y="121"/>
                  <a:pt x="120" y="118"/>
                  <a:pt x="113" y="112"/>
                </a:cubicBezTo>
                <a:close/>
                <a:moveTo>
                  <a:pt x="42" y="135"/>
                </a:moveTo>
                <a:cubicBezTo>
                  <a:pt x="30" y="145"/>
                  <a:pt x="26" y="149"/>
                  <a:pt x="21" y="152"/>
                </a:cubicBezTo>
                <a:cubicBezTo>
                  <a:pt x="26" y="156"/>
                  <a:pt x="30" y="161"/>
                  <a:pt x="34" y="161"/>
                </a:cubicBezTo>
                <a:cubicBezTo>
                  <a:pt x="39" y="161"/>
                  <a:pt x="46" y="157"/>
                  <a:pt x="48" y="153"/>
                </a:cubicBezTo>
                <a:cubicBezTo>
                  <a:pt x="50" y="149"/>
                  <a:pt x="45" y="142"/>
                  <a:pt x="42" y="135"/>
                </a:cubicBezTo>
                <a:close/>
                <a:moveTo>
                  <a:pt x="89" y="156"/>
                </a:moveTo>
                <a:cubicBezTo>
                  <a:pt x="90" y="154"/>
                  <a:pt x="90" y="152"/>
                  <a:pt x="90" y="151"/>
                </a:cubicBezTo>
                <a:cubicBezTo>
                  <a:pt x="85" y="148"/>
                  <a:pt x="81" y="144"/>
                  <a:pt x="76" y="144"/>
                </a:cubicBezTo>
                <a:cubicBezTo>
                  <a:pt x="71" y="145"/>
                  <a:pt x="65" y="149"/>
                  <a:pt x="60" y="151"/>
                </a:cubicBezTo>
                <a:cubicBezTo>
                  <a:pt x="64" y="155"/>
                  <a:pt x="68" y="161"/>
                  <a:pt x="73" y="161"/>
                </a:cubicBezTo>
                <a:cubicBezTo>
                  <a:pt x="78" y="162"/>
                  <a:pt x="84" y="158"/>
                  <a:pt x="89" y="156"/>
                </a:cubicBezTo>
                <a:close/>
                <a:moveTo>
                  <a:pt x="27" y="197"/>
                </a:moveTo>
                <a:cubicBezTo>
                  <a:pt x="30" y="195"/>
                  <a:pt x="33" y="194"/>
                  <a:pt x="36" y="192"/>
                </a:cubicBezTo>
                <a:cubicBezTo>
                  <a:pt x="40" y="188"/>
                  <a:pt x="45" y="184"/>
                  <a:pt x="49" y="181"/>
                </a:cubicBezTo>
                <a:cubicBezTo>
                  <a:pt x="45" y="178"/>
                  <a:pt x="40" y="172"/>
                  <a:pt x="36" y="172"/>
                </a:cubicBezTo>
                <a:cubicBezTo>
                  <a:pt x="31" y="173"/>
                  <a:pt x="24" y="177"/>
                  <a:pt x="22" y="181"/>
                </a:cubicBezTo>
                <a:cubicBezTo>
                  <a:pt x="21" y="185"/>
                  <a:pt x="25" y="191"/>
                  <a:pt x="27" y="197"/>
                </a:cubicBezTo>
                <a:close/>
                <a:moveTo>
                  <a:pt x="35" y="113"/>
                </a:moveTo>
                <a:cubicBezTo>
                  <a:pt x="30" y="117"/>
                  <a:pt x="25" y="120"/>
                  <a:pt x="21" y="124"/>
                </a:cubicBezTo>
                <a:cubicBezTo>
                  <a:pt x="26" y="127"/>
                  <a:pt x="30" y="133"/>
                  <a:pt x="35" y="133"/>
                </a:cubicBezTo>
                <a:cubicBezTo>
                  <a:pt x="40" y="133"/>
                  <a:pt x="44" y="127"/>
                  <a:pt x="49" y="124"/>
                </a:cubicBezTo>
                <a:cubicBezTo>
                  <a:pt x="45" y="121"/>
                  <a:pt x="41" y="117"/>
                  <a:pt x="35" y="113"/>
                </a:cubicBezTo>
                <a:close/>
                <a:moveTo>
                  <a:pt x="83" y="164"/>
                </a:moveTo>
                <a:cubicBezTo>
                  <a:pt x="79" y="166"/>
                  <a:pt x="76" y="167"/>
                  <a:pt x="72" y="169"/>
                </a:cubicBezTo>
                <a:cubicBezTo>
                  <a:pt x="68" y="173"/>
                  <a:pt x="64" y="177"/>
                  <a:pt x="60" y="181"/>
                </a:cubicBezTo>
                <a:cubicBezTo>
                  <a:pt x="64" y="184"/>
                  <a:pt x="69" y="189"/>
                  <a:pt x="73" y="189"/>
                </a:cubicBezTo>
                <a:cubicBezTo>
                  <a:pt x="78" y="189"/>
                  <a:pt x="86" y="185"/>
                  <a:pt x="88" y="181"/>
                </a:cubicBezTo>
                <a:cubicBezTo>
                  <a:pt x="89" y="176"/>
                  <a:pt x="85" y="170"/>
                  <a:pt x="83" y="164"/>
                </a:cubicBezTo>
                <a:close/>
                <a:moveTo>
                  <a:pt x="74" y="112"/>
                </a:moveTo>
                <a:cubicBezTo>
                  <a:pt x="68" y="117"/>
                  <a:pt x="64" y="121"/>
                  <a:pt x="60" y="124"/>
                </a:cubicBezTo>
                <a:cubicBezTo>
                  <a:pt x="65" y="127"/>
                  <a:pt x="70" y="133"/>
                  <a:pt x="75" y="133"/>
                </a:cubicBezTo>
                <a:cubicBezTo>
                  <a:pt x="79" y="134"/>
                  <a:pt x="84" y="128"/>
                  <a:pt x="88" y="125"/>
                </a:cubicBezTo>
                <a:cubicBezTo>
                  <a:pt x="84" y="122"/>
                  <a:pt x="80" y="118"/>
                  <a:pt x="74" y="1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B5F24D24-F47B-4FD3-B4CA-DA4CB420C151}"/>
              </a:ext>
            </a:extLst>
          </p:cNvPr>
          <p:cNvSpPr>
            <a:spLocks/>
          </p:cNvSpPr>
          <p:nvPr/>
        </p:nvSpPr>
        <p:spPr bwMode="auto">
          <a:xfrm>
            <a:off x="6740525" y="4359275"/>
            <a:ext cx="490537" cy="425450"/>
          </a:xfrm>
          <a:custGeom>
            <a:avLst/>
            <a:gdLst>
              <a:gd name="T0" fmla="*/ 142 w 234"/>
              <a:gd name="T1" fmla="*/ 161 h 204"/>
              <a:gd name="T2" fmla="*/ 162 w 234"/>
              <a:gd name="T3" fmla="*/ 189 h 204"/>
              <a:gd name="T4" fmla="*/ 172 w 234"/>
              <a:gd name="T5" fmla="*/ 196 h 204"/>
              <a:gd name="T6" fmla="*/ 161 w 234"/>
              <a:gd name="T7" fmla="*/ 203 h 204"/>
              <a:gd name="T8" fmla="*/ 79 w 234"/>
              <a:gd name="T9" fmla="*/ 203 h 204"/>
              <a:gd name="T10" fmla="*/ 64 w 234"/>
              <a:gd name="T11" fmla="*/ 195 h 204"/>
              <a:gd name="T12" fmla="*/ 78 w 234"/>
              <a:gd name="T13" fmla="*/ 188 h 204"/>
              <a:gd name="T14" fmla="*/ 91 w 234"/>
              <a:gd name="T15" fmla="*/ 187 h 204"/>
              <a:gd name="T16" fmla="*/ 95 w 234"/>
              <a:gd name="T17" fmla="*/ 161 h 204"/>
              <a:gd name="T18" fmla="*/ 20 w 234"/>
              <a:gd name="T19" fmla="*/ 161 h 204"/>
              <a:gd name="T20" fmla="*/ 0 w 234"/>
              <a:gd name="T21" fmla="*/ 142 h 204"/>
              <a:gd name="T22" fmla="*/ 0 w 234"/>
              <a:gd name="T23" fmla="*/ 22 h 204"/>
              <a:gd name="T24" fmla="*/ 19 w 234"/>
              <a:gd name="T25" fmla="*/ 1 h 204"/>
              <a:gd name="T26" fmla="*/ 85 w 234"/>
              <a:gd name="T27" fmla="*/ 1 h 204"/>
              <a:gd name="T28" fmla="*/ 85 w 234"/>
              <a:gd name="T29" fmla="*/ 22 h 204"/>
              <a:gd name="T30" fmla="*/ 22 w 234"/>
              <a:gd name="T31" fmla="*/ 22 h 204"/>
              <a:gd name="T32" fmla="*/ 22 w 234"/>
              <a:gd name="T33" fmla="*/ 123 h 204"/>
              <a:gd name="T34" fmla="*/ 211 w 234"/>
              <a:gd name="T35" fmla="*/ 123 h 204"/>
              <a:gd name="T36" fmla="*/ 211 w 234"/>
              <a:gd name="T37" fmla="*/ 22 h 204"/>
              <a:gd name="T38" fmla="*/ 156 w 234"/>
              <a:gd name="T39" fmla="*/ 22 h 204"/>
              <a:gd name="T40" fmla="*/ 156 w 234"/>
              <a:gd name="T41" fmla="*/ 1 h 204"/>
              <a:gd name="T42" fmla="*/ 219 w 234"/>
              <a:gd name="T43" fmla="*/ 2 h 204"/>
              <a:gd name="T44" fmla="*/ 233 w 234"/>
              <a:gd name="T45" fmla="*/ 16 h 204"/>
              <a:gd name="T46" fmla="*/ 234 w 234"/>
              <a:gd name="T47" fmla="*/ 146 h 204"/>
              <a:gd name="T48" fmla="*/ 216 w 234"/>
              <a:gd name="T49" fmla="*/ 161 h 204"/>
              <a:gd name="T50" fmla="*/ 142 w 234"/>
              <a:gd name="T51" fmla="*/ 161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4" h="204">
                <a:moveTo>
                  <a:pt x="142" y="161"/>
                </a:moveTo>
                <a:cubicBezTo>
                  <a:pt x="139" y="180"/>
                  <a:pt x="142" y="191"/>
                  <a:pt x="162" y="189"/>
                </a:cubicBezTo>
                <a:cubicBezTo>
                  <a:pt x="165" y="188"/>
                  <a:pt x="169" y="193"/>
                  <a:pt x="172" y="196"/>
                </a:cubicBezTo>
                <a:cubicBezTo>
                  <a:pt x="168" y="198"/>
                  <a:pt x="164" y="203"/>
                  <a:pt x="161" y="203"/>
                </a:cubicBezTo>
                <a:cubicBezTo>
                  <a:pt x="133" y="204"/>
                  <a:pt x="106" y="204"/>
                  <a:pt x="79" y="203"/>
                </a:cubicBezTo>
                <a:cubicBezTo>
                  <a:pt x="74" y="203"/>
                  <a:pt x="69" y="198"/>
                  <a:pt x="64" y="195"/>
                </a:cubicBezTo>
                <a:cubicBezTo>
                  <a:pt x="68" y="193"/>
                  <a:pt x="73" y="190"/>
                  <a:pt x="78" y="188"/>
                </a:cubicBezTo>
                <a:cubicBezTo>
                  <a:pt x="82" y="187"/>
                  <a:pt x="86" y="188"/>
                  <a:pt x="91" y="187"/>
                </a:cubicBezTo>
                <a:cubicBezTo>
                  <a:pt x="92" y="179"/>
                  <a:pt x="94" y="172"/>
                  <a:pt x="95" y="161"/>
                </a:cubicBezTo>
                <a:cubicBezTo>
                  <a:pt x="69" y="161"/>
                  <a:pt x="44" y="161"/>
                  <a:pt x="20" y="161"/>
                </a:cubicBezTo>
                <a:cubicBezTo>
                  <a:pt x="5" y="162"/>
                  <a:pt x="0" y="156"/>
                  <a:pt x="0" y="142"/>
                </a:cubicBezTo>
                <a:cubicBezTo>
                  <a:pt x="1" y="102"/>
                  <a:pt x="1" y="62"/>
                  <a:pt x="0" y="22"/>
                </a:cubicBezTo>
                <a:cubicBezTo>
                  <a:pt x="0" y="7"/>
                  <a:pt x="4" y="0"/>
                  <a:pt x="19" y="1"/>
                </a:cubicBezTo>
                <a:cubicBezTo>
                  <a:pt x="41" y="2"/>
                  <a:pt x="62" y="1"/>
                  <a:pt x="85" y="1"/>
                </a:cubicBezTo>
                <a:cubicBezTo>
                  <a:pt x="85" y="8"/>
                  <a:pt x="85" y="13"/>
                  <a:pt x="85" y="22"/>
                </a:cubicBezTo>
                <a:cubicBezTo>
                  <a:pt x="64" y="22"/>
                  <a:pt x="44" y="22"/>
                  <a:pt x="22" y="22"/>
                </a:cubicBezTo>
                <a:cubicBezTo>
                  <a:pt x="22" y="56"/>
                  <a:pt x="22" y="89"/>
                  <a:pt x="22" y="123"/>
                </a:cubicBezTo>
                <a:cubicBezTo>
                  <a:pt x="85" y="123"/>
                  <a:pt x="147" y="123"/>
                  <a:pt x="211" y="123"/>
                </a:cubicBezTo>
                <a:cubicBezTo>
                  <a:pt x="211" y="90"/>
                  <a:pt x="211" y="57"/>
                  <a:pt x="211" y="22"/>
                </a:cubicBezTo>
                <a:cubicBezTo>
                  <a:pt x="193" y="22"/>
                  <a:pt x="175" y="22"/>
                  <a:pt x="156" y="22"/>
                </a:cubicBezTo>
                <a:cubicBezTo>
                  <a:pt x="156" y="14"/>
                  <a:pt x="156" y="9"/>
                  <a:pt x="156" y="1"/>
                </a:cubicBezTo>
                <a:cubicBezTo>
                  <a:pt x="177" y="1"/>
                  <a:pt x="198" y="0"/>
                  <a:pt x="219" y="2"/>
                </a:cubicBezTo>
                <a:cubicBezTo>
                  <a:pt x="224" y="2"/>
                  <a:pt x="233" y="11"/>
                  <a:pt x="233" y="16"/>
                </a:cubicBezTo>
                <a:cubicBezTo>
                  <a:pt x="234" y="59"/>
                  <a:pt x="233" y="102"/>
                  <a:pt x="234" y="146"/>
                </a:cubicBezTo>
                <a:cubicBezTo>
                  <a:pt x="234" y="159"/>
                  <a:pt x="227" y="161"/>
                  <a:pt x="216" y="161"/>
                </a:cubicBezTo>
                <a:cubicBezTo>
                  <a:pt x="192" y="161"/>
                  <a:pt x="167" y="161"/>
                  <a:pt x="142" y="16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EC6A9480-3728-4DFC-82D7-B70DBB5632BC}"/>
              </a:ext>
            </a:extLst>
          </p:cNvPr>
          <p:cNvSpPr>
            <a:spLocks noEditPoints="1"/>
          </p:cNvSpPr>
          <p:nvPr/>
        </p:nvSpPr>
        <p:spPr bwMode="auto">
          <a:xfrm>
            <a:off x="8399463" y="1163638"/>
            <a:ext cx="350837" cy="398463"/>
          </a:xfrm>
          <a:custGeom>
            <a:avLst/>
            <a:gdLst>
              <a:gd name="T0" fmla="*/ 40 w 168"/>
              <a:gd name="T1" fmla="*/ 4 h 190"/>
              <a:gd name="T2" fmla="*/ 40 w 168"/>
              <a:gd name="T3" fmla="*/ 53 h 190"/>
              <a:gd name="T4" fmla="*/ 66 w 168"/>
              <a:gd name="T5" fmla="*/ 70 h 190"/>
              <a:gd name="T6" fmla="*/ 99 w 168"/>
              <a:gd name="T7" fmla="*/ 70 h 190"/>
              <a:gd name="T8" fmla="*/ 124 w 168"/>
              <a:gd name="T9" fmla="*/ 56 h 190"/>
              <a:gd name="T10" fmla="*/ 124 w 168"/>
              <a:gd name="T11" fmla="*/ 4 h 190"/>
              <a:gd name="T12" fmla="*/ 129 w 168"/>
              <a:gd name="T13" fmla="*/ 1 h 190"/>
              <a:gd name="T14" fmla="*/ 140 w 168"/>
              <a:gd name="T15" fmla="*/ 13 h 190"/>
              <a:gd name="T16" fmla="*/ 141 w 168"/>
              <a:gd name="T17" fmla="*/ 153 h 190"/>
              <a:gd name="T18" fmla="*/ 45 w 168"/>
              <a:gd name="T19" fmla="*/ 154 h 190"/>
              <a:gd name="T20" fmla="*/ 21 w 168"/>
              <a:gd name="T21" fmla="*/ 161 h 190"/>
              <a:gd name="T22" fmla="*/ 46 w 168"/>
              <a:gd name="T23" fmla="*/ 170 h 190"/>
              <a:gd name="T24" fmla="*/ 150 w 168"/>
              <a:gd name="T25" fmla="*/ 170 h 190"/>
              <a:gd name="T26" fmla="*/ 168 w 168"/>
              <a:gd name="T27" fmla="*/ 181 h 190"/>
              <a:gd name="T28" fmla="*/ 150 w 168"/>
              <a:gd name="T29" fmla="*/ 190 h 190"/>
              <a:gd name="T30" fmla="*/ 29 w 168"/>
              <a:gd name="T31" fmla="*/ 190 h 190"/>
              <a:gd name="T32" fmla="*/ 0 w 168"/>
              <a:gd name="T33" fmla="*/ 161 h 190"/>
              <a:gd name="T34" fmla="*/ 0 w 168"/>
              <a:gd name="T35" fmla="*/ 35 h 190"/>
              <a:gd name="T36" fmla="*/ 40 w 168"/>
              <a:gd name="T37" fmla="*/ 4 h 190"/>
              <a:gd name="T38" fmla="*/ 44 w 168"/>
              <a:gd name="T39" fmla="*/ 109 h 190"/>
              <a:gd name="T40" fmla="*/ 129 w 168"/>
              <a:gd name="T41" fmla="*/ 109 h 190"/>
              <a:gd name="T42" fmla="*/ 44 w 168"/>
              <a:gd name="T43" fmla="*/ 109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8" h="190">
                <a:moveTo>
                  <a:pt x="40" y="4"/>
                </a:moveTo>
                <a:cubicBezTo>
                  <a:pt x="40" y="20"/>
                  <a:pt x="40" y="37"/>
                  <a:pt x="40" y="53"/>
                </a:cubicBezTo>
                <a:cubicBezTo>
                  <a:pt x="40" y="73"/>
                  <a:pt x="49" y="80"/>
                  <a:pt x="66" y="70"/>
                </a:cubicBezTo>
                <a:cubicBezTo>
                  <a:pt x="78" y="63"/>
                  <a:pt x="87" y="63"/>
                  <a:pt x="99" y="70"/>
                </a:cubicBezTo>
                <a:cubicBezTo>
                  <a:pt x="113" y="79"/>
                  <a:pt x="123" y="73"/>
                  <a:pt x="124" y="56"/>
                </a:cubicBezTo>
                <a:cubicBezTo>
                  <a:pt x="124" y="39"/>
                  <a:pt x="124" y="22"/>
                  <a:pt x="124" y="4"/>
                </a:cubicBezTo>
                <a:cubicBezTo>
                  <a:pt x="126" y="3"/>
                  <a:pt x="127" y="2"/>
                  <a:pt x="129" y="1"/>
                </a:cubicBezTo>
                <a:cubicBezTo>
                  <a:pt x="133" y="5"/>
                  <a:pt x="140" y="9"/>
                  <a:pt x="140" y="13"/>
                </a:cubicBezTo>
                <a:cubicBezTo>
                  <a:pt x="141" y="59"/>
                  <a:pt x="141" y="105"/>
                  <a:pt x="141" y="153"/>
                </a:cubicBezTo>
                <a:cubicBezTo>
                  <a:pt x="108" y="153"/>
                  <a:pt x="77" y="153"/>
                  <a:pt x="45" y="154"/>
                </a:cubicBezTo>
                <a:cubicBezTo>
                  <a:pt x="37" y="154"/>
                  <a:pt x="29" y="158"/>
                  <a:pt x="21" y="161"/>
                </a:cubicBezTo>
                <a:cubicBezTo>
                  <a:pt x="30" y="164"/>
                  <a:pt x="38" y="169"/>
                  <a:pt x="46" y="170"/>
                </a:cubicBezTo>
                <a:cubicBezTo>
                  <a:pt x="81" y="171"/>
                  <a:pt x="115" y="169"/>
                  <a:pt x="150" y="170"/>
                </a:cubicBezTo>
                <a:cubicBezTo>
                  <a:pt x="156" y="171"/>
                  <a:pt x="162" y="177"/>
                  <a:pt x="168" y="181"/>
                </a:cubicBezTo>
                <a:cubicBezTo>
                  <a:pt x="162" y="184"/>
                  <a:pt x="156" y="189"/>
                  <a:pt x="150" y="190"/>
                </a:cubicBezTo>
                <a:cubicBezTo>
                  <a:pt x="110" y="190"/>
                  <a:pt x="69" y="190"/>
                  <a:pt x="29" y="190"/>
                </a:cubicBezTo>
                <a:cubicBezTo>
                  <a:pt x="7" y="190"/>
                  <a:pt x="0" y="183"/>
                  <a:pt x="0" y="161"/>
                </a:cubicBezTo>
                <a:cubicBezTo>
                  <a:pt x="0" y="119"/>
                  <a:pt x="0" y="77"/>
                  <a:pt x="0" y="35"/>
                </a:cubicBezTo>
                <a:cubicBezTo>
                  <a:pt x="0" y="5"/>
                  <a:pt x="7" y="0"/>
                  <a:pt x="40" y="4"/>
                </a:cubicBezTo>
                <a:close/>
                <a:moveTo>
                  <a:pt x="44" y="109"/>
                </a:moveTo>
                <a:cubicBezTo>
                  <a:pt x="61" y="123"/>
                  <a:pt x="117" y="121"/>
                  <a:pt x="129" y="109"/>
                </a:cubicBezTo>
                <a:cubicBezTo>
                  <a:pt x="99" y="109"/>
                  <a:pt x="72" y="109"/>
                  <a:pt x="44" y="10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9154238C-9B45-46CA-A4F7-6120AD81F5C7}"/>
              </a:ext>
            </a:extLst>
          </p:cNvPr>
          <p:cNvSpPr>
            <a:spLocks noEditPoints="1"/>
          </p:cNvSpPr>
          <p:nvPr/>
        </p:nvSpPr>
        <p:spPr bwMode="auto">
          <a:xfrm>
            <a:off x="7585075" y="1966913"/>
            <a:ext cx="368300" cy="369888"/>
          </a:xfrm>
          <a:custGeom>
            <a:avLst/>
            <a:gdLst>
              <a:gd name="T0" fmla="*/ 127 w 176"/>
              <a:gd name="T1" fmla="*/ 167 h 177"/>
              <a:gd name="T2" fmla="*/ 106 w 176"/>
              <a:gd name="T3" fmla="*/ 149 h 177"/>
              <a:gd name="T4" fmla="*/ 92 w 176"/>
              <a:gd name="T5" fmla="*/ 147 h 177"/>
              <a:gd name="T6" fmla="*/ 93 w 176"/>
              <a:gd name="T7" fmla="*/ 161 h 177"/>
              <a:gd name="T8" fmla="*/ 99 w 176"/>
              <a:gd name="T9" fmla="*/ 177 h 177"/>
              <a:gd name="T10" fmla="*/ 82 w 176"/>
              <a:gd name="T11" fmla="*/ 173 h 177"/>
              <a:gd name="T12" fmla="*/ 68 w 176"/>
              <a:gd name="T13" fmla="*/ 172 h 177"/>
              <a:gd name="T14" fmla="*/ 4 w 176"/>
              <a:gd name="T15" fmla="*/ 108 h 177"/>
              <a:gd name="T16" fmla="*/ 0 w 176"/>
              <a:gd name="T17" fmla="*/ 90 h 177"/>
              <a:gd name="T18" fmla="*/ 0 w 176"/>
              <a:gd name="T19" fmla="*/ 78 h 177"/>
              <a:gd name="T20" fmla="*/ 12 w 176"/>
              <a:gd name="T21" fmla="*/ 80 h 177"/>
              <a:gd name="T22" fmla="*/ 19 w 176"/>
              <a:gd name="T23" fmla="*/ 87 h 177"/>
              <a:gd name="T24" fmla="*/ 33 w 176"/>
              <a:gd name="T25" fmla="*/ 87 h 177"/>
              <a:gd name="T26" fmla="*/ 31 w 176"/>
              <a:gd name="T27" fmla="*/ 74 h 177"/>
              <a:gd name="T28" fmla="*/ 17 w 176"/>
              <a:gd name="T29" fmla="*/ 59 h 177"/>
              <a:gd name="T30" fmla="*/ 15 w 176"/>
              <a:gd name="T31" fmla="*/ 46 h 177"/>
              <a:gd name="T32" fmla="*/ 27 w 176"/>
              <a:gd name="T33" fmla="*/ 48 h 177"/>
              <a:gd name="T34" fmla="*/ 40 w 176"/>
              <a:gd name="T35" fmla="*/ 60 h 177"/>
              <a:gd name="T36" fmla="*/ 57 w 176"/>
              <a:gd name="T37" fmla="*/ 64 h 177"/>
              <a:gd name="T38" fmla="*/ 53 w 176"/>
              <a:gd name="T39" fmla="*/ 48 h 177"/>
              <a:gd name="T40" fmla="*/ 38 w 176"/>
              <a:gd name="T41" fmla="*/ 27 h 177"/>
              <a:gd name="T42" fmla="*/ 45 w 176"/>
              <a:gd name="T43" fmla="*/ 21 h 177"/>
              <a:gd name="T44" fmla="*/ 65 w 176"/>
              <a:gd name="T45" fmla="*/ 37 h 177"/>
              <a:gd name="T46" fmla="*/ 80 w 176"/>
              <a:gd name="T47" fmla="*/ 41 h 177"/>
              <a:gd name="T48" fmla="*/ 77 w 176"/>
              <a:gd name="T49" fmla="*/ 25 h 177"/>
              <a:gd name="T50" fmla="*/ 69 w 176"/>
              <a:gd name="T51" fmla="*/ 9 h 177"/>
              <a:gd name="T52" fmla="*/ 87 w 176"/>
              <a:gd name="T53" fmla="*/ 11 h 177"/>
              <a:gd name="T54" fmla="*/ 101 w 176"/>
              <a:gd name="T55" fmla="*/ 9 h 177"/>
              <a:gd name="T56" fmla="*/ 167 w 176"/>
              <a:gd name="T57" fmla="*/ 76 h 177"/>
              <a:gd name="T58" fmla="*/ 168 w 176"/>
              <a:gd name="T59" fmla="*/ 94 h 177"/>
              <a:gd name="T60" fmla="*/ 170 w 176"/>
              <a:gd name="T61" fmla="*/ 106 h 177"/>
              <a:gd name="T62" fmla="*/ 157 w 176"/>
              <a:gd name="T63" fmla="*/ 105 h 177"/>
              <a:gd name="T64" fmla="*/ 139 w 176"/>
              <a:gd name="T65" fmla="*/ 100 h 177"/>
              <a:gd name="T66" fmla="*/ 147 w 176"/>
              <a:gd name="T67" fmla="*/ 120 h 177"/>
              <a:gd name="T68" fmla="*/ 155 w 176"/>
              <a:gd name="T69" fmla="*/ 129 h 177"/>
              <a:gd name="T70" fmla="*/ 155 w 176"/>
              <a:gd name="T71" fmla="*/ 138 h 177"/>
              <a:gd name="T72" fmla="*/ 145 w 176"/>
              <a:gd name="T73" fmla="*/ 139 h 177"/>
              <a:gd name="T74" fmla="*/ 128 w 176"/>
              <a:gd name="T75" fmla="*/ 124 h 177"/>
              <a:gd name="T76" fmla="*/ 116 w 176"/>
              <a:gd name="T77" fmla="*/ 123 h 177"/>
              <a:gd name="T78" fmla="*/ 117 w 176"/>
              <a:gd name="T79" fmla="*/ 136 h 177"/>
              <a:gd name="T80" fmla="*/ 135 w 176"/>
              <a:gd name="T81" fmla="*/ 159 h 177"/>
              <a:gd name="T82" fmla="*/ 127 w 176"/>
              <a:gd name="T83" fmla="*/ 167 h 177"/>
              <a:gd name="T84" fmla="*/ 43 w 176"/>
              <a:gd name="T85" fmla="*/ 101 h 177"/>
              <a:gd name="T86" fmla="*/ 29 w 176"/>
              <a:gd name="T87" fmla="*/ 120 h 177"/>
              <a:gd name="T88" fmla="*/ 41 w 176"/>
              <a:gd name="T89" fmla="*/ 136 h 177"/>
              <a:gd name="T90" fmla="*/ 56 w 176"/>
              <a:gd name="T91" fmla="*/ 121 h 177"/>
              <a:gd name="T92" fmla="*/ 43 w 176"/>
              <a:gd name="T93" fmla="*/ 101 h 177"/>
              <a:gd name="T94" fmla="*/ 114 w 176"/>
              <a:gd name="T95" fmla="*/ 66 h 177"/>
              <a:gd name="T96" fmla="*/ 127 w 176"/>
              <a:gd name="T97" fmla="*/ 47 h 177"/>
              <a:gd name="T98" fmla="*/ 113 w 176"/>
              <a:gd name="T99" fmla="*/ 32 h 177"/>
              <a:gd name="T100" fmla="*/ 100 w 176"/>
              <a:gd name="T101" fmla="*/ 48 h 177"/>
              <a:gd name="T102" fmla="*/ 114 w 176"/>
              <a:gd name="T103" fmla="*/ 66 h 177"/>
              <a:gd name="T104" fmla="*/ 113 w 176"/>
              <a:gd name="T105" fmla="*/ 101 h 177"/>
              <a:gd name="T106" fmla="*/ 98 w 176"/>
              <a:gd name="T107" fmla="*/ 91 h 177"/>
              <a:gd name="T108" fmla="*/ 86 w 176"/>
              <a:gd name="T109" fmla="*/ 102 h 177"/>
              <a:gd name="T110" fmla="*/ 99 w 176"/>
              <a:gd name="T111" fmla="*/ 113 h 177"/>
              <a:gd name="T112" fmla="*/ 113 w 176"/>
              <a:gd name="T113" fmla="*/ 101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6" h="177">
                <a:moveTo>
                  <a:pt x="127" y="167"/>
                </a:moveTo>
                <a:cubicBezTo>
                  <a:pt x="120" y="161"/>
                  <a:pt x="114" y="154"/>
                  <a:pt x="106" y="149"/>
                </a:cubicBezTo>
                <a:cubicBezTo>
                  <a:pt x="102" y="147"/>
                  <a:pt x="97" y="148"/>
                  <a:pt x="92" y="147"/>
                </a:cubicBezTo>
                <a:cubicBezTo>
                  <a:pt x="92" y="152"/>
                  <a:pt x="92" y="156"/>
                  <a:pt x="93" y="161"/>
                </a:cubicBezTo>
                <a:cubicBezTo>
                  <a:pt x="95" y="166"/>
                  <a:pt x="97" y="172"/>
                  <a:pt x="99" y="177"/>
                </a:cubicBezTo>
                <a:cubicBezTo>
                  <a:pt x="93" y="176"/>
                  <a:pt x="88" y="174"/>
                  <a:pt x="82" y="173"/>
                </a:cubicBezTo>
                <a:cubicBezTo>
                  <a:pt x="77" y="172"/>
                  <a:pt x="73" y="171"/>
                  <a:pt x="68" y="172"/>
                </a:cubicBezTo>
                <a:cubicBezTo>
                  <a:pt x="25" y="174"/>
                  <a:pt x="2" y="151"/>
                  <a:pt x="4" y="108"/>
                </a:cubicBezTo>
                <a:cubicBezTo>
                  <a:pt x="4" y="102"/>
                  <a:pt x="1" y="96"/>
                  <a:pt x="0" y="90"/>
                </a:cubicBezTo>
                <a:cubicBezTo>
                  <a:pt x="0" y="86"/>
                  <a:pt x="0" y="82"/>
                  <a:pt x="0" y="78"/>
                </a:cubicBezTo>
                <a:cubicBezTo>
                  <a:pt x="4" y="79"/>
                  <a:pt x="8" y="79"/>
                  <a:pt x="12" y="80"/>
                </a:cubicBezTo>
                <a:cubicBezTo>
                  <a:pt x="15" y="81"/>
                  <a:pt x="16" y="86"/>
                  <a:pt x="19" y="87"/>
                </a:cubicBezTo>
                <a:cubicBezTo>
                  <a:pt x="24" y="88"/>
                  <a:pt x="28" y="87"/>
                  <a:pt x="33" y="87"/>
                </a:cubicBezTo>
                <a:cubicBezTo>
                  <a:pt x="32" y="83"/>
                  <a:pt x="33" y="77"/>
                  <a:pt x="31" y="74"/>
                </a:cubicBezTo>
                <a:cubicBezTo>
                  <a:pt x="27" y="68"/>
                  <a:pt x="21" y="65"/>
                  <a:pt x="17" y="59"/>
                </a:cubicBezTo>
                <a:cubicBezTo>
                  <a:pt x="15" y="56"/>
                  <a:pt x="16" y="50"/>
                  <a:pt x="15" y="46"/>
                </a:cubicBezTo>
                <a:cubicBezTo>
                  <a:pt x="19" y="46"/>
                  <a:pt x="24" y="46"/>
                  <a:pt x="27" y="48"/>
                </a:cubicBezTo>
                <a:cubicBezTo>
                  <a:pt x="32" y="51"/>
                  <a:pt x="35" y="57"/>
                  <a:pt x="40" y="60"/>
                </a:cubicBezTo>
                <a:cubicBezTo>
                  <a:pt x="45" y="63"/>
                  <a:pt x="51" y="63"/>
                  <a:pt x="57" y="64"/>
                </a:cubicBezTo>
                <a:cubicBezTo>
                  <a:pt x="56" y="58"/>
                  <a:pt x="55" y="53"/>
                  <a:pt x="53" y="48"/>
                </a:cubicBezTo>
                <a:cubicBezTo>
                  <a:pt x="49" y="41"/>
                  <a:pt x="43" y="34"/>
                  <a:pt x="38" y="27"/>
                </a:cubicBezTo>
                <a:cubicBezTo>
                  <a:pt x="40" y="25"/>
                  <a:pt x="42" y="23"/>
                  <a:pt x="45" y="21"/>
                </a:cubicBezTo>
                <a:cubicBezTo>
                  <a:pt x="51" y="27"/>
                  <a:pt x="57" y="33"/>
                  <a:pt x="65" y="37"/>
                </a:cubicBezTo>
                <a:cubicBezTo>
                  <a:pt x="69" y="40"/>
                  <a:pt x="75" y="40"/>
                  <a:pt x="80" y="41"/>
                </a:cubicBezTo>
                <a:cubicBezTo>
                  <a:pt x="79" y="35"/>
                  <a:pt x="79" y="30"/>
                  <a:pt x="77" y="25"/>
                </a:cubicBezTo>
                <a:cubicBezTo>
                  <a:pt x="75" y="19"/>
                  <a:pt x="72" y="14"/>
                  <a:pt x="69" y="9"/>
                </a:cubicBezTo>
                <a:cubicBezTo>
                  <a:pt x="75" y="10"/>
                  <a:pt x="81" y="11"/>
                  <a:pt x="87" y="11"/>
                </a:cubicBezTo>
                <a:cubicBezTo>
                  <a:pt x="92" y="11"/>
                  <a:pt x="96" y="10"/>
                  <a:pt x="101" y="9"/>
                </a:cubicBezTo>
                <a:cubicBezTo>
                  <a:pt x="142" y="0"/>
                  <a:pt x="176" y="34"/>
                  <a:pt x="167" y="76"/>
                </a:cubicBezTo>
                <a:cubicBezTo>
                  <a:pt x="166" y="82"/>
                  <a:pt x="168" y="88"/>
                  <a:pt x="168" y="94"/>
                </a:cubicBezTo>
                <a:cubicBezTo>
                  <a:pt x="169" y="98"/>
                  <a:pt x="169" y="102"/>
                  <a:pt x="170" y="106"/>
                </a:cubicBezTo>
                <a:cubicBezTo>
                  <a:pt x="166" y="106"/>
                  <a:pt x="161" y="106"/>
                  <a:pt x="157" y="105"/>
                </a:cubicBezTo>
                <a:cubicBezTo>
                  <a:pt x="151" y="104"/>
                  <a:pt x="145" y="102"/>
                  <a:pt x="139" y="100"/>
                </a:cubicBezTo>
                <a:cubicBezTo>
                  <a:pt x="142" y="107"/>
                  <a:pt x="144" y="114"/>
                  <a:pt x="147" y="120"/>
                </a:cubicBezTo>
                <a:cubicBezTo>
                  <a:pt x="149" y="123"/>
                  <a:pt x="153" y="125"/>
                  <a:pt x="155" y="129"/>
                </a:cubicBezTo>
                <a:cubicBezTo>
                  <a:pt x="156" y="131"/>
                  <a:pt x="157" y="137"/>
                  <a:pt x="155" y="138"/>
                </a:cubicBezTo>
                <a:cubicBezTo>
                  <a:pt x="152" y="139"/>
                  <a:pt x="147" y="140"/>
                  <a:pt x="145" y="139"/>
                </a:cubicBezTo>
                <a:cubicBezTo>
                  <a:pt x="139" y="135"/>
                  <a:pt x="134" y="128"/>
                  <a:pt x="128" y="124"/>
                </a:cubicBezTo>
                <a:cubicBezTo>
                  <a:pt x="125" y="122"/>
                  <a:pt x="120" y="123"/>
                  <a:pt x="116" y="123"/>
                </a:cubicBezTo>
                <a:cubicBezTo>
                  <a:pt x="116" y="127"/>
                  <a:pt x="115" y="133"/>
                  <a:pt x="117" y="136"/>
                </a:cubicBezTo>
                <a:cubicBezTo>
                  <a:pt x="122" y="145"/>
                  <a:pt x="129" y="152"/>
                  <a:pt x="135" y="159"/>
                </a:cubicBezTo>
                <a:cubicBezTo>
                  <a:pt x="132" y="162"/>
                  <a:pt x="130" y="164"/>
                  <a:pt x="127" y="167"/>
                </a:cubicBezTo>
                <a:close/>
                <a:moveTo>
                  <a:pt x="43" y="101"/>
                </a:moveTo>
                <a:cubicBezTo>
                  <a:pt x="36" y="110"/>
                  <a:pt x="29" y="115"/>
                  <a:pt x="29" y="120"/>
                </a:cubicBezTo>
                <a:cubicBezTo>
                  <a:pt x="29" y="125"/>
                  <a:pt x="37" y="130"/>
                  <a:pt x="41" y="136"/>
                </a:cubicBezTo>
                <a:cubicBezTo>
                  <a:pt x="46" y="131"/>
                  <a:pt x="54" y="127"/>
                  <a:pt x="56" y="121"/>
                </a:cubicBezTo>
                <a:cubicBezTo>
                  <a:pt x="57" y="117"/>
                  <a:pt x="50" y="111"/>
                  <a:pt x="43" y="101"/>
                </a:cubicBezTo>
                <a:close/>
                <a:moveTo>
                  <a:pt x="114" y="66"/>
                </a:moveTo>
                <a:cubicBezTo>
                  <a:pt x="120" y="58"/>
                  <a:pt x="128" y="52"/>
                  <a:pt x="127" y="47"/>
                </a:cubicBezTo>
                <a:cubicBezTo>
                  <a:pt x="126" y="41"/>
                  <a:pt x="118" y="37"/>
                  <a:pt x="113" y="32"/>
                </a:cubicBezTo>
                <a:cubicBezTo>
                  <a:pt x="109" y="37"/>
                  <a:pt x="101" y="42"/>
                  <a:pt x="100" y="48"/>
                </a:cubicBezTo>
                <a:cubicBezTo>
                  <a:pt x="100" y="52"/>
                  <a:pt x="107" y="58"/>
                  <a:pt x="114" y="66"/>
                </a:cubicBezTo>
                <a:close/>
                <a:moveTo>
                  <a:pt x="113" y="101"/>
                </a:moveTo>
                <a:cubicBezTo>
                  <a:pt x="106" y="96"/>
                  <a:pt x="101" y="91"/>
                  <a:pt x="98" y="91"/>
                </a:cubicBezTo>
                <a:cubicBezTo>
                  <a:pt x="93" y="92"/>
                  <a:pt x="90" y="98"/>
                  <a:pt x="86" y="102"/>
                </a:cubicBezTo>
                <a:cubicBezTo>
                  <a:pt x="90" y="106"/>
                  <a:pt x="94" y="112"/>
                  <a:pt x="99" y="113"/>
                </a:cubicBezTo>
                <a:cubicBezTo>
                  <a:pt x="102" y="114"/>
                  <a:pt x="107" y="107"/>
                  <a:pt x="113" y="10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03A5DE8D-59F4-4977-AC1B-2DE53FF93121}"/>
              </a:ext>
            </a:extLst>
          </p:cNvPr>
          <p:cNvSpPr>
            <a:spLocks noEditPoints="1"/>
          </p:cNvSpPr>
          <p:nvPr/>
        </p:nvSpPr>
        <p:spPr bwMode="auto">
          <a:xfrm>
            <a:off x="7550150" y="1300163"/>
            <a:ext cx="468312" cy="225425"/>
          </a:xfrm>
          <a:custGeom>
            <a:avLst/>
            <a:gdLst>
              <a:gd name="T0" fmla="*/ 120 w 224"/>
              <a:gd name="T1" fmla="*/ 15 h 108"/>
              <a:gd name="T2" fmla="*/ 118 w 224"/>
              <a:gd name="T3" fmla="*/ 24 h 108"/>
              <a:gd name="T4" fmla="*/ 122 w 224"/>
              <a:gd name="T5" fmla="*/ 42 h 108"/>
              <a:gd name="T6" fmla="*/ 133 w 224"/>
              <a:gd name="T7" fmla="*/ 27 h 108"/>
              <a:gd name="T8" fmla="*/ 172 w 224"/>
              <a:gd name="T9" fmla="*/ 4 h 108"/>
              <a:gd name="T10" fmla="*/ 196 w 224"/>
              <a:gd name="T11" fmla="*/ 41 h 108"/>
              <a:gd name="T12" fmla="*/ 205 w 224"/>
              <a:gd name="T13" fmla="*/ 68 h 108"/>
              <a:gd name="T14" fmla="*/ 224 w 224"/>
              <a:gd name="T15" fmla="*/ 100 h 108"/>
              <a:gd name="T16" fmla="*/ 191 w 224"/>
              <a:gd name="T17" fmla="*/ 107 h 108"/>
              <a:gd name="T18" fmla="*/ 25 w 224"/>
              <a:gd name="T19" fmla="*/ 107 h 108"/>
              <a:gd name="T20" fmla="*/ 1 w 224"/>
              <a:gd name="T21" fmla="*/ 82 h 108"/>
              <a:gd name="T22" fmla="*/ 41 w 224"/>
              <a:gd name="T23" fmla="*/ 20 h 108"/>
              <a:gd name="T24" fmla="*/ 120 w 224"/>
              <a:gd name="T25" fmla="*/ 15 h 108"/>
              <a:gd name="T26" fmla="*/ 189 w 224"/>
              <a:gd name="T27" fmla="*/ 68 h 108"/>
              <a:gd name="T28" fmla="*/ 173 w 224"/>
              <a:gd name="T29" fmla="*/ 59 h 108"/>
              <a:gd name="T30" fmla="*/ 162 w 224"/>
              <a:gd name="T31" fmla="*/ 69 h 108"/>
              <a:gd name="T32" fmla="*/ 175 w 224"/>
              <a:gd name="T33" fmla="*/ 80 h 108"/>
              <a:gd name="T34" fmla="*/ 189 w 224"/>
              <a:gd name="T35" fmla="*/ 6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4" h="108">
                <a:moveTo>
                  <a:pt x="120" y="15"/>
                </a:moveTo>
                <a:cubicBezTo>
                  <a:pt x="119" y="19"/>
                  <a:pt x="118" y="22"/>
                  <a:pt x="118" y="24"/>
                </a:cubicBezTo>
                <a:cubicBezTo>
                  <a:pt x="119" y="30"/>
                  <a:pt x="121" y="36"/>
                  <a:pt x="122" y="42"/>
                </a:cubicBezTo>
                <a:cubicBezTo>
                  <a:pt x="126" y="37"/>
                  <a:pt x="131" y="33"/>
                  <a:pt x="133" y="27"/>
                </a:cubicBezTo>
                <a:cubicBezTo>
                  <a:pt x="139" y="10"/>
                  <a:pt x="154" y="0"/>
                  <a:pt x="172" y="4"/>
                </a:cubicBezTo>
                <a:cubicBezTo>
                  <a:pt x="189" y="8"/>
                  <a:pt x="202" y="24"/>
                  <a:pt x="196" y="41"/>
                </a:cubicBezTo>
                <a:cubicBezTo>
                  <a:pt x="192" y="54"/>
                  <a:pt x="198" y="59"/>
                  <a:pt x="205" y="68"/>
                </a:cubicBezTo>
                <a:cubicBezTo>
                  <a:pt x="213" y="77"/>
                  <a:pt x="218" y="89"/>
                  <a:pt x="224" y="100"/>
                </a:cubicBezTo>
                <a:cubicBezTo>
                  <a:pt x="213" y="102"/>
                  <a:pt x="202" y="107"/>
                  <a:pt x="191" y="107"/>
                </a:cubicBezTo>
                <a:cubicBezTo>
                  <a:pt x="135" y="107"/>
                  <a:pt x="80" y="106"/>
                  <a:pt x="25" y="107"/>
                </a:cubicBezTo>
                <a:cubicBezTo>
                  <a:pt x="6" y="108"/>
                  <a:pt x="0" y="100"/>
                  <a:pt x="1" y="82"/>
                </a:cubicBezTo>
                <a:cubicBezTo>
                  <a:pt x="2" y="54"/>
                  <a:pt x="16" y="33"/>
                  <a:pt x="41" y="20"/>
                </a:cubicBezTo>
                <a:cubicBezTo>
                  <a:pt x="66" y="7"/>
                  <a:pt x="92" y="6"/>
                  <a:pt x="120" y="15"/>
                </a:cubicBezTo>
                <a:close/>
                <a:moveTo>
                  <a:pt x="189" y="68"/>
                </a:moveTo>
                <a:cubicBezTo>
                  <a:pt x="182" y="64"/>
                  <a:pt x="177" y="58"/>
                  <a:pt x="173" y="59"/>
                </a:cubicBezTo>
                <a:cubicBezTo>
                  <a:pt x="169" y="59"/>
                  <a:pt x="166" y="65"/>
                  <a:pt x="162" y="69"/>
                </a:cubicBezTo>
                <a:cubicBezTo>
                  <a:pt x="166" y="73"/>
                  <a:pt x="170" y="79"/>
                  <a:pt x="175" y="80"/>
                </a:cubicBezTo>
                <a:cubicBezTo>
                  <a:pt x="178" y="81"/>
                  <a:pt x="182" y="74"/>
                  <a:pt x="189" y="6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1B3B40FA-5BD5-4761-8E92-412FF98275EE}"/>
              </a:ext>
            </a:extLst>
          </p:cNvPr>
          <p:cNvSpPr>
            <a:spLocks/>
          </p:cNvSpPr>
          <p:nvPr/>
        </p:nvSpPr>
        <p:spPr bwMode="auto">
          <a:xfrm>
            <a:off x="8332788" y="1973263"/>
            <a:ext cx="492125" cy="282575"/>
          </a:xfrm>
          <a:custGeom>
            <a:avLst/>
            <a:gdLst>
              <a:gd name="T0" fmla="*/ 236 w 236"/>
              <a:gd name="T1" fmla="*/ 72 h 135"/>
              <a:gd name="T2" fmla="*/ 220 w 236"/>
              <a:gd name="T3" fmla="*/ 79 h 135"/>
              <a:gd name="T4" fmla="*/ 126 w 236"/>
              <a:gd name="T5" fmla="*/ 132 h 135"/>
              <a:gd name="T6" fmla="*/ 106 w 236"/>
              <a:gd name="T7" fmla="*/ 131 h 135"/>
              <a:gd name="T8" fmla="*/ 14 w 236"/>
              <a:gd name="T9" fmla="*/ 79 h 135"/>
              <a:gd name="T10" fmla="*/ 15 w 236"/>
              <a:gd name="T11" fmla="*/ 55 h 135"/>
              <a:gd name="T12" fmla="*/ 103 w 236"/>
              <a:gd name="T13" fmla="*/ 4 h 135"/>
              <a:gd name="T14" fmla="*/ 127 w 236"/>
              <a:gd name="T15" fmla="*/ 3 h 135"/>
              <a:gd name="T16" fmla="*/ 221 w 236"/>
              <a:gd name="T17" fmla="*/ 56 h 135"/>
              <a:gd name="T18" fmla="*/ 236 w 236"/>
              <a:gd name="T19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6" h="135">
                <a:moveTo>
                  <a:pt x="236" y="72"/>
                </a:moveTo>
                <a:cubicBezTo>
                  <a:pt x="229" y="75"/>
                  <a:pt x="224" y="76"/>
                  <a:pt x="220" y="79"/>
                </a:cubicBezTo>
                <a:cubicBezTo>
                  <a:pt x="188" y="96"/>
                  <a:pt x="157" y="115"/>
                  <a:pt x="126" y="132"/>
                </a:cubicBezTo>
                <a:cubicBezTo>
                  <a:pt x="121" y="135"/>
                  <a:pt x="111" y="134"/>
                  <a:pt x="106" y="131"/>
                </a:cubicBezTo>
                <a:cubicBezTo>
                  <a:pt x="75" y="114"/>
                  <a:pt x="45" y="97"/>
                  <a:pt x="14" y="79"/>
                </a:cubicBezTo>
                <a:cubicBezTo>
                  <a:pt x="0" y="70"/>
                  <a:pt x="0" y="63"/>
                  <a:pt x="15" y="55"/>
                </a:cubicBezTo>
                <a:cubicBezTo>
                  <a:pt x="44" y="37"/>
                  <a:pt x="73" y="20"/>
                  <a:pt x="103" y="4"/>
                </a:cubicBezTo>
                <a:cubicBezTo>
                  <a:pt x="110" y="1"/>
                  <a:pt x="121" y="0"/>
                  <a:pt x="127" y="3"/>
                </a:cubicBezTo>
                <a:cubicBezTo>
                  <a:pt x="159" y="20"/>
                  <a:pt x="190" y="38"/>
                  <a:pt x="221" y="56"/>
                </a:cubicBezTo>
                <a:cubicBezTo>
                  <a:pt x="225" y="58"/>
                  <a:pt x="227" y="62"/>
                  <a:pt x="236" y="7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773E965C-05A2-4C88-887E-37D8A3C986FB}"/>
              </a:ext>
            </a:extLst>
          </p:cNvPr>
          <p:cNvSpPr>
            <a:spLocks noEditPoints="1"/>
          </p:cNvSpPr>
          <p:nvPr/>
        </p:nvSpPr>
        <p:spPr bwMode="auto">
          <a:xfrm>
            <a:off x="4435475" y="2063750"/>
            <a:ext cx="342900" cy="311150"/>
          </a:xfrm>
          <a:custGeom>
            <a:avLst/>
            <a:gdLst>
              <a:gd name="T0" fmla="*/ 80 w 164"/>
              <a:gd name="T1" fmla="*/ 2 h 149"/>
              <a:gd name="T2" fmla="*/ 128 w 164"/>
              <a:gd name="T3" fmla="*/ 2 h 149"/>
              <a:gd name="T4" fmla="*/ 155 w 164"/>
              <a:gd name="T5" fmla="*/ 27 h 149"/>
              <a:gd name="T6" fmla="*/ 161 w 164"/>
              <a:gd name="T7" fmla="*/ 108 h 149"/>
              <a:gd name="T8" fmla="*/ 135 w 164"/>
              <a:gd name="T9" fmla="*/ 144 h 149"/>
              <a:gd name="T10" fmla="*/ 106 w 164"/>
              <a:gd name="T11" fmla="*/ 138 h 149"/>
              <a:gd name="T12" fmla="*/ 49 w 164"/>
              <a:gd name="T13" fmla="*/ 137 h 149"/>
              <a:gd name="T14" fmla="*/ 0 w 164"/>
              <a:gd name="T15" fmla="*/ 115 h 149"/>
              <a:gd name="T16" fmla="*/ 8 w 164"/>
              <a:gd name="T17" fmla="*/ 18 h 149"/>
              <a:gd name="T18" fmla="*/ 30 w 164"/>
              <a:gd name="T19" fmla="*/ 3 h 149"/>
              <a:gd name="T20" fmla="*/ 80 w 164"/>
              <a:gd name="T21" fmla="*/ 2 h 149"/>
              <a:gd name="T22" fmla="*/ 80 w 164"/>
              <a:gd name="T23" fmla="*/ 2 h 149"/>
              <a:gd name="T24" fmla="*/ 80 w 164"/>
              <a:gd name="T25" fmla="*/ 110 h 149"/>
              <a:gd name="T26" fmla="*/ 122 w 164"/>
              <a:gd name="T27" fmla="*/ 67 h 149"/>
              <a:gd name="T28" fmla="*/ 79 w 164"/>
              <a:gd name="T29" fmla="*/ 26 h 149"/>
              <a:gd name="T30" fmla="*/ 39 w 164"/>
              <a:gd name="T31" fmla="*/ 68 h 149"/>
              <a:gd name="T32" fmla="*/ 80 w 164"/>
              <a:gd name="T33" fmla="*/ 11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4" h="149">
                <a:moveTo>
                  <a:pt x="80" y="2"/>
                </a:moveTo>
                <a:cubicBezTo>
                  <a:pt x="96" y="2"/>
                  <a:pt x="112" y="2"/>
                  <a:pt x="128" y="2"/>
                </a:cubicBezTo>
                <a:cubicBezTo>
                  <a:pt x="145" y="2"/>
                  <a:pt x="154" y="10"/>
                  <a:pt x="155" y="27"/>
                </a:cubicBezTo>
                <a:cubicBezTo>
                  <a:pt x="157" y="54"/>
                  <a:pt x="157" y="81"/>
                  <a:pt x="161" y="108"/>
                </a:cubicBezTo>
                <a:cubicBezTo>
                  <a:pt x="164" y="129"/>
                  <a:pt x="145" y="134"/>
                  <a:pt x="135" y="144"/>
                </a:cubicBezTo>
                <a:cubicBezTo>
                  <a:pt x="131" y="149"/>
                  <a:pt x="117" y="143"/>
                  <a:pt x="106" y="138"/>
                </a:cubicBezTo>
                <a:cubicBezTo>
                  <a:pt x="90" y="131"/>
                  <a:pt x="65" y="130"/>
                  <a:pt x="49" y="137"/>
                </a:cubicBezTo>
                <a:cubicBezTo>
                  <a:pt x="23" y="147"/>
                  <a:pt x="0" y="142"/>
                  <a:pt x="0" y="115"/>
                </a:cubicBezTo>
                <a:cubicBezTo>
                  <a:pt x="0" y="82"/>
                  <a:pt x="3" y="50"/>
                  <a:pt x="8" y="18"/>
                </a:cubicBezTo>
                <a:cubicBezTo>
                  <a:pt x="9" y="11"/>
                  <a:pt x="22" y="4"/>
                  <a:pt x="30" y="3"/>
                </a:cubicBezTo>
                <a:cubicBezTo>
                  <a:pt x="46" y="0"/>
                  <a:pt x="63" y="2"/>
                  <a:pt x="80" y="2"/>
                </a:cubicBezTo>
                <a:cubicBezTo>
                  <a:pt x="80" y="2"/>
                  <a:pt x="80" y="2"/>
                  <a:pt x="80" y="2"/>
                </a:cubicBezTo>
                <a:close/>
                <a:moveTo>
                  <a:pt x="80" y="110"/>
                </a:moveTo>
                <a:cubicBezTo>
                  <a:pt x="103" y="109"/>
                  <a:pt x="123" y="90"/>
                  <a:pt x="122" y="67"/>
                </a:cubicBezTo>
                <a:cubicBezTo>
                  <a:pt x="122" y="46"/>
                  <a:pt x="100" y="25"/>
                  <a:pt x="79" y="26"/>
                </a:cubicBezTo>
                <a:cubicBezTo>
                  <a:pt x="57" y="27"/>
                  <a:pt x="39" y="46"/>
                  <a:pt x="39" y="68"/>
                </a:cubicBezTo>
                <a:cubicBezTo>
                  <a:pt x="38" y="91"/>
                  <a:pt x="57" y="110"/>
                  <a:pt x="80" y="11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3C1C301A-D42B-4DB5-94D5-D3BB50BC131E}"/>
              </a:ext>
            </a:extLst>
          </p:cNvPr>
          <p:cNvSpPr>
            <a:spLocks noEditPoints="1"/>
          </p:cNvSpPr>
          <p:nvPr/>
        </p:nvSpPr>
        <p:spPr bwMode="auto">
          <a:xfrm>
            <a:off x="6770688" y="1123950"/>
            <a:ext cx="434975" cy="474663"/>
          </a:xfrm>
          <a:custGeom>
            <a:avLst/>
            <a:gdLst>
              <a:gd name="T0" fmla="*/ 64 w 208"/>
              <a:gd name="T1" fmla="*/ 180 h 227"/>
              <a:gd name="T2" fmla="*/ 53 w 208"/>
              <a:gd name="T3" fmla="*/ 182 h 227"/>
              <a:gd name="T4" fmla="*/ 10 w 208"/>
              <a:gd name="T5" fmla="*/ 169 h 227"/>
              <a:gd name="T6" fmla="*/ 20 w 208"/>
              <a:gd name="T7" fmla="*/ 123 h 227"/>
              <a:gd name="T8" fmla="*/ 45 w 208"/>
              <a:gd name="T9" fmla="*/ 97 h 227"/>
              <a:gd name="T10" fmla="*/ 68 w 208"/>
              <a:gd name="T11" fmla="*/ 64 h 227"/>
              <a:gd name="T12" fmla="*/ 41 w 208"/>
              <a:gd name="T13" fmla="*/ 62 h 227"/>
              <a:gd name="T14" fmla="*/ 25 w 208"/>
              <a:gd name="T15" fmla="*/ 84 h 227"/>
              <a:gd name="T16" fmla="*/ 23 w 208"/>
              <a:gd name="T17" fmla="*/ 98 h 227"/>
              <a:gd name="T18" fmla="*/ 11 w 208"/>
              <a:gd name="T19" fmla="*/ 89 h 227"/>
              <a:gd name="T20" fmla="*/ 32 w 208"/>
              <a:gd name="T21" fmla="*/ 48 h 227"/>
              <a:gd name="T22" fmla="*/ 65 w 208"/>
              <a:gd name="T23" fmla="*/ 47 h 227"/>
              <a:gd name="T24" fmla="*/ 77 w 208"/>
              <a:gd name="T25" fmla="*/ 24 h 227"/>
              <a:gd name="T26" fmla="*/ 131 w 208"/>
              <a:gd name="T27" fmla="*/ 26 h 227"/>
              <a:gd name="T28" fmla="*/ 147 w 208"/>
              <a:gd name="T29" fmla="*/ 70 h 227"/>
              <a:gd name="T30" fmla="*/ 164 w 208"/>
              <a:gd name="T31" fmla="*/ 108 h 227"/>
              <a:gd name="T32" fmla="*/ 181 w 208"/>
              <a:gd name="T33" fmla="*/ 85 h 227"/>
              <a:gd name="T34" fmla="*/ 171 w 208"/>
              <a:gd name="T35" fmla="*/ 61 h 227"/>
              <a:gd name="T36" fmla="*/ 159 w 208"/>
              <a:gd name="T37" fmla="*/ 52 h 227"/>
              <a:gd name="T38" fmla="*/ 174 w 208"/>
              <a:gd name="T39" fmla="*/ 47 h 227"/>
              <a:gd name="T40" fmla="*/ 197 w 208"/>
              <a:gd name="T41" fmla="*/ 86 h 227"/>
              <a:gd name="T42" fmla="*/ 181 w 208"/>
              <a:gd name="T43" fmla="*/ 114 h 227"/>
              <a:gd name="T44" fmla="*/ 195 w 208"/>
              <a:gd name="T45" fmla="*/ 137 h 227"/>
              <a:gd name="T46" fmla="*/ 169 w 208"/>
              <a:gd name="T47" fmla="*/ 182 h 227"/>
              <a:gd name="T48" fmla="*/ 118 w 208"/>
              <a:gd name="T49" fmla="*/ 173 h 227"/>
              <a:gd name="T50" fmla="*/ 84 w 208"/>
              <a:gd name="T51" fmla="*/ 171 h 227"/>
              <a:gd name="T52" fmla="*/ 81 w 208"/>
              <a:gd name="T53" fmla="*/ 177 h 227"/>
              <a:gd name="T54" fmla="*/ 91 w 208"/>
              <a:gd name="T55" fmla="*/ 198 h 227"/>
              <a:gd name="T56" fmla="*/ 115 w 208"/>
              <a:gd name="T57" fmla="*/ 200 h 227"/>
              <a:gd name="T58" fmla="*/ 132 w 208"/>
              <a:gd name="T59" fmla="*/ 192 h 227"/>
              <a:gd name="T60" fmla="*/ 126 w 208"/>
              <a:gd name="T61" fmla="*/ 211 h 227"/>
              <a:gd name="T62" fmla="*/ 82 w 208"/>
              <a:gd name="T63" fmla="*/ 211 h 227"/>
              <a:gd name="T64" fmla="*/ 64 w 208"/>
              <a:gd name="T65" fmla="*/ 180 h 227"/>
              <a:gd name="T66" fmla="*/ 81 w 208"/>
              <a:gd name="T67" fmla="*/ 67 h 227"/>
              <a:gd name="T68" fmla="*/ 75 w 208"/>
              <a:gd name="T69" fmla="*/ 72 h 227"/>
              <a:gd name="T70" fmla="*/ 75 w 208"/>
              <a:gd name="T71" fmla="*/ 158 h 227"/>
              <a:gd name="T72" fmla="*/ 80 w 208"/>
              <a:gd name="T73" fmla="*/ 162 h 227"/>
              <a:gd name="T74" fmla="*/ 157 w 208"/>
              <a:gd name="T75" fmla="*/ 117 h 227"/>
              <a:gd name="T76" fmla="*/ 155 w 208"/>
              <a:gd name="T77" fmla="*/ 110 h 227"/>
              <a:gd name="T78" fmla="*/ 81 w 208"/>
              <a:gd name="T79" fmla="*/ 67 h 227"/>
              <a:gd name="T80" fmla="*/ 57 w 208"/>
              <a:gd name="T81" fmla="*/ 113 h 227"/>
              <a:gd name="T82" fmla="*/ 49 w 208"/>
              <a:gd name="T83" fmla="*/ 107 h 227"/>
              <a:gd name="T84" fmla="*/ 37 w 208"/>
              <a:gd name="T85" fmla="*/ 128 h 227"/>
              <a:gd name="T86" fmla="*/ 24 w 208"/>
              <a:gd name="T87" fmla="*/ 161 h 227"/>
              <a:gd name="T88" fmla="*/ 58 w 208"/>
              <a:gd name="T89" fmla="*/ 165 h 227"/>
              <a:gd name="T90" fmla="*/ 61 w 208"/>
              <a:gd name="T91" fmla="*/ 163 h 227"/>
              <a:gd name="T92" fmla="*/ 57 w 208"/>
              <a:gd name="T93" fmla="*/ 113 h 227"/>
              <a:gd name="T94" fmla="*/ 122 w 208"/>
              <a:gd name="T95" fmla="*/ 159 h 227"/>
              <a:gd name="T96" fmla="*/ 150 w 208"/>
              <a:gd name="T97" fmla="*/ 166 h 227"/>
              <a:gd name="T98" fmla="*/ 184 w 208"/>
              <a:gd name="T99" fmla="*/ 161 h 227"/>
              <a:gd name="T100" fmla="*/ 169 w 208"/>
              <a:gd name="T101" fmla="*/ 128 h 227"/>
              <a:gd name="T102" fmla="*/ 166 w 208"/>
              <a:gd name="T103" fmla="*/ 128 h 227"/>
              <a:gd name="T104" fmla="*/ 122 w 208"/>
              <a:gd name="T105" fmla="*/ 159 h 227"/>
              <a:gd name="T106" fmla="*/ 132 w 208"/>
              <a:gd name="T107" fmla="*/ 75 h 227"/>
              <a:gd name="T108" fmla="*/ 125 w 208"/>
              <a:gd name="T109" fmla="*/ 49 h 227"/>
              <a:gd name="T110" fmla="*/ 103 w 208"/>
              <a:gd name="T111" fmla="*/ 22 h 227"/>
              <a:gd name="T112" fmla="*/ 83 w 208"/>
              <a:gd name="T113" fmla="*/ 49 h 227"/>
              <a:gd name="T114" fmla="*/ 84 w 208"/>
              <a:gd name="T115" fmla="*/ 53 h 227"/>
              <a:gd name="T116" fmla="*/ 132 w 208"/>
              <a:gd name="T117" fmla="*/ 75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8" h="227">
                <a:moveTo>
                  <a:pt x="64" y="180"/>
                </a:moveTo>
                <a:cubicBezTo>
                  <a:pt x="60" y="181"/>
                  <a:pt x="57" y="182"/>
                  <a:pt x="53" y="182"/>
                </a:cubicBezTo>
                <a:cubicBezTo>
                  <a:pt x="37" y="183"/>
                  <a:pt x="20" y="185"/>
                  <a:pt x="10" y="169"/>
                </a:cubicBezTo>
                <a:cubicBezTo>
                  <a:pt x="0" y="151"/>
                  <a:pt x="10" y="137"/>
                  <a:pt x="20" y="123"/>
                </a:cubicBezTo>
                <a:cubicBezTo>
                  <a:pt x="27" y="114"/>
                  <a:pt x="37" y="106"/>
                  <a:pt x="45" y="97"/>
                </a:cubicBezTo>
                <a:cubicBezTo>
                  <a:pt x="52" y="88"/>
                  <a:pt x="58" y="78"/>
                  <a:pt x="68" y="64"/>
                </a:cubicBezTo>
                <a:cubicBezTo>
                  <a:pt x="54" y="63"/>
                  <a:pt x="48" y="62"/>
                  <a:pt x="41" y="62"/>
                </a:cubicBezTo>
                <a:cubicBezTo>
                  <a:pt x="26" y="62"/>
                  <a:pt x="19" y="68"/>
                  <a:pt x="25" y="84"/>
                </a:cubicBezTo>
                <a:cubicBezTo>
                  <a:pt x="26" y="88"/>
                  <a:pt x="24" y="94"/>
                  <a:pt x="23" y="98"/>
                </a:cubicBezTo>
                <a:cubicBezTo>
                  <a:pt x="19" y="95"/>
                  <a:pt x="13" y="93"/>
                  <a:pt x="11" y="89"/>
                </a:cubicBezTo>
                <a:cubicBezTo>
                  <a:pt x="1" y="68"/>
                  <a:pt x="9" y="51"/>
                  <a:pt x="32" y="48"/>
                </a:cubicBezTo>
                <a:cubicBezTo>
                  <a:pt x="42" y="46"/>
                  <a:pt x="53" y="47"/>
                  <a:pt x="65" y="47"/>
                </a:cubicBezTo>
                <a:cubicBezTo>
                  <a:pt x="69" y="40"/>
                  <a:pt x="73" y="32"/>
                  <a:pt x="77" y="24"/>
                </a:cubicBezTo>
                <a:cubicBezTo>
                  <a:pt x="93" y="0"/>
                  <a:pt x="117" y="0"/>
                  <a:pt x="131" y="26"/>
                </a:cubicBezTo>
                <a:cubicBezTo>
                  <a:pt x="138" y="39"/>
                  <a:pt x="141" y="56"/>
                  <a:pt x="147" y="70"/>
                </a:cubicBezTo>
                <a:cubicBezTo>
                  <a:pt x="151" y="82"/>
                  <a:pt x="157" y="92"/>
                  <a:pt x="164" y="108"/>
                </a:cubicBezTo>
                <a:cubicBezTo>
                  <a:pt x="173" y="96"/>
                  <a:pt x="178" y="91"/>
                  <a:pt x="181" y="85"/>
                </a:cubicBezTo>
                <a:cubicBezTo>
                  <a:pt x="187" y="73"/>
                  <a:pt x="186" y="65"/>
                  <a:pt x="171" y="61"/>
                </a:cubicBezTo>
                <a:cubicBezTo>
                  <a:pt x="166" y="61"/>
                  <a:pt x="163" y="55"/>
                  <a:pt x="159" y="52"/>
                </a:cubicBezTo>
                <a:cubicBezTo>
                  <a:pt x="164" y="50"/>
                  <a:pt x="170" y="46"/>
                  <a:pt x="174" y="47"/>
                </a:cubicBezTo>
                <a:cubicBezTo>
                  <a:pt x="196" y="50"/>
                  <a:pt x="205" y="66"/>
                  <a:pt x="197" y="86"/>
                </a:cubicBezTo>
                <a:cubicBezTo>
                  <a:pt x="193" y="96"/>
                  <a:pt x="187" y="105"/>
                  <a:pt x="181" y="114"/>
                </a:cubicBezTo>
                <a:cubicBezTo>
                  <a:pt x="186" y="122"/>
                  <a:pt x="191" y="129"/>
                  <a:pt x="195" y="137"/>
                </a:cubicBezTo>
                <a:cubicBezTo>
                  <a:pt x="208" y="163"/>
                  <a:pt x="197" y="182"/>
                  <a:pt x="169" y="182"/>
                </a:cubicBezTo>
                <a:cubicBezTo>
                  <a:pt x="152" y="182"/>
                  <a:pt x="135" y="176"/>
                  <a:pt x="118" y="173"/>
                </a:cubicBezTo>
                <a:cubicBezTo>
                  <a:pt x="107" y="172"/>
                  <a:pt x="95" y="171"/>
                  <a:pt x="84" y="171"/>
                </a:cubicBezTo>
                <a:cubicBezTo>
                  <a:pt x="83" y="173"/>
                  <a:pt x="82" y="175"/>
                  <a:pt x="81" y="177"/>
                </a:cubicBezTo>
                <a:cubicBezTo>
                  <a:pt x="84" y="184"/>
                  <a:pt x="87" y="191"/>
                  <a:pt x="91" y="198"/>
                </a:cubicBezTo>
                <a:cubicBezTo>
                  <a:pt x="98" y="208"/>
                  <a:pt x="105" y="210"/>
                  <a:pt x="115" y="200"/>
                </a:cubicBezTo>
                <a:cubicBezTo>
                  <a:pt x="119" y="196"/>
                  <a:pt x="126" y="195"/>
                  <a:pt x="132" y="192"/>
                </a:cubicBezTo>
                <a:cubicBezTo>
                  <a:pt x="130" y="199"/>
                  <a:pt x="129" y="206"/>
                  <a:pt x="126" y="211"/>
                </a:cubicBezTo>
                <a:cubicBezTo>
                  <a:pt x="113" y="227"/>
                  <a:pt x="94" y="227"/>
                  <a:pt x="82" y="211"/>
                </a:cubicBezTo>
                <a:cubicBezTo>
                  <a:pt x="75" y="202"/>
                  <a:pt x="70" y="191"/>
                  <a:pt x="64" y="180"/>
                </a:cubicBezTo>
                <a:close/>
                <a:moveTo>
                  <a:pt x="81" y="67"/>
                </a:moveTo>
                <a:cubicBezTo>
                  <a:pt x="79" y="69"/>
                  <a:pt x="77" y="70"/>
                  <a:pt x="75" y="72"/>
                </a:cubicBezTo>
                <a:cubicBezTo>
                  <a:pt x="75" y="100"/>
                  <a:pt x="75" y="129"/>
                  <a:pt x="75" y="158"/>
                </a:cubicBezTo>
                <a:cubicBezTo>
                  <a:pt x="77" y="159"/>
                  <a:pt x="79" y="161"/>
                  <a:pt x="80" y="162"/>
                </a:cubicBezTo>
                <a:cubicBezTo>
                  <a:pt x="106" y="147"/>
                  <a:pt x="131" y="132"/>
                  <a:pt x="157" y="117"/>
                </a:cubicBezTo>
                <a:cubicBezTo>
                  <a:pt x="156" y="115"/>
                  <a:pt x="156" y="112"/>
                  <a:pt x="155" y="110"/>
                </a:cubicBezTo>
                <a:cubicBezTo>
                  <a:pt x="131" y="96"/>
                  <a:pt x="106" y="81"/>
                  <a:pt x="81" y="67"/>
                </a:cubicBezTo>
                <a:close/>
                <a:moveTo>
                  <a:pt x="57" y="113"/>
                </a:moveTo>
                <a:cubicBezTo>
                  <a:pt x="54" y="111"/>
                  <a:pt x="52" y="109"/>
                  <a:pt x="49" y="107"/>
                </a:cubicBezTo>
                <a:cubicBezTo>
                  <a:pt x="45" y="114"/>
                  <a:pt x="40" y="120"/>
                  <a:pt x="37" y="128"/>
                </a:cubicBezTo>
                <a:cubicBezTo>
                  <a:pt x="32" y="138"/>
                  <a:pt x="28" y="150"/>
                  <a:pt x="24" y="161"/>
                </a:cubicBezTo>
                <a:cubicBezTo>
                  <a:pt x="35" y="162"/>
                  <a:pt x="46" y="164"/>
                  <a:pt x="58" y="165"/>
                </a:cubicBezTo>
                <a:cubicBezTo>
                  <a:pt x="58" y="165"/>
                  <a:pt x="60" y="163"/>
                  <a:pt x="61" y="163"/>
                </a:cubicBezTo>
                <a:cubicBezTo>
                  <a:pt x="59" y="146"/>
                  <a:pt x="58" y="130"/>
                  <a:pt x="57" y="113"/>
                </a:cubicBezTo>
                <a:close/>
                <a:moveTo>
                  <a:pt x="122" y="159"/>
                </a:moveTo>
                <a:cubicBezTo>
                  <a:pt x="135" y="162"/>
                  <a:pt x="142" y="166"/>
                  <a:pt x="150" y="166"/>
                </a:cubicBezTo>
                <a:cubicBezTo>
                  <a:pt x="161" y="165"/>
                  <a:pt x="172" y="163"/>
                  <a:pt x="184" y="161"/>
                </a:cubicBezTo>
                <a:cubicBezTo>
                  <a:pt x="179" y="150"/>
                  <a:pt x="174" y="139"/>
                  <a:pt x="169" y="128"/>
                </a:cubicBezTo>
                <a:cubicBezTo>
                  <a:pt x="169" y="128"/>
                  <a:pt x="167" y="128"/>
                  <a:pt x="166" y="128"/>
                </a:cubicBezTo>
                <a:cubicBezTo>
                  <a:pt x="153" y="137"/>
                  <a:pt x="139" y="147"/>
                  <a:pt x="122" y="159"/>
                </a:cubicBezTo>
                <a:close/>
                <a:moveTo>
                  <a:pt x="132" y="75"/>
                </a:moveTo>
                <a:cubicBezTo>
                  <a:pt x="129" y="65"/>
                  <a:pt x="129" y="56"/>
                  <a:pt x="125" y="49"/>
                </a:cubicBezTo>
                <a:cubicBezTo>
                  <a:pt x="119" y="39"/>
                  <a:pt x="111" y="31"/>
                  <a:pt x="103" y="22"/>
                </a:cubicBezTo>
                <a:cubicBezTo>
                  <a:pt x="97" y="31"/>
                  <a:pt x="90" y="40"/>
                  <a:pt x="83" y="49"/>
                </a:cubicBezTo>
                <a:cubicBezTo>
                  <a:pt x="83" y="50"/>
                  <a:pt x="84" y="52"/>
                  <a:pt x="84" y="53"/>
                </a:cubicBezTo>
                <a:cubicBezTo>
                  <a:pt x="98" y="60"/>
                  <a:pt x="113" y="67"/>
                  <a:pt x="132" y="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3F9331D3-2748-4AF7-B2F5-04CDE1EE0AE4}"/>
              </a:ext>
            </a:extLst>
          </p:cNvPr>
          <p:cNvSpPr>
            <a:spLocks noEditPoints="1"/>
          </p:cNvSpPr>
          <p:nvPr/>
        </p:nvSpPr>
        <p:spPr bwMode="auto">
          <a:xfrm>
            <a:off x="5240338" y="2814638"/>
            <a:ext cx="330200" cy="349250"/>
          </a:xfrm>
          <a:custGeom>
            <a:avLst/>
            <a:gdLst>
              <a:gd name="T0" fmla="*/ 48 w 158"/>
              <a:gd name="T1" fmla="*/ 0 h 167"/>
              <a:gd name="T2" fmla="*/ 104 w 158"/>
              <a:gd name="T3" fmla="*/ 0 h 167"/>
              <a:gd name="T4" fmla="*/ 105 w 158"/>
              <a:gd name="T5" fmla="*/ 13 h 167"/>
              <a:gd name="T6" fmla="*/ 140 w 158"/>
              <a:gd name="T7" fmla="*/ 120 h 167"/>
              <a:gd name="T8" fmla="*/ 147 w 158"/>
              <a:gd name="T9" fmla="*/ 154 h 167"/>
              <a:gd name="T10" fmla="*/ 116 w 158"/>
              <a:gd name="T11" fmla="*/ 165 h 167"/>
              <a:gd name="T12" fmla="*/ 32 w 158"/>
              <a:gd name="T13" fmla="*/ 165 h 167"/>
              <a:gd name="T14" fmla="*/ 3 w 158"/>
              <a:gd name="T15" fmla="*/ 154 h 167"/>
              <a:gd name="T16" fmla="*/ 9 w 158"/>
              <a:gd name="T17" fmla="*/ 124 h 167"/>
              <a:gd name="T18" fmla="*/ 11 w 158"/>
              <a:gd name="T19" fmla="*/ 120 h 167"/>
              <a:gd name="T20" fmla="*/ 46 w 158"/>
              <a:gd name="T21" fmla="*/ 11 h 167"/>
              <a:gd name="T22" fmla="*/ 46 w 158"/>
              <a:gd name="T23" fmla="*/ 5 h 167"/>
              <a:gd name="T24" fmla="*/ 48 w 158"/>
              <a:gd name="T25" fmla="*/ 0 h 167"/>
              <a:gd name="T26" fmla="*/ 56 w 158"/>
              <a:gd name="T27" fmla="*/ 108 h 167"/>
              <a:gd name="T28" fmla="*/ 41 w 158"/>
              <a:gd name="T29" fmla="*/ 105 h 167"/>
              <a:gd name="T30" fmla="*/ 21 w 158"/>
              <a:gd name="T31" fmla="*/ 133 h 167"/>
              <a:gd name="T32" fmla="*/ 24 w 158"/>
              <a:gd name="T33" fmla="*/ 141 h 167"/>
              <a:gd name="T34" fmla="*/ 31 w 158"/>
              <a:gd name="T35" fmla="*/ 141 h 167"/>
              <a:gd name="T36" fmla="*/ 56 w 158"/>
              <a:gd name="T37" fmla="*/ 108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" h="167">
                <a:moveTo>
                  <a:pt x="48" y="0"/>
                </a:moveTo>
                <a:cubicBezTo>
                  <a:pt x="66" y="0"/>
                  <a:pt x="84" y="0"/>
                  <a:pt x="104" y="0"/>
                </a:cubicBezTo>
                <a:cubicBezTo>
                  <a:pt x="104" y="5"/>
                  <a:pt x="106" y="9"/>
                  <a:pt x="105" y="13"/>
                </a:cubicBezTo>
                <a:cubicBezTo>
                  <a:pt x="98" y="54"/>
                  <a:pt x="113" y="89"/>
                  <a:pt x="140" y="120"/>
                </a:cubicBezTo>
                <a:cubicBezTo>
                  <a:pt x="148" y="130"/>
                  <a:pt x="158" y="143"/>
                  <a:pt x="147" y="154"/>
                </a:cubicBezTo>
                <a:cubicBezTo>
                  <a:pt x="141" y="161"/>
                  <a:pt x="127" y="165"/>
                  <a:pt x="116" y="165"/>
                </a:cubicBezTo>
                <a:cubicBezTo>
                  <a:pt x="88" y="167"/>
                  <a:pt x="60" y="167"/>
                  <a:pt x="32" y="165"/>
                </a:cubicBezTo>
                <a:cubicBezTo>
                  <a:pt x="22" y="165"/>
                  <a:pt x="7" y="161"/>
                  <a:pt x="3" y="154"/>
                </a:cubicBezTo>
                <a:cubicBezTo>
                  <a:pt x="0" y="147"/>
                  <a:pt x="6" y="134"/>
                  <a:pt x="9" y="124"/>
                </a:cubicBezTo>
                <a:cubicBezTo>
                  <a:pt x="9" y="122"/>
                  <a:pt x="10" y="121"/>
                  <a:pt x="11" y="120"/>
                </a:cubicBezTo>
                <a:cubicBezTo>
                  <a:pt x="39" y="89"/>
                  <a:pt x="52" y="53"/>
                  <a:pt x="46" y="11"/>
                </a:cubicBezTo>
                <a:cubicBezTo>
                  <a:pt x="45" y="9"/>
                  <a:pt x="46" y="7"/>
                  <a:pt x="46" y="5"/>
                </a:cubicBezTo>
                <a:cubicBezTo>
                  <a:pt x="46" y="3"/>
                  <a:pt x="47" y="2"/>
                  <a:pt x="48" y="0"/>
                </a:cubicBezTo>
                <a:close/>
                <a:moveTo>
                  <a:pt x="56" y="108"/>
                </a:moveTo>
                <a:cubicBezTo>
                  <a:pt x="49" y="107"/>
                  <a:pt x="42" y="104"/>
                  <a:pt x="41" y="105"/>
                </a:cubicBezTo>
                <a:cubicBezTo>
                  <a:pt x="34" y="114"/>
                  <a:pt x="27" y="123"/>
                  <a:pt x="21" y="133"/>
                </a:cubicBezTo>
                <a:cubicBezTo>
                  <a:pt x="20" y="134"/>
                  <a:pt x="22" y="139"/>
                  <a:pt x="24" y="141"/>
                </a:cubicBezTo>
                <a:cubicBezTo>
                  <a:pt x="25" y="142"/>
                  <a:pt x="30" y="143"/>
                  <a:pt x="31" y="141"/>
                </a:cubicBezTo>
                <a:cubicBezTo>
                  <a:pt x="39" y="132"/>
                  <a:pt x="46" y="122"/>
                  <a:pt x="56" y="10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5C59793A-A4C6-411F-9EA2-3786DBE8839E}"/>
              </a:ext>
            </a:extLst>
          </p:cNvPr>
          <p:cNvSpPr>
            <a:spLocks noEditPoints="1"/>
          </p:cNvSpPr>
          <p:nvPr/>
        </p:nvSpPr>
        <p:spPr bwMode="auto">
          <a:xfrm>
            <a:off x="5986463" y="3649663"/>
            <a:ext cx="449262" cy="304800"/>
          </a:xfrm>
          <a:custGeom>
            <a:avLst/>
            <a:gdLst>
              <a:gd name="T0" fmla="*/ 22 w 215"/>
              <a:gd name="T1" fmla="*/ 146 h 146"/>
              <a:gd name="T2" fmla="*/ 3 w 215"/>
              <a:gd name="T3" fmla="*/ 135 h 146"/>
              <a:gd name="T4" fmla="*/ 6 w 215"/>
              <a:gd name="T5" fmla="*/ 112 h 146"/>
              <a:gd name="T6" fmla="*/ 46 w 215"/>
              <a:gd name="T7" fmla="*/ 46 h 146"/>
              <a:gd name="T8" fmla="*/ 128 w 215"/>
              <a:gd name="T9" fmla="*/ 10 h 146"/>
              <a:gd name="T10" fmla="*/ 172 w 215"/>
              <a:gd name="T11" fmla="*/ 11 h 146"/>
              <a:gd name="T12" fmla="*/ 188 w 215"/>
              <a:gd name="T13" fmla="*/ 8 h 146"/>
              <a:gd name="T14" fmla="*/ 212 w 215"/>
              <a:gd name="T15" fmla="*/ 18 h 146"/>
              <a:gd name="T16" fmla="*/ 207 w 215"/>
              <a:gd name="T17" fmla="*/ 41 h 146"/>
              <a:gd name="T18" fmla="*/ 22 w 215"/>
              <a:gd name="T19" fmla="*/ 146 h 146"/>
              <a:gd name="T20" fmla="*/ 55 w 215"/>
              <a:gd name="T21" fmla="*/ 87 h 146"/>
              <a:gd name="T22" fmla="*/ 61 w 215"/>
              <a:gd name="T23" fmla="*/ 86 h 146"/>
              <a:gd name="T24" fmla="*/ 78 w 215"/>
              <a:gd name="T25" fmla="*/ 52 h 146"/>
              <a:gd name="T26" fmla="*/ 89 w 215"/>
              <a:gd name="T27" fmla="*/ 32 h 146"/>
              <a:gd name="T28" fmla="*/ 67 w 215"/>
              <a:gd name="T29" fmla="*/ 43 h 146"/>
              <a:gd name="T30" fmla="*/ 52 w 215"/>
              <a:gd name="T31" fmla="*/ 70 h 146"/>
              <a:gd name="T32" fmla="*/ 55 w 215"/>
              <a:gd name="T33" fmla="*/ 87 h 146"/>
              <a:gd name="T34" fmla="*/ 164 w 215"/>
              <a:gd name="T35" fmla="*/ 28 h 146"/>
              <a:gd name="T36" fmla="*/ 180 w 215"/>
              <a:gd name="T37" fmla="*/ 52 h 146"/>
              <a:gd name="T38" fmla="*/ 199 w 215"/>
              <a:gd name="T39" fmla="*/ 26 h 146"/>
              <a:gd name="T40" fmla="*/ 196 w 215"/>
              <a:gd name="T41" fmla="*/ 22 h 146"/>
              <a:gd name="T42" fmla="*/ 164 w 215"/>
              <a:gd name="T43" fmla="*/ 28 h 146"/>
              <a:gd name="T44" fmla="*/ 36 w 215"/>
              <a:gd name="T45" fmla="*/ 99 h 146"/>
              <a:gd name="T46" fmla="*/ 15 w 215"/>
              <a:gd name="T47" fmla="*/ 125 h 146"/>
              <a:gd name="T48" fmla="*/ 18 w 215"/>
              <a:gd name="T49" fmla="*/ 129 h 146"/>
              <a:gd name="T50" fmla="*/ 46 w 215"/>
              <a:gd name="T51" fmla="*/ 125 h 146"/>
              <a:gd name="T52" fmla="*/ 36 w 215"/>
              <a:gd name="T53" fmla="*/ 9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15" h="146">
                <a:moveTo>
                  <a:pt x="22" y="146"/>
                </a:moveTo>
                <a:cubicBezTo>
                  <a:pt x="15" y="143"/>
                  <a:pt x="5" y="141"/>
                  <a:pt x="3" y="135"/>
                </a:cubicBezTo>
                <a:cubicBezTo>
                  <a:pt x="0" y="129"/>
                  <a:pt x="1" y="117"/>
                  <a:pt x="6" y="112"/>
                </a:cubicBezTo>
                <a:cubicBezTo>
                  <a:pt x="24" y="92"/>
                  <a:pt x="36" y="70"/>
                  <a:pt x="46" y="46"/>
                </a:cubicBezTo>
                <a:cubicBezTo>
                  <a:pt x="59" y="14"/>
                  <a:pt x="95" y="0"/>
                  <a:pt x="128" y="10"/>
                </a:cubicBezTo>
                <a:cubicBezTo>
                  <a:pt x="143" y="15"/>
                  <a:pt x="157" y="17"/>
                  <a:pt x="172" y="11"/>
                </a:cubicBezTo>
                <a:cubicBezTo>
                  <a:pt x="177" y="9"/>
                  <a:pt x="183" y="7"/>
                  <a:pt x="188" y="8"/>
                </a:cubicBezTo>
                <a:cubicBezTo>
                  <a:pt x="196" y="10"/>
                  <a:pt x="207" y="12"/>
                  <a:pt x="212" y="18"/>
                </a:cubicBezTo>
                <a:cubicBezTo>
                  <a:pt x="215" y="22"/>
                  <a:pt x="212" y="36"/>
                  <a:pt x="207" y="41"/>
                </a:cubicBezTo>
                <a:cubicBezTo>
                  <a:pt x="158" y="97"/>
                  <a:pt x="95" y="128"/>
                  <a:pt x="22" y="146"/>
                </a:cubicBezTo>
                <a:close/>
                <a:moveTo>
                  <a:pt x="55" y="87"/>
                </a:moveTo>
                <a:cubicBezTo>
                  <a:pt x="57" y="86"/>
                  <a:pt x="59" y="86"/>
                  <a:pt x="61" y="86"/>
                </a:cubicBezTo>
                <a:cubicBezTo>
                  <a:pt x="67" y="75"/>
                  <a:pt x="72" y="63"/>
                  <a:pt x="78" y="52"/>
                </a:cubicBezTo>
                <a:cubicBezTo>
                  <a:pt x="82" y="45"/>
                  <a:pt x="86" y="39"/>
                  <a:pt x="89" y="32"/>
                </a:cubicBezTo>
                <a:cubicBezTo>
                  <a:pt x="82" y="36"/>
                  <a:pt x="72" y="37"/>
                  <a:pt x="67" y="43"/>
                </a:cubicBezTo>
                <a:cubicBezTo>
                  <a:pt x="60" y="50"/>
                  <a:pt x="56" y="61"/>
                  <a:pt x="52" y="70"/>
                </a:cubicBezTo>
                <a:cubicBezTo>
                  <a:pt x="51" y="75"/>
                  <a:pt x="54" y="81"/>
                  <a:pt x="55" y="87"/>
                </a:cubicBezTo>
                <a:close/>
                <a:moveTo>
                  <a:pt x="164" y="28"/>
                </a:moveTo>
                <a:cubicBezTo>
                  <a:pt x="170" y="37"/>
                  <a:pt x="174" y="43"/>
                  <a:pt x="180" y="52"/>
                </a:cubicBezTo>
                <a:cubicBezTo>
                  <a:pt x="187" y="42"/>
                  <a:pt x="193" y="34"/>
                  <a:pt x="199" y="26"/>
                </a:cubicBezTo>
                <a:cubicBezTo>
                  <a:pt x="198" y="25"/>
                  <a:pt x="197" y="24"/>
                  <a:pt x="196" y="22"/>
                </a:cubicBezTo>
                <a:cubicBezTo>
                  <a:pt x="186" y="24"/>
                  <a:pt x="176" y="26"/>
                  <a:pt x="164" y="28"/>
                </a:cubicBezTo>
                <a:close/>
                <a:moveTo>
                  <a:pt x="36" y="99"/>
                </a:moveTo>
                <a:cubicBezTo>
                  <a:pt x="28" y="109"/>
                  <a:pt x="21" y="117"/>
                  <a:pt x="15" y="125"/>
                </a:cubicBezTo>
                <a:cubicBezTo>
                  <a:pt x="16" y="126"/>
                  <a:pt x="17" y="128"/>
                  <a:pt x="18" y="129"/>
                </a:cubicBezTo>
                <a:cubicBezTo>
                  <a:pt x="27" y="128"/>
                  <a:pt x="36" y="126"/>
                  <a:pt x="46" y="125"/>
                </a:cubicBezTo>
                <a:cubicBezTo>
                  <a:pt x="43" y="116"/>
                  <a:pt x="40" y="110"/>
                  <a:pt x="36" y="9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EE81352A-312A-4F39-AD6F-F4B948500F2B}"/>
              </a:ext>
            </a:extLst>
          </p:cNvPr>
          <p:cNvSpPr>
            <a:spLocks noEditPoints="1"/>
          </p:cNvSpPr>
          <p:nvPr/>
        </p:nvSpPr>
        <p:spPr bwMode="auto">
          <a:xfrm>
            <a:off x="8420100" y="4416425"/>
            <a:ext cx="269875" cy="346075"/>
          </a:xfrm>
          <a:custGeom>
            <a:avLst/>
            <a:gdLst>
              <a:gd name="T0" fmla="*/ 128 w 129"/>
              <a:gd name="T1" fmla="*/ 94 h 165"/>
              <a:gd name="T2" fmla="*/ 86 w 129"/>
              <a:gd name="T3" fmla="*/ 165 h 165"/>
              <a:gd name="T4" fmla="*/ 20 w 129"/>
              <a:gd name="T5" fmla="*/ 165 h 165"/>
              <a:gd name="T6" fmla="*/ 1 w 129"/>
              <a:gd name="T7" fmla="*/ 144 h 165"/>
              <a:gd name="T8" fmla="*/ 1 w 129"/>
              <a:gd name="T9" fmla="*/ 54 h 165"/>
              <a:gd name="T10" fmla="*/ 6 w 129"/>
              <a:gd name="T11" fmla="*/ 40 h 165"/>
              <a:gd name="T12" fmla="*/ 23 w 129"/>
              <a:gd name="T13" fmla="*/ 7 h 165"/>
              <a:gd name="T14" fmla="*/ 105 w 129"/>
              <a:gd name="T15" fmla="*/ 16 h 165"/>
              <a:gd name="T16" fmla="*/ 79 w 129"/>
              <a:gd name="T17" fmla="*/ 18 h 165"/>
              <a:gd name="T18" fmla="*/ 70 w 129"/>
              <a:gd name="T19" fmla="*/ 25 h 165"/>
              <a:gd name="T20" fmla="*/ 80 w 129"/>
              <a:gd name="T21" fmla="*/ 32 h 165"/>
              <a:gd name="T22" fmla="*/ 121 w 129"/>
              <a:gd name="T23" fmla="*/ 43 h 165"/>
              <a:gd name="T24" fmla="*/ 128 w 129"/>
              <a:gd name="T25" fmla="*/ 94 h 165"/>
              <a:gd name="T26" fmla="*/ 26 w 129"/>
              <a:gd name="T27" fmla="*/ 97 h 165"/>
              <a:gd name="T28" fmla="*/ 17 w 129"/>
              <a:gd name="T29" fmla="*/ 98 h 165"/>
              <a:gd name="T30" fmla="*/ 18 w 129"/>
              <a:gd name="T31" fmla="*/ 130 h 165"/>
              <a:gd name="T32" fmla="*/ 24 w 129"/>
              <a:gd name="T33" fmla="*/ 136 h 165"/>
              <a:gd name="T34" fmla="*/ 30 w 129"/>
              <a:gd name="T35" fmla="*/ 133 h 165"/>
              <a:gd name="T36" fmla="*/ 26 w 129"/>
              <a:gd name="T37" fmla="*/ 97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9" h="165">
                <a:moveTo>
                  <a:pt x="128" y="94"/>
                </a:moveTo>
                <a:cubicBezTo>
                  <a:pt x="85" y="102"/>
                  <a:pt x="73" y="122"/>
                  <a:pt x="86" y="165"/>
                </a:cubicBezTo>
                <a:cubicBezTo>
                  <a:pt x="64" y="165"/>
                  <a:pt x="42" y="165"/>
                  <a:pt x="20" y="165"/>
                </a:cubicBezTo>
                <a:cubicBezTo>
                  <a:pt x="7" y="164"/>
                  <a:pt x="1" y="157"/>
                  <a:pt x="1" y="144"/>
                </a:cubicBezTo>
                <a:cubicBezTo>
                  <a:pt x="0" y="114"/>
                  <a:pt x="0" y="84"/>
                  <a:pt x="1" y="54"/>
                </a:cubicBezTo>
                <a:cubicBezTo>
                  <a:pt x="1" y="50"/>
                  <a:pt x="3" y="42"/>
                  <a:pt x="6" y="40"/>
                </a:cubicBezTo>
                <a:cubicBezTo>
                  <a:pt x="22" y="34"/>
                  <a:pt x="24" y="21"/>
                  <a:pt x="23" y="7"/>
                </a:cubicBezTo>
                <a:cubicBezTo>
                  <a:pt x="57" y="0"/>
                  <a:pt x="98" y="4"/>
                  <a:pt x="105" y="16"/>
                </a:cubicBezTo>
                <a:cubicBezTo>
                  <a:pt x="96" y="16"/>
                  <a:pt x="88" y="16"/>
                  <a:pt x="79" y="18"/>
                </a:cubicBezTo>
                <a:cubicBezTo>
                  <a:pt x="76" y="18"/>
                  <a:pt x="73" y="23"/>
                  <a:pt x="70" y="25"/>
                </a:cubicBezTo>
                <a:cubicBezTo>
                  <a:pt x="73" y="28"/>
                  <a:pt x="76" y="31"/>
                  <a:pt x="80" y="32"/>
                </a:cubicBezTo>
                <a:cubicBezTo>
                  <a:pt x="94" y="36"/>
                  <a:pt x="115" y="34"/>
                  <a:pt x="121" y="43"/>
                </a:cubicBezTo>
                <a:cubicBezTo>
                  <a:pt x="129" y="56"/>
                  <a:pt x="126" y="76"/>
                  <a:pt x="128" y="94"/>
                </a:cubicBezTo>
                <a:close/>
                <a:moveTo>
                  <a:pt x="26" y="97"/>
                </a:moveTo>
                <a:cubicBezTo>
                  <a:pt x="23" y="97"/>
                  <a:pt x="20" y="98"/>
                  <a:pt x="17" y="98"/>
                </a:cubicBezTo>
                <a:cubicBezTo>
                  <a:pt x="17" y="109"/>
                  <a:pt x="17" y="119"/>
                  <a:pt x="18" y="130"/>
                </a:cubicBezTo>
                <a:cubicBezTo>
                  <a:pt x="18" y="132"/>
                  <a:pt x="21" y="135"/>
                  <a:pt x="24" y="136"/>
                </a:cubicBezTo>
                <a:cubicBezTo>
                  <a:pt x="25" y="137"/>
                  <a:pt x="30" y="135"/>
                  <a:pt x="30" y="133"/>
                </a:cubicBezTo>
                <a:cubicBezTo>
                  <a:pt x="33" y="121"/>
                  <a:pt x="37" y="107"/>
                  <a:pt x="26" y="9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F4A97A1F-18F4-4988-9867-9B51B6F4DEA5}"/>
              </a:ext>
            </a:extLst>
          </p:cNvPr>
          <p:cNvSpPr>
            <a:spLocks/>
          </p:cNvSpPr>
          <p:nvPr/>
        </p:nvSpPr>
        <p:spPr bwMode="auto">
          <a:xfrm>
            <a:off x="5999163" y="2032000"/>
            <a:ext cx="374650" cy="355600"/>
          </a:xfrm>
          <a:custGeom>
            <a:avLst/>
            <a:gdLst>
              <a:gd name="T0" fmla="*/ 53 w 179"/>
              <a:gd name="T1" fmla="*/ 11 h 170"/>
              <a:gd name="T2" fmla="*/ 25 w 179"/>
              <a:gd name="T3" fmla="*/ 23 h 170"/>
              <a:gd name="T4" fmla="*/ 162 w 179"/>
              <a:gd name="T5" fmla="*/ 25 h 170"/>
              <a:gd name="T6" fmla="*/ 141 w 179"/>
              <a:gd name="T7" fmla="*/ 15 h 170"/>
              <a:gd name="T8" fmla="*/ 135 w 179"/>
              <a:gd name="T9" fmla="*/ 5 h 170"/>
              <a:gd name="T10" fmla="*/ 144 w 179"/>
              <a:gd name="T11" fmla="*/ 0 h 170"/>
              <a:gd name="T12" fmla="*/ 176 w 179"/>
              <a:gd name="T13" fmla="*/ 31 h 170"/>
              <a:gd name="T14" fmla="*/ 147 w 179"/>
              <a:gd name="T15" fmla="*/ 94 h 170"/>
              <a:gd name="T16" fmla="*/ 130 w 179"/>
              <a:gd name="T17" fmla="*/ 107 h 170"/>
              <a:gd name="T18" fmla="*/ 111 w 179"/>
              <a:gd name="T19" fmla="*/ 147 h 170"/>
              <a:gd name="T20" fmla="*/ 102 w 179"/>
              <a:gd name="T21" fmla="*/ 170 h 170"/>
              <a:gd name="T22" fmla="*/ 75 w 179"/>
              <a:gd name="T23" fmla="*/ 152 h 170"/>
              <a:gd name="T24" fmla="*/ 30 w 179"/>
              <a:gd name="T25" fmla="*/ 87 h 170"/>
              <a:gd name="T26" fmla="*/ 12 w 179"/>
              <a:gd name="T27" fmla="*/ 20 h 170"/>
              <a:gd name="T28" fmla="*/ 45 w 179"/>
              <a:gd name="T29" fmla="*/ 0 h 170"/>
              <a:gd name="T30" fmla="*/ 53 w 179"/>
              <a:gd name="T31" fmla="*/ 11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9" h="170">
                <a:moveTo>
                  <a:pt x="53" y="11"/>
                </a:moveTo>
                <a:cubicBezTo>
                  <a:pt x="42" y="15"/>
                  <a:pt x="34" y="19"/>
                  <a:pt x="25" y="23"/>
                </a:cubicBezTo>
                <a:cubicBezTo>
                  <a:pt x="44" y="45"/>
                  <a:pt x="129" y="47"/>
                  <a:pt x="162" y="25"/>
                </a:cubicBezTo>
                <a:cubicBezTo>
                  <a:pt x="154" y="21"/>
                  <a:pt x="147" y="19"/>
                  <a:pt x="141" y="15"/>
                </a:cubicBezTo>
                <a:cubicBezTo>
                  <a:pt x="138" y="13"/>
                  <a:pt x="137" y="8"/>
                  <a:pt x="135" y="5"/>
                </a:cubicBezTo>
                <a:cubicBezTo>
                  <a:pt x="138" y="3"/>
                  <a:pt x="141" y="0"/>
                  <a:pt x="144" y="0"/>
                </a:cubicBezTo>
                <a:cubicBezTo>
                  <a:pt x="162" y="0"/>
                  <a:pt x="174" y="13"/>
                  <a:pt x="176" y="31"/>
                </a:cubicBezTo>
                <a:cubicBezTo>
                  <a:pt x="179" y="58"/>
                  <a:pt x="172" y="79"/>
                  <a:pt x="147" y="94"/>
                </a:cubicBezTo>
                <a:cubicBezTo>
                  <a:pt x="141" y="97"/>
                  <a:pt x="137" y="104"/>
                  <a:pt x="130" y="107"/>
                </a:cubicBezTo>
                <a:cubicBezTo>
                  <a:pt x="114" y="116"/>
                  <a:pt x="110" y="130"/>
                  <a:pt x="111" y="147"/>
                </a:cubicBezTo>
                <a:cubicBezTo>
                  <a:pt x="112" y="155"/>
                  <a:pt x="105" y="163"/>
                  <a:pt x="102" y="170"/>
                </a:cubicBezTo>
                <a:cubicBezTo>
                  <a:pt x="93" y="164"/>
                  <a:pt x="74" y="157"/>
                  <a:pt x="75" y="152"/>
                </a:cubicBezTo>
                <a:cubicBezTo>
                  <a:pt x="79" y="116"/>
                  <a:pt x="50" y="105"/>
                  <a:pt x="30" y="87"/>
                </a:cubicBezTo>
                <a:cubicBezTo>
                  <a:pt x="11" y="71"/>
                  <a:pt x="0" y="43"/>
                  <a:pt x="12" y="20"/>
                </a:cubicBezTo>
                <a:cubicBezTo>
                  <a:pt x="17" y="11"/>
                  <a:pt x="33" y="6"/>
                  <a:pt x="45" y="0"/>
                </a:cubicBezTo>
                <a:cubicBezTo>
                  <a:pt x="46" y="0"/>
                  <a:pt x="50" y="7"/>
                  <a:pt x="53" y="1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6EAE3337-0E32-4254-92DA-3F63D31769DC}"/>
              </a:ext>
            </a:extLst>
          </p:cNvPr>
          <p:cNvSpPr>
            <a:spLocks/>
          </p:cNvSpPr>
          <p:nvPr/>
        </p:nvSpPr>
        <p:spPr bwMode="auto">
          <a:xfrm>
            <a:off x="4449763" y="1150938"/>
            <a:ext cx="331787" cy="433388"/>
          </a:xfrm>
          <a:custGeom>
            <a:avLst/>
            <a:gdLst>
              <a:gd name="T0" fmla="*/ 106 w 159"/>
              <a:gd name="T1" fmla="*/ 176 h 207"/>
              <a:gd name="T2" fmla="*/ 115 w 159"/>
              <a:gd name="T3" fmla="*/ 207 h 207"/>
              <a:gd name="T4" fmla="*/ 26 w 159"/>
              <a:gd name="T5" fmla="*/ 207 h 207"/>
              <a:gd name="T6" fmla="*/ 32 w 159"/>
              <a:gd name="T7" fmla="*/ 178 h 207"/>
              <a:gd name="T8" fmla="*/ 11 w 159"/>
              <a:gd name="T9" fmla="*/ 178 h 207"/>
              <a:gd name="T10" fmla="*/ 0 w 159"/>
              <a:gd name="T11" fmla="*/ 172 h 207"/>
              <a:gd name="T12" fmla="*/ 11 w 159"/>
              <a:gd name="T13" fmla="*/ 164 h 207"/>
              <a:gd name="T14" fmla="*/ 85 w 159"/>
              <a:gd name="T15" fmla="*/ 163 h 207"/>
              <a:gd name="T16" fmla="*/ 132 w 159"/>
              <a:gd name="T17" fmla="*/ 112 h 207"/>
              <a:gd name="T18" fmla="*/ 119 w 159"/>
              <a:gd name="T19" fmla="*/ 90 h 207"/>
              <a:gd name="T20" fmla="*/ 96 w 159"/>
              <a:gd name="T21" fmla="*/ 98 h 207"/>
              <a:gd name="T22" fmla="*/ 60 w 159"/>
              <a:gd name="T23" fmla="*/ 97 h 207"/>
              <a:gd name="T24" fmla="*/ 60 w 159"/>
              <a:gd name="T25" fmla="*/ 34 h 207"/>
              <a:gd name="T26" fmla="*/ 80 w 159"/>
              <a:gd name="T27" fmla="*/ 14 h 207"/>
              <a:gd name="T28" fmla="*/ 101 w 159"/>
              <a:gd name="T29" fmla="*/ 6 h 207"/>
              <a:gd name="T30" fmla="*/ 117 w 159"/>
              <a:gd name="T31" fmla="*/ 2 h 207"/>
              <a:gd name="T32" fmla="*/ 139 w 159"/>
              <a:gd name="T33" fmla="*/ 3 h 207"/>
              <a:gd name="T34" fmla="*/ 142 w 159"/>
              <a:gd name="T35" fmla="*/ 27 h 207"/>
              <a:gd name="T36" fmla="*/ 140 w 159"/>
              <a:gd name="T37" fmla="*/ 88 h 207"/>
              <a:gd name="T38" fmla="*/ 117 w 159"/>
              <a:gd name="T39" fmla="*/ 170 h 207"/>
              <a:gd name="T40" fmla="*/ 106 w 159"/>
              <a:gd name="T41" fmla="*/ 176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9" h="207">
                <a:moveTo>
                  <a:pt x="106" y="176"/>
                </a:moveTo>
                <a:cubicBezTo>
                  <a:pt x="109" y="186"/>
                  <a:pt x="112" y="195"/>
                  <a:pt x="115" y="207"/>
                </a:cubicBezTo>
                <a:cubicBezTo>
                  <a:pt x="84" y="207"/>
                  <a:pt x="57" y="207"/>
                  <a:pt x="26" y="207"/>
                </a:cubicBezTo>
                <a:cubicBezTo>
                  <a:pt x="28" y="197"/>
                  <a:pt x="30" y="189"/>
                  <a:pt x="32" y="178"/>
                </a:cubicBezTo>
                <a:cubicBezTo>
                  <a:pt x="25" y="178"/>
                  <a:pt x="18" y="179"/>
                  <a:pt x="11" y="178"/>
                </a:cubicBezTo>
                <a:cubicBezTo>
                  <a:pt x="7" y="177"/>
                  <a:pt x="3" y="174"/>
                  <a:pt x="0" y="172"/>
                </a:cubicBezTo>
                <a:cubicBezTo>
                  <a:pt x="4" y="169"/>
                  <a:pt x="7" y="164"/>
                  <a:pt x="11" y="164"/>
                </a:cubicBezTo>
                <a:cubicBezTo>
                  <a:pt x="35" y="163"/>
                  <a:pt x="60" y="164"/>
                  <a:pt x="85" y="163"/>
                </a:cubicBezTo>
                <a:cubicBezTo>
                  <a:pt x="116" y="162"/>
                  <a:pt x="136" y="141"/>
                  <a:pt x="132" y="112"/>
                </a:cubicBezTo>
                <a:cubicBezTo>
                  <a:pt x="131" y="104"/>
                  <a:pt x="125" y="93"/>
                  <a:pt x="119" y="90"/>
                </a:cubicBezTo>
                <a:cubicBezTo>
                  <a:pt x="113" y="88"/>
                  <a:pt x="101" y="92"/>
                  <a:pt x="96" y="98"/>
                </a:cubicBezTo>
                <a:cubicBezTo>
                  <a:pt x="82" y="113"/>
                  <a:pt x="73" y="111"/>
                  <a:pt x="60" y="97"/>
                </a:cubicBezTo>
                <a:cubicBezTo>
                  <a:pt x="30" y="64"/>
                  <a:pt x="29" y="65"/>
                  <a:pt x="60" y="34"/>
                </a:cubicBezTo>
                <a:cubicBezTo>
                  <a:pt x="67" y="27"/>
                  <a:pt x="73" y="20"/>
                  <a:pt x="80" y="14"/>
                </a:cubicBezTo>
                <a:cubicBezTo>
                  <a:pt x="86" y="10"/>
                  <a:pt x="94" y="9"/>
                  <a:pt x="101" y="6"/>
                </a:cubicBezTo>
                <a:cubicBezTo>
                  <a:pt x="106" y="5"/>
                  <a:pt x="111" y="2"/>
                  <a:pt x="117" y="2"/>
                </a:cubicBezTo>
                <a:cubicBezTo>
                  <a:pt x="124" y="1"/>
                  <a:pt x="133" y="0"/>
                  <a:pt x="139" y="3"/>
                </a:cubicBezTo>
                <a:cubicBezTo>
                  <a:pt x="148" y="8"/>
                  <a:pt x="146" y="16"/>
                  <a:pt x="142" y="27"/>
                </a:cubicBezTo>
                <a:cubicBezTo>
                  <a:pt x="136" y="46"/>
                  <a:pt x="124" y="65"/>
                  <a:pt x="140" y="88"/>
                </a:cubicBezTo>
                <a:cubicBezTo>
                  <a:pt x="159" y="115"/>
                  <a:pt x="146" y="154"/>
                  <a:pt x="117" y="170"/>
                </a:cubicBezTo>
                <a:cubicBezTo>
                  <a:pt x="113" y="173"/>
                  <a:pt x="109" y="175"/>
                  <a:pt x="106" y="17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9182DA33-8059-43E1-B5C1-AEB534F2A0DE}"/>
              </a:ext>
            </a:extLst>
          </p:cNvPr>
          <p:cNvSpPr>
            <a:spLocks noEditPoints="1"/>
          </p:cNvSpPr>
          <p:nvPr/>
        </p:nvSpPr>
        <p:spPr bwMode="auto">
          <a:xfrm>
            <a:off x="6773863" y="3675063"/>
            <a:ext cx="422275" cy="265113"/>
          </a:xfrm>
          <a:custGeom>
            <a:avLst/>
            <a:gdLst>
              <a:gd name="T0" fmla="*/ 200 w 202"/>
              <a:gd name="T1" fmla="*/ 127 h 127"/>
              <a:gd name="T2" fmla="*/ 0 w 202"/>
              <a:gd name="T3" fmla="*/ 127 h 127"/>
              <a:gd name="T4" fmla="*/ 6 w 202"/>
              <a:gd name="T5" fmla="*/ 110 h 127"/>
              <a:gd name="T6" fmla="*/ 19 w 202"/>
              <a:gd name="T7" fmla="*/ 83 h 127"/>
              <a:gd name="T8" fmla="*/ 19 w 202"/>
              <a:gd name="T9" fmla="*/ 17 h 127"/>
              <a:gd name="T10" fmla="*/ 35 w 202"/>
              <a:gd name="T11" fmla="*/ 1 h 127"/>
              <a:gd name="T12" fmla="*/ 175 w 202"/>
              <a:gd name="T13" fmla="*/ 1 h 127"/>
              <a:gd name="T14" fmla="*/ 190 w 202"/>
              <a:gd name="T15" fmla="*/ 16 h 127"/>
              <a:gd name="T16" fmla="*/ 190 w 202"/>
              <a:gd name="T17" fmla="*/ 68 h 127"/>
              <a:gd name="T18" fmla="*/ 200 w 202"/>
              <a:gd name="T19" fmla="*/ 114 h 127"/>
              <a:gd name="T20" fmla="*/ 200 w 202"/>
              <a:gd name="T21" fmla="*/ 127 h 127"/>
              <a:gd name="T22" fmla="*/ 151 w 202"/>
              <a:gd name="T23" fmla="*/ 17 h 127"/>
              <a:gd name="T24" fmla="*/ 151 w 202"/>
              <a:gd name="T25" fmla="*/ 60 h 127"/>
              <a:gd name="T26" fmla="*/ 134 w 202"/>
              <a:gd name="T27" fmla="*/ 83 h 127"/>
              <a:gd name="T28" fmla="*/ 119 w 202"/>
              <a:gd name="T29" fmla="*/ 61 h 127"/>
              <a:gd name="T30" fmla="*/ 119 w 202"/>
              <a:gd name="T31" fmla="*/ 17 h 127"/>
              <a:gd name="T32" fmla="*/ 89 w 202"/>
              <a:gd name="T33" fmla="*/ 17 h 127"/>
              <a:gd name="T34" fmla="*/ 88 w 202"/>
              <a:gd name="T35" fmla="*/ 63 h 127"/>
              <a:gd name="T36" fmla="*/ 74 w 202"/>
              <a:gd name="T37" fmla="*/ 82 h 127"/>
              <a:gd name="T38" fmla="*/ 57 w 202"/>
              <a:gd name="T39" fmla="*/ 63 h 127"/>
              <a:gd name="T40" fmla="*/ 57 w 202"/>
              <a:gd name="T41" fmla="*/ 17 h 127"/>
              <a:gd name="T42" fmla="*/ 35 w 202"/>
              <a:gd name="T43" fmla="*/ 17 h 127"/>
              <a:gd name="T44" fmla="*/ 35 w 202"/>
              <a:gd name="T45" fmla="*/ 106 h 127"/>
              <a:gd name="T46" fmla="*/ 176 w 202"/>
              <a:gd name="T47" fmla="*/ 106 h 127"/>
              <a:gd name="T48" fmla="*/ 175 w 202"/>
              <a:gd name="T49" fmla="*/ 35 h 127"/>
              <a:gd name="T50" fmla="*/ 174 w 202"/>
              <a:gd name="T51" fmla="*/ 17 h 127"/>
              <a:gd name="T52" fmla="*/ 151 w 202"/>
              <a:gd name="T53" fmla="*/ 1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02" h="127">
                <a:moveTo>
                  <a:pt x="200" y="127"/>
                </a:moveTo>
                <a:cubicBezTo>
                  <a:pt x="134" y="127"/>
                  <a:pt x="68" y="127"/>
                  <a:pt x="0" y="127"/>
                </a:cubicBezTo>
                <a:cubicBezTo>
                  <a:pt x="2" y="120"/>
                  <a:pt x="3" y="111"/>
                  <a:pt x="6" y="110"/>
                </a:cubicBezTo>
                <a:cubicBezTo>
                  <a:pt x="22" y="106"/>
                  <a:pt x="19" y="94"/>
                  <a:pt x="19" y="83"/>
                </a:cubicBezTo>
                <a:cubicBezTo>
                  <a:pt x="19" y="61"/>
                  <a:pt x="19" y="39"/>
                  <a:pt x="19" y="17"/>
                </a:cubicBezTo>
                <a:cubicBezTo>
                  <a:pt x="18" y="5"/>
                  <a:pt x="23" y="0"/>
                  <a:pt x="35" y="1"/>
                </a:cubicBezTo>
                <a:cubicBezTo>
                  <a:pt x="82" y="1"/>
                  <a:pt x="128" y="1"/>
                  <a:pt x="175" y="1"/>
                </a:cubicBezTo>
                <a:cubicBezTo>
                  <a:pt x="186" y="1"/>
                  <a:pt x="190" y="5"/>
                  <a:pt x="190" y="16"/>
                </a:cubicBezTo>
                <a:cubicBezTo>
                  <a:pt x="189" y="33"/>
                  <a:pt x="189" y="51"/>
                  <a:pt x="190" y="68"/>
                </a:cubicBezTo>
                <a:cubicBezTo>
                  <a:pt x="190" y="84"/>
                  <a:pt x="185" y="101"/>
                  <a:pt x="200" y="114"/>
                </a:cubicBezTo>
                <a:cubicBezTo>
                  <a:pt x="202" y="116"/>
                  <a:pt x="200" y="122"/>
                  <a:pt x="200" y="127"/>
                </a:cubicBezTo>
                <a:close/>
                <a:moveTo>
                  <a:pt x="151" y="17"/>
                </a:moveTo>
                <a:cubicBezTo>
                  <a:pt x="151" y="32"/>
                  <a:pt x="150" y="46"/>
                  <a:pt x="151" y="60"/>
                </a:cubicBezTo>
                <a:cubicBezTo>
                  <a:pt x="151" y="72"/>
                  <a:pt x="148" y="83"/>
                  <a:pt x="134" y="83"/>
                </a:cubicBezTo>
                <a:cubicBezTo>
                  <a:pt x="121" y="82"/>
                  <a:pt x="119" y="72"/>
                  <a:pt x="119" y="61"/>
                </a:cubicBezTo>
                <a:cubicBezTo>
                  <a:pt x="120" y="47"/>
                  <a:pt x="119" y="32"/>
                  <a:pt x="119" y="17"/>
                </a:cubicBezTo>
                <a:cubicBezTo>
                  <a:pt x="108" y="17"/>
                  <a:pt x="100" y="17"/>
                  <a:pt x="89" y="17"/>
                </a:cubicBezTo>
                <a:cubicBezTo>
                  <a:pt x="89" y="33"/>
                  <a:pt x="91" y="48"/>
                  <a:pt x="88" y="63"/>
                </a:cubicBezTo>
                <a:cubicBezTo>
                  <a:pt x="87" y="70"/>
                  <a:pt x="80" y="81"/>
                  <a:pt x="74" y="82"/>
                </a:cubicBezTo>
                <a:cubicBezTo>
                  <a:pt x="63" y="84"/>
                  <a:pt x="57" y="74"/>
                  <a:pt x="57" y="63"/>
                </a:cubicBezTo>
                <a:cubicBezTo>
                  <a:pt x="57" y="48"/>
                  <a:pt x="57" y="33"/>
                  <a:pt x="57" y="17"/>
                </a:cubicBezTo>
                <a:cubicBezTo>
                  <a:pt x="48" y="17"/>
                  <a:pt x="41" y="17"/>
                  <a:pt x="35" y="17"/>
                </a:cubicBezTo>
                <a:cubicBezTo>
                  <a:pt x="35" y="48"/>
                  <a:pt x="35" y="77"/>
                  <a:pt x="35" y="106"/>
                </a:cubicBezTo>
                <a:cubicBezTo>
                  <a:pt x="82" y="106"/>
                  <a:pt x="128" y="106"/>
                  <a:pt x="176" y="106"/>
                </a:cubicBezTo>
                <a:cubicBezTo>
                  <a:pt x="176" y="81"/>
                  <a:pt x="176" y="58"/>
                  <a:pt x="175" y="35"/>
                </a:cubicBezTo>
                <a:cubicBezTo>
                  <a:pt x="175" y="29"/>
                  <a:pt x="175" y="24"/>
                  <a:pt x="174" y="17"/>
                </a:cubicBezTo>
                <a:cubicBezTo>
                  <a:pt x="167" y="17"/>
                  <a:pt x="160" y="17"/>
                  <a:pt x="151" y="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E5AC763B-7A63-4BA6-B41C-25DF9FFA68C5}"/>
              </a:ext>
            </a:extLst>
          </p:cNvPr>
          <p:cNvSpPr>
            <a:spLocks/>
          </p:cNvSpPr>
          <p:nvPr/>
        </p:nvSpPr>
        <p:spPr bwMode="auto">
          <a:xfrm>
            <a:off x="4384675" y="4422775"/>
            <a:ext cx="341312" cy="341313"/>
          </a:xfrm>
          <a:custGeom>
            <a:avLst/>
            <a:gdLst>
              <a:gd name="T0" fmla="*/ 65 w 163"/>
              <a:gd name="T1" fmla="*/ 0 h 163"/>
              <a:gd name="T2" fmla="*/ 102 w 163"/>
              <a:gd name="T3" fmla="*/ 33 h 163"/>
              <a:gd name="T4" fmla="*/ 65 w 163"/>
              <a:gd name="T5" fmla="*/ 65 h 163"/>
              <a:gd name="T6" fmla="*/ 66 w 163"/>
              <a:gd name="T7" fmla="*/ 96 h 163"/>
              <a:gd name="T8" fmla="*/ 97 w 163"/>
              <a:gd name="T9" fmla="*/ 98 h 163"/>
              <a:gd name="T10" fmla="*/ 130 w 163"/>
              <a:gd name="T11" fmla="*/ 62 h 163"/>
              <a:gd name="T12" fmla="*/ 163 w 163"/>
              <a:gd name="T13" fmla="*/ 99 h 163"/>
              <a:gd name="T14" fmla="*/ 117 w 163"/>
              <a:gd name="T15" fmla="*/ 145 h 163"/>
              <a:gd name="T16" fmla="*/ 53 w 163"/>
              <a:gd name="T17" fmla="*/ 147 h 163"/>
              <a:gd name="T18" fmla="*/ 16 w 163"/>
              <a:gd name="T19" fmla="*/ 111 h 163"/>
              <a:gd name="T20" fmla="*/ 19 w 163"/>
              <a:gd name="T21" fmla="*/ 43 h 163"/>
              <a:gd name="T22" fmla="*/ 65 w 163"/>
              <a:gd name="T23" fmla="*/ 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3" h="163">
                <a:moveTo>
                  <a:pt x="65" y="0"/>
                </a:moveTo>
                <a:cubicBezTo>
                  <a:pt x="76" y="9"/>
                  <a:pt x="87" y="19"/>
                  <a:pt x="102" y="33"/>
                </a:cubicBezTo>
                <a:cubicBezTo>
                  <a:pt x="89" y="44"/>
                  <a:pt x="76" y="55"/>
                  <a:pt x="65" y="65"/>
                </a:cubicBezTo>
                <a:cubicBezTo>
                  <a:pt x="53" y="76"/>
                  <a:pt x="56" y="86"/>
                  <a:pt x="66" y="96"/>
                </a:cubicBezTo>
                <a:cubicBezTo>
                  <a:pt x="76" y="106"/>
                  <a:pt x="86" y="110"/>
                  <a:pt x="97" y="98"/>
                </a:cubicBezTo>
                <a:cubicBezTo>
                  <a:pt x="108" y="86"/>
                  <a:pt x="118" y="74"/>
                  <a:pt x="130" y="62"/>
                </a:cubicBezTo>
                <a:cubicBezTo>
                  <a:pt x="143" y="76"/>
                  <a:pt x="153" y="87"/>
                  <a:pt x="163" y="99"/>
                </a:cubicBezTo>
                <a:cubicBezTo>
                  <a:pt x="149" y="114"/>
                  <a:pt x="134" y="131"/>
                  <a:pt x="117" y="145"/>
                </a:cubicBezTo>
                <a:cubicBezTo>
                  <a:pt x="97" y="162"/>
                  <a:pt x="74" y="163"/>
                  <a:pt x="53" y="147"/>
                </a:cubicBezTo>
                <a:cubicBezTo>
                  <a:pt x="39" y="137"/>
                  <a:pt x="26" y="125"/>
                  <a:pt x="16" y="111"/>
                </a:cubicBezTo>
                <a:cubicBezTo>
                  <a:pt x="0" y="89"/>
                  <a:pt x="1" y="64"/>
                  <a:pt x="19" y="43"/>
                </a:cubicBezTo>
                <a:cubicBezTo>
                  <a:pt x="33" y="28"/>
                  <a:pt x="50" y="14"/>
                  <a:pt x="6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9FBFA1BF-0169-4D57-B215-181AA46D5BB6}"/>
              </a:ext>
            </a:extLst>
          </p:cNvPr>
          <p:cNvSpPr>
            <a:spLocks noEditPoints="1"/>
          </p:cNvSpPr>
          <p:nvPr/>
        </p:nvSpPr>
        <p:spPr bwMode="auto">
          <a:xfrm>
            <a:off x="6835775" y="2908300"/>
            <a:ext cx="336550" cy="274638"/>
          </a:xfrm>
          <a:custGeom>
            <a:avLst/>
            <a:gdLst>
              <a:gd name="T0" fmla="*/ 98 w 161"/>
              <a:gd name="T1" fmla="*/ 35 h 131"/>
              <a:gd name="T2" fmla="*/ 139 w 161"/>
              <a:gd name="T3" fmla="*/ 118 h 131"/>
              <a:gd name="T4" fmla="*/ 116 w 161"/>
              <a:gd name="T5" fmla="*/ 130 h 131"/>
              <a:gd name="T6" fmla="*/ 30 w 161"/>
              <a:gd name="T7" fmla="*/ 130 h 131"/>
              <a:gd name="T8" fmla="*/ 1 w 161"/>
              <a:gd name="T9" fmla="*/ 102 h 131"/>
              <a:gd name="T10" fmla="*/ 0 w 161"/>
              <a:gd name="T11" fmla="*/ 88 h 131"/>
              <a:gd name="T12" fmla="*/ 46 w 161"/>
              <a:gd name="T13" fmla="*/ 34 h 131"/>
              <a:gd name="T14" fmla="*/ 41 w 161"/>
              <a:gd name="T15" fmla="*/ 21 h 131"/>
              <a:gd name="T16" fmla="*/ 37 w 161"/>
              <a:gd name="T17" fmla="*/ 5 h 131"/>
              <a:gd name="T18" fmla="*/ 50 w 161"/>
              <a:gd name="T19" fmla="*/ 1 h 131"/>
              <a:gd name="T20" fmla="*/ 94 w 161"/>
              <a:gd name="T21" fmla="*/ 1 h 131"/>
              <a:gd name="T22" fmla="*/ 110 w 161"/>
              <a:gd name="T23" fmla="*/ 7 h 131"/>
              <a:gd name="T24" fmla="*/ 104 w 161"/>
              <a:gd name="T25" fmla="*/ 20 h 131"/>
              <a:gd name="T26" fmla="*/ 98 w 161"/>
              <a:gd name="T27" fmla="*/ 35 h 131"/>
              <a:gd name="T28" fmla="*/ 65 w 161"/>
              <a:gd name="T29" fmla="*/ 55 h 131"/>
              <a:gd name="T30" fmla="*/ 19 w 161"/>
              <a:gd name="T31" fmla="*/ 83 h 131"/>
              <a:gd name="T32" fmla="*/ 127 w 161"/>
              <a:gd name="T33" fmla="*/ 83 h 131"/>
              <a:gd name="T34" fmla="*/ 82 w 161"/>
              <a:gd name="T35" fmla="*/ 55 h 131"/>
              <a:gd name="T36" fmla="*/ 73 w 161"/>
              <a:gd name="T37" fmla="*/ 74 h 131"/>
              <a:gd name="T38" fmla="*/ 69 w 161"/>
              <a:gd name="T39" fmla="*/ 73 h 131"/>
              <a:gd name="T40" fmla="*/ 65 w 161"/>
              <a:gd name="T41" fmla="*/ 55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1" h="131">
                <a:moveTo>
                  <a:pt x="98" y="35"/>
                </a:moveTo>
                <a:cubicBezTo>
                  <a:pt x="140" y="40"/>
                  <a:pt x="161" y="86"/>
                  <a:pt x="139" y="118"/>
                </a:cubicBezTo>
                <a:cubicBezTo>
                  <a:pt x="134" y="124"/>
                  <a:pt x="124" y="129"/>
                  <a:pt x="116" y="130"/>
                </a:cubicBezTo>
                <a:cubicBezTo>
                  <a:pt x="87" y="131"/>
                  <a:pt x="59" y="130"/>
                  <a:pt x="30" y="130"/>
                </a:cubicBezTo>
                <a:cubicBezTo>
                  <a:pt x="11" y="130"/>
                  <a:pt x="2" y="120"/>
                  <a:pt x="1" y="102"/>
                </a:cubicBezTo>
                <a:cubicBezTo>
                  <a:pt x="0" y="97"/>
                  <a:pt x="0" y="93"/>
                  <a:pt x="0" y="88"/>
                </a:cubicBezTo>
                <a:cubicBezTo>
                  <a:pt x="0" y="44"/>
                  <a:pt x="1" y="43"/>
                  <a:pt x="46" y="34"/>
                </a:cubicBezTo>
                <a:cubicBezTo>
                  <a:pt x="44" y="30"/>
                  <a:pt x="43" y="25"/>
                  <a:pt x="41" y="21"/>
                </a:cubicBezTo>
                <a:cubicBezTo>
                  <a:pt x="40" y="15"/>
                  <a:pt x="36" y="10"/>
                  <a:pt x="37" y="5"/>
                </a:cubicBezTo>
                <a:cubicBezTo>
                  <a:pt x="37" y="3"/>
                  <a:pt x="46" y="1"/>
                  <a:pt x="50" y="1"/>
                </a:cubicBezTo>
                <a:cubicBezTo>
                  <a:pt x="65" y="0"/>
                  <a:pt x="80" y="0"/>
                  <a:pt x="94" y="1"/>
                </a:cubicBezTo>
                <a:cubicBezTo>
                  <a:pt x="100" y="1"/>
                  <a:pt x="105" y="5"/>
                  <a:pt x="110" y="7"/>
                </a:cubicBezTo>
                <a:cubicBezTo>
                  <a:pt x="108" y="11"/>
                  <a:pt x="106" y="16"/>
                  <a:pt x="104" y="20"/>
                </a:cubicBezTo>
                <a:cubicBezTo>
                  <a:pt x="102" y="25"/>
                  <a:pt x="100" y="29"/>
                  <a:pt x="98" y="35"/>
                </a:cubicBezTo>
                <a:close/>
                <a:moveTo>
                  <a:pt x="65" y="55"/>
                </a:moveTo>
                <a:cubicBezTo>
                  <a:pt x="19" y="49"/>
                  <a:pt x="11" y="54"/>
                  <a:pt x="19" y="83"/>
                </a:cubicBezTo>
                <a:cubicBezTo>
                  <a:pt x="55" y="83"/>
                  <a:pt x="91" y="83"/>
                  <a:pt x="127" y="83"/>
                </a:cubicBezTo>
                <a:cubicBezTo>
                  <a:pt x="131" y="52"/>
                  <a:pt x="124" y="48"/>
                  <a:pt x="82" y="55"/>
                </a:cubicBezTo>
                <a:cubicBezTo>
                  <a:pt x="79" y="61"/>
                  <a:pt x="76" y="68"/>
                  <a:pt x="73" y="74"/>
                </a:cubicBezTo>
                <a:cubicBezTo>
                  <a:pt x="72" y="73"/>
                  <a:pt x="70" y="73"/>
                  <a:pt x="69" y="73"/>
                </a:cubicBezTo>
                <a:cubicBezTo>
                  <a:pt x="68" y="67"/>
                  <a:pt x="67" y="61"/>
                  <a:pt x="65" y="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746850B2-8AA2-412C-8A42-0F23C2BE641D}"/>
              </a:ext>
            </a:extLst>
          </p:cNvPr>
          <p:cNvSpPr>
            <a:spLocks noEditPoints="1"/>
          </p:cNvSpPr>
          <p:nvPr/>
        </p:nvSpPr>
        <p:spPr bwMode="auto">
          <a:xfrm>
            <a:off x="5981700" y="4327525"/>
            <a:ext cx="420687" cy="461963"/>
          </a:xfrm>
          <a:custGeom>
            <a:avLst/>
            <a:gdLst>
              <a:gd name="T0" fmla="*/ 12 w 201"/>
              <a:gd name="T1" fmla="*/ 56 h 221"/>
              <a:gd name="T2" fmla="*/ 81 w 201"/>
              <a:gd name="T3" fmla="*/ 33 h 221"/>
              <a:gd name="T4" fmla="*/ 67 w 201"/>
              <a:gd name="T5" fmla="*/ 0 h 221"/>
              <a:gd name="T6" fmla="*/ 128 w 201"/>
              <a:gd name="T7" fmla="*/ 0 h 221"/>
              <a:gd name="T8" fmla="*/ 110 w 201"/>
              <a:gd name="T9" fmla="*/ 27 h 221"/>
              <a:gd name="T10" fmla="*/ 130 w 201"/>
              <a:gd name="T11" fmla="*/ 35 h 221"/>
              <a:gd name="T12" fmla="*/ 184 w 201"/>
              <a:gd name="T13" fmla="*/ 150 h 221"/>
              <a:gd name="T14" fmla="*/ 71 w 201"/>
              <a:gd name="T15" fmla="*/ 205 h 221"/>
              <a:gd name="T16" fmla="*/ 15 w 201"/>
              <a:gd name="T17" fmla="*/ 90 h 221"/>
              <a:gd name="T18" fmla="*/ 18 w 201"/>
              <a:gd name="T19" fmla="*/ 62 h 221"/>
              <a:gd name="T20" fmla="*/ 12 w 201"/>
              <a:gd name="T21" fmla="*/ 56 h 221"/>
              <a:gd name="T22" fmla="*/ 172 w 201"/>
              <a:gd name="T23" fmla="*/ 122 h 221"/>
              <a:gd name="T24" fmla="*/ 100 w 201"/>
              <a:gd name="T25" fmla="*/ 48 h 221"/>
              <a:gd name="T26" fmla="*/ 28 w 201"/>
              <a:gd name="T27" fmla="*/ 120 h 221"/>
              <a:gd name="T28" fmla="*/ 99 w 201"/>
              <a:gd name="T29" fmla="*/ 191 h 221"/>
              <a:gd name="T30" fmla="*/ 172 w 201"/>
              <a:gd name="T31" fmla="*/ 122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1" h="221">
                <a:moveTo>
                  <a:pt x="12" y="56"/>
                </a:moveTo>
                <a:cubicBezTo>
                  <a:pt x="36" y="48"/>
                  <a:pt x="60" y="40"/>
                  <a:pt x="81" y="33"/>
                </a:cubicBezTo>
                <a:cubicBezTo>
                  <a:pt x="76" y="22"/>
                  <a:pt x="72" y="12"/>
                  <a:pt x="67" y="0"/>
                </a:cubicBezTo>
                <a:cubicBezTo>
                  <a:pt x="91" y="0"/>
                  <a:pt x="109" y="0"/>
                  <a:pt x="128" y="0"/>
                </a:cubicBezTo>
                <a:cubicBezTo>
                  <a:pt x="131" y="13"/>
                  <a:pt x="135" y="25"/>
                  <a:pt x="110" y="27"/>
                </a:cubicBezTo>
                <a:cubicBezTo>
                  <a:pt x="121" y="32"/>
                  <a:pt x="125" y="34"/>
                  <a:pt x="130" y="35"/>
                </a:cubicBezTo>
                <a:cubicBezTo>
                  <a:pt x="177" y="53"/>
                  <a:pt x="201" y="103"/>
                  <a:pt x="184" y="150"/>
                </a:cubicBezTo>
                <a:cubicBezTo>
                  <a:pt x="168" y="197"/>
                  <a:pt x="118" y="221"/>
                  <a:pt x="71" y="205"/>
                </a:cubicBezTo>
                <a:cubicBezTo>
                  <a:pt x="24" y="188"/>
                  <a:pt x="0" y="139"/>
                  <a:pt x="15" y="90"/>
                </a:cubicBezTo>
                <a:cubicBezTo>
                  <a:pt x="18" y="81"/>
                  <a:pt x="17" y="72"/>
                  <a:pt x="18" y="62"/>
                </a:cubicBezTo>
                <a:cubicBezTo>
                  <a:pt x="16" y="60"/>
                  <a:pt x="14" y="58"/>
                  <a:pt x="12" y="56"/>
                </a:cubicBezTo>
                <a:close/>
                <a:moveTo>
                  <a:pt x="172" y="122"/>
                </a:moveTo>
                <a:cubicBezTo>
                  <a:pt x="172" y="81"/>
                  <a:pt x="140" y="48"/>
                  <a:pt x="100" y="48"/>
                </a:cubicBezTo>
                <a:cubicBezTo>
                  <a:pt x="62" y="48"/>
                  <a:pt x="29" y="82"/>
                  <a:pt x="28" y="120"/>
                </a:cubicBezTo>
                <a:cubicBezTo>
                  <a:pt x="28" y="158"/>
                  <a:pt x="61" y="191"/>
                  <a:pt x="99" y="191"/>
                </a:cubicBezTo>
                <a:cubicBezTo>
                  <a:pt x="139" y="192"/>
                  <a:pt x="171" y="160"/>
                  <a:pt x="172" y="12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A0F6972C-8A0A-434E-87FF-B1D1598C9F84}"/>
              </a:ext>
            </a:extLst>
          </p:cNvPr>
          <p:cNvSpPr>
            <a:spLocks noEditPoints="1"/>
          </p:cNvSpPr>
          <p:nvPr/>
        </p:nvSpPr>
        <p:spPr bwMode="auto">
          <a:xfrm>
            <a:off x="4397375" y="2744788"/>
            <a:ext cx="419100" cy="414338"/>
          </a:xfrm>
          <a:custGeom>
            <a:avLst/>
            <a:gdLst>
              <a:gd name="T0" fmla="*/ 23 w 200"/>
              <a:gd name="T1" fmla="*/ 198 h 198"/>
              <a:gd name="T2" fmla="*/ 0 w 200"/>
              <a:gd name="T3" fmla="*/ 171 h 198"/>
              <a:gd name="T4" fmla="*/ 55 w 200"/>
              <a:gd name="T5" fmla="*/ 126 h 198"/>
              <a:gd name="T6" fmla="*/ 60 w 200"/>
              <a:gd name="T7" fmla="*/ 97 h 198"/>
              <a:gd name="T8" fmla="*/ 86 w 200"/>
              <a:gd name="T9" fmla="*/ 18 h 198"/>
              <a:gd name="T10" fmla="*/ 173 w 200"/>
              <a:gd name="T11" fmla="*/ 24 h 198"/>
              <a:gd name="T12" fmla="*/ 186 w 200"/>
              <a:gd name="T13" fmla="*/ 107 h 198"/>
              <a:gd name="T14" fmla="*/ 94 w 200"/>
              <a:gd name="T15" fmla="*/ 136 h 198"/>
              <a:gd name="T16" fmla="*/ 70 w 200"/>
              <a:gd name="T17" fmla="*/ 144 h 198"/>
              <a:gd name="T18" fmla="*/ 23 w 200"/>
              <a:gd name="T19" fmla="*/ 198 h 198"/>
              <a:gd name="T20" fmla="*/ 173 w 200"/>
              <a:gd name="T21" fmla="*/ 75 h 198"/>
              <a:gd name="T22" fmla="*/ 126 w 200"/>
              <a:gd name="T23" fmla="*/ 27 h 198"/>
              <a:gd name="T24" fmla="*/ 77 w 200"/>
              <a:gd name="T25" fmla="*/ 74 h 198"/>
              <a:gd name="T26" fmla="*/ 125 w 200"/>
              <a:gd name="T27" fmla="*/ 123 h 198"/>
              <a:gd name="T28" fmla="*/ 173 w 200"/>
              <a:gd name="T29" fmla="*/ 7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0" h="198">
                <a:moveTo>
                  <a:pt x="23" y="198"/>
                </a:moveTo>
                <a:cubicBezTo>
                  <a:pt x="15" y="189"/>
                  <a:pt x="9" y="182"/>
                  <a:pt x="0" y="171"/>
                </a:cubicBezTo>
                <a:cubicBezTo>
                  <a:pt x="18" y="156"/>
                  <a:pt x="35" y="139"/>
                  <a:pt x="55" y="126"/>
                </a:cubicBezTo>
                <a:cubicBezTo>
                  <a:pt x="68" y="117"/>
                  <a:pt x="64" y="108"/>
                  <a:pt x="60" y="97"/>
                </a:cubicBezTo>
                <a:cubicBezTo>
                  <a:pt x="50" y="68"/>
                  <a:pt x="61" y="34"/>
                  <a:pt x="86" y="18"/>
                </a:cubicBezTo>
                <a:cubicBezTo>
                  <a:pt x="113" y="0"/>
                  <a:pt x="149" y="3"/>
                  <a:pt x="173" y="24"/>
                </a:cubicBezTo>
                <a:cubicBezTo>
                  <a:pt x="194" y="44"/>
                  <a:pt x="200" y="80"/>
                  <a:pt x="186" y="107"/>
                </a:cubicBezTo>
                <a:cubicBezTo>
                  <a:pt x="169" y="140"/>
                  <a:pt x="130" y="153"/>
                  <a:pt x="94" y="136"/>
                </a:cubicBezTo>
                <a:cubicBezTo>
                  <a:pt x="81" y="130"/>
                  <a:pt x="77" y="133"/>
                  <a:pt x="70" y="144"/>
                </a:cubicBezTo>
                <a:cubicBezTo>
                  <a:pt x="57" y="163"/>
                  <a:pt x="40" y="179"/>
                  <a:pt x="23" y="198"/>
                </a:cubicBezTo>
                <a:close/>
                <a:moveTo>
                  <a:pt x="173" y="75"/>
                </a:moveTo>
                <a:cubicBezTo>
                  <a:pt x="173" y="49"/>
                  <a:pt x="152" y="27"/>
                  <a:pt x="126" y="27"/>
                </a:cubicBezTo>
                <a:cubicBezTo>
                  <a:pt x="99" y="27"/>
                  <a:pt x="77" y="48"/>
                  <a:pt x="77" y="74"/>
                </a:cubicBezTo>
                <a:cubicBezTo>
                  <a:pt x="77" y="101"/>
                  <a:pt x="98" y="123"/>
                  <a:pt x="125" y="123"/>
                </a:cubicBezTo>
                <a:cubicBezTo>
                  <a:pt x="151" y="123"/>
                  <a:pt x="173" y="102"/>
                  <a:pt x="173" y="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45A6CC0D-18D9-40B6-B146-609C4EC0AAEF}"/>
              </a:ext>
            </a:extLst>
          </p:cNvPr>
          <p:cNvSpPr>
            <a:spLocks noEditPoints="1"/>
          </p:cNvSpPr>
          <p:nvPr/>
        </p:nvSpPr>
        <p:spPr bwMode="auto">
          <a:xfrm>
            <a:off x="5229225" y="1951038"/>
            <a:ext cx="203200" cy="423863"/>
          </a:xfrm>
          <a:custGeom>
            <a:avLst/>
            <a:gdLst>
              <a:gd name="T0" fmla="*/ 19 w 97"/>
              <a:gd name="T1" fmla="*/ 70 h 203"/>
              <a:gd name="T2" fmla="*/ 19 w 97"/>
              <a:gd name="T3" fmla="*/ 32 h 203"/>
              <a:gd name="T4" fmla="*/ 47 w 97"/>
              <a:gd name="T5" fmla="*/ 0 h 203"/>
              <a:gd name="T6" fmla="*/ 75 w 97"/>
              <a:gd name="T7" fmla="*/ 32 h 203"/>
              <a:gd name="T8" fmla="*/ 76 w 97"/>
              <a:gd name="T9" fmla="*/ 104 h 203"/>
              <a:gd name="T10" fmla="*/ 83 w 97"/>
              <a:gd name="T11" fmla="*/ 127 h 203"/>
              <a:gd name="T12" fmla="*/ 77 w 97"/>
              <a:gd name="T13" fmla="*/ 189 h 203"/>
              <a:gd name="T14" fmla="*/ 18 w 97"/>
              <a:gd name="T15" fmla="*/ 189 h 203"/>
              <a:gd name="T16" fmla="*/ 10 w 97"/>
              <a:gd name="T17" fmla="*/ 127 h 203"/>
              <a:gd name="T18" fmla="*/ 23 w 97"/>
              <a:gd name="T19" fmla="*/ 71 h 203"/>
              <a:gd name="T20" fmla="*/ 19 w 97"/>
              <a:gd name="T21" fmla="*/ 70 h 203"/>
              <a:gd name="T22" fmla="*/ 59 w 97"/>
              <a:gd name="T23" fmla="*/ 89 h 203"/>
              <a:gd name="T24" fmla="*/ 59 w 97"/>
              <a:gd name="T25" fmla="*/ 29 h 203"/>
              <a:gd name="T26" fmla="*/ 47 w 97"/>
              <a:gd name="T27" fmla="*/ 16 h 203"/>
              <a:gd name="T28" fmla="*/ 36 w 97"/>
              <a:gd name="T29" fmla="*/ 27 h 203"/>
              <a:gd name="T30" fmla="*/ 35 w 97"/>
              <a:gd name="T31" fmla="*/ 89 h 203"/>
              <a:gd name="T32" fmla="*/ 59 w 97"/>
              <a:gd name="T33" fmla="*/ 89 h 203"/>
              <a:gd name="T34" fmla="*/ 54 w 97"/>
              <a:gd name="T35" fmla="*/ 175 h 203"/>
              <a:gd name="T36" fmla="*/ 27 w 97"/>
              <a:gd name="T37" fmla="*/ 147 h 203"/>
              <a:gd name="T38" fmla="*/ 22 w 97"/>
              <a:gd name="T39" fmla="*/ 149 h 203"/>
              <a:gd name="T40" fmla="*/ 29 w 97"/>
              <a:gd name="T41" fmla="*/ 174 h 203"/>
              <a:gd name="T42" fmla="*/ 51 w 97"/>
              <a:gd name="T43" fmla="*/ 180 h 203"/>
              <a:gd name="T44" fmla="*/ 54 w 97"/>
              <a:gd name="T45" fmla="*/ 175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7" h="203">
                <a:moveTo>
                  <a:pt x="19" y="70"/>
                </a:moveTo>
                <a:cubicBezTo>
                  <a:pt x="19" y="57"/>
                  <a:pt x="19" y="45"/>
                  <a:pt x="19" y="32"/>
                </a:cubicBezTo>
                <a:cubicBezTo>
                  <a:pt x="20" y="12"/>
                  <a:pt x="31" y="0"/>
                  <a:pt x="47" y="0"/>
                </a:cubicBezTo>
                <a:cubicBezTo>
                  <a:pt x="64" y="0"/>
                  <a:pt x="75" y="12"/>
                  <a:pt x="75" y="32"/>
                </a:cubicBezTo>
                <a:cubicBezTo>
                  <a:pt x="76" y="56"/>
                  <a:pt x="75" y="80"/>
                  <a:pt x="76" y="104"/>
                </a:cubicBezTo>
                <a:cubicBezTo>
                  <a:pt x="76" y="112"/>
                  <a:pt x="79" y="121"/>
                  <a:pt x="83" y="127"/>
                </a:cubicBezTo>
                <a:cubicBezTo>
                  <a:pt x="97" y="148"/>
                  <a:pt x="94" y="174"/>
                  <a:pt x="77" y="189"/>
                </a:cubicBezTo>
                <a:cubicBezTo>
                  <a:pt x="60" y="203"/>
                  <a:pt x="35" y="203"/>
                  <a:pt x="18" y="189"/>
                </a:cubicBezTo>
                <a:cubicBezTo>
                  <a:pt x="0" y="174"/>
                  <a:pt x="0" y="149"/>
                  <a:pt x="10" y="127"/>
                </a:cubicBezTo>
                <a:cubicBezTo>
                  <a:pt x="18" y="110"/>
                  <a:pt x="19" y="90"/>
                  <a:pt x="23" y="71"/>
                </a:cubicBezTo>
                <a:cubicBezTo>
                  <a:pt x="22" y="70"/>
                  <a:pt x="20" y="70"/>
                  <a:pt x="19" y="70"/>
                </a:cubicBezTo>
                <a:close/>
                <a:moveTo>
                  <a:pt x="59" y="89"/>
                </a:moveTo>
                <a:cubicBezTo>
                  <a:pt x="59" y="68"/>
                  <a:pt x="60" y="49"/>
                  <a:pt x="59" y="29"/>
                </a:cubicBezTo>
                <a:cubicBezTo>
                  <a:pt x="59" y="24"/>
                  <a:pt x="52" y="18"/>
                  <a:pt x="47" y="16"/>
                </a:cubicBezTo>
                <a:cubicBezTo>
                  <a:pt x="45" y="16"/>
                  <a:pt x="36" y="23"/>
                  <a:pt x="36" y="27"/>
                </a:cubicBezTo>
                <a:cubicBezTo>
                  <a:pt x="35" y="47"/>
                  <a:pt x="35" y="68"/>
                  <a:pt x="35" y="89"/>
                </a:cubicBezTo>
                <a:cubicBezTo>
                  <a:pt x="45" y="89"/>
                  <a:pt x="51" y="89"/>
                  <a:pt x="59" y="89"/>
                </a:cubicBezTo>
                <a:close/>
                <a:moveTo>
                  <a:pt x="54" y="175"/>
                </a:moveTo>
                <a:cubicBezTo>
                  <a:pt x="45" y="166"/>
                  <a:pt x="36" y="156"/>
                  <a:pt x="27" y="147"/>
                </a:cubicBezTo>
                <a:cubicBezTo>
                  <a:pt x="26" y="147"/>
                  <a:pt x="22" y="149"/>
                  <a:pt x="22" y="149"/>
                </a:cubicBezTo>
                <a:cubicBezTo>
                  <a:pt x="24" y="158"/>
                  <a:pt x="24" y="168"/>
                  <a:pt x="29" y="174"/>
                </a:cubicBezTo>
                <a:cubicBezTo>
                  <a:pt x="33" y="179"/>
                  <a:pt x="43" y="178"/>
                  <a:pt x="51" y="180"/>
                </a:cubicBezTo>
                <a:cubicBezTo>
                  <a:pt x="52" y="180"/>
                  <a:pt x="53" y="177"/>
                  <a:pt x="54" y="1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3B3ABBF5-B921-4E44-B52F-E08358B37EE3}"/>
              </a:ext>
            </a:extLst>
          </p:cNvPr>
          <p:cNvSpPr>
            <a:spLocks noEditPoints="1"/>
          </p:cNvSpPr>
          <p:nvPr/>
        </p:nvSpPr>
        <p:spPr bwMode="auto">
          <a:xfrm>
            <a:off x="7648575" y="3514725"/>
            <a:ext cx="277812" cy="263525"/>
          </a:xfrm>
          <a:custGeom>
            <a:avLst/>
            <a:gdLst>
              <a:gd name="T0" fmla="*/ 45 w 133"/>
              <a:gd name="T1" fmla="*/ 95 h 126"/>
              <a:gd name="T2" fmla="*/ 24 w 133"/>
              <a:gd name="T3" fmla="*/ 93 h 126"/>
              <a:gd name="T4" fmla="*/ 0 w 133"/>
              <a:gd name="T5" fmla="*/ 68 h 126"/>
              <a:gd name="T6" fmla="*/ 26 w 133"/>
              <a:gd name="T7" fmla="*/ 13 h 126"/>
              <a:gd name="T8" fmla="*/ 112 w 133"/>
              <a:gd name="T9" fmla="*/ 20 h 126"/>
              <a:gd name="T10" fmla="*/ 125 w 133"/>
              <a:gd name="T11" fmla="*/ 81 h 126"/>
              <a:gd name="T12" fmla="*/ 108 w 133"/>
              <a:gd name="T13" fmla="*/ 92 h 126"/>
              <a:gd name="T14" fmla="*/ 82 w 133"/>
              <a:gd name="T15" fmla="*/ 94 h 126"/>
              <a:gd name="T16" fmla="*/ 93 w 133"/>
              <a:gd name="T17" fmla="*/ 111 h 126"/>
              <a:gd name="T18" fmla="*/ 88 w 133"/>
              <a:gd name="T19" fmla="*/ 125 h 126"/>
              <a:gd name="T20" fmla="*/ 38 w 133"/>
              <a:gd name="T21" fmla="*/ 124 h 126"/>
              <a:gd name="T22" fmla="*/ 35 w 133"/>
              <a:gd name="T23" fmla="*/ 112 h 126"/>
              <a:gd name="T24" fmla="*/ 45 w 133"/>
              <a:gd name="T25" fmla="*/ 95 h 126"/>
              <a:gd name="T26" fmla="*/ 31 w 133"/>
              <a:gd name="T27" fmla="*/ 85 h 126"/>
              <a:gd name="T28" fmla="*/ 49 w 133"/>
              <a:gd name="T29" fmla="*/ 61 h 126"/>
              <a:gd name="T30" fmla="*/ 35 w 133"/>
              <a:gd name="T31" fmla="*/ 45 h 126"/>
              <a:gd name="T32" fmla="*/ 16 w 133"/>
              <a:gd name="T33" fmla="*/ 59 h 126"/>
              <a:gd name="T34" fmla="*/ 31 w 133"/>
              <a:gd name="T35" fmla="*/ 85 h 126"/>
              <a:gd name="T36" fmla="*/ 93 w 133"/>
              <a:gd name="T37" fmla="*/ 86 h 126"/>
              <a:gd name="T38" fmla="*/ 110 w 133"/>
              <a:gd name="T39" fmla="*/ 60 h 126"/>
              <a:gd name="T40" fmla="*/ 95 w 133"/>
              <a:gd name="T41" fmla="*/ 44 h 126"/>
              <a:gd name="T42" fmla="*/ 78 w 133"/>
              <a:gd name="T43" fmla="*/ 59 h 126"/>
              <a:gd name="T44" fmla="*/ 93 w 133"/>
              <a:gd name="T45" fmla="*/ 8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3" h="126">
                <a:moveTo>
                  <a:pt x="45" y="95"/>
                </a:moveTo>
                <a:cubicBezTo>
                  <a:pt x="36" y="94"/>
                  <a:pt x="30" y="92"/>
                  <a:pt x="24" y="93"/>
                </a:cubicBezTo>
                <a:cubicBezTo>
                  <a:pt x="6" y="94"/>
                  <a:pt x="0" y="84"/>
                  <a:pt x="0" y="68"/>
                </a:cubicBezTo>
                <a:cubicBezTo>
                  <a:pt x="1" y="46"/>
                  <a:pt x="1" y="22"/>
                  <a:pt x="26" y="13"/>
                </a:cubicBezTo>
                <a:cubicBezTo>
                  <a:pt x="55" y="2"/>
                  <a:pt x="85" y="0"/>
                  <a:pt x="112" y="20"/>
                </a:cubicBezTo>
                <a:cubicBezTo>
                  <a:pt x="125" y="30"/>
                  <a:pt x="133" y="66"/>
                  <a:pt x="125" y="81"/>
                </a:cubicBezTo>
                <a:cubicBezTo>
                  <a:pt x="122" y="86"/>
                  <a:pt x="114" y="90"/>
                  <a:pt x="108" y="92"/>
                </a:cubicBezTo>
                <a:cubicBezTo>
                  <a:pt x="101" y="94"/>
                  <a:pt x="93" y="94"/>
                  <a:pt x="82" y="94"/>
                </a:cubicBezTo>
                <a:cubicBezTo>
                  <a:pt x="87" y="102"/>
                  <a:pt x="92" y="106"/>
                  <a:pt x="93" y="111"/>
                </a:cubicBezTo>
                <a:cubicBezTo>
                  <a:pt x="93" y="116"/>
                  <a:pt x="90" y="125"/>
                  <a:pt x="88" y="125"/>
                </a:cubicBezTo>
                <a:cubicBezTo>
                  <a:pt x="71" y="126"/>
                  <a:pt x="55" y="125"/>
                  <a:pt x="38" y="124"/>
                </a:cubicBezTo>
                <a:cubicBezTo>
                  <a:pt x="37" y="124"/>
                  <a:pt x="34" y="116"/>
                  <a:pt x="35" y="112"/>
                </a:cubicBezTo>
                <a:cubicBezTo>
                  <a:pt x="36" y="107"/>
                  <a:pt x="40" y="103"/>
                  <a:pt x="45" y="95"/>
                </a:cubicBezTo>
                <a:close/>
                <a:moveTo>
                  <a:pt x="31" y="85"/>
                </a:moveTo>
                <a:cubicBezTo>
                  <a:pt x="40" y="74"/>
                  <a:pt x="49" y="68"/>
                  <a:pt x="49" y="61"/>
                </a:cubicBezTo>
                <a:cubicBezTo>
                  <a:pt x="49" y="55"/>
                  <a:pt x="39" y="44"/>
                  <a:pt x="35" y="45"/>
                </a:cubicBezTo>
                <a:cubicBezTo>
                  <a:pt x="28" y="45"/>
                  <a:pt x="17" y="53"/>
                  <a:pt x="16" y="59"/>
                </a:cubicBezTo>
                <a:cubicBezTo>
                  <a:pt x="15" y="65"/>
                  <a:pt x="24" y="73"/>
                  <a:pt x="31" y="85"/>
                </a:cubicBezTo>
                <a:close/>
                <a:moveTo>
                  <a:pt x="93" y="86"/>
                </a:moveTo>
                <a:cubicBezTo>
                  <a:pt x="102" y="74"/>
                  <a:pt x="110" y="67"/>
                  <a:pt x="110" y="60"/>
                </a:cubicBezTo>
                <a:cubicBezTo>
                  <a:pt x="110" y="54"/>
                  <a:pt x="101" y="45"/>
                  <a:pt x="95" y="44"/>
                </a:cubicBezTo>
                <a:cubicBezTo>
                  <a:pt x="89" y="44"/>
                  <a:pt x="79" y="53"/>
                  <a:pt x="78" y="59"/>
                </a:cubicBezTo>
                <a:cubicBezTo>
                  <a:pt x="78" y="66"/>
                  <a:pt x="86" y="73"/>
                  <a:pt x="93" y="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0AC6B76B-72F0-4205-8A63-0F37273C524A}"/>
              </a:ext>
            </a:extLst>
          </p:cNvPr>
          <p:cNvSpPr>
            <a:spLocks noEditPoints="1"/>
          </p:cNvSpPr>
          <p:nvPr/>
        </p:nvSpPr>
        <p:spPr bwMode="auto">
          <a:xfrm>
            <a:off x="5176838" y="4379913"/>
            <a:ext cx="382587" cy="382588"/>
          </a:xfrm>
          <a:custGeom>
            <a:avLst/>
            <a:gdLst>
              <a:gd name="T0" fmla="*/ 0 w 183"/>
              <a:gd name="T1" fmla="*/ 183 h 183"/>
              <a:gd name="T2" fmla="*/ 14 w 183"/>
              <a:gd name="T3" fmla="*/ 162 h 183"/>
              <a:gd name="T4" fmla="*/ 29 w 183"/>
              <a:gd name="T5" fmla="*/ 124 h 183"/>
              <a:gd name="T6" fmla="*/ 39 w 183"/>
              <a:gd name="T7" fmla="*/ 102 h 183"/>
              <a:gd name="T8" fmla="*/ 105 w 183"/>
              <a:gd name="T9" fmla="*/ 36 h 183"/>
              <a:gd name="T10" fmla="*/ 112 w 183"/>
              <a:gd name="T11" fmla="*/ 15 h 183"/>
              <a:gd name="T12" fmla="*/ 121 w 183"/>
              <a:gd name="T13" fmla="*/ 0 h 183"/>
              <a:gd name="T14" fmla="*/ 183 w 183"/>
              <a:gd name="T15" fmla="*/ 62 h 183"/>
              <a:gd name="T16" fmla="*/ 163 w 183"/>
              <a:gd name="T17" fmla="*/ 69 h 183"/>
              <a:gd name="T18" fmla="*/ 151 w 183"/>
              <a:gd name="T19" fmla="*/ 77 h 183"/>
              <a:gd name="T20" fmla="*/ 84 w 183"/>
              <a:gd name="T21" fmla="*/ 143 h 183"/>
              <a:gd name="T22" fmla="*/ 67 w 183"/>
              <a:gd name="T23" fmla="*/ 155 h 183"/>
              <a:gd name="T24" fmla="*/ 13 w 183"/>
              <a:gd name="T25" fmla="*/ 180 h 183"/>
              <a:gd name="T26" fmla="*/ 0 w 183"/>
              <a:gd name="T27" fmla="*/ 183 h 183"/>
              <a:gd name="T28" fmla="*/ 124 w 183"/>
              <a:gd name="T29" fmla="*/ 37 h 183"/>
              <a:gd name="T30" fmla="*/ 111 w 183"/>
              <a:gd name="T31" fmla="*/ 48 h 183"/>
              <a:gd name="T32" fmla="*/ 94 w 183"/>
              <a:gd name="T33" fmla="*/ 60 h 183"/>
              <a:gd name="T34" fmla="*/ 146 w 183"/>
              <a:gd name="T35" fmla="*/ 61 h 183"/>
              <a:gd name="T36" fmla="*/ 124 w 183"/>
              <a:gd name="T37" fmla="*/ 37 h 183"/>
              <a:gd name="T38" fmla="*/ 49 w 183"/>
              <a:gd name="T39" fmla="*/ 132 h 183"/>
              <a:gd name="T40" fmla="*/ 70 w 183"/>
              <a:gd name="T41" fmla="*/ 108 h 183"/>
              <a:gd name="T42" fmla="*/ 62 w 183"/>
              <a:gd name="T43" fmla="*/ 99 h 183"/>
              <a:gd name="T44" fmla="*/ 42 w 183"/>
              <a:gd name="T45" fmla="*/ 122 h 183"/>
              <a:gd name="T46" fmla="*/ 49 w 183"/>
              <a:gd name="T47" fmla="*/ 132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3" h="183">
                <a:moveTo>
                  <a:pt x="0" y="183"/>
                </a:moveTo>
                <a:cubicBezTo>
                  <a:pt x="7" y="173"/>
                  <a:pt x="9" y="167"/>
                  <a:pt x="14" y="162"/>
                </a:cubicBezTo>
                <a:cubicBezTo>
                  <a:pt x="25" y="152"/>
                  <a:pt x="34" y="142"/>
                  <a:pt x="29" y="124"/>
                </a:cubicBezTo>
                <a:cubicBezTo>
                  <a:pt x="27" y="118"/>
                  <a:pt x="34" y="108"/>
                  <a:pt x="39" y="102"/>
                </a:cubicBezTo>
                <a:cubicBezTo>
                  <a:pt x="61" y="80"/>
                  <a:pt x="83" y="58"/>
                  <a:pt x="105" y="36"/>
                </a:cubicBezTo>
                <a:cubicBezTo>
                  <a:pt x="111" y="30"/>
                  <a:pt x="121" y="26"/>
                  <a:pt x="112" y="15"/>
                </a:cubicBezTo>
                <a:cubicBezTo>
                  <a:pt x="111" y="13"/>
                  <a:pt x="118" y="5"/>
                  <a:pt x="121" y="0"/>
                </a:cubicBezTo>
                <a:cubicBezTo>
                  <a:pt x="142" y="22"/>
                  <a:pt x="162" y="41"/>
                  <a:pt x="183" y="62"/>
                </a:cubicBezTo>
                <a:cubicBezTo>
                  <a:pt x="179" y="67"/>
                  <a:pt x="177" y="80"/>
                  <a:pt x="163" y="69"/>
                </a:cubicBezTo>
                <a:cubicBezTo>
                  <a:pt x="161" y="68"/>
                  <a:pt x="154" y="74"/>
                  <a:pt x="151" y="77"/>
                </a:cubicBezTo>
                <a:cubicBezTo>
                  <a:pt x="128" y="99"/>
                  <a:pt x="106" y="122"/>
                  <a:pt x="84" y="143"/>
                </a:cubicBezTo>
                <a:cubicBezTo>
                  <a:pt x="79" y="148"/>
                  <a:pt x="71" y="156"/>
                  <a:pt x="67" y="155"/>
                </a:cubicBezTo>
                <a:cubicBezTo>
                  <a:pt x="41" y="149"/>
                  <a:pt x="28" y="166"/>
                  <a:pt x="13" y="180"/>
                </a:cubicBezTo>
                <a:cubicBezTo>
                  <a:pt x="11" y="181"/>
                  <a:pt x="9" y="181"/>
                  <a:pt x="0" y="183"/>
                </a:cubicBezTo>
                <a:close/>
                <a:moveTo>
                  <a:pt x="124" y="37"/>
                </a:moveTo>
                <a:cubicBezTo>
                  <a:pt x="119" y="41"/>
                  <a:pt x="116" y="45"/>
                  <a:pt x="111" y="48"/>
                </a:cubicBezTo>
                <a:cubicBezTo>
                  <a:pt x="106" y="52"/>
                  <a:pt x="101" y="55"/>
                  <a:pt x="94" y="60"/>
                </a:cubicBezTo>
                <a:cubicBezTo>
                  <a:pt x="131" y="82"/>
                  <a:pt x="131" y="82"/>
                  <a:pt x="146" y="61"/>
                </a:cubicBezTo>
                <a:cubicBezTo>
                  <a:pt x="139" y="53"/>
                  <a:pt x="132" y="45"/>
                  <a:pt x="124" y="37"/>
                </a:cubicBezTo>
                <a:close/>
                <a:moveTo>
                  <a:pt x="49" y="132"/>
                </a:moveTo>
                <a:cubicBezTo>
                  <a:pt x="57" y="123"/>
                  <a:pt x="64" y="116"/>
                  <a:pt x="70" y="108"/>
                </a:cubicBezTo>
                <a:cubicBezTo>
                  <a:pt x="71" y="107"/>
                  <a:pt x="65" y="102"/>
                  <a:pt x="62" y="99"/>
                </a:cubicBezTo>
                <a:cubicBezTo>
                  <a:pt x="55" y="107"/>
                  <a:pt x="48" y="114"/>
                  <a:pt x="42" y="122"/>
                </a:cubicBezTo>
                <a:cubicBezTo>
                  <a:pt x="41" y="123"/>
                  <a:pt x="45" y="127"/>
                  <a:pt x="49" y="13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00710DFB-0B0C-4A10-B175-BC1243D3ECEA}"/>
              </a:ext>
            </a:extLst>
          </p:cNvPr>
          <p:cNvSpPr>
            <a:spLocks/>
          </p:cNvSpPr>
          <p:nvPr/>
        </p:nvSpPr>
        <p:spPr bwMode="auto">
          <a:xfrm>
            <a:off x="6811963" y="2000250"/>
            <a:ext cx="374650" cy="374650"/>
          </a:xfrm>
          <a:custGeom>
            <a:avLst/>
            <a:gdLst>
              <a:gd name="T0" fmla="*/ 142 w 179"/>
              <a:gd name="T1" fmla="*/ 70 h 179"/>
              <a:gd name="T2" fmla="*/ 119 w 179"/>
              <a:gd name="T3" fmla="*/ 19 h 179"/>
              <a:gd name="T4" fmla="*/ 112 w 179"/>
              <a:gd name="T5" fmla="*/ 5 h 179"/>
              <a:gd name="T6" fmla="*/ 128 w 179"/>
              <a:gd name="T7" fmla="*/ 1 h 179"/>
              <a:gd name="T8" fmla="*/ 169 w 179"/>
              <a:gd name="T9" fmla="*/ 8 h 179"/>
              <a:gd name="T10" fmla="*/ 178 w 179"/>
              <a:gd name="T11" fmla="*/ 13 h 179"/>
              <a:gd name="T12" fmla="*/ 176 w 179"/>
              <a:gd name="T13" fmla="*/ 24 h 179"/>
              <a:gd name="T14" fmla="*/ 164 w 179"/>
              <a:gd name="T15" fmla="*/ 61 h 179"/>
              <a:gd name="T16" fmla="*/ 114 w 179"/>
              <a:gd name="T17" fmla="*/ 144 h 179"/>
              <a:gd name="T18" fmla="*/ 93 w 179"/>
              <a:gd name="T19" fmla="*/ 169 h 179"/>
              <a:gd name="T20" fmla="*/ 83 w 179"/>
              <a:gd name="T21" fmla="*/ 179 h 179"/>
              <a:gd name="T22" fmla="*/ 74 w 179"/>
              <a:gd name="T23" fmla="*/ 168 h 179"/>
              <a:gd name="T24" fmla="*/ 22 w 179"/>
              <a:gd name="T25" fmla="*/ 125 h 179"/>
              <a:gd name="T26" fmla="*/ 0 w 179"/>
              <a:gd name="T27" fmla="*/ 108 h 179"/>
              <a:gd name="T28" fmla="*/ 13 w 179"/>
              <a:gd name="T29" fmla="*/ 87 h 179"/>
              <a:gd name="T30" fmla="*/ 40 w 179"/>
              <a:gd name="T31" fmla="*/ 100 h 179"/>
              <a:gd name="T32" fmla="*/ 80 w 179"/>
              <a:gd name="T33" fmla="*/ 131 h 179"/>
              <a:gd name="T34" fmla="*/ 107 w 179"/>
              <a:gd name="T35" fmla="*/ 123 h 179"/>
              <a:gd name="T36" fmla="*/ 111 w 179"/>
              <a:gd name="T37" fmla="*/ 122 h 179"/>
              <a:gd name="T38" fmla="*/ 142 w 179"/>
              <a:gd name="T39" fmla="*/ 7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9" h="179">
                <a:moveTo>
                  <a:pt x="142" y="70"/>
                </a:moveTo>
                <a:cubicBezTo>
                  <a:pt x="146" y="47"/>
                  <a:pt x="144" y="28"/>
                  <a:pt x="119" y="19"/>
                </a:cubicBezTo>
                <a:cubicBezTo>
                  <a:pt x="116" y="18"/>
                  <a:pt x="115" y="10"/>
                  <a:pt x="112" y="5"/>
                </a:cubicBezTo>
                <a:cubicBezTo>
                  <a:pt x="118" y="4"/>
                  <a:pt x="124" y="0"/>
                  <a:pt x="128" y="1"/>
                </a:cubicBezTo>
                <a:cubicBezTo>
                  <a:pt x="141" y="7"/>
                  <a:pt x="153" y="19"/>
                  <a:pt x="169" y="8"/>
                </a:cubicBezTo>
                <a:cubicBezTo>
                  <a:pt x="170" y="7"/>
                  <a:pt x="177" y="11"/>
                  <a:pt x="178" y="13"/>
                </a:cubicBezTo>
                <a:cubicBezTo>
                  <a:pt x="179" y="16"/>
                  <a:pt x="178" y="23"/>
                  <a:pt x="176" y="24"/>
                </a:cubicBezTo>
                <a:cubicBezTo>
                  <a:pt x="160" y="33"/>
                  <a:pt x="162" y="48"/>
                  <a:pt x="164" y="61"/>
                </a:cubicBezTo>
                <a:cubicBezTo>
                  <a:pt x="171" y="104"/>
                  <a:pt x="158" y="132"/>
                  <a:pt x="114" y="144"/>
                </a:cubicBezTo>
                <a:cubicBezTo>
                  <a:pt x="102" y="147"/>
                  <a:pt x="92" y="153"/>
                  <a:pt x="93" y="169"/>
                </a:cubicBezTo>
                <a:cubicBezTo>
                  <a:pt x="93" y="172"/>
                  <a:pt x="87" y="175"/>
                  <a:pt x="83" y="179"/>
                </a:cubicBezTo>
                <a:cubicBezTo>
                  <a:pt x="80" y="175"/>
                  <a:pt x="75" y="172"/>
                  <a:pt x="74" y="168"/>
                </a:cubicBezTo>
                <a:cubicBezTo>
                  <a:pt x="69" y="149"/>
                  <a:pt x="43" y="126"/>
                  <a:pt x="22" y="125"/>
                </a:cubicBezTo>
                <a:cubicBezTo>
                  <a:pt x="10" y="125"/>
                  <a:pt x="0" y="120"/>
                  <a:pt x="0" y="108"/>
                </a:cubicBezTo>
                <a:cubicBezTo>
                  <a:pt x="0" y="100"/>
                  <a:pt x="7" y="90"/>
                  <a:pt x="13" y="87"/>
                </a:cubicBezTo>
                <a:cubicBezTo>
                  <a:pt x="25" y="82"/>
                  <a:pt x="32" y="89"/>
                  <a:pt x="40" y="100"/>
                </a:cubicBezTo>
                <a:cubicBezTo>
                  <a:pt x="50" y="113"/>
                  <a:pt x="65" y="123"/>
                  <a:pt x="80" y="131"/>
                </a:cubicBezTo>
                <a:cubicBezTo>
                  <a:pt x="86" y="134"/>
                  <a:pt x="98" y="126"/>
                  <a:pt x="107" y="123"/>
                </a:cubicBezTo>
                <a:cubicBezTo>
                  <a:pt x="108" y="123"/>
                  <a:pt x="109" y="122"/>
                  <a:pt x="111" y="122"/>
                </a:cubicBezTo>
                <a:cubicBezTo>
                  <a:pt x="137" y="113"/>
                  <a:pt x="151" y="98"/>
                  <a:pt x="142" y="7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263306CD-2DC8-49F9-BBCB-47B762F9C12E}"/>
              </a:ext>
            </a:extLst>
          </p:cNvPr>
          <p:cNvSpPr>
            <a:spLocks noEditPoints="1"/>
          </p:cNvSpPr>
          <p:nvPr/>
        </p:nvSpPr>
        <p:spPr bwMode="auto">
          <a:xfrm>
            <a:off x="5999163" y="2867025"/>
            <a:ext cx="282575" cy="284163"/>
          </a:xfrm>
          <a:custGeom>
            <a:avLst/>
            <a:gdLst>
              <a:gd name="T0" fmla="*/ 96 w 135"/>
              <a:gd name="T1" fmla="*/ 0 h 136"/>
              <a:gd name="T2" fmla="*/ 135 w 135"/>
              <a:gd name="T3" fmla="*/ 38 h 136"/>
              <a:gd name="T4" fmla="*/ 50 w 135"/>
              <a:gd name="T5" fmla="*/ 122 h 136"/>
              <a:gd name="T6" fmla="*/ 6 w 135"/>
              <a:gd name="T7" fmla="*/ 135 h 136"/>
              <a:gd name="T8" fmla="*/ 1 w 135"/>
              <a:gd name="T9" fmla="*/ 123 h 136"/>
              <a:gd name="T10" fmla="*/ 10 w 135"/>
              <a:gd name="T11" fmla="*/ 94 h 136"/>
              <a:gd name="T12" fmla="*/ 16 w 135"/>
              <a:gd name="T13" fmla="*/ 80 h 136"/>
              <a:gd name="T14" fmla="*/ 96 w 135"/>
              <a:gd name="T15" fmla="*/ 0 h 136"/>
              <a:gd name="T16" fmla="*/ 70 w 135"/>
              <a:gd name="T17" fmla="*/ 70 h 136"/>
              <a:gd name="T18" fmla="*/ 69 w 135"/>
              <a:gd name="T19" fmla="*/ 64 h 136"/>
              <a:gd name="T20" fmla="*/ 57 w 135"/>
              <a:gd name="T21" fmla="*/ 62 h 136"/>
              <a:gd name="T22" fmla="*/ 33 w 135"/>
              <a:gd name="T23" fmla="*/ 86 h 136"/>
              <a:gd name="T24" fmla="*/ 38 w 135"/>
              <a:gd name="T25" fmla="*/ 97 h 136"/>
              <a:gd name="T26" fmla="*/ 70 w 135"/>
              <a:gd name="T27" fmla="*/ 7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5" h="136">
                <a:moveTo>
                  <a:pt x="96" y="0"/>
                </a:moveTo>
                <a:cubicBezTo>
                  <a:pt x="109" y="13"/>
                  <a:pt x="121" y="25"/>
                  <a:pt x="135" y="38"/>
                </a:cubicBezTo>
                <a:cubicBezTo>
                  <a:pt x="106" y="67"/>
                  <a:pt x="79" y="96"/>
                  <a:pt x="50" y="122"/>
                </a:cubicBezTo>
                <a:cubicBezTo>
                  <a:pt x="39" y="131"/>
                  <a:pt x="21" y="132"/>
                  <a:pt x="6" y="135"/>
                </a:cubicBezTo>
                <a:cubicBezTo>
                  <a:pt x="5" y="136"/>
                  <a:pt x="0" y="127"/>
                  <a:pt x="1" y="123"/>
                </a:cubicBezTo>
                <a:cubicBezTo>
                  <a:pt x="3" y="113"/>
                  <a:pt x="6" y="104"/>
                  <a:pt x="10" y="94"/>
                </a:cubicBezTo>
                <a:cubicBezTo>
                  <a:pt x="11" y="89"/>
                  <a:pt x="13" y="84"/>
                  <a:pt x="16" y="80"/>
                </a:cubicBezTo>
                <a:cubicBezTo>
                  <a:pt x="42" y="54"/>
                  <a:pt x="68" y="27"/>
                  <a:pt x="96" y="0"/>
                </a:cubicBezTo>
                <a:close/>
                <a:moveTo>
                  <a:pt x="70" y="70"/>
                </a:moveTo>
                <a:cubicBezTo>
                  <a:pt x="70" y="68"/>
                  <a:pt x="69" y="66"/>
                  <a:pt x="69" y="64"/>
                </a:cubicBezTo>
                <a:cubicBezTo>
                  <a:pt x="65" y="63"/>
                  <a:pt x="59" y="60"/>
                  <a:pt x="57" y="62"/>
                </a:cubicBezTo>
                <a:cubicBezTo>
                  <a:pt x="48" y="69"/>
                  <a:pt x="40" y="77"/>
                  <a:pt x="33" y="86"/>
                </a:cubicBezTo>
                <a:cubicBezTo>
                  <a:pt x="32" y="87"/>
                  <a:pt x="36" y="93"/>
                  <a:pt x="38" y="97"/>
                </a:cubicBezTo>
                <a:cubicBezTo>
                  <a:pt x="48" y="88"/>
                  <a:pt x="59" y="79"/>
                  <a:pt x="70" y="7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6122CD63-3CFA-4BA1-B2B8-3512187A4AA4}"/>
              </a:ext>
            </a:extLst>
          </p:cNvPr>
          <p:cNvSpPr>
            <a:spLocks/>
          </p:cNvSpPr>
          <p:nvPr/>
        </p:nvSpPr>
        <p:spPr bwMode="auto">
          <a:xfrm>
            <a:off x="5249863" y="1154113"/>
            <a:ext cx="188912" cy="192088"/>
          </a:xfrm>
          <a:custGeom>
            <a:avLst/>
            <a:gdLst>
              <a:gd name="T0" fmla="*/ 90 w 90"/>
              <a:gd name="T1" fmla="*/ 46 h 92"/>
              <a:gd name="T2" fmla="*/ 44 w 90"/>
              <a:gd name="T3" fmla="*/ 91 h 92"/>
              <a:gd name="T4" fmla="*/ 0 w 90"/>
              <a:gd name="T5" fmla="*/ 44 h 92"/>
              <a:gd name="T6" fmla="*/ 45 w 90"/>
              <a:gd name="T7" fmla="*/ 0 h 92"/>
              <a:gd name="T8" fmla="*/ 90 w 90"/>
              <a:gd name="T9" fmla="*/ 4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90" y="46"/>
                </a:moveTo>
                <a:cubicBezTo>
                  <a:pt x="90" y="72"/>
                  <a:pt x="69" y="92"/>
                  <a:pt x="44" y="91"/>
                </a:cubicBezTo>
                <a:cubicBezTo>
                  <a:pt x="18" y="90"/>
                  <a:pt x="0" y="70"/>
                  <a:pt x="0" y="44"/>
                </a:cubicBezTo>
                <a:cubicBezTo>
                  <a:pt x="1" y="19"/>
                  <a:pt x="21" y="0"/>
                  <a:pt x="45" y="0"/>
                </a:cubicBezTo>
                <a:cubicBezTo>
                  <a:pt x="71" y="1"/>
                  <a:pt x="90" y="21"/>
                  <a:pt x="90" y="4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57364E99-1DDB-4689-9E60-FCBE9C363B3F}"/>
              </a:ext>
            </a:extLst>
          </p:cNvPr>
          <p:cNvSpPr>
            <a:spLocks/>
          </p:cNvSpPr>
          <p:nvPr/>
        </p:nvSpPr>
        <p:spPr bwMode="auto">
          <a:xfrm>
            <a:off x="5410200" y="1355725"/>
            <a:ext cx="207962" cy="217488"/>
          </a:xfrm>
          <a:custGeom>
            <a:avLst/>
            <a:gdLst>
              <a:gd name="T0" fmla="*/ 33 w 100"/>
              <a:gd name="T1" fmla="*/ 0 h 104"/>
              <a:gd name="T2" fmla="*/ 70 w 100"/>
              <a:gd name="T3" fmla="*/ 0 h 104"/>
              <a:gd name="T4" fmla="*/ 72 w 100"/>
              <a:gd name="T5" fmla="*/ 10 h 104"/>
              <a:gd name="T6" fmla="*/ 93 w 100"/>
              <a:gd name="T7" fmla="*/ 75 h 104"/>
              <a:gd name="T8" fmla="*/ 100 w 100"/>
              <a:gd name="T9" fmla="*/ 98 h 104"/>
              <a:gd name="T10" fmla="*/ 78 w 100"/>
              <a:gd name="T11" fmla="*/ 103 h 104"/>
              <a:gd name="T12" fmla="*/ 20 w 100"/>
              <a:gd name="T13" fmla="*/ 104 h 104"/>
              <a:gd name="T14" fmla="*/ 8 w 100"/>
              <a:gd name="T15" fmla="*/ 83 h 104"/>
              <a:gd name="T16" fmla="*/ 33 w 100"/>
              <a:gd name="T17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" h="104">
                <a:moveTo>
                  <a:pt x="33" y="0"/>
                </a:moveTo>
                <a:cubicBezTo>
                  <a:pt x="48" y="0"/>
                  <a:pt x="59" y="0"/>
                  <a:pt x="70" y="0"/>
                </a:cubicBezTo>
                <a:cubicBezTo>
                  <a:pt x="71" y="4"/>
                  <a:pt x="72" y="7"/>
                  <a:pt x="72" y="10"/>
                </a:cubicBezTo>
                <a:cubicBezTo>
                  <a:pt x="67" y="36"/>
                  <a:pt x="78" y="55"/>
                  <a:pt x="93" y="75"/>
                </a:cubicBezTo>
                <a:cubicBezTo>
                  <a:pt x="97" y="81"/>
                  <a:pt x="98" y="90"/>
                  <a:pt x="100" y="98"/>
                </a:cubicBezTo>
                <a:cubicBezTo>
                  <a:pt x="93" y="100"/>
                  <a:pt x="86" y="103"/>
                  <a:pt x="78" y="103"/>
                </a:cubicBezTo>
                <a:cubicBezTo>
                  <a:pt x="59" y="104"/>
                  <a:pt x="40" y="104"/>
                  <a:pt x="20" y="104"/>
                </a:cubicBezTo>
                <a:cubicBezTo>
                  <a:pt x="5" y="104"/>
                  <a:pt x="0" y="94"/>
                  <a:pt x="8" y="83"/>
                </a:cubicBezTo>
                <a:cubicBezTo>
                  <a:pt x="26" y="58"/>
                  <a:pt x="42" y="33"/>
                  <a:pt x="3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1510A928-D110-43C3-88A6-DA0E0FC09FBC}"/>
              </a:ext>
            </a:extLst>
          </p:cNvPr>
          <p:cNvSpPr>
            <a:spLocks/>
          </p:cNvSpPr>
          <p:nvPr/>
        </p:nvSpPr>
        <p:spPr bwMode="auto">
          <a:xfrm>
            <a:off x="8462963" y="3527425"/>
            <a:ext cx="227012" cy="450850"/>
          </a:xfrm>
          <a:custGeom>
            <a:avLst/>
            <a:gdLst>
              <a:gd name="T0" fmla="*/ 40 w 108"/>
              <a:gd name="T1" fmla="*/ 150 h 215"/>
              <a:gd name="T2" fmla="*/ 84 w 108"/>
              <a:gd name="T3" fmla="*/ 0 h 215"/>
              <a:gd name="T4" fmla="*/ 88 w 108"/>
              <a:gd name="T5" fmla="*/ 25 h 215"/>
              <a:gd name="T6" fmla="*/ 108 w 108"/>
              <a:gd name="T7" fmla="*/ 49 h 215"/>
              <a:gd name="T8" fmla="*/ 103 w 108"/>
              <a:gd name="T9" fmla="*/ 55 h 215"/>
              <a:gd name="T10" fmla="*/ 79 w 108"/>
              <a:gd name="T11" fmla="*/ 38 h 215"/>
              <a:gd name="T12" fmla="*/ 91 w 108"/>
              <a:gd name="T13" fmla="*/ 88 h 215"/>
              <a:gd name="T14" fmla="*/ 66 w 108"/>
              <a:gd name="T15" fmla="*/ 68 h 215"/>
              <a:gd name="T16" fmla="*/ 20 w 108"/>
              <a:gd name="T17" fmla="*/ 215 h 215"/>
              <a:gd name="T18" fmla="*/ 0 w 108"/>
              <a:gd name="T19" fmla="*/ 167 h 215"/>
              <a:gd name="T20" fmla="*/ 3 w 108"/>
              <a:gd name="T21" fmla="*/ 164 h 215"/>
              <a:gd name="T22" fmla="*/ 25 w 108"/>
              <a:gd name="T23" fmla="*/ 178 h 215"/>
              <a:gd name="T24" fmla="*/ 26 w 108"/>
              <a:gd name="T25" fmla="*/ 156 h 215"/>
              <a:gd name="T26" fmla="*/ 8 w 108"/>
              <a:gd name="T27" fmla="*/ 137 h 215"/>
              <a:gd name="T28" fmla="*/ 13 w 108"/>
              <a:gd name="T29" fmla="*/ 130 h 215"/>
              <a:gd name="T30" fmla="*/ 40 w 108"/>
              <a:gd name="T31" fmla="*/ 15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8" h="215">
                <a:moveTo>
                  <a:pt x="40" y="150"/>
                </a:moveTo>
                <a:cubicBezTo>
                  <a:pt x="48" y="97"/>
                  <a:pt x="32" y="39"/>
                  <a:pt x="84" y="0"/>
                </a:cubicBezTo>
                <a:cubicBezTo>
                  <a:pt x="97" y="6"/>
                  <a:pt x="102" y="14"/>
                  <a:pt x="88" y="25"/>
                </a:cubicBezTo>
                <a:cubicBezTo>
                  <a:pt x="95" y="33"/>
                  <a:pt x="102" y="41"/>
                  <a:pt x="108" y="49"/>
                </a:cubicBezTo>
                <a:cubicBezTo>
                  <a:pt x="106" y="51"/>
                  <a:pt x="105" y="53"/>
                  <a:pt x="103" y="55"/>
                </a:cubicBezTo>
                <a:cubicBezTo>
                  <a:pt x="96" y="50"/>
                  <a:pt x="88" y="44"/>
                  <a:pt x="79" y="38"/>
                </a:cubicBezTo>
                <a:cubicBezTo>
                  <a:pt x="58" y="60"/>
                  <a:pt x="100" y="66"/>
                  <a:pt x="91" y="88"/>
                </a:cubicBezTo>
                <a:cubicBezTo>
                  <a:pt x="83" y="81"/>
                  <a:pt x="75" y="76"/>
                  <a:pt x="66" y="68"/>
                </a:cubicBezTo>
                <a:cubicBezTo>
                  <a:pt x="62" y="121"/>
                  <a:pt x="71" y="175"/>
                  <a:pt x="20" y="215"/>
                </a:cubicBezTo>
                <a:cubicBezTo>
                  <a:pt x="13" y="198"/>
                  <a:pt x="7" y="183"/>
                  <a:pt x="0" y="167"/>
                </a:cubicBezTo>
                <a:cubicBezTo>
                  <a:pt x="1" y="166"/>
                  <a:pt x="2" y="165"/>
                  <a:pt x="3" y="164"/>
                </a:cubicBezTo>
                <a:cubicBezTo>
                  <a:pt x="10" y="169"/>
                  <a:pt x="17" y="173"/>
                  <a:pt x="25" y="178"/>
                </a:cubicBezTo>
                <a:cubicBezTo>
                  <a:pt x="34" y="171"/>
                  <a:pt x="36" y="165"/>
                  <a:pt x="26" y="156"/>
                </a:cubicBezTo>
                <a:cubicBezTo>
                  <a:pt x="19" y="151"/>
                  <a:pt x="14" y="143"/>
                  <a:pt x="8" y="137"/>
                </a:cubicBezTo>
                <a:cubicBezTo>
                  <a:pt x="10" y="135"/>
                  <a:pt x="11" y="132"/>
                  <a:pt x="13" y="130"/>
                </a:cubicBezTo>
                <a:cubicBezTo>
                  <a:pt x="21" y="136"/>
                  <a:pt x="29" y="142"/>
                  <a:pt x="40" y="15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C6906CB-C441-4DE5-8F81-AF62E9BC0D35}"/>
              </a:ext>
            </a:extLst>
          </p:cNvPr>
          <p:cNvSpPr>
            <a:spLocks noEditPoints="1"/>
          </p:cNvSpPr>
          <p:nvPr/>
        </p:nvSpPr>
        <p:spPr bwMode="auto">
          <a:xfrm>
            <a:off x="5162550" y="1371600"/>
            <a:ext cx="290512" cy="131763"/>
          </a:xfrm>
          <a:custGeom>
            <a:avLst/>
            <a:gdLst>
              <a:gd name="T0" fmla="*/ 139 w 139"/>
              <a:gd name="T1" fmla="*/ 5 h 63"/>
              <a:gd name="T2" fmla="*/ 131 w 139"/>
              <a:gd name="T3" fmla="*/ 40 h 63"/>
              <a:gd name="T4" fmla="*/ 96 w 139"/>
              <a:gd name="T5" fmla="*/ 61 h 63"/>
              <a:gd name="T6" fmla="*/ 7 w 139"/>
              <a:gd name="T7" fmla="*/ 61 h 63"/>
              <a:gd name="T8" fmla="*/ 52 w 139"/>
              <a:gd name="T9" fmla="*/ 4 h 63"/>
              <a:gd name="T10" fmla="*/ 73 w 139"/>
              <a:gd name="T11" fmla="*/ 18 h 63"/>
              <a:gd name="T12" fmla="*/ 100 w 139"/>
              <a:gd name="T13" fmla="*/ 17 h 63"/>
              <a:gd name="T14" fmla="*/ 139 w 139"/>
              <a:gd name="T15" fmla="*/ 5 h 63"/>
              <a:gd name="T16" fmla="*/ 23 w 139"/>
              <a:gd name="T17" fmla="*/ 37 h 63"/>
              <a:gd name="T18" fmla="*/ 56 w 139"/>
              <a:gd name="T19" fmla="*/ 46 h 63"/>
              <a:gd name="T20" fmla="*/ 61 w 139"/>
              <a:gd name="T21" fmla="*/ 38 h 63"/>
              <a:gd name="T22" fmla="*/ 34 w 139"/>
              <a:gd name="T23" fmla="*/ 32 h 63"/>
              <a:gd name="T24" fmla="*/ 23 w 139"/>
              <a:gd name="T25" fmla="*/ 37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9" h="63">
                <a:moveTo>
                  <a:pt x="139" y="5"/>
                </a:moveTo>
                <a:cubicBezTo>
                  <a:pt x="136" y="18"/>
                  <a:pt x="135" y="30"/>
                  <a:pt x="131" y="40"/>
                </a:cubicBezTo>
                <a:cubicBezTo>
                  <a:pt x="125" y="55"/>
                  <a:pt x="114" y="63"/>
                  <a:pt x="96" y="61"/>
                </a:cubicBezTo>
                <a:cubicBezTo>
                  <a:pt x="66" y="59"/>
                  <a:pt x="36" y="61"/>
                  <a:pt x="7" y="61"/>
                </a:cubicBezTo>
                <a:cubicBezTo>
                  <a:pt x="0" y="19"/>
                  <a:pt x="15" y="0"/>
                  <a:pt x="52" y="4"/>
                </a:cubicBezTo>
                <a:cubicBezTo>
                  <a:pt x="59" y="4"/>
                  <a:pt x="68" y="11"/>
                  <a:pt x="73" y="18"/>
                </a:cubicBezTo>
                <a:cubicBezTo>
                  <a:pt x="83" y="31"/>
                  <a:pt x="92" y="32"/>
                  <a:pt x="100" y="17"/>
                </a:cubicBezTo>
                <a:cubicBezTo>
                  <a:pt x="108" y="3"/>
                  <a:pt x="120" y="1"/>
                  <a:pt x="139" y="5"/>
                </a:cubicBezTo>
                <a:close/>
                <a:moveTo>
                  <a:pt x="23" y="37"/>
                </a:moveTo>
                <a:cubicBezTo>
                  <a:pt x="31" y="54"/>
                  <a:pt x="45" y="46"/>
                  <a:pt x="56" y="46"/>
                </a:cubicBezTo>
                <a:cubicBezTo>
                  <a:pt x="58" y="46"/>
                  <a:pt x="59" y="41"/>
                  <a:pt x="61" y="38"/>
                </a:cubicBezTo>
                <a:cubicBezTo>
                  <a:pt x="52" y="36"/>
                  <a:pt x="43" y="33"/>
                  <a:pt x="34" y="32"/>
                </a:cubicBezTo>
                <a:cubicBezTo>
                  <a:pt x="31" y="32"/>
                  <a:pt x="27" y="35"/>
                  <a:pt x="23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038A9C3D-50DB-4236-B616-78E6B7ADC1FA}"/>
              </a:ext>
            </a:extLst>
          </p:cNvPr>
          <p:cNvSpPr>
            <a:spLocks noEditPoints="1"/>
          </p:cNvSpPr>
          <p:nvPr/>
        </p:nvSpPr>
        <p:spPr bwMode="auto">
          <a:xfrm>
            <a:off x="6883400" y="4360863"/>
            <a:ext cx="217487" cy="211138"/>
          </a:xfrm>
          <a:custGeom>
            <a:avLst/>
            <a:gdLst>
              <a:gd name="T0" fmla="*/ 34 w 104"/>
              <a:gd name="T1" fmla="*/ 0 h 101"/>
              <a:gd name="T2" fmla="*/ 71 w 104"/>
              <a:gd name="T3" fmla="*/ 0 h 101"/>
              <a:gd name="T4" fmla="*/ 95 w 104"/>
              <a:gd name="T5" fmla="*/ 79 h 101"/>
              <a:gd name="T6" fmla="*/ 83 w 104"/>
              <a:gd name="T7" fmla="*/ 100 h 101"/>
              <a:gd name="T8" fmla="*/ 21 w 104"/>
              <a:gd name="T9" fmla="*/ 101 h 101"/>
              <a:gd name="T10" fmla="*/ 9 w 104"/>
              <a:gd name="T11" fmla="*/ 80 h 101"/>
              <a:gd name="T12" fmla="*/ 34 w 104"/>
              <a:gd name="T13" fmla="*/ 0 h 101"/>
              <a:gd name="T14" fmla="*/ 39 w 104"/>
              <a:gd name="T15" fmla="*/ 57 h 101"/>
              <a:gd name="T16" fmla="*/ 23 w 104"/>
              <a:gd name="T17" fmla="*/ 77 h 101"/>
              <a:gd name="T18" fmla="*/ 23 w 104"/>
              <a:gd name="T19" fmla="*/ 86 h 101"/>
              <a:gd name="T20" fmla="*/ 30 w 104"/>
              <a:gd name="T21" fmla="*/ 88 h 101"/>
              <a:gd name="T22" fmla="*/ 39 w 104"/>
              <a:gd name="T23" fmla="*/ 57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4" h="101">
                <a:moveTo>
                  <a:pt x="34" y="0"/>
                </a:moveTo>
                <a:cubicBezTo>
                  <a:pt x="48" y="0"/>
                  <a:pt x="58" y="0"/>
                  <a:pt x="71" y="0"/>
                </a:cubicBezTo>
                <a:cubicBezTo>
                  <a:pt x="64" y="32"/>
                  <a:pt x="78" y="56"/>
                  <a:pt x="95" y="79"/>
                </a:cubicBezTo>
                <a:cubicBezTo>
                  <a:pt x="104" y="92"/>
                  <a:pt x="99" y="100"/>
                  <a:pt x="83" y="100"/>
                </a:cubicBezTo>
                <a:cubicBezTo>
                  <a:pt x="62" y="101"/>
                  <a:pt x="41" y="101"/>
                  <a:pt x="21" y="101"/>
                </a:cubicBezTo>
                <a:cubicBezTo>
                  <a:pt x="6" y="100"/>
                  <a:pt x="0" y="92"/>
                  <a:pt x="9" y="80"/>
                </a:cubicBezTo>
                <a:cubicBezTo>
                  <a:pt x="27" y="56"/>
                  <a:pt x="40" y="31"/>
                  <a:pt x="34" y="0"/>
                </a:cubicBezTo>
                <a:close/>
                <a:moveTo>
                  <a:pt x="39" y="57"/>
                </a:moveTo>
                <a:cubicBezTo>
                  <a:pt x="32" y="65"/>
                  <a:pt x="27" y="71"/>
                  <a:pt x="23" y="77"/>
                </a:cubicBezTo>
                <a:cubicBezTo>
                  <a:pt x="22" y="79"/>
                  <a:pt x="22" y="83"/>
                  <a:pt x="23" y="86"/>
                </a:cubicBezTo>
                <a:cubicBezTo>
                  <a:pt x="24" y="87"/>
                  <a:pt x="29" y="89"/>
                  <a:pt x="30" y="88"/>
                </a:cubicBezTo>
                <a:cubicBezTo>
                  <a:pt x="38" y="81"/>
                  <a:pt x="49" y="75"/>
                  <a:pt x="39" y="5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7816623D-47C9-4F7C-BBF0-D94768B3EB94}"/>
              </a:ext>
            </a:extLst>
          </p:cNvPr>
          <p:cNvSpPr>
            <a:spLocks/>
          </p:cNvSpPr>
          <p:nvPr/>
        </p:nvSpPr>
        <p:spPr bwMode="auto">
          <a:xfrm>
            <a:off x="4435475" y="1947863"/>
            <a:ext cx="334962" cy="85725"/>
          </a:xfrm>
          <a:custGeom>
            <a:avLst/>
            <a:gdLst>
              <a:gd name="T0" fmla="*/ 80 w 160"/>
              <a:gd name="T1" fmla="*/ 1 h 41"/>
              <a:gd name="T2" fmla="*/ 141 w 160"/>
              <a:gd name="T3" fmla="*/ 1 h 41"/>
              <a:gd name="T4" fmla="*/ 160 w 160"/>
              <a:gd name="T5" fmla="*/ 10 h 41"/>
              <a:gd name="T6" fmla="*/ 144 w 160"/>
              <a:gd name="T7" fmla="*/ 31 h 41"/>
              <a:gd name="T8" fmla="*/ 127 w 160"/>
              <a:gd name="T9" fmla="*/ 33 h 41"/>
              <a:gd name="T10" fmla="*/ 92 w 160"/>
              <a:gd name="T11" fmla="*/ 40 h 41"/>
              <a:gd name="T12" fmla="*/ 68 w 160"/>
              <a:gd name="T13" fmla="*/ 40 h 41"/>
              <a:gd name="T14" fmla="*/ 28 w 160"/>
              <a:gd name="T15" fmla="*/ 33 h 41"/>
              <a:gd name="T16" fmla="*/ 6 w 160"/>
              <a:gd name="T17" fmla="*/ 25 h 41"/>
              <a:gd name="T18" fmla="*/ 1 w 160"/>
              <a:gd name="T19" fmla="*/ 7 h 41"/>
              <a:gd name="T20" fmla="*/ 16 w 160"/>
              <a:gd name="T21" fmla="*/ 1 h 41"/>
              <a:gd name="T22" fmla="*/ 80 w 160"/>
              <a:gd name="T23" fmla="*/ 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0" h="41">
                <a:moveTo>
                  <a:pt x="80" y="1"/>
                </a:moveTo>
                <a:cubicBezTo>
                  <a:pt x="100" y="1"/>
                  <a:pt x="121" y="0"/>
                  <a:pt x="141" y="1"/>
                </a:cubicBezTo>
                <a:cubicBezTo>
                  <a:pt x="148" y="2"/>
                  <a:pt x="154" y="7"/>
                  <a:pt x="160" y="10"/>
                </a:cubicBezTo>
                <a:cubicBezTo>
                  <a:pt x="155" y="17"/>
                  <a:pt x="151" y="26"/>
                  <a:pt x="144" y="31"/>
                </a:cubicBezTo>
                <a:cubicBezTo>
                  <a:pt x="141" y="34"/>
                  <a:pt x="133" y="32"/>
                  <a:pt x="127" y="33"/>
                </a:cubicBezTo>
                <a:cubicBezTo>
                  <a:pt x="115" y="35"/>
                  <a:pt x="104" y="38"/>
                  <a:pt x="92" y="40"/>
                </a:cubicBezTo>
                <a:cubicBezTo>
                  <a:pt x="84" y="41"/>
                  <a:pt x="76" y="41"/>
                  <a:pt x="68" y="40"/>
                </a:cubicBezTo>
                <a:cubicBezTo>
                  <a:pt x="55" y="38"/>
                  <a:pt x="41" y="36"/>
                  <a:pt x="28" y="33"/>
                </a:cubicBezTo>
                <a:cubicBezTo>
                  <a:pt x="20" y="31"/>
                  <a:pt x="12" y="29"/>
                  <a:pt x="6" y="25"/>
                </a:cubicBezTo>
                <a:cubicBezTo>
                  <a:pt x="2" y="21"/>
                  <a:pt x="0" y="13"/>
                  <a:pt x="1" y="7"/>
                </a:cubicBezTo>
                <a:cubicBezTo>
                  <a:pt x="1" y="4"/>
                  <a:pt x="11" y="1"/>
                  <a:pt x="16" y="1"/>
                </a:cubicBezTo>
                <a:cubicBezTo>
                  <a:pt x="37" y="1"/>
                  <a:pt x="58" y="1"/>
                  <a:pt x="80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3F487104-7F71-4F94-A833-18820B04841D}"/>
              </a:ext>
            </a:extLst>
          </p:cNvPr>
          <p:cNvSpPr>
            <a:spLocks/>
          </p:cNvSpPr>
          <p:nvPr/>
        </p:nvSpPr>
        <p:spPr bwMode="auto">
          <a:xfrm>
            <a:off x="7670800" y="3767138"/>
            <a:ext cx="276225" cy="212725"/>
          </a:xfrm>
          <a:custGeom>
            <a:avLst/>
            <a:gdLst>
              <a:gd name="T0" fmla="*/ 76 w 132"/>
              <a:gd name="T1" fmla="*/ 60 h 102"/>
              <a:gd name="T2" fmla="*/ 90 w 132"/>
              <a:gd name="T3" fmla="*/ 60 h 102"/>
              <a:gd name="T4" fmla="*/ 102 w 132"/>
              <a:gd name="T5" fmla="*/ 61 h 102"/>
              <a:gd name="T6" fmla="*/ 104 w 132"/>
              <a:gd name="T7" fmla="*/ 76 h 102"/>
              <a:gd name="T8" fmla="*/ 94 w 132"/>
              <a:gd name="T9" fmla="*/ 93 h 102"/>
              <a:gd name="T10" fmla="*/ 74 w 132"/>
              <a:gd name="T11" fmla="*/ 90 h 102"/>
              <a:gd name="T12" fmla="*/ 52 w 132"/>
              <a:gd name="T13" fmla="*/ 70 h 102"/>
              <a:gd name="T14" fmla="*/ 31 w 132"/>
              <a:gd name="T15" fmla="*/ 90 h 102"/>
              <a:gd name="T16" fmla="*/ 18 w 132"/>
              <a:gd name="T17" fmla="*/ 97 h 102"/>
              <a:gd name="T18" fmla="*/ 0 w 132"/>
              <a:gd name="T19" fmla="*/ 67 h 102"/>
              <a:gd name="T20" fmla="*/ 7 w 132"/>
              <a:gd name="T21" fmla="*/ 59 h 102"/>
              <a:gd name="T22" fmla="*/ 63 w 132"/>
              <a:gd name="T23" fmla="*/ 40 h 102"/>
              <a:gd name="T24" fmla="*/ 105 w 132"/>
              <a:gd name="T25" fmla="*/ 4 h 102"/>
              <a:gd name="T26" fmla="*/ 115 w 132"/>
              <a:gd name="T27" fmla="*/ 1 h 102"/>
              <a:gd name="T28" fmla="*/ 132 w 132"/>
              <a:gd name="T29" fmla="*/ 33 h 102"/>
              <a:gd name="T30" fmla="*/ 124 w 132"/>
              <a:gd name="T31" fmla="*/ 40 h 102"/>
              <a:gd name="T32" fmla="*/ 75 w 132"/>
              <a:gd name="T33" fmla="*/ 50 h 102"/>
              <a:gd name="T34" fmla="*/ 76 w 132"/>
              <a:gd name="T35" fmla="*/ 6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2" h="102">
                <a:moveTo>
                  <a:pt x="76" y="60"/>
                </a:moveTo>
                <a:cubicBezTo>
                  <a:pt x="80" y="60"/>
                  <a:pt x="85" y="60"/>
                  <a:pt x="90" y="60"/>
                </a:cubicBezTo>
                <a:cubicBezTo>
                  <a:pt x="94" y="60"/>
                  <a:pt x="101" y="59"/>
                  <a:pt x="102" y="61"/>
                </a:cubicBezTo>
                <a:cubicBezTo>
                  <a:pt x="104" y="65"/>
                  <a:pt x="105" y="71"/>
                  <a:pt x="104" y="76"/>
                </a:cubicBezTo>
                <a:cubicBezTo>
                  <a:pt x="102" y="82"/>
                  <a:pt x="99" y="88"/>
                  <a:pt x="94" y="93"/>
                </a:cubicBezTo>
                <a:cubicBezTo>
                  <a:pt x="88" y="100"/>
                  <a:pt x="81" y="102"/>
                  <a:pt x="74" y="90"/>
                </a:cubicBezTo>
                <a:cubicBezTo>
                  <a:pt x="69" y="82"/>
                  <a:pt x="60" y="71"/>
                  <a:pt x="52" y="70"/>
                </a:cubicBezTo>
                <a:cubicBezTo>
                  <a:pt x="46" y="70"/>
                  <a:pt x="38" y="83"/>
                  <a:pt x="31" y="90"/>
                </a:cubicBezTo>
                <a:cubicBezTo>
                  <a:pt x="27" y="93"/>
                  <a:pt x="18" y="97"/>
                  <a:pt x="18" y="97"/>
                </a:cubicBezTo>
                <a:cubicBezTo>
                  <a:pt x="11" y="87"/>
                  <a:pt x="5" y="77"/>
                  <a:pt x="0" y="67"/>
                </a:cubicBezTo>
                <a:cubicBezTo>
                  <a:pt x="0" y="65"/>
                  <a:pt x="6" y="58"/>
                  <a:pt x="7" y="59"/>
                </a:cubicBezTo>
                <a:cubicBezTo>
                  <a:pt x="31" y="67"/>
                  <a:pt x="46" y="49"/>
                  <a:pt x="63" y="40"/>
                </a:cubicBezTo>
                <a:cubicBezTo>
                  <a:pt x="79" y="31"/>
                  <a:pt x="101" y="28"/>
                  <a:pt x="105" y="4"/>
                </a:cubicBezTo>
                <a:cubicBezTo>
                  <a:pt x="105" y="2"/>
                  <a:pt x="114" y="0"/>
                  <a:pt x="115" y="1"/>
                </a:cubicBezTo>
                <a:cubicBezTo>
                  <a:pt x="121" y="11"/>
                  <a:pt x="127" y="22"/>
                  <a:pt x="132" y="33"/>
                </a:cubicBezTo>
                <a:cubicBezTo>
                  <a:pt x="132" y="34"/>
                  <a:pt x="127" y="39"/>
                  <a:pt x="124" y="40"/>
                </a:cubicBezTo>
                <a:cubicBezTo>
                  <a:pt x="108" y="44"/>
                  <a:pt x="91" y="47"/>
                  <a:pt x="75" y="50"/>
                </a:cubicBezTo>
                <a:cubicBezTo>
                  <a:pt x="75" y="54"/>
                  <a:pt x="75" y="57"/>
                  <a:pt x="76" y="6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B2C2D23F-502C-4C57-8371-F53F5699D8C6}"/>
              </a:ext>
            </a:extLst>
          </p:cNvPr>
          <p:cNvSpPr>
            <a:spLocks/>
          </p:cNvSpPr>
          <p:nvPr/>
        </p:nvSpPr>
        <p:spPr bwMode="auto">
          <a:xfrm>
            <a:off x="6203950" y="2760663"/>
            <a:ext cx="184150" cy="187325"/>
          </a:xfrm>
          <a:custGeom>
            <a:avLst/>
            <a:gdLst>
              <a:gd name="T0" fmla="*/ 0 w 88"/>
              <a:gd name="T1" fmla="*/ 26 h 90"/>
              <a:gd name="T2" fmla="*/ 8 w 88"/>
              <a:gd name="T3" fmla="*/ 17 h 90"/>
              <a:gd name="T4" fmla="*/ 12 w 88"/>
              <a:gd name="T5" fmla="*/ 22 h 90"/>
              <a:gd name="T6" fmla="*/ 34 w 88"/>
              <a:gd name="T7" fmla="*/ 14 h 90"/>
              <a:gd name="T8" fmla="*/ 57 w 88"/>
              <a:gd name="T9" fmla="*/ 1 h 90"/>
              <a:gd name="T10" fmla="*/ 83 w 88"/>
              <a:gd name="T11" fmla="*/ 12 h 90"/>
              <a:gd name="T12" fmla="*/ 83 w 88"/>
              <a:gd name="T13" fmla="*/ 41 h 90"/>
              <a:gd name="T14" fmla="*/ 67 w 88"/>
              <a:gd name="T15" fmla="*/ 60 h 90"/>
              <a:gd name="T16" fmla="*/ 64 w 88"/>
              <a:gd name="T17" fmla="*/ 90 h 90"/>
              <a:gd name="T18" fmla="*/ 58 w 88"/>
              <a:gd name="T19" fmla="*/ 89 h 90"/>
              <a:gd name="T20" fmla="*/ 0 w 88"/>
              <a:gd name="T21" fmla="*/ 2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8" h="90">
                <a:moveTo>
                  <a:pt x="0" y="26"/>
                </a:moveTo>
                <a:cubicBezTo>
                  <a:pt x="1" y="25"/>
                  <a:pt x="5" y="21"/>
                  <a:pt x="8" y="17"/>
                </a:cubicBezTo>
                <a:cubicBezTo>
                  <a:pt x="9" y="18"/>
                  <a:pt x="11" y="20"/>
                  <a:pt x="12" y="22"/>
                </a:cubicBezTo>
                <a:cubicBezTo>
                  <a:pt x="19" y="20"/>
                  <a:pt x="27" y="18"/>
                  <a:pt x="34" y="14"/>
                </a:cubicBezTo>
                <a:cubicBezTo>
                  <a:pt x="42" y="10"/>
                  <a:pt x="49" y="1"/>
                  <a:pt x="57" y="1"/>
                </a:cubicBezTo>
                <a:cubicBezTo>
                  <a:pt x="66" y="0"/>
                  <a:pt x="79" y="5"/>
                  <a:pt x="83" y="12"/>
                </a:cubicBezTo>
                <a:cubicBezTo>
                  <a:pt x="88" y="19"/>
                  <a:pt x="87" y="32"/>
                  <a:pt x="83" y="41"/>
                </a:cubicBezTo>
                <a:cubicBezTo>
                  <a:pt x="80" y="50"/>
                  <a:pt x="70" y="56"/>
                  <a:pt x="67" y="60"/>
                </a:cubicBezTo>
                <a:cubicBezTo>
                  <a:pt x="66" y="72"/>
                  <a:pt x="65" y="81"/>
                  <a:pt x="64" y="90"/>
                </a:cubicBezTo>
                <a:cubicBezTo>
                  <a:pt x="62" y="89"/>
                  <a:pt x="60" y="89"/>
                  <a:pt x="58" y="89"/>
                </a:cubicBezTo>
                <a:cubicBezTo>
                  <a:pt x="39" y="68"/>
                  <a:pt x="20" y="48"/>
                  <a:pt x="0" y="2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FE8AF649-D9C1-4EED-89B9-E4AD918B1FB3}"/>
              </a:ext>
            </a:extLst>
          </p:cNvPr>
          <p:cNvSpPr>
            <a:spLocks/>
          </p:cNvSpPr>
          <p:nvPr/>
        </p:nvSpPr>
        <p:spPr bwMode="auto">
          <a:xfrm>
            <a:off x="8415338" y="2200275"/>
            <a:ext cx="341312" cy="152400"/>
          </a:xfrm>
          <a:custGeom>
            <a:avLst/>
            <a:gdLst>
              <a:gd name="T0" fmla="*/ 6 w 163"/>
              <a:gd name="T1" fmla="*/ 7 h 73"/>
              <a:gd name="T2" fmla="*/ 59 w 163"/>
              <a:gd name="T3" fmla="*/ 37 h 73"/>
              <a:gd name="T4" fmla="*/ 94 w 163"/>
              <a:gd name="T5" fmla="*/ 37 h 73"/>
              <a:gd name="T6" fmla="*/ 159 w 163"/>
              <a:gd name="T7" fmla="*/ 0 h 73"/>
              <a:gd name="T8" fmla="*/ 143 w 163"/>
              <a:gd name="T9" fmla="*/ 36 h 73"/>
              <a:gd name="T10" fmla="*/ 117 w 163"/>
              <a:gd name="T11" fmla="*/ 51 h 73"/>
              <a:gd name="T12" fmla="*/ 36 w 163"/>
              <a:gd name="T13" fmla="*/ 51 h 73"/>
              <a:gd name="T14" fmla="*/ 21 w 163"/>
              <a:gd name="T15" fmla="*/ 42 h 73"/>
              <a:gd name="T16" fmla="*/ 6 w 163"/>
              <a:gd name="T17" fmla="*/ 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73">
                <a:moveTo>
                  <a:pt x="6" y="7"/>
                </a:moveTo>
                <a:cubicBezTo>
                  <a:pt x="25" y="18"/>
                  <a:pt x="42" y="27"/>
                  <a:pt x="59" y="37"/>
                </a:cubicBezTo>
                <a:cubicBezTo>
                  <a:pt x="71" y="45"/>
                  <a:pt x="82" y="45"/>
                  <a:pt x="94" y="37"/>
                </a:cubicBezTo>
                <a:cubicBezTo>
                  <a:pt x="115" y="25"/>
                  <a:pt x="137" y="13"/>
                  <a:pt x="159" y="0"/>
                </a:cubicBezTo>
                <a:cubicBezTo>
                  <a:pt x="163" y="18"/>
                  <a:pt x="158" y="29"/>
                  <a:pt x="143" y="36"/>
                </a:cubicBezTo>
                <a:cubicBezTo>
                  <a:pt x="134" y="40"/>
                  <a:pt x="125" y="45"/>
                  <a:pt x="117" y="51"/>
                </a:cubicBezTo>
                <a:cubicBezTo>
                  <a:pt x="90" y="73"/>
                  <a:pt x="63" y="73"/>
                  <a:pt x="36" y="51"/>
                </a:cubicBezTo>
                <a:cubicBezTo>
                  <a:pt x="32" y="47"/>
                  <a:pt x="26" y="44"/>
                  <a:pt x="21" y="42"/>
                </a:cubicBezTo>
                <a:cubicBezTo>
                  <a:pt x="5" y="36"/>
                  <a:pt x="0" y="25"/>
                  <a:pt x="6" y="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52155A8E-1150-4A9D-841C-3B01CC9C2613}"/>
              </a:ext>
            </a:extLst>
          </p:cNvPr>
          <p:cNvSpPr>
            <a:spLocks/>
          </p:cNvSpPr>
          <p:nvPr/>
        </p:nvSpPr>
        <p:spPr bwMode="auto">
          <a:xfrm>
            <a:off x="6789738" y="1938338"/>
            <a:ext cx="239712" cy="217488"/>
          </a:xfrm>
          <a:custGeom>
            <a:avLst/>
            <a:gdLst>
              <a:gd name="T0" fmla="*/ 87 w 115"/>
              <a:gd name="T1" fmla="*/ 39 h 104"/>
              <a:gd name="T2" fmla="*/ 37 w 115"/>
              <a:gd name="T3" fmla="*/ 63 h 104"/>
              <a:gd name="T4" fmla="*/ 33 w 115"/>
              <a:gd name="T5" fmla="*/ 83 h 104"/>
              <a:gd name="T6" fmla="*/ 23 w 115"/>
              <a:gd name="T7" fmla="*/ 104 h 104"/>
              <a:gd name="T8" fmla="*/ 13 w 115"/>
              <a:gd name="T9" fmla="*/ 84 h 104"/>
              <a:gd name="T10" fmla="*/ 3 w 115"/>
              <a:gd name="T11" fmla="*/ 57 h 104"/>
              <a:gd name="T12" fmla="*/ 2 w 115"/>
              <a:gd name="T13" fmla="*/ 42 h 104"/>
              <a:gd name="T14" fmla="*/ 14 w 115"/>
              <a:gd name="T15" fmla="*/ 40 h 104"/>
              <a:gd name="T16" fmla="*/ 75 w 115"/>
              <a:gd name="T17" fmla="*/ 17 h 104"/>
              <a:gd name="T18" fmla="*/ 104 w 115"/>
              <a:gd name="T19" fmla="*/ 6 h 104"/>
              <a:gd name="T20" fmla="*/ 113 w 115"/>
              <a:gd name="T21" fmla="*/ 27 h 104"/>
              <a:gd name="T22" fmla="*/ 92 w 115"/>
              <a:gd name="T23" fmla="*/ 47 h 104"/>
              <a:gd name="T24" fmla="*/ 87 w 115"/>
              <a:gd name="T25" fmla="*/ 3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5" h="104">
                <a:moveTo>
                  <a:pt x="87" y="39"/>
                </a:moveTo>
                <a:cubicBezTo>
                  <a:pt x="70" y="47"/>
                  <a:pt x="53" y="54"/>
                  <a:pt x="37" y="63"/>
                </a:cubicBezTo>
                <a:cubicBezTo>
                  <a:pt x="34" y="65"/>
                  <a:pt x="35" y="76"/>
                  <a:pt x="33" y="83"/>
                </a:cubicBezTo>
                <a:cubicBezTo>
                  <a:pt x="31" y="90"/>
                  <a:pt x="26" y="97"/>
                  <a:pt x="23" y="104"/>
                </a:cubicBezTo>
                <a:cubicBezTo>
                  <a:pt x="20" y="97"/>
                  <a:pt x="16" y="91"/>
                  <a:pt x="13" y="84"/>
                </a:cubicBezTo>
                <a:cubicBezTo>
                  <a:pt x="9" y="75"/>
                  <a:pt x="6" y="66"/>
                  <a:pt x="3" y="57"/>
                </a:cubicBezTo>
                <a:cubicBezTo>
                  <a:pt x="1" y="52"/>
                  <a:pt x="0" y="46"/>
                  <a:pt x="2" y="42"/>
                </a:cubicBezTo>
                <a:cubicBezTo>
                  <a:pt x="3" y="40"/>
                  <a:pt x="10" y="39"/>
                  <a:pt x="14" y="40"/>
                </a:cubicBezTo>
                <a:cubicBezTo>
                  <a:pt x="29" y="43"/>
                  <a:pt x="68" y="30"/>
                  <a:pt x="75" y="17"/>
                </a:cubicBezTo>
                <a:cubicBezTo>
                  <a:pt x="82" y="4"/>
                  <a:pt x="92" y="0"/>
                  <a:pt x="104" y="6"/>
                </a:cubicBezTo>
                <a:cubicBezTo>
                  <a:pt x="109" y="9"/>
                  <a:pt x="115" y="22"/>
                  <a:pt x="113" y="27"/>
                </a:cubicBezTo>
                <a:cubicBezTo>
                  <a:pt x="109" y="35"/>
                  <a:pt x="99" y="40"/>
                  <a:pt x="92" y="47"/>
                </a:cubicBezTo>
                <a:cubicBezTo>
                  <a:pt x="90" y="44"/>
                  <a:pt x="89" y="42"/>
                  <a:pt x="87" y="3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4B82752C-37F2-4D15-8BAD-7AAD18ECCF34}"/>
              </a:ext>
            </a:extLst>
          </p:cNvPr>
          <p:cNvSpPr>
            <a:spLocks/>
          </p:cNvSpPr>
          <p:nvPr/>
        </p:nvSpPr>
        <p:spPr bwMode="auto">
          <a:xfrm>
            <a:off x="8448675" y="4330700"/>
            <a:ext cx="211137" cy="58738"/>
          </a:xfrm>
          <a:custGeom>
            <a:avLst/>
            <a:gdLst>
              <a:gd name="T0" fmla="*/ 0 w 101"/>
              <a:gd name="T1" fmla="*/ 28 h 28"/>
              <a:gd name="T2" fmla="*/ 0 w 101"/>
              <a:gd name="T3" fmla="*/ 0 h 28"/>
              <a:gd name="T4" fmla="*/ 99 w 101"/>
              <a:gd name="T5" fmla="*/ 0 h 28"/>
              <a:gd name="T6" fmla="*/ 101 w 101"/>
              <a:gd name="T7" fmla="*/ 28 h 28"/>
              <a:gd name="T8" fmla="*/ 0 w 101"/>
              <a:gd name="T9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28">
                <a:moveTo>
                  <a:pt x="0" y="28"/>
                </a:moveTo>
                <a:cubicBezTo>
                  <a:pt x="0" y="18"/>
                  <a:pt x="0" y="10"/>
                  <a:pt x="0" y="0"/>
                </a:cubicBezTo>
                <a:cubicBezTo>
                  <a:pt x="33" y="0"/>
                  <a:pt x="65" y="0"/>
                  <a:pt x="99" y="0"/>
                </a:cubicBezTo>
                <a:cubicBezTo>
                  <a:pt x="100" y="9"/>
                  <a:pt x="100" y="18"/>
                  <a:pt x="101" y="28"/>
                </a:cubicBezTo>
                <a:cubicBezTo>
                  <a:pt x="67" y="28"/>
                  <a:pt x="34" y="28"/>
                  <a:pt x="0" y="2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26CEDF67-0771-4585-931E-B2180EF3BC71}"/>
              </a:ext>
            </a:extLst>
          </p:cNvPr>
          <p:cNvSpPr>
            <a:spLocks/>
          </p:cNvSpPr>
          <p:nvPr/>
        </p:nvSpPr>
        <p:spPr bwMode="auto">
          <a:xfrm>
            <a:off x="6118225" y="1281113"/>
            <a:ext cx="165100" cy="139700"/>
          </a:xfrm>
          <a:custGeom>
            <a:avLst/>
            <a:gdLst>
              <a:gd name="T0" fmla="*/ 79 w 79"/>
              <a:gd name="T1" fmla="*/ 29 h 67"/>
              <a:gd name="T2" fmla="*/ 79 w 79"/>
              <a:gd name="T3" fmla="*/ 29 h 67"/>
              <a:gd name="T4" fmla="*/ 35 w 79"/>
              <a:gd name="T5" fmla="*/ 62 h 67"/>
              <a:gd name="T6" fmla="*/ 4 w 79"/>
              <a:gd name="T7" fmla="*/ 42 h 67"/>
              <a:gd name="T8" fmla="*/ 16 w 79"/>
              <a:gd name="T9" fmla="*/ 8 h 67"/>
              <a:gd name="T10" fmla="*/ 53 w 79"/>
              <a:gd name="T11" fmla="*/ 11 h 67"/>
              <a:gd name="T12" fmla="*/ 79 w 79"/>
              <a:gd name="T13" fmla="*/ 29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67">
                <a:moveTo>
                  <a:pt x="79" y="29"/>
                </a:moveTo>
                <a:cubicBezTo>
                  <a:pt x="79" y="27"/>
                  <a:pt x="79" y="29"/>
                  <a:pt x="79" y="29"/>
                </a:cubicBezTo>
                <a:cubicBezTo>
                  <a:pt x="64" y="41"/>
                  <a:pt x="51" y="55"/>
                  <a:pt x="35" y="62"/>
                </a:cubicBezTo>
                <a:cubicBezTo>
                  <a:pt x="22" y="67"/>
                  <a:pt x="9" y="57"/>
                  <a:pt x="4" y="42"/>
                </a:cubicBezTo>
                <a:cubicBezTo>
                  <a:pt x="0" y="28"/>
                  <a:pt x="4" y="15"/>
                  <a:pt x="16" y="8"/>
                </a:cubicBezTo>
                <a:cubicBezTo>
                  <a:pt x="29" y="0"/>
                  <a:pt x="42" y="1"/>
                  <a:pt x="53" y="11"/>
                </a:cubicBezTo>
                <a:cubicBezTo>
                  <a:pt x="60" y="17"/>
                  <a:pt x="68" y="21"/>
                  <a:pt x="79" y="2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E5F21116-AB3A-475E-A80D-6B477533EB16}"/>
              </a:ext>
            </a:extLst>
          </p:cNvPr>
          <p:cNvSpPr>
            <a:spLocks/>
          </p:cNvSpPr>
          <p:nvPr/>
        </p:nvSpPr>
        <p:spPr bwMode="auto">
          <a:xfrm>
            <a:off x="6134100" y="1927225"/>
            <a:ext cx="115887" cy="155575"/>
          </a:xfrm>
          <a:custGeom>
            <a:avLst/>
            <a:gdLst>
              <a:gd name="T0" fmla="*/ 31 w 55"/>
              <a:gd name="T1" fmla="*/ 0 h 74"/>
              <a:gd name="T2" fmla="*/ 53 w 55"/>
              <a:gd name="T3" fmla="*/ 46 h 74"/>
              <a:gd name="T4" fmla="*/ 41 w 55"/>
              <a:gd name="T5" fmla="*/ 70 h 74"/>
              <a:gd name="T6" fmla="*/ 12 w 55"/>
              <a:gd name="T7" fmla="*/ 69 h 74"/>
              <a:gd name="T8" fmla="*/ 3 w 55"/>
              <a:gd name="T9" fmla="*/ 44 h 74"/>
              <a:gd name="T10" fmla="*/ 23 w 55"/>
              <a:gd name="T11" fmla="*/ 0 h 74"/>
              <a:gd name="T12" fmla="*/ 31 w 55"/>
              <a:gd name="T13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" h="74">
                <a:moveTo>
                  <a:pt x="31" y="0"/>
                </a:moveTo>
                <a:cubicBezTo>
                  <a:pt x="39" y="15"/>
                  <a:pt x="48" y="30"/>
                  <a:pt x="53" y="46"/>
                </a:cubicBezTo>
                <a:cubicBezTo>
                  <a:pt x="55" y="52"/>
                  <a:pt x="48" y="66"/>
                  <a:pt x="41" y="70"/>
                </a:cubicBezTo>
                <a:cubicBezTo>
                  <a:pt x="33" y="74"/>
                  <a:pt x="19" y="73"/>
                  <a:pt x="12" y="69"/>
                </a:cubicBezTo>
                <a:cubicBezTo>
                  <a:pt x="6" y="65"/>
                  <a:pt x="0" y="51"/>
                  <a:pt x="3" y="44"/>
                </a:cubicBezTo>
                <a:cubicBezTo>
                  <a:pt x="7" y="28"/>
                  <a:pt x="16" y="15"/>
                  <a:pt x="23" y="0"/>
                </a:cubicBezTo>
                <a:cubicBezTo>
                  <a:pt x="26" y="0"/>
                  <a:pt x="28" y="0"/>
                  <a:pt x="3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F5F76B68-F932-49A9-843A-64ADE672C2F9}"/>
              </a:ext>
            </a:extLst>
          </p:cNvPr>
          <p:cNvSpPr>
            <a:spLocks/>
          </p:cNvSpPr>
          <p:nvPr/>
        </p:nvSpPr>
        <p:spPr bwMode="auto">
          <a:xfrm>
            <a:off x="7596188" y="3109913"/>
            <a:ext cx="357187" cy="33338"/>
          </a:xfrm>
          <a:custGeom>
            <a:avLst/>
            <a:gdLst>
              <a:gd name="T0" fmla="*/ 88 w 171"/>
              <a:gd name="T1" fmla="*/ 1 h 16"/>
              <a:gd name="T2" fmla="*/ 155 w 171"/>
              <a:gd name="T3" fmla="*/ 1 h 16"/>
              <a:gd name="T4" fmla="*/ 171 w 171"/>
              <a:gd name="T5" fmla="*/ 9 h 16"/>
              <a:gd name="T6" fmla="*/ 157 w 171"/>
              <a:gd name="T7" fmla="*/ 16 h 16"/>
              <a:gd name="T8" fmla="*/ 15 w 171"/>
              <a:gd name="T9" fmla="*/ 16 h 16"/>
              <a:gd name="T10" fmla="*/ 0 w 171"/>
              <a:gd name="T11" fmla="*/ 9 h 16"/>
              <a:gd name="T12" fmla="*/ 16 w 171"/>
              <a:gd name="T13" fmla="*/ 1 h 16"/>
              <a:gd name="T14" fmla="*/ 88 w 171"/>
              <a:gd name="T15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1" h="16">
                <a:moveTo>
                  <a:pt x="88" y="1"/>
                </a:moveTo>
                <a:cubicBezTo>
                  <a:pt x="110" y="1"/>
                  <a:pt x="133" y="0"/>
                  <a:pt x="155" y="1"/>
                </a:cubicBezTo>
                <a:cubicBezTo>
                  <a:pt x="161" y="2"/>
                  <a:pt x="166" y="6"/>
                  <a:pt x="171" y="9"/>
                </a:cubicBezTo>
                <a:cubicBezTo>
                  <a:pt x="166" y="11"/>
                  <a:pt x="162" y="16"/>
                  <a:pt x="157" y="16"/>
                </a:cubicBezTo>
                <a:cubicBezTo>
                  <a:pt x="110" y="16"/>
                  <a:pt x="62" y="16"/>
                  <a:pt x="15" y="16"/>
                </a:cubicBezTo>
                <a:cubicBezTo>
                  <a:pt x="10" y="16"/>
                  <a:pt x="5" y="11"/>
                  <a:pt x="0" y="9"/>
                </a:cubicBezTo>
                <a:cubicBezTo>
                  <a:pt x="5" y="6"/>
                  <a:pt x="10" y="2"/>
                  <a:pt x="16" y="1"/>
                </a:cubicBezTo>
                <a:cubicBezTo>
                  <a:pt x="40" y="1"/>
                  <a:pt x="64" y="1"/>
                  <a:pt x="88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46699513-F761-422C-A595-3747A78A1774}"/>
              </a:ext>
            </a:extLst>
          </p:cNvPr>
          <p:cNvSpPr>
            <a:spLocks/>
          </p:cNvSpPr>
          <p:nvPr/>
        </p:nvSpPr>
        <p:spPr bwMode="auto">
          <a:xfrm>
            <a:off x="8518525" y="1169988"/>
            <a:ext cx="104775" cy="122238"/>
          </a:xfrm>
          <a:custGeom>
            <a:avLst/>
            <a:gdLst>
              <a:gd name="T0" fmla="*/ 0 w 50"/>
              <a:gd name="T1" fmla="*/ 0 h 58"/>
              <a:gd name="T2" fmla="*/ 50 w 50"/>
              <a:gd name="T3" fmla="*/ 0 h 58"/>
              <a:gd name="T4" fmla="*/ 50 w 50"/>
              <a:gd name="T5" fmla="*/ 54 h 58"/>
              <a:gd name="T6" fmla="*/ 0 w 50"/>
              <a:gd name="T7" fmla="*/ 58 h 58"/>
              <a:gd name="T8" fmla="*/ 0 w 50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8">
                <a:moveTo>
                  <a:pt x="0" y="0"/>
                </a:moveTo>
                <a:cubicBezTo>
                  <a:pt x="17" y="0"/>
                  <a:pt x="32" y="0"/>
                  <a:pt x="50" y="0"/>
                </a:cubicBezTo>
                <a:cubicBezTo>
                  <a:pt x="50" y="17"/>
                  <a:pt x="50" y="34"/>
                  <a:pt x="50" y="54"/>
                </a:cubicBezTo>
                <a:cubicBezTo>
                  <a:pt x="33" y="42"/>
                  <a:pt x="17" y="38"/>
                  <a:pt x="0" y="58"/>
                </a:cubicBezTo>
                <a:cubicBezTo>
                  <a:pt x="0" y="35"/>
                  <a:pt x="0" y="19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0BE99AB2-85D0-48D3-BA51-4EA0AFDD9A94}"/>
              </a:ext>
            </a:extLst>
          </p:cNvPr>
          <p:cNvSpPr>
            <a:spLocks/>
          </p:cNvSpPr>
          <p:nvPr/>
        </p:nvSpPr>
        <p:spPr bwMode="auto">
          <a:xfrm>
            <a:off x="6159500" y="3846513"/>
            <a:ext cx="207962" cy="157163"/>
          </a:xfrm>
          <a:custGeom>
            <a:avLst/>
            <a:gdLst>
              <a:gd name="T0" fmla="*/ 99 w 99"/>
              <a:gd name="T1" fmla="*/ 0 h 75"/>
              <a:gd name="T2" fmla="*/ 0 w 99"/>
              <a:gd name="T3" fmla="*/ 57 h 75"/>
              <a:gd name="T4" fmla="*/ 99 w 99"/>
              <a:gd name="T5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" h="75">
                <a:moveTo>
                  <a:pt x="99" y="0"/>
                </a:moveTo>
                <a:cubicBezTo>
                  <a:pt x="96" y="46"/>
                  <a:pt x="46" y="75"/>
                  <a:pt x="0" y="57"/>
                </a:cubicBezTo>
                <a:cubicBezTo>
                  <a:pt x="32" y="38"/>
                  <a:pt x="65" y="19"/>
                  <a:pt x="9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A9246EC9-61CD-478E-96FE-8AEB8166850E}"/>
              </a:ext>
            </a:extLst>
          </p:cNvPr>
          <p:cNvSpPr>
            <a:spLocks/>
          </p:cNvSpPr>
          <p:nvPr/>
        </p:nvSpPr>
        <p:spPr bwMode="auto">
          <a:xfrm>
            <a:off x="8501063" y="2716213"/>
            <a:ext cx="152400" cy="98425"/>
          </a:xfrm>
          <a:custGeom>
            <a:avLst/>
            <a:gdLst>
              <a:gd name="T0" fmla="*/ 73 w 73"/>
              <a:gd name="T1" fmla="*/ 47 h 47"/>
              <a:gd name="T2" fmla="*/ 0 w 73"/>
              <a:gd name="T3" fmla="*/ 47 h 47"/>
              <a:gd name="T4" fmla="*/ 3 w 73"/>
              <a:gd name="T5" fmla="*/ 30 h 47"/>
              <a:gd name="T6" fmla="*/ 27 w 73"/>
              <a:gd name="T7" fmla="*/ 3 h 47"/>
              <a:gd name="T8" fmla="*/ 46 w 73"/>
              <a:gd name="T9" fmla="*/ 5 h 47"/>
              <a:gd name="T10" fmla="*/ 67 w 73"/>
              <a:gd name="T11" fmla="*/ 28 h 47"/>
              <a:gd name="T12" fmla="*/ 73 w 73"/>
              <a:gd name="T13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47">
                <a:moveTo>
                  <a:pt x="73" y="47"/>
                </a:moveTo>
                <a:cubicBezTo>
                  <a:pt x="47" y="47"/>
                  <a:pt x="25" y="47"/>
                  <a:pt x="0" y="47"/>
                </a:cubicBezTo>
                <a:cubicBezTo>
                  <a:pt x="1" y="40"/>
                  <a:pt x="0" y="34"/>
                  <a:pt x="3" y="30"/>
                </a:cubicBezTo>
                <a:cubicBezTo>
                  <a:pt x="10" y="20"/>
                  <a:pt x="17" y="11"/>
                  <a:pt x="27" y="3"/>
                </a:cubicBezTo>
                <a:cubicBezTo>
                  <a:pt x="30" y="0"/>
                  <a:pt x="41" y="1"/>
                  <a:pt x="46" y="5"/>
                </a:cubicBezTo>
                <a:cubicBezTo>
                  <a:pt x="54" y="11"/>
                  <a:pt x="61" y="19"/>
                  <a:pt x="67" y="28"/>
                </a:cubicBezTo>
                <a:cubicBezTo>
                  <a:pt x="70" y="32"/>
                  <a:pt x="70" y="39"/>
                  <a:pt x="73" y="4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A64E99AA-A4B4-4271-9253-114E0203C6E4}"/>
              </a:ext>
            </a:extLst>
          </p:cNvPr>
          <p:cNvSpPr>
            <a:spLocks/>
          </p:cNvSpPr>
          <p:nvPr/>
        </p:nvSpPr>
        <p:spPr bwMode="auto">
          <a:xfrm>
            <a:off x="6008688" y="1182688"/>
            <a:ext cx="114300" cy="115888"/>
          </a:xfrm>
          <a:custGeom>
            <a:avLst/>
            <a:gdLst>
              <a:gd name="T0" fmla="*/ 50 w 54"/>
              <a:gd name="T1" fmla="*/ 55 h 55"/>
              <a:gd name="T2" fmla="*/ 18 w 54"/>
              <a:gd name="T3" fmla="*/ 47 h 55"/>
              <a:gd name="T4" fmla="*/ 0 w 54"/>
              <a:gd name="T5" fmla="*/ 25 h 55"/>
              <a:gd name="T6" fmla="*/ 16 w 54"/>
              <a:gd name="T7" fmla="*/ 2 h 55"/>
              <a:gd name="T8" fmla="*/ 43 w 54"/>
              <a:gd name="T9" fmla="*/ 12 h 55"/>
              <a:gd name="T10" fmla="*/ 53 w 54"/>
              <a:gd name="T11" fmla="*/ 49 h 55"/>
              <a:gd name="T12" fmla="*/ 50 w 54"/>
              <a:gd name="T1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" h="55">
                <a:moveTo>
                  <a:pt x="50" y="55"/>
                </a:moveTo>
                <a:cubicBezTo>
                  <a:pt x="38" y="52"/>
                  <a:pt x="27" y="51"/>
                  <a:pt x="18" y="47"/>
                </a:cubicBezTo>
                <a:cubicBezTo>
                  <a:pt x="10" y="42"/>
                  <a:pt x="0" y="33"/>
                  <a:pt x="0" y="25"/>
                </a:cubicBezTo>
                <a:cubicBezTo>
                  <a:pt x="0" y="17"/>
                  <a:pt x="9" y="5"/>
                  <a:pt x="16" y="2"/>
                </a:cubicBezTo>
                <a:cubicBezTo>
                  <a:pt x="24" y="0"/>
                  <a:pt x="38" y="5"/>
                  <a:pt x="43" y="12"/>
                </a:cubicBezTo>
                <a:cubicBezTo>
                  <a:pt x="49" y="22"/>
                  <a:pt x="51" y="37"/>
                  <a:pt x="53" y="49"/>
                </a:cubicBezTo>
                <a:cubicBezTo>
                  <a:pt x="54" y="51"/>
                  <a:pt x="50" y="54"/>
                  <a:pt x="50" y="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9D8045C8-BECD-4A14-9688-E0209392E395}"/>
              </a:ext>
            </a:extLst>
          </p:cNvPr>
          <p:cNvSpPr>
            <a:spLocks/>
          </p:cNvSpPr>
          <p:nvPr/>
        </p:nvSpPr>
        <p:spPr bwMode="auto">
          <a:xfrm>
            <a:off x="4646613" y="3544888"/>
            <a:ext cx="146050" cy="117475"/>
          </a:xfrm>
          <a:custGeom>
            <a:avLst/>
            <a:gdLst>
              <a:gd name="T0" fmla="*/ 0 w 70"/>
              <a:gd name="T1" fmla="*/ 48 h 56"/>
              <a:gd name="T2" fmla="*/ 41 w 70"/>
              <a:gd name="T3" fmla="*/ 2 h 56"/>
              <a:gd name="T4" fmla="*/ 62 w 70"/>
              <a:gd name="T5" fmla="*/ 11 h 56"/>
              <a:gd name="T6" fmla="*/ 67 w 70"/>
              <a:gd name="T7" fmla="*/ 30 h 56"/>
              <a:gd name="T8" fmla="*/ 0 w 70"/>
              <a:gd name="T9" fmla="*/ 4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56">
                <a:moveTo>
                  <a:pt x="0" y="48"/>
                </a:moveTo>
                <a:cubicBezTo>
                  <a:pt x="14" y="32"/>
                  <a:pt x="26" y="16"/>
                  <a:pt x="41" y="2"/>
                </a:cubicBezTo>
                <a:cubicBezTo>
                  <a:pt x="44" y="0"/>
                  <a:pt x="57" y="6"/>
                  <a:pt x="62" y="11"/>
                </a:cubicBezTo>
                <a:cubicBezTo>
                  <a:pt x="67" y="16"/>
                  <a:pt x="70" y="28"/>
                  <a:pt x="67" y="30"/>
                </a:cubicBezTo>
                <a:cubicBezTo>
                  <a:pt x="48" y="49"/>
                  <a:pt x="25" y="56"/>
                  <a:pt x="0" y="4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B80C4072-27AA-4438-99F7-77DA7629119B}"/>
              </a:ext>
            </a:extLst>
          </p:cNvPr>
          <p:cNvSpPr>
            <a:spLocks/>
          </p:cNvSpPr>
          <p:nvPr/>
        </p:nvSpPr>
        <p:spPr bwMode="auto">
          <a:xfrm>
            <a:off x="8340725" y="3727450"/>
            <a:ext cx="180975" cy="100013"/>
          </a:xfrm>
          <a:custGeom>
            <a:avLst/>
            <a:gdLst>
              <a:gd name="T0" fmla="*/ 9 w 87"/>
              <a:gd name="T1" fmla="*/ 48 h 48"/>
              <a:gd name="T2" fmla="*/ 12 w 87"/>
              <a:gd name="T3" fmla="*/ 25 h 48"/>
              <a:gd name="T4" fmla="*/ 85 w 87"/>
              <a:gd name="T5" fmla="*/ 1 h 48"/>
              <a:gd name="T6" fmla="*/ 87 w 87"/>
              <a:gd name="T7" fmla="*/ 14 h 48"/>
              <a:gd name="T8" fmla="*/ 9 w 87"/>
              <a:gd name="T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" h="48">
                <a:moveTo>
                  <a:pt x="9" y="48"/>
                </a:moveTo>
                <a:cubicBezTo>
                  <a:pt x="0" y="42"/>
                  <a:pt x="1" y="35"/>
                  <a:pt x="12" y="25"/>
                </a:cubicBezTo>
                <a:cubicBezTo>
                  <a:pt x="33" y="8"/>
                  <a:pt x="56" y="0"/>
                  <a:pt x="85" y="1"/>
                </a:cubicBezTo>
                <a:cubicBezTo>
                  <a:pt x="86" y="6"/>
                  <a:pt x="86" y="12"/>
                  <a:pt x="87" y="14"/>
                </a:cubicBezTo>
                <a:cubicBezTo>
                  <a:pt x="61" y="25"/>
                  <a:pt x="37" y="35"/>
                  <a:pt x="9" y="4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567B0F8A-D50C-4DA3-B71F-B071087FA983}"/>
              </a:ext>
            </a:extLst>
          </p:cNvPr>
          <p:cNvSpPr>
            <a:spLocks/>
          </p:cNvSpPr>
          <p:nvPr/>
        </p:nvSpPr>
        <p:spPr bwMode="auto">
          <a:xfrm>
            <a:off x="6310313" y="1287463"/>
            <a:ext cx="100012" cy="103188"/>
          </a:xfrm>
          <a:custGeom>
            <a:avLst/>
            <a:gdLst>
              <a:gd name="T0" fmla="*/ 48 w 48"/>
              <a:gd name="T1" fmla="*/ 24 h 49"/>
              <a:gd name="T2" fmla="*/ 25 w 48"/>
              <a:gd name="T3" fmla="*/ 48 h 49"/>
              <a:gd name="T4" fmla="*/ 1 w 48"/>
              <a:gd name="T5" fmla="*/ 24 h 49"/>
              <a:gd name="T6" fmla="*/ 24 w 48"/>
              <a:gd name="T7" fmla="*/ 0 h 49"/>
              <a:gd name="T8" fmla="*/ 48 w 48"/>
              <a:gd name="T9" fmla="*/ 2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9">
                <a:moveTo>
                  <a:pt x="48" y="24"/>
                </a:moveTo>
                <a:cubicBezTo>
                  <a:pt x="47" y="38"/>
                  <a:pt x="40" y="47"/>
                  <a:pt x="25" y="48"/>
                </a:cubicBezTo>
                <a:cubicBezTo>
                  <a:pt x="11" y="49"/>
                  <a:pt x="0" y="38"/>
                  <a:pt x="1" y="24"/>
                </a:cubicBezTo>
                <a:cubicBezTo>
                  <a:pt x="1" y="9"/>
                  <a:pt x="10" y="0"/>
                  <a:pt x="24" y="0"/>
                </a:cubicBezTo>
                <a:cubicBezTo>
                  <a:pt x="39" y="0"/>
                  <a:pt x="47" y="9"/>
                  <a:pt x="48" y="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B97F0CF4-AA0D-4207-A7C4-875373362A3C}"/>
              </a:ext>
            </a:extLst>
          </p:cNvPr>
          <p:cNvSpPr>
            <a:spLocks/>
          </p:cNvSpPr>
          <p:nvPr/>
        </p:nvSpPr>
        <p:spPr bwMode="auto">
          <a:xfrm>
            <a:off x="5969000" y="1358900"/>
            <a:ext cx="104775" cy="98425"/>
          </a:xfrm>
          <a:custGeom>
            <a:avLst/>
            <a:gdLst>
              <a:gd name="T0" fmla="*/ 50 w 50"/>
              <a:gd name="T1" fmla="*/ 26 h 47"/>
              <a:gd name="T2" fmla="*/ 25 w 50"/>
              <a:gd name="T3" fmla="*/ 47 h 47"/>
              <a:gd name="T4" fmla="*/ 1 w 50"/>
              <a:gd name="T5" fmla="*/ 22 h 47"/>
              <a:gd name="T6" fmla="*/ 27 w 50"/>
              <a:gd name="T7" fmla="*/ 0 h 47"/>
              <a:gd name="T8" fmla="*/ 50 w 50"/>
              <a:gd name="T9" fmla="*/ 26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47">
                <a:moveTo>
                  <a:pt x="50" y="26"/>
                </a:moveTo>
                <a:cubicBezTo>
                  <a:pt x="47" y="38"/>
                  <a:pt x="40" y="47"/>
                  <a:pt x="25" y="47"/>
                </a:cubicBezTo>
                <a:cubicBezTo>
                  <a:pt x="10" y="47"/>
                  <a:pt x="0" y="36"/>
                  <a:pt x="1" y="22"/>
                </a:cubicBezTo>
                <a:cubicBezTo>
                  <a:pt x="3" y="7"/>
                  <a:pt x="12" y="0"/>
                  <a:pt x="27" y="0"/>
                </a:cubicBezTo>
                <a:cubicBezTo>
                  <a:pt x="40" y="0"/>
                  <a:pt x="50" y="11"/>
                  <a:pt x="50" y="2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EDDF40BD-CB62-47B7-8559-1654F464ADCC}"/>
              </a:ext>
            </a:extLst>
          </p:cNvPr>
          <p:cNvSpPr>
            <a:spLocks/>
          </p:cNvSpPr>
          <p:nvPr/>
        </p:nvSpPr>
        <p:spPr bwMode="auto">
          <a:xfrm>
            <a:off x="6927850" y="2735263"/>
            <a:ext cx="119062" cy="147638"/>
          </a:xfrm>
          <a:custGeom>
            <a:avLst/>
            <a:gdLst>
              <a:gd name="T0" fmla="*/ 7 w 57"/>
              <a:gd name="T1" fmla="*/ 27 h 71"/>
              <a:gd name="T2" fmla="*/ 23 w 57"/>
              <a:gd name="T3" fmla="*/ 42 h 71"/>
              <a:gd name="T4" fmla="*/ 27 w 57"/>
              <a:gd name="T5" fmla="*/ 21 h 71"/>
              <a:gd name="T6" fmla="*/ 33 w 57"/>
              <a:gd name="T7" fmla="*/ 0 h 71"/>
              <a:gd name="T8" fmla="*/ 49 w 57"/>
              <a:gd name="T9" fmla="*/ 26 h 71"/>
              <a:gd name="T10" fmla="*/ 45 w 57"/>
              <a:gd name="T11" fmla="*/ 60 h 71"/>
              <a:gd name="T12" fmla="*/ 13 w 57"/>
              <a:gd name="T13" fmla="*/ 61 h 71"/>
              <a:gd name="T14" fmla="*/ 7 w 57"/>
              <a:gd name="T15" fmla="*/ 27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7" h="71">
                <a:moveTo>
                  <a:pt x="7" y="27"/>
                </a:moveTo>
                <a:cubicBezTo>
                  <a:pt x="13" y="33"/>
                  <a:pt x="18" y="37"/>
                  <a:pt x="23" y="42"/>
                </a:cubicBezTo>
                <a:cubicBezTo>
                  <a:pt x="24" y="35"/>
                  <a:pt x="26" y="28"/>
                  <a:pt x="27" y="21"/>
                </a:cubicBezTo>
                <a:cubicBezTo>
                  <a:pt x="28" y="14"/>
                  <a:pt x="28" y="8"/>
                  <a:pt x="33" y="0"/>
                </a:cubicBezTo>
                <a:cubicBezTo>
                  <a:pt x="38" y="9"/>
                  <a:pt x="44" y="17"/>
                  <a:pt x="49" y="26"/>
                </a:cubicBezTo>
                <a:cubicBezTo>
                  <a:pt x="55" y="38"/>
                  <a:pt x="57" y="51"/>
                  <a:pt x="45" y="60"/>
                </a:cubicBezTo>
                <a:cubicBezTo>
                  <a:pt x="35" y="69"/>
                  <a:pt x="23" y="71"/>
                  <a:pt x="13" y="61"/>
                </a:cubicBezTo>
                <a:cubicBezTo>
                  <a:pt x="1" y="51"/>
                  <a:pt x="0" y="39"/>
                  <a:pt x="7" y="2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58F68393-0558-41D9-9A69-7791F0D3063B}"/>
              </a:ext>
            </a:extLst>
          </p:cNvPr>
          <p:cNvSpPr>
            <a:spLocks/>
          </p:cNvSpPr>
          <p:nvPr/>
        </p:nvSpPr>
        <p:spPr bwMode="auto">
          <a:xfrm>
            <a:off x="8632825" y="3675063"/>
            <a:ext cx="177800" cy="100013"/>
          </a:xfrm>
          <a:custGeom>
            <a:avLst/>
            <a:gdLst>
              <a:gd name="T0" fmla="*/ 0 w 85"/>
              <a:gd name="T1" fmla="*/ 48 h 48"/>
              <a:gd name="T2" fmla="*/ 0 w 85"/>
              <a:gd name="T3" fmla="*/ 34 h 48"/>
              <a:gd name="T4" fmla="*/ 75 w 85"/>
              <a:gd name="T5" fmla="*/ 0 h 48"/>
              <a:gd name="T6" fmla="*/ 85 w 85"/>
              <a:gd name="T7" fmla="*/ 9 h 48"/>
              <a:gd name="T8" fmla="*/ 0 w 85"/>
              <a:gd name="T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48">
                <a:moveTo>
                  <a:pt x="0" y="48"/>
                </a:moveTo>
                <a:cubicBezTo>
                  <a:pt x="0" y="40"/>
                  <a:pt x="0" y="34"/>
                  <a:pt x="0" y="34"/>
                </a:cubicBezTo>
                <a:cubicBezTo>
                  <a:pt x="26" y="22"/>
                  <a:pt x="49" y="12"/>
                  <a:pt x="75" y="0"/>
                </a:cubicBezTo>
                <a:cubicBezTo>
                  <a:pt x="75" y="1"/>
                  <a:pt x="80" y="5"/>
                  <a:pt x="85" y="9"/>
                </a:cubicBezTo>
                <a:cubicBezTo>
                  <a:pt x="63" y="36"/>
                  <a:pt x="35" y="47"/>
                  <a:pt x="0" y="4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242547F2-DC10-490C-922C-97F9189CDB46}"/>
              </a:ext>
            </a:extLst>
          </p:cNvPr>
          <p:cNvSpPr>
            <a:spLocks/>
          </p:cNvSpPr>
          <p:nvPr/>
        </p:nvSpPr>
        <p:spPr bwMode="auto">
          <a:xfrm>
            <a:off x="4543425" y="4341813"/>
            <a:ext cx="122237" cy="117475"/>
          </a:xfrm>
          <a:custGeom>
            <a:avLst/>
            <a:gdLst>
              <a:gd name="T0" fmla="*/ 32 w 58"/>
              <a:gd name="T1" fmla="*/ 56 h 56"/>
              <a:gd name="T2" fmla="*/ 0 w 58"/>
              <a:gd name="T3" fmla="*/ 24 h 56"/>
              <a:gd name="T4" fmla="*/ 28 w 58"/>
              <a:gd name="T5" fmla="*/ 0 h 56"/>
              <a:gd name="T6" fmla="*/ 58 w 58"/>
              <a:gd name="T7" fmla="*/ 34 h 56"/>
              <a:gd name="T8" fmla="*/ 32 w 58"/>
              <a:gd name="T9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56">
                <a:moveTo>
                  <a:pt x="32" y="56"/>
                </a:moveTo>
                <a:cubicBezTo>
                  <a:pt x="23" y="46"/>
                  <a:pt x="12" y="36"/>
                  <a:pt x="0" y="24"/>
                </a:cubicBezTo>
                <a:cubicBezTo>
                  <a:pt x="10" y="16"/>
                  <a:pt x="18" y="8"/>
                  <a:pt x="28" y="0"/>
                </a:cubicBezTo>
                <a:cubicBezTo>
                  <a:pt x="37" y="10"/>
                  <a:pt x="47" y="21"/>
                  <a:pt x="58" y="34"/>
                </a:cubicBezTo>
                <a:cubicBezTo>
                  <a:pt x="52" y="40"/>
                  <a:pt x="43" y="47"/>
                  <a:pt x="32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95FA2B2C-18BA-42B7-86B8-2EAE7CA597E7}"/>
              </a:ext>
            </a:extLst>
          </p:cNvPr>
          <p:cNvSpPr>
            <a:spLocks/>
          </p:cNvSpPr>
          <p:nvPr/>
        </p:nvSpPr>
        <p:spPr bwMode="auto">
          <a:xfrm>
            <a:off x="4684713" y="4479925"/>
            <a:ext cx="120650" cy="119063"/>
          </a:xfrm>
          <a:custGeom>
            <a:avLst/>
            <a:gdLst>
              <a:gd name="T0" fmla="*/ 58 w 58"/>
              <a:gd name="T1" fmla="*/ 36 h 57"/>
              <a:gd name="T2" fmla="*/ 33 w 58"/>
              <a:gd name="T3" fmla="*/ 57 h 57"/>
              <a:gd name="T4" fmla="*/ 0 w 58"/>
              <a:gd name="T5" fmla="*/ 24 h 57"/>
              <a:gd name="T6" fmla="*/ 25 w 58"/>
              <a:gd name="T7" fmla="*/ 0 h 57"/>
              <a:gd name="T8" fmla="*/ 58 w 58"/>
              <a:gd name="T9" fmla="*/ 36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57">
                <a:moveTo>
                  <a:pt x="58" y="36"/>
                </a:moveTo>
                <a:cubicBezTo>
                  <a:pt x="52" y="41"/>
                  <a:pt x="43" y="49"/>
                  <a:pt x="33" y="57"/>
                </a:cubicBezTo>
                <a:cubicBezTo>
                  <a:pt x="23" y="47"/>
                  <a:pt x="12" y="36"/>
                  <a:pt x="0" y="24"/>
                </a:cubicBezTo>
                <a:cubicBezTo>
                  <a:pt x="9" y="16"/>
                  <a:pt x="17" y="8"/>
                  <a:pt x="25" y="0"/>
                </a:cubicBezTo>
                <a:cubicBezTo>
                  <a:pt x="36" y="12"/>
                  <a:pt x="47" y="23"/>
                  <a:pt x="58" y="3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BBDF2A6C-A10D-4A09-8011-B33F15348F86}"/>
              </a:ext>
            </a:extLst>
          </p:cNvPr>
          <p:cNvSpPr>
            <a:spLocks/>
          </p:cNvSpPr>
          <p:nvPr/>
        </p:nvSpPr>
        <p:spPr bwMode="auto">
          <a:xfrm>
            <a:off x="8718550" y="1176338"/>
            <a:ext cx="26987" cy="304800"/>
          </a:xfrm>
          <a:custGeom>
            <a:avLst/>
            <a:gdLst>
              <a:gd name="T0" fmla="*/ 13 w 13"/>
              <a:gd name="T1" fmla="*/ 146 h 146"/>
              <a:gd name="T2" fmla="*/ 13 w 13"/>
              <a:gd name="T3" fmla="*/ 0 h 146"/>
              <a:gd name="T4" fmla="*/ 13 w 13"/>
              <a:gd name="T5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46">
                <a:moveTo>
                  <a:pt x="13" y="146"/>
                </a:moveTo>
                <a:cubicBezTo>
                  <a:pt x="1" y="135"/>
                  <a:pt x="0" y="21"/>
                  <a:pt x="13" y="0"/>
                </a:cubicBezTo>
                <a:cubicBezTo>
                  <a:pt x="13" y="51"/>
                  <a:pt x="13" y="98"/>
                  <a:pt x="13" y="14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0556BD3C-1D76-447E-93E0-31C88E754264}"/>
              </a:ext>
            </a:extLst>
          </p:cNvPr>
          <p:cNvSpPr>
            <a:spLocks/>
          </p:cNvSpPr>
          <p:nvPr/>
        </p:nvSpPr>
        <p:spPr bwMode="auto">
          <a:xfrm>
            <a:off x="7613650" y="3767138"/>
            <a:ext cx="133350" cy="93663"/>
          </a:xfrm>
          <a:custGeom>
            <a:avLst/>
            <a:gdLst>
              <a:gd name="T0" fmla="*/ 63 w 64"/>
              <a:gd name="T1" fmla="*/ 45 h 45"/>
              <a:gd name="T2" fmla="*/ 37 w 64"/>
              <a:gd name="T3" fmla="*/ 43 h 45"/>
              <a:gd name="T4" fmla="*/ 12 w 64"/>
              <a:gd name="T5" fmla="*/ 40 h 45"/>
              <a:gd name="T6" fmla="*/ 8 w 64"/>
              <a:gd name="T7" fmla="*/ 40 h 45"/>
              <a:gd name="T8" fmla="*/ 0 w 64"/>
              <a:gd name="T9" fmla="*/ 31 h 45"/>
              <a:gd name="T10" fmla="*/ 17 w 64"/>
              <a:gd name="T11" fmla="*/ 1 h 45"/>
              <a:gd name="T12" fmla="*/ 29 w 64"/>
              <a:gd name="T13" fmla="*/ 4 h 45"/>
              <a:gd name="T14" fmla="*/ 64 w 64"/>
              <a:gd name="T15" fmla="*/ 38 h 45"/>
              <a:gd name="T16" fmla="*/ 63 w 64"/>
              <a:gd name="T17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" h="45">
                <a:moveTo>
                  <a:pt x="63" y="45"/>
                </a:moveTo>
                <a:cubicBezTo>
                  <a:pt x="54" y="45"/>
                  <a:pt x="46" y="44"/>
                  <a:pt x="37" y="43"/>
                </a:cubicBezTo>
                <a:cubicBezTo>
                  <a:pt x="29" y="42"/>
                  <a:pt x="21" y="41"/>
                  <a:pt x="12" y="40"/>
                </a:cubicBezTo>
                <a:cubicBezTo>
                  <a:pt x="11" y="39"/>
                  <a:pt x="9" y="40"/>
                  <a:pt x="8" y="40"/>
                </a:cubicBezTo>
                <a:cubicBezTo>
                  <a:pt x="5" y="37"/>
                  <a:pt x="0" y="32"/>
                  <a:pt x="0" y="31"/>
                </a:cubicBezTo>
                <a:cubicBezTo>
                  <a:pt x="5" y="20"/>
                  <a:pt x="11" y="10"/>
                  <a:pt x="17" y="1"/>
                </a:cubicBezTo>
                <a:cubicBezTo>
                  <a:pt x="18" y="0"/>
                  <a:pt x="29" y="3"/>
                  <a:pt x="29" y="4"/>
                </a:cubicBezTo>
                <a:cubicBezTo>
                  <a:pt x="30" y="27"/>
                  <a:pt x="52" y="27"/>
                  <a:pt x="64" y="38"/>
                </a:cubicBezTo>
                <a:cubicBezTo>
                  <a:pt x="63" y="40"/>
                  <a:pt x="63" y="43"/>
                  <a:pt x="63" y="4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02C20308-4C5F-40D1-A176-85058A9A2774}"/>
              </a:ext>
            </a:extLst>
          </p:cNvPr>
          <p:cNvSpPr>
            <a:spLocks/>
          </p:cNvSpPr>
          <p:nvPr/>
        </p:nvSpPr>
        <p:spPr bwMode="auto">
          <a:xfrm>
            <a:off x="6100763" y="1433513"/>
            <a:ext cx="77787" cy="134938"/>
          </a:xfrm>
          <a:custGeom>
            <a:avLst/>
            <a:gdLst>
              <a:gd name="T0" fmla="*/ 27 w 37"/>
              <a:gd name="T1" fmla="*/ 0 h 64"/>
              <a:gd name="T2" fmla="*/ 35 w 37"/>
              <a:gd name="T3" fmla="*/ 6 h 64"/>
              <a:gd name="T4" fmla="*/ 35 w 37"/>
              <a:gd name="T5" fmla="*/ 50 h 64"/>
              <a:gd name="T6" fmla="*/ 24 w 37"/>
              <a:gd name="T7" fmla="*/ 63 h 64"/>
              <a:gd name="T8" fmla="*/ 4 w 37"/>
              <a:gd name="T9" fmla="*/ 56 h 64"/>
              <a:gd name="T10" fmla="*/ 3 w 37"/>
              <a:gd name="T11" fmla="*/ 37 h 64"/>
              <a:gd name="T12" fmla="*/ 27 w 37"/>
              <a:gd name="T13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64">
                <a:moveTo>
                  <a:pt x="27" y="0"/>
                </a:moveTo>
                <a:cubicBezTo>
                  <a:pt x="28" y="1"/>
                  <a:pt x="34" y="4"/>
                  <a:pt x="35" y="6"/>
                </a:cubicBezTo>
                <a:cubicBezTo>
                  <a:pt x="36" y="21"/>
                  <a:pt x="37" y="35"/>
                  <a:pt x="35" y="50"/>
                </a:cubicBezTo>
                <a:cubicBezTo>
                  <a:pt x="35" y="55"/>
                  <a:pt x="28" y="63"/>
                  <a:pt x="24" y="63"/>
                </a:cubicBezTo>
                <a:cubicBezTo>
                  <a:pt x="17" y="64"/>
                  <a:pt x="8" y="61"/>
                  <a:pt x="4" y="56"/>
                </a:cubicBezTo>
                <a:cubicBezTo>
                  <a:pt x="0" y="52"/>
                  <a:pt x="0" y="42"/>
                  <a:pt x="3" y="37"/>
                </a:cubicBezTo>
                <a:cubicBezTo>
                  <a:pt x="9" y="24"/>
                  <a:pt x="18" y="13"/>
                  <a:pt x="2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2" name="Freeform 61">
            <a:extLst>
              <a:ext uri="{FF2B5EF4-FFF2-40B4-BE49-F238E27FC236}">
                <a16:creationId xmlns:a16="http://schemas.microsoft.com/office/drawing/2014/main" id="{541A9AC8-B59D-4ED0-B50F-1D8866D43B74}"/>
              </a:ext>
            </a:extLst>
          </p:cNvPr>
          <p:cNvSpPr>
            <a:spLocks/>
          </p:cNvSpPr>
          <p:nvPr/>
        </p:nvSpPr>
        <p:spPr bwMode="auto">
          <a:xfrm>
            <a:off x="5478463" y="1954213"/>
            <a:ext cx="79375" cy="144463"/>
          </a:xfrm>
          <a:custGeom>
            <a:avLst/>
            <a:gdLst>
              <a:gd name="T0" fmla="*/ 18 w 38"/>
              <a:gd name="T1" fmla="*/ 0 h 69"/>
              <a:gd name="T2" fmla="*/ 38 w 38"/>
              <a:gd name="T3" fmla="*/ 10 h 69"/>
              <a:gd name="T4" fmla="*/ 24 w 38"/>
              <a:gd name="T5" fmla="*/ 18 h 69"/>
              <a:gd name="T6" fmla="*/ 17 w 38"/>
              <a:gd name="T7" fmla="*/ 24 h 69"/>
              <a:gd name="T8" fmla="*/ 24 w 38"/>
              <a:gd name="T9" fmla="*/ 32 h 69"/>
              <a:gd name="T10" fmla="*/ 33 w 38"/>
              <a:gd name="T11" fmla="*/ 38 h 69"/>
              <a:gd name="T12" fmla="*/ 24 w 38"/>
              <a:gd name="T13" fmla="*/ 46 h 69"/>
              <a:gd name="T14" fmla="*/ 17 w 38"/>
              <a:gd name="T15" fmla="*/ 60 h 69"/>
              <a:gd name="T16" fmla="*/ 10 w 38"/>
              <a:gd name="T17" fmla="*/ 69 h 69"/>
              <a:gd name="T18" fmla="*/ 2 w 38"/>
              <a:gd name="T19" fmla="*/ 59 h 69"/>
              <a:gd name="T20" fmla="*/ 2 w 38"/>
              <a:gd name="T21" fmla="*/ 16 h 69"/>
              <a:gd name="T22" fmla="*/ 18 w 38"/>
              <a:gd name="T2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" h="69">
                <a:moveTo>
                  <a:pt x="18" y="0"/>
                </a:moveTo>
                <a:cubicBezTo>
                  <a:pt x="27" y="5"/>
                  <a:pt x="32" y="7"/>
                  <a:pt x="38" y="10"/>
                </a:cubicBezTo>
                <a:cubicBezTo>
                  <a:pt x="33" y="12"/>
                  <a:pt x="28" y="15"/>
                  <a:pt x="24" y="18"/>
                </a:cubicBezTo>
                <a:cubicBezTo>
                  <a:pt x="21" y="20"/>
                  <a:pt x="17" y="23"/>
                  <a:pt x="17" y="24"/>
                </a:cubicBezTo>
                <a:cubicBezTo>
                  <a:pt x="19" y="27"/>
                  <a:pt x="22" y="30"/>
                  <a:pt x="24" y="32"/>
                </a:cubicBezTo>
                <a:cubicBezTo>
                  <a:pt x="27" y="34"/>
                  <a:pt x="30" y="36"/>
                  <a:pt x="33" y="38"/>
                </a:cubicBezTo>
                <a:cubicBezTo>
                  <a:pt x="30" y="41"/>
                  <a:pt x="26" y="43"/>
                  <a:pt x="24" y="46"/>
                </a:cubicBezTo>
                <a:cubicBezTo>
                  <a:pt x="21" y="51"/>
                  <a:pt x="19" y="56"/>
                  <a:pt x="17" y="60"/>
                </a:cubicBezTo>
                <a:cubicBezTo>
                  <a:pt x="15" y="63"/>
                  <a:pt x="12" y="66"/>
                  <a:pt x="10" y="69"/>
                </a:cubicBezTo>
                <a:cubicBezTo>
                  <a:pt x="7" y="66"/>
                  <a:pt x="2" y="63"/>
                  <a:pt x="2" y="59"/>
                </a:cubicBezTo>
                <a:cubicBezTo>
                  <a:pt x="1" y="45"/>
                  <a:pt x="0" y="30"/>
                  <a:pt x="2" y="16"/>
                </a:cubicBezTo>
                <a:cubicBezTo>
                  <a:pt x="3" y="10"/>
                  <a:pt x="12" y="6"/>
                  <a:pt x="1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3" name="Freeform 62">
            <a:extLst>
              <a:ext uri="{FF2B5EF4-FFF2-40B4-BE49-F238E27FC236}">
                <a16:creationId xmlns:a16="http://schemas.microsoft.com/office/drawing/2014/main" id="{02FD122C-49BC-4C5D-97E9-462876DE73CF}"/>
              </a:ext>
            </a:extLst>
          </p:cNvPr>
          <p:cNvSpPr>
            <a:spLocks/>
          </p:cNvSpPr>
          <p:nvPr/>
        </p:nvSpPr>
        <p:spPr bwMode="auto">
          <a:xfrm>
            <a:off x="6180138" y="3521075"/>
            <a:ext cx="96837" cy="98425"/>
          </a:xfrm>
          <a:custGeom>
            <a:avLst/>
            <a:gdLst>
              <a:gd name="T0" fmla="*/ 17 w 46"/>
              <a:gd name="T1" fmla="*/ 47 h 47"/>
              <a:gd name="T2" fmla="*/ 2 w 46"/>
              <a:gd name="T3" fmla="*/ 21 h 47"/>
              <a:gd name="T4" fmla="*/ 23 w 46"/>
              <a:gd name="T5" fmla="*/ 1 h 47"/>
              <a:gd name="T6" fmla="*/ 43 w 46"/>
              <a:gd name="T7" fmla="*/ 23 h 47"/>
              <a:gd name="T8" fmla="*/ 26 w 46"/>
              <a:gd name="T9" fmla="*/ 47 h 47"/>
              <a:gd name="T10" fmla="*/ 17 w 46"/>
              <a:gd name="T11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" h="47">
                <a:moveTo>
                  <a:pt x="17" y="47"/>
                </a:moveTo>
                <a:cubicBezTo>
                  <a:pt x="12" y="38"/>
                  <a:pt x="3" y="30"/>
                  <a:pt x="2" y="21"/>
                </a:cubicBezTo>
                <a:cubicBezTo>
                  <a:pt x="0" y="9"/>
                  <a:pt x="10" y="0"/>
                  <a:pt x="23" y="1"/>
                </a:cubicBezTo>
                <a:cubicBezTo>
                  <a:pt x="36" y="1"/>
                  <a:pt x="46" y="10"/>
                  <a:pt x="43" y="23"/>
                </a:cubicBezTo>
                <a:cubicBezTo>
                  <a:pt x="42" y="31"/>
                  <a:pt x="32" y="39"/>
                  <a:pt x="26" y="47"/>
                </a:cubicBezTo>
                <a:cubicBezTo>
                  <a:pt x="23" y="47"/>
                  <a:pt x="20" y="47"/>
                  <a:pt x="17" y="4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4" name="Freeform 63">
            <a:extLst>
              <a:ext uri="{FF2B5EF4-FFF2-40B4-BE49-F238E27FC236}">
                <a16:creationId xmlns:a16="http://schemas.microsoft.com/office/drawing/2014/main" id="{73F214CC-B165-4C7B-9EE9-F5409CC945B4}"/>
              </a:ext>
            </a:extLst>
          </p:cNvPr>
          <p:cNvSpPr>
            <a:spLocks/>
          </p:cNvSpPr>
          <p:nvPr/>
        </p:nvSpPr>
        <p:spPr bwMode="auto">
          <a:xfrm>
            <a:off x="7654925" y="4319588"/>
            <a:ext cx="255587" cy="26988"/>
          </a:xfrm>
          <a:custGeom>
            <a:avLst/>
            <a:gdLst>
              <a:gd name="T0" fmla="*/ 0 w 122"/>
              <a:gd name="T1" fmla="*/ 13 h 13"/>
              <a:gd name="T2" fmla="*/ 122 w 122"/>
              <a:gd name="T3" fmla="*/ 13 h 13"/>
              <a:gd name="T4" fmla="*/ 0 w 122"/>
              <a:gd name="T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" h="13">
                <a:moveTo>
                  <a:pt x="0" y="13"/>
                </a:moveTo>
                <a:cubicBezTo>
                  <a:pt x="13" y="0"/>
                  <a:pt x="108" y="0"/>
                  <a:pt x="122" y="13"/>
                </a:cubicBezTo>
                <a:cubicBezTo>
                  <a:pt x="80" y="13"/>
                  <a:pt x="42" y="13"/>
                  <a:pt x="0" y="1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5" name="Freeform 64">
            <a:extLst>
              <a:ext uri="{FF2B5EF4-FFF2-40B4-BE49-F238E27FC236}">
                <a16:creationId xmlns:a16="http://schemas.microsoft.com/office/drawing/2014/main" id="{5C930FB0-538F-46F9-941E-534EADC0B909}"/>
              </a:ext>
            </a:extLst>
          </p:cNvPr>
          <p:cNvSpPr>
            <a:spLocks/>
          </p:cNvSpPr>
          <p:nvPr/>
        </p:nvSpPr>
        <p:spPr bwMode="auto">
          <a:xfrm>
            <a:off x="6888163" y="3560763"/>
            <a:ext cx="79375" cy="80963"/>
          </a:xfrm>
          <a:custGeom>
            <a:avLst/>
            <a:gdLst>
              <a:gd name="T0" fmla="*/ 33 w 38"/>
              <a:gd name="T1" fmla="*/ 38 h 38"/>
              <a:gd name="T2" fmla="*/ 5 w 38"/>
              <a:gd name="T3" fmla="*/ 38 h 38"/>
              <a:gd name="T4" fmla="*/ 0 w 38"/>
              <a:gd name="T5" fmla="*/ 0 h 38"/>
              <a:gd name="T6" fmla="*/ 38 w 38"/>
              <a:gd name="T7" fmla="*/ 0 h 38"/>
              <a:gd name="T8" fmla="*/ 33 w 38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8">
                <a:moveTo>
                  <a:pt x="33" y="38"/>
                </a:moveTo>
                <a:cubicBezTo>
                  <a:pt x="24" y="38"/>
                  <a:pt x="15" y="38"/>
                  <a:pt x="5" y="38"/>
                </a:cubicBezTo>
                <a:cubicBezTo>
                  <a:pt x="4" y="26"/>
                  <a:pt x="2" y="14"/>
                  <a:pt x="0" y="0"/>
                </a:cubicBezTo>
                <a:cubicBezTo>
                  <a:pt x="13" y="0"/>
                  <a:pt x="26" y="0"/>
                  <a:pt x="38" y="0"/>
                </a:cubicBezTo>
                <a:cubicBezTo>
                  <a:pt x="37" y="13"/>
                  <a:pt x="35" y="24"/>
                  <a:pt x="33" y="3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6" name="Freeform 65">
            <a:extLst>
              <a:ext uri="{FF2B5EF4-FFF2-40B4-BE49-F238E27FC236}">
                <a16:creationId xmlns:a16="http://schemas.microsoft.com/office/drawing/2014/main" id="{94F2C94F-4B75-47A0-8A0A-73AF8B9F7739}"/>
              </a:ext>
            </a:extLst>
          </p:cNvPr>
          <p:cNvSpPr>
            <a:spLocks/>
          </p:cNvSpPr>
          <p:nvPr/>
        </p:nvSpPr>
        <p:spPr bwMode="auto">
          <a:xfrm>
            <a:off x="7015163" y="3563938"/>
            <a:ext cx="80962" cy="77788"/>
          </a:xfrm>
          <a:custGeom>
            <a:avLst/>
            <a:gdLst>
              <a:gd name="T0" fmla="*/ 34 w 39"/>
              <a:gd name="T1" fmla="*/ 37 h 37"/>
              <a:gd name="T2" fmla="*/ 7 w 39"/>
              <a:gd name="T3" fmla="*/ 37 h 37"/>
              <a:gd name="T4" fmla="*/ 0 w 39"/>
              <a:gd name="T5" fmla="*/ 0 h 37"/>
              <a:gd name="T6" fmla="*/ 39 w 39"/>
              <a:gd name="T7" fmla="*/ 0 h 37"/>
              <a:gd name="T8" fmla="*/ 34 w 39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7">
                <a:moveTo>
                  <a:pt x="34" y="37"/>
                </a:moveTo>
                <a:cubicBezTo>
                  <a:pt x="25" y="37"/>
                  <a:pt x="16" y="37"/>
                  <a:pt x="7" y="37"/>
                </a:cubicBezTo>
                <a:cubicBezTo>
                  <a:pt x="5" y="25"/>
                  <a:pt x="3" y="13"/>
                  <a:pt x="0" y="0"/>
                </a:cubicBezTo>
                <a:cubicBezTo>
                  <a:pt x="13" y="0"/>
                  <a:pt x="26" y="0"/>
                  <a:pt x="39" y="0"/>
                </a:cubicBezTo>
                <a:cubicBezTo>
                  <a:pt x="38" y="12"/>
                  <a:pt x="36" y="23"/>
                  <a:pt x="34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7" name="Freeform 66">
            <a:extLst>
              <a:ext uri="{FF2B5EF4-FFF2-40B4-BE49-F238E27FC236}">
                <a16:creationId xmlns:a16="http://schemas.microsoft.com/office/drawing/2014/main" id="{6D1272E6-4E9B-4411-BDF1-C5B3C6A1B1A3}"/>
              </a:ext>
            </a:extLst>
          </p:cNvPr>
          <p:cNvSpPr>
            <a:spLocks/>
          </p:cNvSpPr>
          <p:nvPr/>
        </p:nvSpPr>
        <p:spPr bwMode="auto">
          <a:xfrm>
            <a:off x="5507038" y="4333875"/>
            <a:ext cx="107950" cy="101600"/>
          </a:xfrm>
          <a:custGeom>
            <a:avLst/>
            <a:gdLst>
              <a:gd name="T0" fmla="*/ 11 w 51"/>
              <a:gd name="T1" fmla="*/ 49 h 49"/>
              <a:gd name="T2" fmla="*/ 0 w 51"/>
              <a:gd name="T3" fmla="*/ 36 h 49"/>
              <a:gd name="T4" fmla="*/ 17 w 51"/>
              <a:gd name="T5" fmla="*/ 0 h 49"/>
              <a:gd name="T6" fmla="*/ 51 w 51"/>
              <a:gd name="T7" fmla="*/ 30 h 49"/>
              <a:gd name="T8" fmla="*/ 11 w 51"/>
              <a:gd name="T9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49">
                <a:moveTo>
                  <a:pt x="11" y="49"/>
                </a:moveTo>
                <a:cubicBezTo>
                  <a:pt x="8" y="45"/>
                  <a:pt x="3" y="40"/>
                  <a:pt x="0" y="36"/>
                </a:cubicBezTo>
                <a:cubicBezTo>
                  <a:pt x="5" y="25"/>
                  <a:pt x="10" y="15"/>
                  <a:pt x="17" y="0"/>
                </a:cubicBezTo>
                <a:cubicBezTo>
                  <a:pt x="32" y="3"/>
                  <a:pt x="39" y="19"/>
                  <a:pt x="51" y="30"/>
                </a:cubicBezTo>
                <a:cubicBezTo>
                  <a:pt x="38" y="36"/>
                  <a:pt x="26" y="42"/>
                  <a:pt x="11" y="4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8" name="Freeform 67">
            <a:extLst>
              <a:ext uri="{FF2B5EF4-FFF2-40B4-BE49-F238E27FC236}">
                <a16:creationId xmlns:a16="http://schemas.microsoft.com/office/drawing/2014/main" id="{7F1C7F27-593E-4EF1-8E28-2225408D7C43}"/>
              </a:ext>
            </a:extLst>
          </p:cNvPr>
          <p:cNvSpPr>
            <a:spLocks/>
          </p:cNvSpPr>
          <p:nvPr/>
        </p:nvSpPr>
        <p:spPr bwMode="auto">
          <a:xfrm>
            <a:off x="6981825" y="2098675"/>
            <a:ext cx="98425" cy="138113"/>
          </a:xfrm>
          <a:custGeom>
            <a:avLst/>
            <a:gdLst>
              <a:gd name="T0" fmla="*/ 46 w 47"/>
              <a:gd name="T1" fmla="*/ 26 h 66"/>
              <a:gd name="T2" fmla="*/ 9 w 47"/>
              <a:gd name="T3" fmla="*/ 66 h 66"/>
              <a:gd name="T4" fmla="*/ 0 w 47"/>
              <a:gd name="T5" fmla="*/ 61 h 66"/>
              <a:gd name="T6" fmla="*/ 5 w 47"/>
              <a:gd name="T7" fmla="*/ 52 h 66"/>
              <a:gd name="T8" fmla="*/ 30 w 47"/>
              <a:gd name="T9" fmla="*/ 10 h 66"/>
              <a:gd name="T10" fmla="*/ 37 w 47"/>
              <a:gd name="T11" fmla="*/ 0 h 66"/>
              <a:gd name="T12" fmla="*/ 45 w 47"/>
              <a:gd name="T13" fmla="*/ 10 h 66"/>
              <a:gd name="T14" fmla="*/ 46 w 47"/>
              <a:gd name="T15" fmla="*/ 2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7" h="66">
                <a:moveTo>
                  <a:pt x="46" y="26"/>
                </a:moveTo>
                <a:cubicBezTo>
                  <a:pt x="46" y="47"/>
                  <a:pt x="30" y="64"/>
                  <a:pt x="9" y="66"/>
                </a:cubicBezTo>
                <a:cubicBezTo>
                  <a:pt x="6" y="66"/>
                  <a:pt x="3" y="63"/>
                  <a:pt x="0" y="61"/>
                </a:cubicBezTo>
                <a:cubicBezTo>
                  <a:pt x="2" y="58"/>
                  <a:pt x="3" y="53"/>
                  <a:pt x="5" y="52"/>
                </a:cubicBezTo>
                <a:cubicBezTo>
                  <a:pt x="26" y="45"/>
                  <a:pt x="34" y="32"/>
                  <a:pt x="30" y="10"/>
                </a:cubicBezTo>
                <a:cubicBezTo>
                  <a:pt x="30" y="7"/>
                  <a:pt x="35" y="3"/>
                  <a:pt x="37" y="0"/>
                </a:cubicBezTo>
                <a:cubicBezTo>
                  <a:pt x="40" y="3"/>
                  <a:pt x="44" y="6"/>
                  <a:pt x="45" y="10"/>
                </a:cubicBezTo>
                <a:cubicBezTo>
                  <a:pt x="47" y="15"/>
                  <a:pt x="46" y="21"/>
                  <a:pt x="46" y="2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9" name="Freeform 68">
            <a:extLst>
              <a:ext uri="{FF2B5EF4-FFF2-40B4-BE49-F238E27FC236}">
                <a16:creationId xmlns:a16="http://schemas.microsoft.com/office/drawing/2014/main" id="{78B95B36-8CE8-473D-B7D1-FD98957E59D9}"/>
              </a:ext>
            </a:extLst>
          </p:cNvPr>
          <p:cNvSpPr>
            <a:spLocks/>
          </p:cNvSpPr>
          <p:nvPr/>
        </p:nvSpPr>
        <p:spPr bwMode="auto">
          <a:xfrm>
            <a:off x="7542213" y="1206500"/>
            <a:ext cx="80962" cy="168275"/>
          </a:xfrm>
          <a:custGeom>
            <a:avLst/>
            <a:gdLst>
              <a:gd name="T0" fmla="*/ 0 w 39"/>
              <a:gd name="T1" fmla="*/ 80 h 81"/>
              <a:gd name="T2" fmla="*/ 8 w 39"/>
              <a:gd name="T3" fmla="*/ 54 h 81"/>
              <a:gd name="T4" fmla="*/ 16 w 39"/>
              <a:gd name="T5" fmla="*/ 0 h 81"/>
              <a:gd name="T6" fmla="*/ 27 w 39"/>
              <a:gd name="T7" fmla="*/ 4 h 81"/>
              <a:gd name="T8" fmla="*/ 31 w 39"/>
              <a:gd name="T9" fmla="*/ 47 h 81"/>
              <a:gd name="T10" fmla="*/ 6 w 39"/>
              <a:gd name="T11" fmla="*/ 81 h 81"/>
              <a:gd name="T12" fmla="*/ 0 w 39"/>
              <a:gd name="T13" fmla="*/ 8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81">
                <a:moveTo>
                  <a:pt x="0" y="80"/>
                </a:moveTo>
                <a:cubicBezTo>
                  <a:pt x="2" y="71"/>
                  <a:pt x="3" y="60"/>
                  <a:pt x="8" y="54"/>
                </a:cubicBezTo>
                <a:cubicBezTo>
                  <a:pt x="25" y="39"/>
                  <a:pt x="29" y="23"/>
                  <a:pt x="16" y="0"/>
                </a:cubicBezTo>
                <a:cubicBezTo>
                  <a:pt x="20" y="1"/>
                  <a:pt x="25" y="1"/>
                  <a:pt x="27" y="4"/>
                </a:cubicBezTo>
                <a:cubicBezTo>
                  <a:pt x="38" y="17"/>
                  <a:pt x="39" y="32"/>
                  <a:pt x="31" y="47"/>
                </a:cubicBezTo>
                <a:cubicBezTo>
                  <a:pt x="24" y="59"/>
                  <a:pt x="14" y="70"/>
                  <a:pt x="6" y="81"/>
                </a:cubicBezTo>
                <a:cubicBezTo>
                  <a:pt x="4" y="81"/>
                  <a:pt x="2" y="80"/>
                  <a:pt x="0" y="8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0" name="Freeform 69">
            <a:extLst>
              <a:ext uri="{FF2B5EF4-FFF2-40B4-BE49-F238E27FC236}">
                <a16:creationId xmlns:a16="http://schemas.microsoft.com/office/drawing/2014/main" id="{8EE68831-529C-4503-B1FB-AFC229D620B2}"/>
              </a:ext>
            </a:extLst>
          </p:cNvPr>
          <p:cNvSpPr>
            <a:spLocks/>
          </p:cNvSpPr>
          <p:nvPr/>
        </p:nvSpPr>
        <p:spPr bwMode="auto">
          <a:xfrm>
            <a:off x="7569200" y="1941513"/>
            <a:ext cx="80962" cy="74613"/>
          </a:xfrm>
          <a:custGeom>
            <a:avLst/>
            <a:gdLst>
              <a:gd name="T0" fmla="*/ 39 w 39"/>
              <a:gd name="T1" fmla="*/ 22 h 35"/>
              <a:gd name="T2" fmla="*/ 17 w 39"/>
              <a:gd name="T3" fmla="*/ 34 h 35"/>
              <a:gd name="T4" fmla="*/ 1 w 39"/>
              <a:gd name="T5" fmla="*/ 16 h 35"/>
              <a:gd name="T6" fmla="*/ 18 w 39"/>
              <a:gd name="T7" fmla="*/ 0 h 35"/>
              <a:gd name="T8" fmla="*/ 39 w 39"/>
              <a:gd name="T9" fmla="*/ 13 h 35"/>
              <a:gd name="T10" fmla="*/ 39 w 39"/>
              <a:gd name="T11" fmla="*/ 2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35">
                <a:moveTo>
                  <a:pt x="39" y="22"/>
                </a:moveTo>
                <a:cubicBezTo>
                  <a:pt x="32" y="27"/>
                  <a:pt x="24" y="35"/>
                  <a:pt x="17" y="34"/>
                </a:cubicBezTo>
                <a:cubicBezTo>
                  <a:pt x="10" y="33"/>
                  <a:pt x="2" y="23"/>
                  <a:pt x="1" y="16"/>
                </a:cubicBezTo>
                <a:cubicBezTo>
                  <a:pt x="0" y="11"/>
                  <a:pt x="12" y="0"/>
                  <a:pt x="18" y="0"/>
                </a:cubicBezTo>
                <a:cubicBezTo>
                  <a:pt x="25" y="0"/>
                  <a:pt x="32" y="8"/>
                  <a:pt x="39" y="13"/>
                </a:cubicBezTo>
                <a:cubicBezTo>
                  <a:pt x="39" y="16"/>
                  <a:pt x="39" y="19"/>
                  <a:pt x="39" y="2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1" name="Freeform 70">
            <a:extLst>
              <a:ext uri="{FF2B5EF4-FFF2-40B4-BE49-F238E27FC236}">
                <a16:creationId xmlns:a16="http://schemas.microsoft.com/office/drawing/2014/main" id="{DAA85857-47D0-4A67-96B8-619DE3034FC8}"/>
              </a:ext>
            </a:extLst>
          </p:cNvPr>
          <p:cNvSpPr>
            <a:spLocks/>
          </p:cNvSpPr>
          <p:nvPr/>
        </p:nvSpPr>
        <p:spPr bwMode="auto">
          <a:xfrm>
            <a:off x="5300663" y="2749550"/>
            <a:ext cx="185737" cy="30163"/>
          </a:xfrm>
          <a:custGeom>
            <a:avLst/>
            <a:gdLst>
              <a:gd name="T0" fmla="*/ 0 w 89"/>
              <a:gd name="T1" fmla="*/ 5 h 14"/>
              <a:gd name="T2" fmla="*/ 17 w 89"/>
              <a:gd name="T3" fmla="*/ 0 h 14"/>
              <a:gd name="T4" fmla="*/ 79 w 89"/>
              <a:gd name="T5" fmla="*/ 0 h 14"/>
              <a:gd name="T6" fmla="*/ 89 w 89"/>
              <a:gd name="T7" fmla="*/ 7 h 14"/>
              <a:gd name="T8" fmla="*/ 82 w 89"/>
              <a:gd name="T9" fmla="*/ 14 h 14"/>
              <a:gd name="T10" fmla="*/ 7 w 89"/>
              <a:gd name="T11" fmla="*/ 13 h 14"/>
              <a:gd name="T12" fmla="*/ 0 w 89"/>
              <a:gd name="T13" fmla="*/ 5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9" h="14">
                <a:moveTo>
                  <a:pt x="0" y="5"/>
                </a:moveTo>
                <a:cubicBezTo>
                  <a:pt x="7" y="3"/>
                  <a:pt x="12" y="0"/>
                  <a:pt x="17" y="0"/>
                </a:cubicBezTo>
                <a:cubicBezTo>
                  <a:pt x="38" y="0"/>
                  <a:pt x="58" y="0"/>
                  <a:pt x="79" y="0"/>
                </a:cubicBezTo>
                <a:cubicBezTo>
                  <a:pt x="82" y="0"/>
                  <a:pt x="86" y="4"/>
                  <a:pt x="89" y="7"/>
                </a:cubicBezTo>
                <a:cubicBezTo>
                  <a:pt x="87" y="9"/>
                  <a:pt x="85" y="14"/>
                  <a:pt x="82" y="14"/>
                </a:cubicBezTo>
                <a:cubicBezTo>
                  <a:pt x="57" y="14"/>
                  <a:pt x="32" y="13"/>
                  <a:pt x="7" y="13"/>
                </a:cubicBezTo>
                <a:cubicBezTo>
                  <a:pt x="5" y="13"/>
                  <a:pt x="4" y="9"/>
                  <a:pt x="0" y="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2" name="Freeform 71">
            <a:extLst>
              <a:ext uri="{FF2B5EF4-FFF2-40B4-BE49-F238E27FC236}">
                <a16:creationId xmlns:a16="http://schemas.microsoft.com/office/drawing/2014/main" id="{C74F4F15-EF24-471C-B027-3B14A87B0372}"/>
              </a:ext>
            </a:extLst>
          </p:cNvPr>
          <p:cNvSpPr>
            <a:spLocks/>
          </p:cNvSpPr>
          <p:nvPr/>
        </p:nvSpPr>
        <p:spPr bwMode="auto">
          <a:xfrm>
            <a:off x="4489450" y="1435100"/>
            <a:ext cx="155575" cy="30163"/>
          </a:xfrm>
          <a:custGeom>
            <a:avLst/>
            <a:gdLst>
              <a:gd name="T0" fmla="*/ 35 w 74"/>
              <a:gd name="T1" fmla="*/ 14 h 14"/>
              <a:gd name="T2" fmla="*/ 9 w 74"/>
              <a:gd name="T3" fmla="*/ 14 h 14"/>
              <a:gd name="T4" fmla="*/ 0 w 74"/>
              <a:gd name="T5" fmla="*/ 7 h 14"/>
              <a:gd name="T6" fmla="*/ 8 w 74"/>
              <a:gd name="T7" fmla="*/ 0 h 14"/>
              <a:gd name="T8" fmla="*/ 67 w 74"/>
              <a:gd name="T9" fmla="*/ 1 h 14"/>
              <a:gd name="T10" fmla="*/ 74 w 74"/>
              <a:gd name="T11" fmla="*/ 6 h 14"/>
              <a:gd name="T12" fmla="*/ 67 w 74"/>
              <a:gd name="T13" fmla="*/ 13 h 14"/>
              <a:gd name="T14" fmla="*/ 35 w 74"/>
              <a:gd name="T1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4" h="14">
                <a:moveTo>
                  <a:pt x="35" y="14"/>
                </a:moveTo>
                <a:cubicBezTo>
                  <a:pt x="26" y="14"/>
                  <a:pt x="17" y="14"/>
                  <a:pt x="9" y="14"/>
                </a:cubicBezTo>
                <a:cubicBezTo>
                  <a:pt x="6" y="13"/>
                  <a:pt x="3" y="10"/>
                  <a:pt x="0" y="7"/>
                </a:cubicBezTo>
                <a:cubicBezTo>
                  <a:pt x="3" y="5"/>
                  <a:pt x="5" y="1"/>
                  <a:pt x="8" y="0"/>
                </a:cubicBezTo>
                <a:cubicBezTo>
                  <a:pt x="28" y="0"/>
                  <a:pt x="48" y="0"/>
                  <a:pt x="67" y="1"/>
                </a:cubicBezTo>
                <a:cubicBezTo>
                  <a:pt x="70" y="1"/>
                  <a:pt x="72" y="4"/>
                  <a:pt x="74" y="6"/>
                </a:cubicBezTo>
                <a:cubicBezTo>
                  <a:pt x="72" y="9"/>
                  <a:pt x="69" y="13"/>
                  <a:pt x="67" y="13"/>
                </a:cubicBezTo>
                <a:cubicBezTo>
                  <a:pt x="56" y="14"/>
                  <a:pt x="45" y="14"/>
                  <a:pt x="35" y="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3" name="Freeform 72">
            <a:extLst>
              <a:ext uri="{FF2B5EF4-FFF2-40B4-BE49-F238E27FC236}">
                <a16:creationId xmlns:a16="http://schemas.microsoft.com/office/drawing/2014/main" id="{5E8EAAE3-F983-44B0-B55C-CC5A4AD9F1F8}"/>
              </a:ext>
            </a:extLst>
          </p:cNvPr>
          <p:cNvSpPr>
            <a:spLocks/>
          </p:cNvSpPr>
          <p:nvPr/>
        </p:nvSpPr>
        <p:spPr bwMode="auto">
          <a:xfrm>
            <a:off x="8353425" y="2176463"/>
            <a:ext cx="52387" cy="142875"/>
          </a:xfrm>
          <a:custGeom>
            <a:avLst/>
            <a:gdLst>
              <a:gd name="T0" fmla="*/ 14 w 25"/>
              <a:gd name="T1" fmla="*/ 0 h 68"/>
              <a:gd name="T2" fmla="*/ 18 w 25"/>
              <a:gd name="T3" fmla="*/ 19 h 68"/>
              <a:gd name="T4" fmla="*/ 24 w 25"/>
              <a:gd name="T5" fmla="*/ 51 h 68"/>
              <a:gd name="T6" fmla="*/ 21 w 25"/>
              <a:gd name="T7" fmla="*/ 65 h 68"/>
              <a:gd name="T8" fmla="*/ 7 w 25"/>
              <a:gd name="T9" fmla="*/ 66 h 68"/>
              <a:gd name="T10" fmla="*/ 1 w 25"/>
              <a:gd name="T11" fmla="*/ 53 h 68"/>
              <a:gd name="T12" fmla="*/ 14 w 25"/>
              <a:gd name="T13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68">
                <a:moveTo>
                  <a:pt x="14" y="0"/>
                </a:moveTo>
                <a:cubicBezTo>
                  <a:pt x="16" y="9"/>
                  <a:pt x="17" y="14"/>
                  <a:pt x="18" y="19"/>
                </a:cubicBezTo>
                <a:cubicBezTo>
                  <a:pt x="20" y="30"/>
                  <a:pt x="23" y="41"/>
                  <a:pt x="24" y="51"/>
                </a:cubicBezTo>
                <a:cubicBezTo>
                  <a:pt x="25" y="56"/>
                  <a:pt x="24" y="63"/>
                  <a:pt x="21" y="65"/>
                </a:cubicBezTo>
                <a:cubicBezTo>
                  <a:pt x="18" y="68"/>
                  <a:pt x="10" y="68"/>
                  <a:pt x="7" y="66"/>
                </a:cubicBezTo>
                <a:cubicBezTo>
                  <a:pt x="3" y="64"/>
                  <a:pt x="0" y="57"/>
                  <a:pt x="1" y="53"/>
                </a:cubicBezTo>
                <a:cubicBezTo>
                  <a:pt x="4" y="37"/>
                  <a:pt x="9" y="21"/>
                  <a:pt x="1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4" name="Freeform 73">
            <a:extLst>
              <a:ext uri="{FF2B5EF4-FFF2-40B4-BE49-F238E27FC236}">
                <a16:creationId xmlns:a16="http://schemas.microsoft.com/office/drawing/2014/main" id="{7F85FEB0-2DA0-4D63-B3C6-219A75899831}"/>
              </a:ext>
            </a:extLst>
          </p:cNvPr>
          <p:cNvSpPr>
            <a:spLocks/>
          </p:cNvSpPr>
          <p:nvPr/>
        </p:nvSpPr>
        <p:spPr bwMode="auto">
          <a:xfrm>
            <a:off x="6183313" y="1160463"/>
            <a:ext cx="66675" cy="76200"/>
          </a:xfrm>
          <a:custGeom>
            <a:avLst/>
            <a:gdLst>
              <a:gd name="T0" fmla="*/ 16 w 32"/>
              <a:gd name="T1" fmla="*/ 37 h 37"/>
              <a:gd name="T2" fmla="*/ 1 w 32"/>
              <a:gd name="T3" fmla="*/ 17 h 37"/>
              <a:gd name="T4" fmla="*/ 15 w 32"/>
              <a:gd name="T5" fmla="*/ 0 h 37"/>
              <a:gd name="T6" fmla="*/ 30 w 32"/>
              <a:gd name="T7" fmla="*/ 16 h 37"/>
              <a:gd name="T8" fmla="*/ 16 w 32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7">
                <a:moveTo>
                  <a:pt x="16" y="37"/>
                </a:moveTo>
                <a:cubicBezTo>
                  <a:pt x="8" y="27"/>
                  <a:pt x="0" y="21"/>
                  <a:pt x="1" y="17"/>
                </a:cubicBezTo>
                <a:cubicBezTo>
                  <a:pt x="2" y="11"/>
                  <a:pt x="10" y="6"/>
                  <a:pt x="15" y="0"/>
                </a:cubicBezTo>
                <a:cubicBezTo>
                  <a:pt x="21" y="5"/>
                  <a:pt x="29" y="10"/>
                  <a:pt x="30" y="16"/>
                </a:cubicBezTo>
                <a:cubicBezTo>
                  <a:pt x="32" y="20"/>
                  <a:pt x="23" y="27"/>
                  <a:pt x="16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5" name="Freeform 74">
            <a:extLst>
              <a:ext uri="{FF2B5EF4-FFF2-40B4-BE49-F238E27FC236}">
                <a16:creationId xmlns:a16="http://schemas.microsoft.com/office/drawing/2014/main" id="{16B8E37E-D8CE-43BD-B2C9-EC64E0A4D0EF}"/>
              </a:ext>
            </a:extLst>
          </p:cNvPr>
          <p:cNvSpPr>
            <a:spLocks/>
          </p:cNvSpPr>
          <p:nvPr/>
        </p:nvSpPr>
        <p:spPr bwMode="auto">
          <a:xfrm>
            <a:off x="5948363" y="3711575"/>
            <a:ext cx="84137" cy="63500"/>
          </a:xfrm>
          <a:custGeom>
            <a:avLst/>
            <a:gdLst>
              <a:gd name="T0" fmla="*/ 40 w 40"/>
              <a:gd name="T1" fmla="*/ 17 h 30"/>
              <a:gd name="T2" fmla="*/ 15 w 40"/>
              <a:gd name="T3" fmla="*/ 29 h 30"/>
              <a:gd name="T4" fmla="*/ 0 w 40"/>
              <a:gd name="T5" fmla="*/ 14 h 30"/>
              <a:gd name="T6" fmla="*/ 18 w 40"/>
              <a:gd name="T7" fmla="*/ 1 h 30"/>
              <a:gd name="T8" fmla="*/ 40 w 40"/>
              <a:gd name="T9" fmla="*/ 1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30">
                <a:moveTo>
                  <a:pt x="40" y="17"/>
                </a:moveTo>
                <a:cubicBezTo>
                  <a:pt x="27" y="23"/>
                  <a:pt x="21" y="30"/>
                  <a:pt x="15" y="29"/>
                </a:cubicBezTo>
                <a:cubicBezTo>
                  <a:pt x="9" y="29"/>
                  <a:pt x="5" y="20"/>
                  <a:pt x="0" y="14"/>
                </a:cubicBezTo>
                <a:cubicBezTo>
                  <a:pt x="6" y="10"/>
                  <a:pt x="12" y="2"/>
                  <a:pt x="18" y="1"/>
                </a:cubicBezTo>
                <a:cubicBezTo>
                  <a:pt x="23" y="0"/>
                  <a:pt x="29" y="8"/>
                  <a:pt x="40" y="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6" name="Freeform 75">
            <a:extLst>
              <a:ext uri="{FF2B5EF4-FFF2-40B4-BE49-F238E27FC236}">
                <a16:creationId xmlns:a16="http://schemas.microsoft.com/office/drawing/2014/main" id="{19E22B8E-B15E-4DC7-828D-468E80DE3920}"/>
              </a:ext>
            </a:extLst>
          </p:cNvPr>
          <p:cNvSpPr>
            <a:spLocks/>
          </p:cNvSpPr>
          <p:nvPr/>
        </p:nvSpPr>
        <p:spPr bwMode="auto">
          <a:xfrm>
            <a:off x="8650288" y="4686300"/>
            <a:ext cx="88900" cy="80963"/>
          </a:xfrm>
          <a:custGeom>
            <a:avLst/>
            <a:gdLst>
              <a:gd name="T0" fmla="*/ 35 w 43"/>
              <a:gd name="T1" fmla="*/ 0 h 38"/>
              <a:gd name="T2" fmla="*/ 0 w 43"/>
              <a:gd name="T3" fmla="*/ 33 h 38"/>
              <a:gd name="T4" fmla="*/ 35 w 43"/>
              <a:gd name="T5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8">
                <a:moveTo>
                  <a:pt x="35" y="0"/>
                </a:moveTo>
                <a:cubicBezTo>
                  <a:pt x="43" y="24"/>
                  <a:pt x="30" y="38"/>
                  <a:pt x="0" y="33"/>
                </a:cubicBezTo>
                <a:cubicBezTo>
                  <a:pt x="13" y="22"/>
                  <a:pt x="24" y="11"/>
                  <a:pt x="3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7" name="Freeform 76">
            <a:extLst>
              <a:ext uri="{FF2B5EF4-FFF2-40B4-BE49-F238E27FC236}">
                <a16:creationId xmlns:a16="http://schemas.microsoft.com/office/drawing/2014/main" id="{29A2BB37-9C85-4458-9FA8-EFB54714F1BC}"/>
              </a:ext>
            </a:extLst>
          </p:cNvPr>
          <p:cNvSpPr>
            <a:spLocks/>
          </p:cNvSpPr>
          <p:nvPr/>
        </p:nvSpPr>
        <p:spPr bwMode="auto">
          <a:xfrm>
            <a:off x="5472113" y="1298575"/>
            <a:ext cx="98425" cy="39688"/>
          </a:xfrm>
          <a:custGeom>
            <a:avLst/>
            <a:gdLst>
              <a:gd name="T0" fmla="*/ 24 w 47"/>
              <a:gd name="T1" fmla="*/ 19 h 19"/>
              <a:gd name="T2" fmla="*/ 0 w 47"/>
              <a:gd name="T3" fmla="*/ 6 h 19"/>
              <a:gd name="T4" fmla="*/ 24 w 47"/>
              <a:gd name="T5" fmla="*/ 0 h 19"/>
              <a:gd name="T6" fmla="*/ 47 w 47"/>
              <a:gd name="T7" fmla="*/ 7 h 19"/>
              <a:gd name="T8" fmla="*/ 24 w 47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19">
                <a:moveTo>
                  <a:pt x="24" y="19"/>
                </a:moveTo>
                <a:cubicBezTo>
                  <a:pt x="15" y="14"/>
                  <a:pt x="7" y="10"/>
                  <a:pt x="0" y="6"/>
                </a:cubicBezTo>
                <a:cubicBezTo>
                  <a:pt x="8" y="4"/>
                  <a:pt x="16" y="0"/>
                  <a:pt x="24" y="0"/>
                </a:cubicBezTo>
                <a:cubicBezTo>
                  <a:pt x="32" y="0"/>
                  <a:pt x="39" y="4"/>
                  <a:pt x="47" y="7"/>
                </a:cubicBezTo>
                <a:cubicBezTo>
                  <a:pt x="40" y="11"/>
                  <a:pt x="33" y="14"/>
                  <a:pt x="24" y="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8" name="Freeform 77">
            <a:extLst>
              <a:ext uri="{FF2B5EF4-FFF2-40B4-BE49-F238E27FC236}">
                <a16:creationId xmlns:a16="http://schemas.microsoft.com/office/drawing/2014/main" id="{D6660B45-8FE2-4D8A-BD00-7E448AF5655F}"/>
              </a:ext>
            </a:extLst>
          </p:cNvPr>
          <p:cNvSpPr>
            <a:spLocks/>
          </p:cNvSpPr>
          <p:nvPr/>
        </p:nvSpPr>
        <p:spPr bwMode="auto">
          <a:xfrm>
            <a:off x="8610600" y="4646613"/>
            <a:ext cx="87312" cy="79375"/>
          </a:xfrm>
          <a:custGeom>
            <a:avLst/>
            <a:gdLst>
              <a:gd name="T0" fmla="*/ 42 w 42"/>
              <a:gd name="T1" fmla="*/ 3 h 38"/>
              <a:gd name="T2" fmla="*/ 9 w 42"/>
              <a:gd name="T3" fmla="*/ 38 h 38"/>
              <a:gd name="T4" fmla="*/ 42 w 42"/>
              <a:gd name="T5" fmla="*/ 3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8">
                <a:moveTo>
                  <a:pt x="42" y="3"/>
                </a:moveTo>
                <a:cubicBezTo>
                  <a:pt x="30" y="15"/>
                  <a:pt x="19" y="27"/>
                  <a:pt x="9" y="38"/>
                </a:cubicBezTo>
                <a:cubicBezTo>
                  <a:pt x="0" y="13"/>
                  <a:pt x="11" y="0"/>
                  <a:pt x="42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9" name="Freeform 78">
            <a:extLst>
              <a:ext uri="{FF2B5EF4-FFF2-40B4-BE49-F238E27FC236}">
                <a16:creationId xmlns:a16="http://schemas.microsoft.com/office/drawing/2014/main" id="{2B6B4494-0013-41A7-B969-53EAECD84191}"/>
              </a:ext>
            </a:extLst>
          </p:cNvPr>
          <p:cNvSpPr>
            <a:spLocks/>
          </p:cNvSpPr>
          <p:nvPr/>
        </p:nvSpPr>
        <p:spPr bwMode="auto">
          <a:xfrm>
            <a:off x="6943725" y="4308475"/>
            <a:ext cx="98425" cy="34925"/>
          </a:xfrm>
          <a:custGeom>
            <a:avLst/>
            <a:gdLst>
              <a:gd name="T0" fmla="*/ 21 w 47"/>
              <a:gd name="T1" fmla="*/ 17 h 17"/>
              <a:gd name="T2" fmla="*/ 0 w 47"/>
              <a:gd name="T3" fmla="*/ 7 h 17"/>
              <a:gd name="T4" fmla="*/ 21 w 47"/>
              <a:gd name="T5" fmla="*/ 0 h 17"/>
              <a:gd name="T6" fmla="*/ 47 w 47"/>
              <a:gd name="T7" fmla="*/ 7 h 17"/>
              <a:gd name="T8" fmla="*/ 21 w 47"/>
              <a:gd name="T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17">
                <a:moveTo>
                  <a:pt x="21" y="17"/>
                </a:moveTo>
                <a:cubicBezTo>
                  <a:pt x="13" y="14"/>
                  <a:pt x="6" y="10"/>
                  <a:pt x="0" y="7"/>
                </a:cubicBezTo>
                <a:cubicBezTo>
                  <a:pt x="7" y="4"/>
                  <a:pt x="14" y="0"/>
                  <a:pt x="21" y="0"/>
                </a:cubicBezTo>
                <a:cubicBezTo>
                  <a:pt x="30" y="0"/>
                  <a:pt x="38" y="4"/>
                  <a:pt x="47" y="7"/>
                </a:cubicBezTo>
                <a:cubicBezTo>
                  <a:pt x="39" y="10"/>
                  <a:pt x="31" y="14"/>
                  <a:pt x="21" y="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0" name="Freeform 79">
            <a:extLst>
              <a:ext uri="{FF2B5EF4-FFF2-40B4-BE49-F238E27FC236}">
                <a16:creationId xmlns:a16="http://schemas.microsoft.com/office/drawing/2014/main" id="{27F73544-C19F-4D40-B574-A6DF84DD995D}"/>
              </a:ext>
            </a:extLst>
          </p:cNvPr>
          <p:cNvSpPr>
            <a:spLocks/>
          </p:cNvSpPr>
          <p:nvPr/>
        </p:nvSpPr>
        <p:spPr bwMode="auto">
          <a:xfrm>
            <a:off x="7940675" y="1971675"/>
            <a:ext cx="65087" cy="52388"/>
          </a:xfrm>
          <a:custGeom>
            <a:avLst/>
            <a:gdLst>
              <a:gd name="T0" fmla="*/ 31 w 31"/>
              <a:gd name="T1" fmla="*/ 11 h 25"/>
              <a:gd name="T2" fmla="*/ 14 w 31"/>
              <a:gd name="T3" fmla="*/ 24 h 25"/>
              <a:gd name="T4" fmla="*/ 0 w 31"/>
              <a:gd name="T5" fmla="*/ 11 h 25"/>
              <a:gd name="T6" fmla="*/ 13 w 31"/>
              <a:gd name="T7" fmla="*/ 0 h 25"/>
              <a:gd name="T8" fmla="*/ 31 w 31"/>
              <a:gd name="T9" fmla="*/ 1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5">
                <a:moveTo>
                  <a:pt x="31" y="11"/>
                </a:moveTo>
                <a:cubicBezTo>
                  <a:pt x="23" y="17"/>
                  <a:pt x="17" y="25"/>
                  <a:pt x="14" y="24"/>
                </a:cubicBezTo>
                <a:cubicBezTo>
                  <a:pt x="8" y="23"/>
                  <a:pt x="5" y="15"/>
                  <a:pt x="0" y="11"/>
                </a:cubicBezTo>
                <a:cubicBezTo>
                  <a:pt x="5" y="7"/>
                  <a:pt x="9" y="0"/>
                  <a:pt x="13" y="0"/>
                </a:cubicBezTo>
                <a:cubicBezTo>
                  <a:pt x="18" y="0"/>
                  <a:pt x="23" y="6"/>
                  <a:pt x="31" y="1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1" name="Freeform 80">
            <a:extLst>
              <a:ext uri="{FF2B5EF4-FFF2-40B4-BE49-F238E27FC236}">
                <a16:creationId xmlns:a16="http://schemas.microsoft.com/office/drawing/2014/main" id="{831EFD4E-4AD8-46C8-9F8D-40D1B78B3BB9}"/>
              </a:ext>
            </a:extLst>
          </p:cNvPr>
          <p:cNvSpPr>
            <a:spLocks/>
          </p:cNvSpPr>
          <p:nvPr/>
        </p:nvSpPr>
        <p:spPr bwMode="auto">
          <a:xfrm>
            <a:off x="4495800" y="1333500"/>
            <a:ext cx="73025" cy="65088"/>
          </a:xfrm>
          <a:custGeom>
            <a:avLst/>
            <a:gdLst>
              <a:gd name="T0" fmla="*/ 8 w 35"/>
              <a:gd name="T1" fmla="*/ 0 h 31"/>
              <a:gd name="T2" fmla="*/ 35 w 35"/>
              <a:gd name="T3" fmla="*/ 29 h 31"/>
              <a:gd name="T4" fmla="*/ 12 w 35"/>
              <a:gd name="T5" fmla="*/ 28 h 31"/>
              <a:gd name="T6" fmla="*/ 8 w 35"/>
              <a:gd name="T7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1">
                <a:moveTo>
                  <a:pt x="8" y="0"/>
                </a:moveTo>
                <a:cubicBezTo>
                  <a:pt x="16" y="9"/>
                  <a:pt x="23" y="16"/>
                  <a:pt x="35" y="29"/>
                </a:cubicBezTo>
                <a:cubicBezTo>
                  <a:pt x="24" y="29"/>
                  <a:pt x="17" y="31"/>
                  <a:pt x="12" y="28"/>
                </a:cubicBezTo>
                <a:cubicBezTo>
                  <a:pt x="1" y="22"/>
                  <a:pt x="0" y="16"/>
                  <a:pt x="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2" name="Freeform 81">
            <a:extLst>
              <a:ext uri="{FF2B5EF4-FFF2-40B4-BE49-F238E27FC236}">
                <a16:creationId xmlns:a16="http://schemas.microsoft.com/office/drawing/2014/main" id="{66EB8300-78CA-4FAB-B207-B35645FFA334}"/>
              </a:ext>
            </a:extLst>
          </p:cNvPr>
          <p:cNvSpPr>
            <a:spLocks/>
          </p:cNvSpPr>
          <p:nvPr/>
        </p:nvSpPr>
        <p:spPr bwMode="auto">
          <a:xfrm>
            <a:off x="7569200" y="2312988"/>
            <a:ext cx="49212" cy="65088"/>
          </a:xfrm>
          <a:custGeom>
            <a:avLst/>
            <a:gdLst>
              <a:gd name="T0" fmla="*/ 14 w 24"/>
              <a:gd name="T1" fmla="*/ 0 h 31"/>
              <a:gd name="T2" fmla="*/ 24 w 24"/>
              <a:gd name="T3" fmla="*/ 21 h 31"/>
              <a:gd name="T4" fmla="*/ 11 w 24"/>
              <a:gd name="T5" fmla="*/ 30 h 31"/>
              <a:gd name="T6" fmla="*/ 1 w 24"/>
              <a:gd name="T7" fmla="*/ 18 h 31"/>
              <a:gd name="T8" fmla="*/ 14 w 24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1">
                <a:moveTo>
                  <a:pt x="14" y="0"/>
                </a:moveTo>
                <a:cubicBezTo>
                  <a:pt x="19" y="10"/>
                  <a:pt x="24" y="16"/>
                  <a:pt x="24" y="21"/>
                </a:cubicBezTo>
                <a:cubicBezTo>
                  <a:pt x="24" y="25"/>
                  <a:pt x="15" y="31"/>
                  <a:pt x="11" y="30"/>
                </a:cubicBezTo>
                <a:cubicBezTo>
                  <a:pt x="7" y="30"/>
                  <a:pt x="1" y="22"/>
                  <a:pt x="1" y="18"/>
                </a:cubicBezTo>
                <a:cubicBezTo>
                  <a:pt x="0" y="13"/>
                  <a:pt x="7" y="9"/>
                  <a:pt x="1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3" name="Freeform 82">
            <a:extLst>
              <a:ext uri="{FF2B5EF4-FFF2-40B4-BE49-F238E27FC236}">
                <a16:creationId xmlns:a16="http://schemas.microsoft.com/office/drawing/2014/main" id="{F56A3720-8989-4631-AE9D-05B1B0942820}"/>
              </a:ext>
            </a:extLst>
          </p:cNvPr>
          <p:cNvSpPr>
            <a:spLocks/>
          </p:cNvSpPr>
          <p:nvPr/>
        </p:nvSpPr>
        <p:spPr bwMode="auto">
          <a:xfrm>
            <a:off x="5440363" y="3638550"/>
            <a:ext cx="38100" cy="73025"/>
          </a:xfrm>
          <a:custGeom>
            <a:avLst/>
            <a:gdLst>
              <a:gd name="T0" fmla="*/ 18 w 18"/>
              <a:gd name="T1" fmla="*/ 18 h 35"/>
              <a:gd name="T2" fmla="*/ 7 w 18"/>
              <a:gd name="T3" fmla="*/ 35 h 35"/>
              <a:gd name="T4" fmla="*/ 0 w 18"/>
              <a:gd name="T5" fmla="*/ 18 h 35"/>
              <a:gd name="T6" fmla="*/ 8 w 18"/>
              <a:gd name="T7" fmla="*/ 0 h 35"/>
              <a:gd name="T8" fmla="*/ 18 w 18"/>
              <a:gd name="T9" fmla="*/ 18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35">
                <a:moveTo>
                  <a:pt x="18" y="18"/>
                </a:moveTo>
                <a:cubicBezTo>
                  <a:pt x="14" y="25"/>
                  <a:pt x="11" y="30"/>
                  <a:pt x="7" y="35"/>
                </a:cubicBezTo>
                <a:cubicBezTo>
                  <a:pt x="5" y="29"/>
                  <a:pt x="0" y="23"/>
                  <a:pt x="0" y="18"/>
                </a:cubicBezTo>
                <a:cubicBezTo>
                  <a:pt x="0" y="11"/>
                  <a:pt x="5" y="6"/>
                  <a:pt x="8" y="0"/>
                </a:cubicBezTo>
                <a:cubicBezTo>
                  <a:pt x="11" y="5"/>
                  <a:pt x="14" y="11"/>
                  <a:pt x="18" y="1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4" name="Freeform 83">
            <a:extLst>
              <a:ext uri="{FF2B5EF4-FFF2-40B4-BE49-F238E27FC236}">
                <a16:creationId xmlns:a16="http://schemas.microsoft.com/office/drawing/2014/main" id="{5F96BEEA-49FD-4385-A88B-6B67273C4660}"/>
              </a:ext>
            </a:extLst>
          </p:cNvPr>
          <p:cNvSpPr>
            <a:spLocks/>
          </p:cNvSpPr>
          <p:nvPr/>
        </p:nvSpPr>
        <p:spPr bwMode="auto">
          <a:xfrm>
            <a:off x="6956425" y="1331913"/>
            <a:ext cx="79375" cy="63500"/>
          </a:xfrm>
          <a:custGeom>
            <a:avLst/>
            <a:gdLst>
              <a:gd name="T0" fmla="*/ 38 w 38"/>
              <a:gd name="T1" fmla="*/ 16 h 31"/>
              <a:gd name="T2" fmla="*/ 14 w 38"/>
              <a:gd name="T3" fmla="*/ 30 h 31"/>
              <a:gd name="T4" fmla="*/ 0 w 38"/>
              <a:gd name="T5" fmla="*/ 16 h 31"/>
              <a:gd name="T6" fmla="*/ 16 w 38"/>
              <a:gd name="T7" fmla="*/ 1 h 31"/>
              <a:gd name="T8" fmla="*/ 38 w 38"/>
              <a:gd name="T9" fmla="*/ 1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1">
                <a:moveTo>
                  <a:pt x="38" y="16"/>
                </a:moveTo>
                <a:cubicBezTo>
                  <a:pt x="26" y="23"/>
                  <a:pt x="20" y="31"/>
                  <a:pt x="14" y="30"/>
                </a:cubicBezTo>
                <a:cubicBezTo>
                  <a:pt x="9" y="30"/>
                  <a:pt x="0" y="20"/>
                  <a:pt x="0" y="16"/>
                </a:cubicBezTo>
                <a:cubicBezTo>
                  <a:pt x="2" y="10"/>
                  <a:pt x="9" y="2"/>
                  <a:pt x="16" y="1"/>
                </a:cubicBezTo>
                <a:cubicBezTo>
                  <a:pt x="20" y="0"/>
                  <a:pt x="27" y="8"/>
                  <a:pt x="38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5" name="Freeform 84">
            <a:extLst>
              <a:ext uri="{FF2B5EF4-FFF2-40B4-BE49-F238E27FC236}">
                <a16:creationId xmlns:a16="http://schemas.microsoft.com/office/drawing/2014/main" id="{839BCB26-E0F3-46F8-AFC9-391317AE5883}"/>
              </a:ext>
            </a:extLst>
          </p:cNvPr>
          <p:cNvSpPr>
            <a:spLocks noEditPoints="1"/>
          </p:cNvSpPr>
          <p:nvPr/>
        </p:nvSpPr>
        <p:spPr bwMode="auto">
          <a:xfrm>
            <a:off x="6073775" y="4459288"/>
            <a:ext cx="234950" cy="236538"/>
          </a:xfrm>
          <a:custGeom>
            <a:avLst/>
            <a:gdLst>
              <a:gd name="T0" fmla="*/ 112 w 112"/>
              <a:gd name="T1" fmla="*/ 57 h 113"/>
              <a:gd name="T2" fmla="*/ 57 w 112"/>
              <a:gd name="T3" fmla="*/ 113 h 113"/>
              <a:gd name="T4" fmla="*/ 0 w 112"/>
              <a:gd name="T5" fmla="*/ 56 h 113"/>
              <a:gd name="T6" fmla="*/ 57 w 112"/>
              <a:gd name="T7" fmla="*/ 1 h 113"/>
              <a:gd name="T8" fmla="*/ 112 w 112"/>
              <a:gd name="T9" fmla="*/ 57 h 113"/>
              <a:gd name="T10" fmla="*/ 90 w 112"/>
              <a:gd name="T11" fmla="*/ 34 h 113"/>
              <a:gd name="T12" fmla="*/ 78 w 112"/>
              <a:gd name="T13" fmla="*/ 29 h 113"/>
              <a:gd name="T14" fmla="*/ 46 w 112"/>
              <a:gd name="T15" fmla="*/ 41 h 113"/>
              <a:gd name="T16" fmla="*/ 39 w 112"/>
              <a:gd name="T17" fmla="*/ 68 h 113"/>
              <a:gd name="T18" fmla="*/ 67 w 112"/>
              <a:gd name="T19" fmla="*/ 75 h 113"/>
              <a:gd name="T20" fmla="*/ 90 w 112"/>
              <a:gd name="T21" fmla="*/ 34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" h="113">
                <a:moveTo>
                  <a:pt x="112" y="57"/>
                </a:moveTo>
                <a:cubicBezTo>
                  <a:pt x="112" y="89"/>
                  <a:pt x="88" y="113"/>
                  <a:pt x="57" y="113"/>
                </a:cubicBezTo>
                <a:cubicBezTo>
                  <a:pt x="25" y="113"/>
                  <a:pt x="0" y="88"/>
                  <a:pt x="0" y="56"/>
                </a:cubicBezTo>
                <a:cubicBezTo>
                  <a:pt x="1" y="25"/>
                  <a:pt x="26" y="0"/>
                  <a:pt x="57" y="1"/>
                </a:cubicBezTo>
                <a:cubicBezTo>
                  <a:pt x="88" y="1"/>
                  <a:pt x="112" y="26"/>
                  <a:pt x="112" y="57"/>
                </a:cubicBezTo>
                <a:close/>
                <a:moveTo>
                  <a:pt x="90" y="34"/>
                </a:moveTo>
                <a:cubicBezTo>
                  <a:pt x="86" y="32"/>
                  <a:pt x="82" y="28"/>
                  <a:pt x="78" y="29"/>
                </a:cubicBezTo>
                <a:cubicBezTo>
                  <a:pt x="67" y="32"/>
                  <a:pt x="56" y="36"/>
                  <a:pt x="46" y="41"/>
                </a:cubicBezTo>
                <a:cubicBezTo>
                  <a:pt x="36" y="47"/>
                  <a:pt x="32" y="57"/>
                  <a:pt x="39" y="68"/>
                </a:cubicBezTo>
                <a:cubicBezTo>
                  <a:pt x="46" y="80"/>
                  <a:pt x="58" y="84"/>
                  <a:pt x="67" y="75"/>
                </a:cubicBezTo>
                <a:cubicBezTo>
                  <a:pt x="77" y="64"/>
                  <a:pt x="82" y="50"/>
                  <a:pt x="90" y="3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6" name="Freeform 85">
            <a:extLst>
              <a:ext uri="{FF2B5EF4-FFF2-40B4-BE49-F238E27FC236}">
                <a16:creationId xmlns:a16="http://schemas.microsoft.com/office/drawing/2014/main" id="{773F42E9-641B-47C2-9899-DDF8491F261F}"/>
              </a:ext>
            </a:extLst>
          </p:cNvPr>
          <p:cNvSpPr>
            <a:spLocks/>
          </p:cNvSpPr>
          <p:nvPr/>
        </p:nvSpPr>
        <p:spPr bwMode="auto">
          <a:xfrm>
            <a:off x="4600575" y="2827338"/>
            <a:ext cx="117475" cy="34925"/>
          </a:xfrm>
          <a:custGeom>
            <a:avLst/>
            <a:gdLst>
              <a:gd name="T0" fmla="*/ 0 w 56"/>
              <a:gd name="T1" fmla="*/ 17 h 17"/>
              <a:gd name="T2" fmla="*/ 32 w 56"/>
              <a:gd name="T3" fmla="*/ 1 h 17"/>
              <a:gd name="T4" fmla="*/ 56 w 56"/>
              <a:gd name="T5" fmla="*/ 17 h 17"/>
              <a:gd name="T6" fmla="*/ 0 w 56"/>
              <a:gd name="T7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17">
                <a:moveTo>
                  <a:pt x="0" y="17"/>
                </a:moveTo>
                <a:cubicBezTo>
                  <a:pt x="6" y="3"/>
                  <a:pt x="19" y="0"/>
                  <a:pt x="32" y="1"/>
                </a:cubicBezTo>
                <a:cubicBezTo>
                  <a:pt x="42" y="2"/>
                  <a:pt x="50" y="9"/>
                  <a:pt x="56" y="17"/>
                </a:cubicBezTo>
                <a:cubicBezTo>
                  <a:pt x="38" y="17"/>
                  <a:pt x="20" y="17"/>
                  <a:pt x="0" y="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9" name="Freeform 89">
            <a:extLst>
              <a:ext uri="{FF2B5EF4-FFF2-40B4-BE49-F238E27FC236}">
                <a16:creationId xmlns:a16="http://schemas.microsoft.com/office/drawing/2014/main" id="{5B8D2F97-5139-4F62-88AD-873F5688A4BA}"/>
              </a:ext>
            </a:extLst>
          </p:cNvPr>
          <p:cNvSpPr>
            <a:spLocks noEditPoints="1"/>
          </p:cNvSpPr>
          <p:nvPr/>
        </p:nvSpPr>
        <p:spPr bwMode="auto">
          <a:xfrm>
            <a:off x="2849563" y="2735263"/>
            <a:ext cx="428625" cy="436563"/>
          </a:xfrm>
          <a:custGeom>
            <a:avLst/>
            <a:gdLst>
              <a:gd name="T0" fmla="*/ 101 w 205"/>
              <a:gd name="T1" fmla="*/ 209 h 209"/>
              <a:gd name="T2" fmla="*/ 32 w 205"/>
              <a:gd name="T3" fmla="*/ 196 h 209"/>
              <a:gd name="T4" fmla="*/ 14 w 205"/>
              <a:gd name="T5" fmla="*/ 146 h 209"/>
              <a:gd name="T6" fmla="*/ 52 w 205"/>
              <a:gd name="T7" fmla="*/ 88 h 209"/>
              <a:gd name="T8" fmla="*/ 54 w 205"/>
              <a:gd name="T9" fmla="*/ 79 h 209"/>
              <a:gd name="T10" fmla="*/ 53 w 205"/>
              <a:gd name="T11" fmla="*/ 23 h 209"/>
              <a:gd name="T12" fmla="*/ 61 w 205"/>
              <a:gd name="T13" fmla="*/ 12 h 209"/>
              <a:gd name="T14" fmla="*/ 144 w 205"/>
              <a:gd name="T15" fmla="*/ 11 h 209"/>
              <a:gd name="T16" fmla="*/ 152 w 205"/>
              <a:gd name="T17" fmla="*/ 25 h 209"/>
              <a:gd name="T18" fmla="*/ 151 w 205"/>
              <a:gd name="T19" fmla="*/ 80 h 209"/>
              <a:gd name="T20" fmla="*/ 158 w 205"/>
              <a:gd name="T21" fmla="*/ 96 h 209"/>
              <a:gd name="T22" fmla="*/ 192 w 205"/>
              <a:gd name="T23" fmla="*/ 150 h 209"/>
              <a:gd name="T24" fmla="*/ 177 w 205"/>
              <a:gd name="T25" fmla="*/ 195 h 209"/>
              <a:gd name="T26" fmla="*/ 102 w 205"/>
              <a:gd name="T27" fmla="*/ 206 h 209"/>
              <a:gd name="T28" fmla="*/ 101 w 205"/>
              <a:gd name="T29" fmla="*/ 209 h 209"/>
              <a:gd name="T30" fmla="*/ 56 w 205"/>
              <a:gd name="T31" fmla="*/ 97 h 209"/>
              <a:gd name="T32" fmla="*/ 147 w 205"/>
              <a:gd name="T33" fmla="*/ 97 h 209"/>
              <a:gd name="T34" fmla="*/ 141 w 205"/>
              <a:gd name="T35" fmla="*/ 75 h 209"/>
              <a:gd name="T36" fmla="*/ 110 w 205"/>
              <a:gd name="T37" fmla="*/ 77 h 209"/>
              <a:gd name="T38" fmla="*/ 102 w 205"/>
              <a:gd name="T39" fmla="*/ 72 h 209"/>
              <a:gd name="T40" fmla="*/ 103 w 205"/>
              <a:gd name="T41" fmla="*/ 69 h 209"/>
              <a:gd name="T42" fmla="*/ 116 w 205"/>
              <a:gd name="T43" fmla="*/ 68 h 209"/>
              <a:gd name="T44" fmla="*/ 141 w 205"/>
              <a:gd name="T45" fmla="*/ 37 h 209"/>
              <a:gd name="T46" fmla="*/ 140 w 205"/>
              <a:gd name="T47" fmla="*/ 34 h 209"/>
              <a:gd name="T48" fmla="*/ 64 w 205"/>
              <a:gd name="T49" fmla="*/ 34 h 209"/>
              <a:gd name="T50" fmla="*/ 56 w 205"/>
              <a:gd name="T51" fmla="*/ 97 h 209"/>
              <a:gd name="T52" fmla="*/ 62 w 205"/>
              <a:gd name="T53" fmla="*/ 23 h 209"/>
              <a:gd name="T54" fmla="*/ 142 w 205"/>
              <a:gd name="T55" fmla="*/ 23 h 209"/>
              <a:gd name="T56" fmla="*/ 62 w 205"/>
              <a:gd name="T57" fmla="*/ 23 h 209"/>
              <a:gd name="T58" fmla="*/ 116 w 205"/>
              <a:gd name="T59" fmla="*/ 167 h 209"/>
              <a:gd name="T60" fmla="*/ 178 w 205"/>
              <a:gd name="T61" fmla="*/ 156 h 209"/>
              <a:gd name="T62" fmla="*/ 169 w 205"/>
              <a:gd name="T63" fmla="*/ 149 h 209"/>
              <a:gd name="T64" fmla="*/ 123 w 205"/>
              <a:gd name="T65" fmla="*/ 156 h 209"/>
              <a:gd name="T66" fmla="*/ 116 w 205"/>
              <a:gd name="T67" fmla="*/ 167 h 209"/>
              <a:gd name="T68" fmla="*/ 158 w 205"/>
              <a:gd name="T69" fmla="*/ 114 h 209"/>
              <a:gd name="T70" fmla="*/ 149 w 205"/>
              <a:gd name="T71" fmla="*/ 109 h 209"/>
              <a:gd name="T72" fmla="*/ 111 w 205"/>
              <a:gd name="T73" fmla="*/ 115 h 209"/>
              <a:gd name="T74" fmla="*/ 107 w 205"/>
              <a:gd name="T75" fmla="*/ 120 h 209"/>
              <a:gd name="T76" fmla="*/ 111 w 205"/>
              <a:gd name="T77" fmla="*/ 125 h 209"/>
              <a:gd name="T78" fmla="*/ 158 w 205"/>
              <a:gd name="T79" fmla="*/ 11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05" h="209">
                <a:moveTo>
                  <a:pt x="101" y="209"/>
                </a:moveTo>
                <a:cubicBezTo>
                  <a:pt x="78" y="204"/>
                  <a:pt x="54" y="202"/>
                  <a:pt x="32" y="196"/>
                </a:cubicBezTo>
                <a:cubicBezTo>
                  <a:pt x="3" y="188"/>
                  <a:pt x="0" y="168"/>
                  <a:pt x="14" y="146"/>
                </a:cubicBezTo>
                <a:cubicBezTo>
                  <a:pt x="26" y="127"/>
                  <a:pt x="39" y="108"/>
                  <a:pt x="52" y="88"/>
                </a:cubicBezTo>
                <a:cubicBezTo>
                  <a:pt x="53" y="86"/>
                  <a:pt x="54" y="82"/>
                  <a:pt x="54" y="79"/>
                </a:cubicBezTo>
                <a:cubicBezTo>
                  <a:pt x="54" y="60"/>
                  <a:pt x="53" y="42"/>
                  <a:pt x="53" y="23"/>
                </a:cubicBezTo>
                <a:cubicBezTo>
                  <a:pt x="53" y="19"/>
                  <a:pt x="57" y="13"/>
                  <a:pt x="61" y="12"/>
                </a:cubicBezTo>
                <a:cubicBezTo>
                  <a:pt x="88" y="0"/>
                  <a:pt x="116" y="1"/>
                  <a:pt x="144" y="11"/>
                </a:cubicBezTo>
                <a:cubicBezTo>
                  <a:pt x="150" y="13"/>
                  <a:pt x="152" y="18"/>
                  <a:pt x="152" y="25"/>
                </a:cubicBezTo>
                <a:cubicBezTo>
                  <a:pt x="151" y="43"/>
                  <a:pt x="150" y="61"/>
                  <a:pt x="151" y="80"/>
                </a:cubicBezTo>
                <a:cubicBezTo>
                  <a:pt x="151" y="85"/>
                  <a:pt x="155" y="91"/>
                  <a:pt x="158" y="96"/>
                </a:cubicBezTo>
                <a:cubicBezTo>
                  <a:pt x="169" y="114"/>
                  <a:pt x="182" y="131"/>
                  <a:pt x="192" y="150"/>
                </a:cubicBezTo>
                <a:cubicBezTo>
                  <a:pt x="205" y="171"/>
                  <a:pt x="199" y="186"/>
                  <a:pt x="177" y="195"/>
                </a:cubicBezTo>
                <a:cubicBezTo>
                  <a:pt x="153" y="204"/>
                  <a:pt x="127" y="206"/>
                  <a:pt x="102" y="206"/>
                </a:cubicBezTo>
                <a:cubicBezTo>
                  <a:pt x="102" y="207"/>
                  <a:pt x="101" y="208"/>
                  <a:pt x="101" y="209"/>
                </a:cubicBezTo>
                <a:close/>
                <a:moveTo>
                  <a:pt x="56" y="97"/>
                </a:moveTo>
                <a:cubicBezTo>
                  <a:pt x="88" y="90"/>
                  <a:pt x="117" y="88"/>
                  <a:pt x="147" y="97"/>
                </a:cubicBezTo>
                <a:cubicBezTo>
                  <a:pt x="145" y="88"/>
                  <a:pt x="143" y="81"/>
                  <a:pt x="141" y="75"/>
                </a:cubicBezTo>
                <a:cubicBezTo>
                  <a:pt x="130" y="76"/>
                  <a:pt x="120" y="77"/>
                  <a:pt x="110" y="77"/>
                </a:cubicBezTo>
                <a:cubicBezTo>
                  <a:pt x="107" y="77"/>
                  <a:pt x="104" y="74"/>
                  <a:pt x="102" y="72"/>
                </a:cubicBezTo>
                <a:cubicBezTo>
                  <a:pt x="102" y="71"/>
                  <a:pt x="103" y="70"/>
                  <a:pt x="103" y="69"/>
                </a:cubicBezTo>
                <a:cubicBezTo>
                  <a:pt x="107" y="69"/>
                  <a:pt x="112" y="69"/>
                  <a:pt x="116" y="68"/>
                </a:cubicBezTo>
                <a:cubicBezTo>
                  <a:pt x="144" y="65"/>
                  <a:pt x="144" y="65"/>
                  <a:pt x="141" y="37"/>
                </a:cubicBezTo>
                <a:cubicBezTo>
                  <a:pt x="141" y="36"/>
                  <a:pt x="141" y="35"/>
                  <a:pt x="140" y="34"/>
                </a:cubicBezTo>
                <a:cubicBezTo>
                  <a:pt x="115" y="41"/>
                  <a:pt x="90" y="40"/>
                  <a:pt x="64" y="34"/>
                </a:cubicBezTo>
                <a:cubicBezTo>
                  <a:pt x="60" y="55"/>
                  <a:pt x="69" y="77"/>
                  <a:pt x="56" y="97"/>
                </a:cubicBezTo>
                <a:close/>
                <a:moveTo>
                  <a:pt x="62" y="23"/>
                </a:moveTo>
                <a:cubicBezTo>
                  <a:pt x="90" y="32"/>
                  <a:pt x="115" y="33"/>
                  <a:pt x="142" y="23"/>
                </a:cubicBezTo>
                <a:cubicBezTo>
                  <a:pt x="127" y="10"/>
                  <a:pt x="79" y="10"/>
                  <a:pt x="62" y="23"/>
                </a:cubicBezTo>
                <a:close/>
                <a:moveTo>
                  <a:pt x="116" y="167"/>
                </a:moveTo>
                <a:cubicBezTo>
                  <a:pt x="138" y="167"/>
                  <a:pt x="159" y="165"/>
                  <a:pt x="178" y="156"/>
                </a:cubicBezTo>
                <a:cubicBezTo>
                  <a:pt x="177" y="149"/>
                  <a:pt x="176" y="148"/>
                  <a:pt x="169" y="149"/>
                </a:cubicBezTo>
                <a:cubicBezTo>
                  <a:pt x="154" y="152"/>
                  <a:pt x="138" y="155"/>
                  <a:pt x="123" y="156"/>
                </a:cubicBezTo>
                <a:cubicBezTo>
                  <a:pt x="116" y="157"/>
                  <a:pt x="114" y="159"/>
                  <a:pt x="116" y="167"/>
                </a:cubicBezTo>
                <a:close/>
                <a:moveTo>
                  <a:pt x="158" y="114"/>
                </a:moveTo>
                <a:cubicBezTo>
                  <a:pt x="154" y="112"/>
                  <a:pt x="151" y="108"/>
                  <a:pt x="149" y="109"/>
                </a:cubicBezTo>
                <a:cubicBezTo>
                  <a:pt x="136" y="110"/>
                  <a:pt x="124" y="112"/>
                  <a:pt x="111" y="115"/>
                </a:cubicBezTo>
                <a:cubicBezTo>
                  <a:pt x="109" y="115"/>
                  <a:pt x="107" y="118"/>
                  <a:pt x="107" y="120"/>
                </a:cubicBezTo>
                <a:cubicBezTo>
                  <a:pt x="107" y="122"/>
                  <a:pt x="110" y="125"/>
                  <a:pt x="111" y="125"/>
                </a:cubicBezTo>
                <a:cubicBezTo>
                  <a:pt x="126" y="123"/>
                  <a:pt x="142" y="124"/>
                  <a:pt x="158" y="1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0" name="Freeform 90">
            <a:extLst>
              <a:ext uri="{FF2B5EF4-FFF2-40B4-BE49-F238E27FC236}">
                <a16:creationId xmlns:a16="http://schemas.microsoft.com/office/drawing/2014/main" id="{C055B6F3-C011-4E78-A5BE-D7E14B0676C2}"/>
              </a:ext>
            </a:extLst>
          </p:cNvPr>
          <p:cNvSpPr>
            <a:spLocks/>
          </p:cNvSpPr>
          <p:nvPr/>
        </p:nvSpPr>
        <p:spPr bwMode="auto">
          <a:xfrm>
            <a:off x="290513" y="4422775"/>
            <a:ext cx="349250" cy="431800"/>
          </a:xfrm>
          <a:custGeom>
            <a:avLst/>
            <a:gdLst>
              <a:gd name="T0" fmla="*/ 167 w 167"/>
              <a:gd name="T1" fmla="*/ 92 h 207"/>
              <a:gd name="T2" fmla="*/ 146 w 167"/>
              <a:gd name="T3" fmla="*/ 141 h 207"/>
              <a:gd name="T4" fmla="*/ 93 w 167"/>
              <a:gd name="T5" fmla="*/ 182 h 207"/>
              <a:gd name="T6" fmla="*/ 61 w 167"/>
              <a:gd name="T7" fmla="*/ 202 h 207"/>
              <a:gd name="T8" fmla="*/ 44 w 167"/>
              <a:gd name="T9" fmla="*/ 200 h 207"/>
              <a:gd name="T10" fmla="*/ 5 w 167"/>
              <a:gd name="T11" fmla="*/ 158 h 207"/>
              <a:gd name="T12" fmla="*/ 5 w 167"/>
              <a:gd name="T13" fmla="*/ 145 h 207"/>
              <a:gd name="T14" fmla="*/ 18 w 167"/>
              <a:gd name="T15" fmla="*/ 87 h 207"/>
              <a:gd name="T16" fmla="*/ 14 w 167"/>
              <a:gd name="T17" fmla="*/ 52 h 207"/>
              <a:gd name="T18" fmla="*/ 16 w 167"/>
              <a:gd name="T19" fmla="*/ 37 h 207"/>
              <a:gd name="T20" fmla="*/ 31 w 167"/>
              <a:gd name="T21" fmla="*/ 10 h 207"/>
              <a:gd name="T22" fmla="*/ 43 w 167"/>
              <a:gd name="T23" fmla="*/ 3 h 207"/>
              <a:gd name="T24" fmla="*/ 54 w 167"/>
              <a:gd name="T25" fmla="*/ 20 h 207"/>
              <a:gd name="T26" fmla="*/ 48 w 167"/>
              <a:gd name="T27" fmla="*/ 36 h 207"/>
              <a:gd name="T28" fmla="*/ 57 w 167"/>
              <a:gd name="T29" fmla="*/ 67 h 207"/>
              <a:gd name="T30" fmla="*/ 68 w 167"/>
              <a:gd name="T31" fmla="*/ 64 h 207"/>
              <a:gd name="T32" fmla="*/ 100 w 167"/>
              <a:gd name="T33" fmla="*/ 28 h 207"/>
              <a:gd name="T34" fmla="*/ 122 w 167"/>
              <a:gd name="T35" fmla="*/ 31 h 207"/>
              <a:gd name="T36" fmla="*/ 132 w 167"/>
              <a:gd name="T37" fmla="*/ 43 h 207"/>
              <a:gd name="T38" fmla="*/ 133 w 167"/>
              <a:gd name="T39" fmla="*/ 44 h 207"/>
              <a:gd name="T40" fmla="*/ 153 w 167"/>
              <a:gd name="T41" fmla="*/ 73 h 207"/>
              <a:gd name="T42" fmla="*/ 158 w 167"/>
              <a:gd name="T43" fmla="*/ 79 h 207"/>
              <a:gd name="T44" fmla="*/ 167 w 167"/>
              <a:gd name="T45" fmla="*/ 92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7" h="207">
                <a:moveTo>
                  <a:pt x="167" y="92"/>
                </a:moveTo>
                <a:cubicBezTo>
                  <a:pt x="165" y="113"/>
                  <a:pt x="157" y="128"/>
                  <a:pt x="146" y="141"/>
                </a:cubicBezTo>
                <a:cubicBezTo>
                  <a:pt x="131" y="158"/>
                  <a:pt x="113" y="172"/>
                  <a:pt x="93" y="182"/>
                </a:cubicBezTo>
                <a:cubicBezTo>
                  <a:pt x="81" y="187"/>
                  <a:pt x="71" y="194"/>
                  <a:pt x="61" y="202"/>
                </a:cubicBezTo>
                <a:cubicBezTo>
                  <a:pt x="54" y="207"/>
                  <a:pt x="50" y="206"/>
                  <a:pt x="44" y="200"/>
                </a:cubicBezTo>
                <a:cubicBezTo>
                  <a:pt x="31" y="186"/>
                  <a:pt x="18" y="172"/>
                  <a:pt x="5" y="158"/>
                </a:cubicBezTo>
                <a:cubicBezTo>
                  <a:pt x="0" y="154"/>
                  <a:pt x="0" y="149"/>
                  <a:pt x="5" y="145"/>
                </a:cubicBezTo>
                <a:cubicBezTo>
                  <a:pt x="22" y="128"/>
                  <a:pt x="22" y="108"/>
                  <a:pt x="18" y="87"/>
                </a:cubicBezTo>
                <a:cubicBezTo>
                  <a:pt x="16" y="76"/>
                  <a:pt x="15" y="64"/>
                  <a:pt x="14" y="52"/>
                </a:cubicBezTo>
                <a:cubicBezTo>
                  <a:pt x="13" y="47"/>
                  <a:pt x="14" y="42"/>
                  <a:pt x="16" y="37"/>
                </a:cubicBezTo>
                <a:cubicBezTo>
                  <a:pt x="20" y="28"/>
                  <a:pt x="26" y="19"/>
                  <a:pt x="31" y="10"/>
                </a:cubicBezTo>
                <a:cubicBezTo>
                  <a:pt x="34" y="6"/>
                  <a:pt x="36" y="0"/>
                  <a:pt x="43" y="3"/>
                </a:cubicBezTo>
                <a:cubicBezTo>
                  <a:pt x="50" y="7"/>
                  <a:pt x="55" y="12"/>
                  <a:pt x="54" y="20"/>
                </a:cubicBezTo>
                <a:cubicBezTo>
                  <a:pt x="53" y="26"/>
                  <a:pt x="51" y="31"/>
                  <a:pt x="48" y="36"/>
                </a:cubicBezTo>
                <a:cubicBezTo>
                  <a:pt x="45" y="45"/>
                  <a:pt x="49" y="62"/>
                  <a:pt x="57" y="67"/>
                </a:cubicBezTo>
                <a:cubicBezTo>
                  <a:pt x="59" y="68"/>
                  <a:pt x="66" y="67"/>
                  <a:pt x="68" y="64"/>
                </a:cubicBezTo>
                <a:cubicBezTo>
                  <a:pt x="79" y="53"/>
                  <a:pt x="90" y="41"/>
                  <a:pt x="100" y="28"/>
                </a:cubicBezTo>
                <a:cubicBezTo>
                  <a:pt x="108" y="20"/>
                  <a:pt x="117" y="21"/>
                  <a:pt x="122" y="31"/>
                </a:cubicBezTo>
                <a:cubicBezTo>
                  <a:pt x="125" y="36"/>
                  <a:pt x="129" y="39"/>
                  <a:pt x="132" y="43"/>
                </a:cubicBezTo>
                <a:cubicBezTo>
                  <a:pt x="132" y="43"/>
                  <a:pt x="133" y="43"/>
                  <a:pt x="133" y="44"/>
                </a:cubicBezTo>
                <a:cubicBezTo>
                  <a:pt x="140" y="54"/>
                  <a:pt x="146" y="63"/>
                  <a:pt x="153" y="73"/>
                </a:cubicBezTo>
                <a:cubicBezTo>
                  <a:pt x="155" y="75"/>
                  <a:pt x="157" y="77"/>
                  <a:pt x="158" y="79"/>
                </a:cubicBezTo>
                <a:cubicBezTo>
                  <a:pt x="162" y="84"/>
                  <a:pt x="165" y="89"/>
                  <a:pt x="167" y="9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1" name="Freeform 91">
            <a:extLst>
              <a:ext uri="{FF2B5EF4-FFF2-40B4-BE49-F238E27FC236}">
                <a16:creationId xmlns:a16="http://schemas.microsoft.com/office/drawing/2014/main" id="{C67F6B71-6DC2-49F9-A134-DAF869E2B899}"/>
              </a:ext>
            </a:extLst>
          </p:cNvPr>
          <p:cNvSpPr>
            <a:spLocks/>
          </p:cNvSpPr>
          <p:nvPr/>
        </p:nvSpPr>
        <p:spPr bwMode="auto">
          <a:xfrm>
            <a:off x="2960688" y="1900238"/>
            <a:ext cx="349250" cy="412750"/>
          </a:xfrm>
          <a:custGeom>
            <a:avLst/>
            <a:gdLst>
              <a:gd name="T0" fmla="*/ 141 w 167"/>
              <a:gd name="T1" fmla="*/ 86 h 198"/>
              <a:gd name="T2" fmla="*/ 114 w 167"/>
              <a:gd name="T3" fmla="*/ 79 h 198"/>
              <a:gd name="T4" fmla="*/ 114 w 167"/>
              <a:gd name="T5" fmla="*/ 75 h 198"/>
              <a:gd name="T6" fmla="*/ 125 w 167"/>
              <a:gd name="T7" fmla="*/ 71 h 198"/>
              <a:gd name="T8" fmla="*/ 156 w 167"/>
              <a:gd name="T9" fmla="*/ 83 h 198"/>
              <a:gd name="T10" fmla="*/ 162 w 167"/>
              <a:gd name="T11" fmla="*/ 110 h 198"/>
              <a:gd name="T12" fmla="*/ 162 w 167"/>
              <a:gd name="T13" fmla="*/ 116 h 198"/>
              <a:gd name="T14" fmla="*/ 163 w 167"/>
              <a:gd name="T15" fmla="*/ 121 h 198"/>
              <a:gd name="T16" fmla="*/ 153 w 167"/>
              <a:gd name="T17" fmla="*/ 157 h 198"/>
              <a:gd name="T18" fmla="*/ 152 w 167"/>
              <a:gd name="T19" fmla="*/ 161 h 198"/>
              <a:gd name="T20" fmla="*/ 125 w 167"/>
              <a:gd name="T21" fmla="*/ 192 h 198"/>
              <a:gd name="T22" fmla="*/ 57 w 167"/>
              <a:gd name="T23" fmla="*/ 195 h 198"/>
              <a:gd name="T24" fmla="*/ 10 w 167"/>
              <a:gd name="T25" fmla="*/ 188 h 198"/>
              <a:gd name="T26" fmla="*/ 0 w 167"/>
              <a:gd name="T27" fmla="*/ 177 h 198"/>
              <a:gd name="T28" fmla="*/ 0 w 167"/>
              <a:gd name="T29" fmla="*/ 117 h 198"/>
              <a:gd name="T30" fmla="*/ 9 w 167"/>
              <a:gd name="T31" fmla="*/ 106 h 198"/>
              <a:gd name="T32" fmla="*/ 21 w 167"/>
              <a:gd name="T33" fmla="*/ 103 h 198"/>
              <a:gd name="T34" fmla="*/ 68 w 167"/>
              <a:gd name="T35" fmla="*/ 58 h 198"/>
              <a:gd name="T36" fmla="*/ 79 w 167"/>
              <a:gd name="T37" fmla="*/ 11 h 198"/>
              <a:gd name="T38" fmla="*/ 94 w 167"/>
              <a:gd name="T39" fmla="*/ 3 h 198"/>
              <a:gd name="T40" fmla="*/ 111 w 167"/>
              <a:gd name="T41" fmla="*/ 30 h 198"/>
              <a:gd name="T42" fmla="*/ 106 w 167"/>
              <a:gd name="T43" fmla="*/ 62 h 198"/>
              <a:gd name="T44" fmla="*/ 133 w 167"/>
              <a:gd name="T45" fmla="*/ 92 h 198"/>
              <a:gd name="T46" fmla="*/ 142 w 167"/>
              <a:gd name="T47" fmla="*/ 88 h 198"/>
              <a:gd name="T48" fmla="*/ 141 w 167"/>
              <a:gd name="T49" fmla="*/ 86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7" h="198">
                <a:moveTo>
                  <a:pt x="141" y="86"/>
                </a:moveTo>
                <a:cubicBezTo>
                  <a:pt x="132" y="84"/>
                  <a:pt x="123" y="81"/>
                  <a:pt x="114" y="79"/>
                </a:cubicBezTo>
                <a:cubicBezTo>
                  <a:pt x="114" y="78"/>
                  <a:pt x="114" y="76"/>
                  <a:pt x="114" y="75"/>
                </a:cubicBezTo>
                <a:cubicBezTo>
                  <a:pt x="118" y="73"/>
                  <a:pt x="122" y="70"/>
                  <a:pt x="125" y="71"/>
                </a:cubicBezTo>
                <a:cubicBezTo>
                  <a:pt x="136" y="74"/>
                  <a:pt x="147" y="77"/>
                  <a:pt x="156" y="83"/>
                </a:cubicBezTo>
                <a:cubicBezTo>
                  <a:pt x="166" y="90"/>
                  <a:pt x="167" y="99"/>
                  <a:pt x="162" y="110"/>
                </a:cubicBezTo>
                <a:cubicBezTo>
                  <a:pt x="162" y="112"/>
                  <a:pt x="162" y="114"/>
                  <a:pt x="162" y="116"/>
                </a:cubicBezTo>
                <a:cubicBezTo>
                  <a:pt x="162" y="118"/>
                  <a:pt x="163" y="120"/>
                  <a:pt x="163" y="121"/>
                </a:cubicBezTo>
                <a:cubicBezTo>
                  <a:pt x="160" y="133"/>
                  <a:pt x="156" y="145"/>
                  <a:pt x="153" y="157"/>
                </a:cubicBezTo>
                <a:cubicBezTo>
                  <a:pt x="153" y="158"/>
                  <a:pt x="152" y="160"/>
                  <a:pt x="152" y="161"/>
                </a:cubicBezTo>
                <a:cubicBezTo>
                  <a:pt x="152" y="180"/>
                  <a:pt x="141" y="188"/>
                  <a:pt x="125" y="192"/>
                </a:cubicBezTo>
                <a:cubicBezTo>
                  <a:pt x="103" y="198"/>
                  <a:pt x="80" y="197"/>
                  <a:pt x="57" y="195"/>
                </a:cubicBezTo>
                <a:cubicBezTo>
                  <a:pt x="42" y="193"/>
                  <a:pt x="26" y="190"/>
                  <a:pt x="10" y="188"/>
                </a:cubicBezTo>
                <a:cubicBezTo>
                  <a:pt x="3" y="188"/>
                  <a:pt x="0" y="185"/>
                  <a:pt x="0" y="177"/>
                </a:cubicBezTo>
                <a:cubicBezTo>
                  <a:pt x="0" y="157"/>
                  <a:pt x="0" y="137"/>
                  <a:pt x="0" y="117"/>
                </a:cubicBezTo>
                <a:cubicBezTo>
                  <a:pt x="0" y="110"/>
                  <a:pt x="2" y="106"/>
                  <a:pt x="9" y="106"/>
                </a:cubicBezTo>
                <a:cubicBezTo>
                  <a:pt x="13" y="105"/>
                  <a:pt x="17" y="104"/>
                  <a:pt x="21" y="103"/>
                </a:cubicBezTo>
                <a:cubicBezTo>
                  <a:pt x="45" y="98"/>
                  <a:pt x="61" y="82"/>
                  <a:pt x="68" y="58"/>
                </a:cubicBezTo>
                <a:cubicBezTo>
                  <a:pt x="73" y="43"/>
                  <a:pt x="76" y="27"/>
                  <a:pt x="79" y="11"/>
                </a:cubicBezTo>
                <a:cubicBezTo>
                  <a:pt x="82" y="2"/>
                  <a:pt x="85" y="0"/>
                  <a:pt x="94" y="3"/>
                </a:cubicBezTo>
                <a:cubicBezTo>
                  <a:pt x="105" y="7"/>
                  <a:pt x="112" y="17"/>
                  <a:pt x="111" y="30"/>
                </a:cubicBezTo>
                <a:cubicBezTo>
                  <a:pt x="111" y="41"/>
                  <a:pt x="107" y="52"/>
                  <a:pt x="106" y="62"/>
                </a:cubicBezTo>
                <a:cubicBezTo>
                  <a:pt x="102" y="82"/>
                  <a:pt x="114" y="94"/>
                  <a:pt x="133" y="92"/>
                </a:cubicBezTo>
                <a:cubicBezTo>
                  <a:pt x="136" y="92"/>
                  <a:pt x="139" y="90"/>
                  <a:pt x="142" y="88"/>
                </a:cubicBezTo>
                <a:cubicBezTo>
                  <a:pt x="141" y="88"/>
                  <a:pt x="141" y="87"/>
                  <a:pt x="141" y="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2" name="Freeform 92">
            <a:extLst>
              <a:ext uri="{FF2B5EF4-FFF2-40B4-BE49-F238E27FC236}">
                <a16:creationId xmlns:a16="http://schemas.microsoft.com/office/drawing/2014/main" id="{CCD659A1-6C5B-4FFB-A36A-B0093B04D3F0}"/>
              </a:ext>
            </a:extLst>
          </p:cNvPr>
          <p:cNvSpPr>
            <a:spLocks/>
          </p:cNvSpPr>
          <p:nvPr/>
        </p:nvSpPr>
        <p:spPr bwMode="auto">
          <a:xfrm>
            <a:off x="3616326" y="3611563"/>
            <a:ext cx="398463" cy="382588"/>
          </a:xfrm>
          <a:custGeom>
            <a:avLst/>
            <a:gdLst>
              <a:gd name="T0" fmla="*/ 49 w 191"/>
              <a:gd name="T1" fmla="*/ 173 h 183"/>
              <a:gd name="T2" fmla="*/ 0 w 191"/>
              <a:gd name="T3" fmla="*/ 136 h 183"/>
              <a:gd name="T4" fmla="*/ 14 w 191"/>
              <a:gd name="T5" fmla="*/ 113 h 183"/>
              <a:gd name="T6" fmla="*/ 46 w 191"/>
              <a:gd name="T7" fmla="*/ 63 h 183"/>
              <a:gd name="T8" fmla="*/ 49 w 191"/>
              <a:gd name="T9" fmla="*/ 58 h 183"/>
              <a:gd name="T10" fmla="*/ 126 w 191"/>
              <a:gd name="T11" fmla="*/ 8 h 183"/>
              <a:gd name="T12" fmla="*/ 180 w 191"/>
              <a:gd name="T13" fmla="*/ 8 h 183"/>
              <a:gd name="T14" fmla="*/ 191 w 191"/>
              <a:gd name="T15" fmla="*/ 21 h 183"/>
              <a:gd name="T16" fmla="*/ 179 w 191"/>
              <a:gd name="T17" fmla="*/ 33 h 183"/>
              <a:gd name="T18" fmla="*/ 163 w 191"/>
              <a:gd name="T19" fmla="*/ 33 h 183"/>
              <a:gd name="T20" fmla="*/ 123 w 191"/>
              <a:gd name="T21" fmla="*/ 43 h 183"/>
              <a:gd name="T22" fmla="*/ 106 w 191"/>
              <a:gd name="T23" fmla="*/ 130 h 183"/>
              <a:gd name="T24" fmla="*/ 140 w 191"/>
              <a:gd name="T25" fmla="*/ 147 h 183"/>
              <a:gd name="T26" fmla="*/ 160 w 191"/>
              <a:gd name="T27" fmla="*/ 177 h 183"/>
              <a:gd name="T28" fmla="*/ 150 w 191"/>
              <a:gd name="T29" fmla="*/ 182 h 183"/>
              <a:gd name="T30" fmla="*/ 92 w 191"/>
              <a:gd name="T31" fmla="*/ 172 h 183"/>
              <a:gd name="T32" fmla="*/ 73 w 191"/>
              <a:gd name="T33" fmla="*/ 167 h 183"/>
              <a:gd name="T34" fmla="*/ 49 w 191"/>
              <a:gd name="T35" fmla="*/ 17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1" h="183">
                <a:moveTo>
                  <a:pt x="49" y="173"/>
                </a:moveTo>
                <a:cubicBezTo>
                  <a:pt x="32" y="160"/>
                  <a:pt x="17" y="149"/>
                  <a:pt x="0" y="136"/>
                </a:cubicBezTo>
                <a:cubicBezTo>
                  <a:pt x="5" y="128"/>
                  <a:pt x="10" y="121"/>
                  <a:pt x="14" y="113"/>
                </a:cubicBezTo>
                <a:cubicBezTo>
                  <a:pt x="25" y="96"/>
                  <a:pt x="35" y="79"/>
                  <a:pt x="46" y="63"/>
                </a:cubicBezTo>
                <a:cubicBezTo>
                  <a:pt x="47" y="61"/>
                  <a:pt x="48" y="59"/>
                  <a:pt x="49" y="58"/>
                </a:cubicBezTo>
                <a:cubicBezTo>
                  <a:pt x="71" y="35"/>
                  <a:pt x="97" y="19"/>
                  <a:pt x="126" y="8"/>
                </a:cubicBezTo>
                <a:cubicBezTo>
                  <a:pt x="145" y="0"/>
                  <a:pt x="162" y="6"/>
                  <a:pt x="180" y="8"/>
                </a:cubicBezTo>
                <a:cubicBezTo>
                  <a:pt x="187" y="9"/>
                  <a:pt x="191" y="13"/>
                  <a:pt x="191" y="21"/>
                </a:cubicBezTo>
                <a:cubicBezTo>
                  <a:pt x="190" y="29"/>
                  <a:pt x="186" y="32"/>
                  <a:pt x="179" y="33"/>
                </a:cubicBezTo>
                <a:cubicBezTo>
                  <a:pt x="174" y="33"/>
                  <a:pt x="168" y="34"/>
                  <a:pt x="163" y="33"/>
                </a:cubicBezTo>
                <a:cubicBezTo>
                  <a:pt x="149" y="32"/>
                  <a:pt x="136" y="36"/>
                  <a:pt x="123" y="43"/>
                </a:cubicBezTo>
                <a:cubicBezTo>
                  <a:pt x="94" y="59"/>
                  <a:pt x="84" y="104"/>
                  <a:pt x="106" y="130"/>
                </a:cubicBezTo>
                <a:cubicBezTo>
                  <a:pt x="115" y="141"/>
                  <a:pt x="128" y="144"/>
                  <a:pt x="140" y="147"/>
                </a:cubicBezTo>
                <a:cubicBezTo>
                  <a:pt x="157" y="151"/>
                  <a:pt x="164" y="163"/>
                  <a:pt x="160" y="177"/>
                </a:cubicBezTo>
                <a:cubicBezTo>
                  <a:pt x="158" y="182"/>
                  <a:pt x="156" y="183"/>
                  <a:pt x="150" y="182"/>
                </a:cubicBezTo>
                <a:cubicBezTo>
                  <a:pt x="131" y="178"/>
                  <a:pt x="111" y="175"/>
                  <a:pt x="92" y="172"/>
                </a:cubicBezTo>
                <a:cubicBezTo>
                  <a:pt x="85" y="170"/>
                  <a:pt x="79" y="170"/>
                  <a:pt x="73" y="167"/>
                </a:cubicBezTo>
                <a:cubicBezTo>
                  <a:pt x="64" y="164"/>
                  <a:pt x="55" y="158"/>
                  <a:pt x="49" y="17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3" name="Freeform 93">
            <a:extLst>
              <a:ext uri="{FF2B5EF4-FFF2-40B4-BE49-F238E27FC236}">
                <a16:creationId xmlns:a16="http://schemas.microsoft.com/office/drawing/2014/main" id="{4BE6B862-E2FD-4D68-9426-A92A8BA7F264}"/>
              </a:ext>
            </a:extLst>
          </p:cNvPr>
          <p:cNvSpPr>
            <a:spLocks noEditPoints="1"/>
          </p:cNvSpPr>
          <p:nvPr/>
        </p:nvSpPr>
        <p:spPr bwMode="auto">
          <a:xfrm>
            <a:off x="285751" y="1054100"/>
            <a:ext cx="436563" cy="430213"/>
          </a:xfrm>
          <a:custGeom>
            <a:avLst/>
            <a:gdLst>
              <a:gd name="T0" fmla="*/ 42 w 209"/>
              <a:gd name="T1" fmla="*/ 206 h 206"/>
              <a:gd name="T2" fmla="*/ 7 w 209"/>
              <a:gd name="T3" fmla="*/ 179 h 206"/>
              <a:gd name="T4" fmla="*/ 19 w 209"/>
              <a:gd name="T5" fmla="*/ 129 h 206"/>
              <a:gd name="T6" fmla="*/ 131 w 209"/>
              <a:gd name="T7" fmla="*/ 17 h 206"/>
              <a:gd name="T8" fmla="*/ 133 w 209"/>
              <a:gd name="T9" fmla="*/ 14 h 206"/>
              <a:gd name="T10" fmla="*/ 154 w 209"/>
              <a:gd name="T11" fmla="*/ 6 h 206"/>
              <a:gd name="T12" fmla="*/ 204 w 209"/>
              <a:gd name="T13" fmla="*/ 57 h 206"/>
              <a:gd name="T14" fmla="*/ 197 w 209"/>
              <a:gd name="T15" fmla="*/ 76 h 206"/>
              <a:gd name="T16" fmla="*/ 187 w 209"/>
              <a:gd name="T17" fmla="*/ 84 h 206"/>
              <a:gd name="T18" fmla="*/ 80 w 209"/>
              <a:gd name="T19" fmla="*/ 191 h 206"/>
              <a:gd name="T20" fmla="*/ 42 w 209"/>
              <a:gd name="T21" fmla="*/ 206 h 206"/>
              <a:gd name="T22" fmla="*/ 185 w 209"/>
              <a:gd name="T23" fmla="*/ 76 h 206"/>
              <a:gd name="T24" fmla="*/ 136 w 209"/>
              <a:gd name="T25" fmla="*/ 28 h 206"/>
              <a:gd name="T26" fmla="*/ 91 w 209"/>
              <a:gd name="T27" fmla="*/ 73 h 206"/>
              <a:gd name="T28" fmla="*/ 137 w 209"/>
              <a:gd name="T29" fmla="*/ 120 h 206"/>
              <a:gd name="T30" fmla="*/ 155 w 209"/>
              <a:gd name="T31" fmla="*/ 103 h 206"/>
              <a:gd name="T32" fmla="*/ 128 w 209"/>
              <a:gd name="T33" fmla="*/ 83 h 206"/>
              <a:gd name="T34" fmla="*/ 139 w 209"/>
              <a:gd name="T35" fmla="*/ 80 h 206"/>
              <a:gd name="T36" fmla="*/ 146 w 209"/>
              <a:gd name="T37" fmla="*/ 86 h 206"/>
              <a:gd name="T38" fmla="*/ 175 w 209"/>
              <a:gd name="T39" fmla="*/ 84 h 206"/>
              <a:gd name="T40" fmla="*/ 185 w 209"/>
              <a:gd name="T41" fmla="*/ 76 h 206"/>
              <a:gd name="T42" fmla="*/ 197 w 209"/>
              <a:gd name="T43" fmla="*/ 66 h 206"/>
              <a:gd name="T44" fmla="*/ 143 w 209"/>
              <a:gd name="T45" fmla="*/ 12 h 206"/>
              <a:gd name="T46" fmla="*/ 197 w 209"/>
              <a:gd name="T47" fmla="*/ 66 h 206"/>
              <a:gd name="T48" fmla="*/ 93 w 209"/>
              <a:gd name="T49" fmla="*/ 114 h 206"/>
              <a:gd name="T50" fmla="*/ 93 w 209"/>
              <a:gd name="T51" fmla="*/ 118 h 206"/>
              <a:gd name="T52" fmla="*/ 125 w 209"/>
              <a:gd name="T53" fmla="*/ 132 h 206"/>
              <a:gd name="T54" fmla="*/ 102 w 209"/>
              <a:gd name="T55" fmla="*/ 115 h 206"/>
              <a:gd name="T56" fmla="*/ 93 w 209"/>
              <a:gd name="T57" fmla="*/ 114 h 206"/>
              <a:gd name="T58" fmla="*/ 57 w 209"/>
              <a:gd name="T59" fmla="*/ 150 h 206"/>
              <a:gd name="T60" fmla="*/ 90 w 209"/>
              <a:gd name="T61" fmla="*/ 168 h 206"/>
              <a:gd name="T62" fmla="*/ 66 w 209"/>
              <a:gd name="T63" fmla="*/ 151 h 206"/>
              <a:gd name="T64" fmla="*/ 57 w 209"/>
              <a:gd name="T65" fmla="*/ 150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9" h="206">
                <a:moveTo>
                  <a:pt x="42" y="206"/>
                </a:moveTo>
                <a:cubicBezTo>
                  <a:pt x="29" y="206"/>
                  <a:pt x="12" y="194"/>
                  <a:pt x="7" y="179"/>
                </a:cubicBezTo>
                <a:cubicBezTo>
                  <a:pt x="0" y="160"/>
                  <a:pt x="5" y="142"/>
                  <a:pt x="19" y="129"/>
                </a:cubicBezTo>
                <a:cubicBezTo>
                  <a:pt x="56" y="92"/>
                  <a:pt x="93" y="54"/>
                  <a:pt x="131" y="17"/>
                </a:cubicBezTo>
                <a:cubicBezTo>
                  <a:pt x="132" y="16"/>
                  <a:pt x="132" y="15"/>
                  <a:pt x="133" y="14"/>
                </a:cubicBezTo>
                <a:cubicBezTo>
                  <a:pt x="139" y="2"/>
                  <a:pt x="143" y="0"/>
                  <a:pt x="154" y="6"/>
                </a:cubicBezTo>
                <a:cubicBezTo>
                  <a:pt x="176" y="18"/>
                  <a:pt x="193" y="34"/>
                  <a:pt x="204" y="57"/>
                </a:cubicBezTo>
                <a:cubicBezTo>
                  <a:pt x="209" y="67"/>
                  <a:pt x="207" y="71"/>
                  <a:pt x="197" y="76"/>
                </a:cubicBezTo>
                <a:cubicBezTo>
                  <a:pt x="193" y="78"/>
                  <a:pt x="190" y="81"/>
                  <a:pt x="187" y="84"/>
                </a:cubicBezTo>
                <a:cubicBezTo>
                  <a:pt x="151" y="120"/>
                  <a:pt x="115" y="156"/>
                  <a:pt x="80" y="191"/>
                </a:cubicBezTo>
                <a:cubicBezTo>
                  <a:pt x="70" y="201"/>
                  <a:pt x="59" y="206"/>
                  <a:pt x="42" y="206"/>
                </a:cubicBezTo>
                <a:close/>
                <a:moveTo>
                  <a:pt x="185" y="76"/>
                </a:moveTo>
                <a:cubicBezTo>
                  <a:pt x="167" y="58"/>
                  <a:pt x="151" y="42"/>
                  <a:pt x="136" y="28"/>
                </a:cubicBezTo>
                <a:cubicBezTo>
                  <a:pt x="122" y="42"/>
                  <a:pt x="106" y="58"/>
                  <a:pt x="91" y="73"/>
                </a:cubicBezTo>
                <a:cubicBezTo>
                  <a:pt x="111" y="83"/>
                  <a:pt x="126" y="100"/>
                  <a:pt x="137" y="120"/>
                </a:cubicBezTo>
                <a:cubicBezTo>
                  <a:pt x="144" y="114"/>
                  <a:pt x="149" y="109"/>
                  <a:pt x="155" y="103"/>
                </a:cubicBezTo>
                <a:cubicBezTo>
                  <a:pt x="146" y="96"/>
                  <a:pt x="137" y="89"/>
                  <a:pt x="128" y="83"/>
                </a:cubicBezTo>
                <a:cubicBezTo>
                  <a:pt x="131" y="76"/>
                  <a:pt x="134" y="75"/>
                  <a:pt x="139" y="80"/>
                </a:cubicBezTo>
                <a:cubicBezTo>
                  <a:pt x="141" y="82"/>
                  <a:pt x="144" y="84"/>
                  <a:pt x="146" y="86"/>
                </a:cubicBezTo>
                <a:cubicBezTo>
                  <a:pt x="161" y="97"/>
                  <a:pt x="161" y="97"/>
                  <a:pt x="175" y="84"/>
                </a:cubicBezTo>
                <a:cubicBezTo>
                  <a:pt x="178" y="81"/>
                  <a:pt x="182" y="78"/>
                  <a:pt x="185" y="76"/>
                </a:cubicBezTo>
                <a:close/>
                <a:moveTo>
                  <a:pt x="197" y="66"/>
                </a:moveTo>
                <a:cubicBezTo>
                  <a:pt x="193" y="46"/>
                  <a:pt x="161" y="15"/>
                  <a:pt x="143" y="12"/>
                </a:cubicBezTo>
                <a:cubicBezTo>
                  <a:pt x="146" y="30"/>
                  <a:pt x="177" y="62"/>
                  <a:pt x="197" y="66"/>
                </a:cubicBezTo>
                <a:close/>
                <a:moveTo>
                  <a:pt x="93" y="114"/>
                </a:moveTo>
                <a:cubicBezTo>
                  <a:pt x="93" y="116"/>
                  <a:pt x="93" y="117"/>
                  <a:pt x="93" y="118"/>
                </a:cubicBezTo>
                <a:cubicBezTo>
                  <a:pt x="108" y="135"/>
                  <a:pt x="120" y="140"/>
                  <a:pt x="125" y="132"/>
                </a:cubicBezTo>
                <a:cubicBezTo>
                  <a:pt x="118" y="126"/>
                  <a:pt x="110" y="120"/>
                  <a:pt x="102" y="115"/>
                </a:cubicBezTo>
                <a:cubicBezTo>
                  <a:pt x="100" y="114"/>
                  <a:pt x="96" y="115"/>
                  <a:pt x="93" y="114"/>
                </a:cubicBezTo>
                <a:close/>
                <a:moveTo>
                  <a:pt x="57" y="150"/>
                </a:moveTo>
                <a:cubicBezTo>
                  <a:pt x="70" y="170"/>
                  <a:pt x="84" y="176"/>
                  <a:pt x="90" y="168"/>
                </a:cubicBezTo>
                <a:cubicBezTo>
                  <a:pt x="82" y="162"/>
                  <a:pt x="74" y="156"/>
                  <a:pt x="66" y="151"/>
                </a:cubicBezTo>
                <a:cubicBezTo>
                  <a:pt x="64" y="150"/>
                  <a:pt x="60" y="150"/>
                  <a:pt x="57" y="15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4" name="Freeform 94">
            <a:extLst>
              <a:ext uri="{FF2B5EF4-FFF2-40B4-BE49-F238E27FC236}">
                <a16:creationId xmlns:a16="http://schemas.microsoft.com/office/drawing/2014/main" id="{D5DDCB5A-68FB-4652-A279-FF37142DBF7D}"/>
              </a:ext>
            </a:extLst>
          </p:cNvPr>
          <p:cNvSpPr>
            <a:spLocks noEditPoints="1"/>
          </p:cNvSpPr>
          <p:nvPr/>
        </p:nvSpPr>
        <p:spPr bwMode="auto">
          <a:xfrm>
            <a:off x="376238" y="3556000"/>
            <a:ext cx="303213" cy="307975"/>
          </a:xfrm>
          <a:custGeom>
            <a:avLst/>
            <a:gdLst>
              <a:gd name="T0" fmla="*/ 111 w 145"/>
              <a:gd name="T1" fmla="*/ 36 h 148"/>
              <a:gd name="T2" fmla="*/ 131 w 145"/>
              <a:gd name="T3" fmla="*/ 91 h 148"/>
              <a:gd name="T4" fmla="*/ 142 w 145"/>
              <a:gd name="T5" fmla="*/ 114 h 148"/>
              <a:gd name="T6" fmla="*/ 130 w 145"/>
              <a:gd name="T7" fmla="*/ 136 h 148"/>
              <a:gd name="T8" fmla="*/ 94 w 145"/>
              <a:gd name="T9" fmla="*/ 145 h 148"/>
              <a:gd name="T10" fmla="*/ 24 w 145"/>
              <a:gd name="T11" fmla="*/ 139 h 148"/>
              <a:gd name="T12" fmla="*/ 11 w 145"/>
              <a:gd name="T13" fmla="*/ 100 h 148"/>
              <a:gd name="T14" fmla="*/ 19 w 145"/>
              <a:gd name="T15" fmla="*/ 87 h 148"/>
              <a:gd name="T16" fmla="*/ 37 w 145"/>
              <a:gd name="T17" fmla="*/ 22 h 148"/>
              <a:gd name="T18" fmla="*/ 49 w 145"/>
              <a:gd name="T19" fmla="*/ 5 h 148"/>
              <a:gd name="T20" fmla="*/ 97 w 145"/>
              <a:gd name="T21" fmla="*/ 4 h 148"/>
              <a:gd name="T22" fmla="*/ 111 w 145"/>
              <a:gd name="T23" fmla="*/ 24 h 148"/>
              <a:gd name="T24" fmla="*/ 111 w 145"/>
              <a:gd name="T25" fmla="*/ 36 h 148"/>
              <a:gd name="T26" fmla="*/ 100 w 145"/>
              <a:gd name="T27" fmla="*/ 53 h 148"/>
              <a:gd name="T28" fmla="*/ 89 w 145"/>
              <a:gd name="T29" fmla="*/ 56 h 148"/>
              <a:gd name="T30" fmla="*/ 78 w 145"/>
              <a:gd name="T31" fmla="*/ 57 h 148"/>
              <a:gd name="T32" fmla="*/ 73 w 145"/>
              <a:gd name="T33" fmla="*/ 53 h 148"/>
              <a:gd name="T34" fmla="*/ 77 w 145"/>
              <a:gd name="T35" fmla="*/ 49 h 148"/>
              <a:gd name="T36" fmla="*/ 87 w 145"/>
              <a:gd name="T37" fmla="*/ 47 h 148"/>
              <a:gd name="T38" fmla="*/ 99 w 145"/>
              <a:gd name="T39" fmla="*/ 31 h 148"/>
              <a:gd name="T40" fmla="*/ 48 w 145"/>
              <a:gd name="T41" fmla="*/ 31 h 148"/>
              <a:gd name="T42" fmla="*/ 48 w 145"/>
              <a:gd name="T43" fmla="*/ 65 h 148"/>
              <a:gd name="T44" fmla="*/ 102 w 145"/>
              <a:gd name="T45" fmla="*/ 65 h 148"/>
              <a:gd name="T46" fmla="*/ 100 w 145"/>
              <a:gd name="T47" fmla="*/ 53 h 148"/>
              <a:gd name="T48" fmla="*/ 99 w 145"/>
              <a:gd name="T49" fmla="*/ 17 h 148"/>
              <a:gd name="T50" fmla="*/ 49 w 145"/>
              <a:gd name="T51" fmla="*/ 17 h 148"/>
              <a:gd name="T52" fmla="*/ 99 w 145"/>
              <a:gd name="T53" fmla="*/ 17 h 148"/>
              <a:gd name="T54" fmla="*/ 126 w 145"/>
              <a:gd name="T55" fmla="*/ 111 h 148"/>
              <a:gd name="T56" fmla="*/ 117 w 145"/>
              <a:gd name="T57" fmla="*/ 102 h 148"/>
              <a:gd name="T58" fmla="*/ 87 w 145"/>
              <a:gd name="T59" fmla="*/ 108 h 148"/>
              <a:gd name="T60" fmla="*/ 82 w 145"/>
              <a:gd name="T61" fmla="*/ 118 h 148"/>
              <a:gd name="T62" fmla="*/ 126 w 145"/>
              <a:gd name="T63" fmla="*/ 111 h 148"/>
              <a:gd name="T64" fmla="*/ 110 w 145"/>
              <a:gd name="T65" fmla="*/ 83 h 148"/>
              <a:gd name="T66" fmla="*/ 111 w 145"/>
              <a:gd name="T67" fmla="*/ 79 h 148"/>
              <a:gd name="T68" fmla="*/ 103 w 145"/>
              <a:gd name="T69" fmla="*/ 76 h 148"/>
              <a:gd name="T70" fmla="*/ 82 w 145"/>
              <a:gd name="T71" fmla="*/ 79 h 148"/>
              <a:gd name="T72" fmla="*/ 75 w 145"/>
              <a:gd name="T73" fmla="*/ 84 h 148"/>
              <a:gd name="T74" fmla="*/ 83 w 145"/>
              <a:gd name="T75" fmla="*/ 88 h 148"/>
              <a:gd name="T76" fmla="*/ 110 w 145"/>
              <a:gd name="T77" fmla="*/ 83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5" h="148">
                <a:moveTo>
                  <a:pt x="111" y="36"/>
                </a:moveTo>
                <a:cubicBezTo>
                  <a:pt x="103" y="60"/>
                  <a:pt x="123" y="73"/>
                  <a:pt x="131" y="91"/>
                </a:cubicBezTo>
                <a:cubicBezTo>
                  <a:pt x="135" y="98"/>
                  <a:pt x="140" y="106"/>
                  <a:pt x="142" y="114"/>
                </a:cubicBezTo>
                <a:cubicBezTo>
                  <a:pt x="145" y="125"/>
                  <a:pt x="139" y="133"/>
                  <a:pt x="130" y="136"/>
                </a:cubicBezTo>
                <a:cubicBezTo>
                  <a:pt x="118" y="140"/>
                  <a:pt x="106" y="143"/>
                  <a:pt x="94" y="145"/>
                </a:cubicBezTo>
                <a:cubicBezTo>
                  <a:pt x="70" y="148"/>
                  <a:pt x="47" y="147"/>
                  <a:pt x="24" y="139"/>
                </a:cubicBezTo>
                <a:cubicBezTo>
                  <a:pt x="4" y="132"/>
                  <a:pt x="0" y="118"/>
                  <a:pt x="11" y="100"/>
                </a:cubicBezTo>
                <a:cubicBezTo>
                  <a:pt x="13" y="96"/>
                  <a:pt x="16" y="91"/>
                  <a:pt x="19" y="87"/>
                </a:cubicBezTo>
                <a:cubicBezTo>
                  <a:pt x="36" y="68"/>
                  <a:pt x="40" y="46"/>
                  <a:pt x="37" y="22"/>
                </a:cubicBezTo>
                <a:cubicBezTo>
                  <a:pt x="36" y="12"/>
                  <a:pt x="40" y="8"/>
                  <a:pt x="49" y="5"/>
                </a:cubicBezTo>
                <a:cubicBezTo>
                  <a:pt x="65" y="0"/>
                  <a:pt x="81" y="0"/>
                  <a:pt x="97" y="4"/>
                </a:cubicBezTo>
                <a:cubicBezTo>
                  <a:pt x="110" y="8"/>
                  <a:pt x="111" y="11"/>
                  <a:pt x="111" y="24"/>
                </a:cubicBezTo>
                <a:cubicBezTo>
                  <a:pt x="111" y="28"/>
                  <a:pt x="111" y="32"/>
                  <a:pt x="111" y="36"/>
                </a:cubicBezTo>
                <a:close/>
                <a:moveTo>
                  <a:pt x="100" y="53"/>
                </a:moveTo>
                <a:cubicBezTo>
                  <a:pt x="96" y="54"/>
                  <a:pt x="92" y="55"/>
                  <a:pt x="89" y="56"/>
                </a:cubicBezTo>
                <a:cubicBezTo>
                  <a:pt x="85" y="56"/>
                  <a:pt x="81" y="57"/>
                  <a:pt x="78" y="57"/>
                </a:cubicBezTo>
                <a:cubicBezTo>
                  <a:pt x="76" y="56"/>
                  <a:pt x="75" y="54"/>
                  <a:pt x="73" y="53"/>
                </a:cubicBezTo>
                <a:cubicBezTo>
                  <a:pt x="75" y="52"/>
                  <a:pt x="76" y="49"/>
                  <a:pt x="77" y="49"/>
                </a:cubicBezTo>
                <a:cubicBezTo>
                  <a:pt x="80" y="48"/>
                  <a:pt x="84" y="48"/>
                  <a:pt x="87" y="47"/>
                </a:cubicBezTo>
                <a:cubicBezTo>
                  <a:pt x="102" y="45"/>
                  <a:pt x="102" y="44"/>
                  <a:pt x="99" y="31"/>
                </a:cubicBezTo>
                <a:cubicBezTo>
                  <a:pt x="82" y="31"/>
                  <a:pt x="66" y="31"/>
                  <a:pt x="48" y="31"/>
                </a:cubicBezTo>
                <a:cubicBezTo>
                  <a:pt x="48" y="42"/>
                  <a:pt x="48" y="54"/>
                  <a:pt x="48" y="65"/>
                </a:cubicBezTo>
                <a:cubicBezTo>
                  <a:pt x="66" y="65"/>
                  <a:pt x="84" y="65"/>
                  <a:pt x="102" y="65"/>
                </a:cubicBezTo>
                <a:cubicBezTo>
                  <a:pt x="101" y="62"/>
                  <a:pt x="101" y="58"/>
                  <a:pt x="100" y="53"/>
                </a:cubicBezTo>
                <a:close/>
                <a:moveTo>
                  <a:pt x="99" y="17"/>
                </a:moveTo>
                <a:cubicBezTo>
                  <a:pt x="82" y="10"/>
                  <a:pt x="66" y="9"/>
                  <a:pt x="49" y="17"/>
                </a:cubicBezTo>
                <a:cubicBezTo>
                  <a:pt x="66" y="25"/>
                  <a:pt x="83" y="25"/>
                  <a:pt x="99" y="17"/>
                </a:cubicBezTo>
                <a:close/>
                <a:moveTo>
                  <a:pt x="126" y="111"/>
                </a:moveTo>
                <a:cubicBezTo>
                  <a:pt x="125" y="103"/>
                  <a:pt x="124" y="100"/>
                  <a:pt x="117" y="102"/>
                </a:cubicBezTo>
                <a:cubicBezTo>
                  <a:pt x="107" y="105"/>
                  <a:pt x="97" y="107"/>
                  <a:pt x="87" y="108"/>
                </a:cubicBezTo>
                <a:cubicBezTo>
                  <a:pt x="80" y="109"/>
                  <a:pt x="80" y="111"/>
                  <a:pt x="82" y="118"/>
                </a:cubicBezTo>
                <a:cubicBezTo>
                  <a:pt x="97" y="115"/>
                  <a:pt x="111" y="113"/>
                  <a:pt x="126" y="111"/>
                </a:cubicBezTo>
                <a:close/>
                <a:moveTo>
                  <a:pt x="110" y="83"/>
                </a:moveTo>
                <a:cubicBezTo>
                  <a:pt x="110" y="82"/>
                  <a:pt x="110" y="80"/>
                  <a:pt x="111" y="79"/>
                </a:cubicBezTo>
                <a:cubicBezTo>
                  <a:pt x="108" y="78"/>
                  <a:pt x="106" y="76"/>
                  <a:pt x="103" y="76"/>
                </a:cubicBezTo>
                <a:cubicBezTo>
                  <a:pt x="96" y="76"/>
                  <a:pt x="89" y="77"/>
                  <a:pt x="82" y="79"/>
                </a:cubicBezTo>
                <a:cubicBezTo>
                  <a:pt x="80" y="79"/>
                  <a:pt x="78" y="82"/>
                  <a:pt x="75" y="84"/>
                </a:cubicBezTo>
                <a:cubicBezTo>
                  <a:pt x="78" y="85"/>
                  <a:pt x="80" y="88"/>
                  <a:pt x="83" y="88"/>
                </a:cubicBezTo>
                <a:cubicBezTo>
                  <a:pt x="92" y="87"/>
                  <a:pt x="101" y="85"/>
                  <a:pt x="110" y="8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5" name="Freeform 95">
            <a:extLst>
              <a:ext uri="{FF2B5EF4-FFF2-40B4-BE49-F238E27FC236}">
                <a16:creationId xmlns:a16="http://schemas.microsoft.com/office/drawing/2014/main" id="{19FF4271-DCA3-403B-8421-321315764548}"/>
              </a:ext>
            </a:extLst>
          </p:cNvPr>
          <p:cNvSpPr>
            <a:spLocks noEditPoints="1"/>
          </p:cNvSpPr>
          <p:nvPr/>
        </p:nvSpPr>
        <p:spPr bwMode="auto">
          <a:xfrm>
            <a:off x="2841626" y="4603750"/>
            <a:ext cx="430213" cy="323850"/>
          </a:xfrm>
          <a:custGeom>
            <a:avLst/>
            <a:gdLst>
              <a:gd name="T0" fmla="*/ 95 w 206"/>
              <a:gd name="T1" fmla="*/ 19 h 155"/>
              <a:gd name="T2" fmla="*/ 113 w 206"/>
              <a:gd name="T3" fmla="*/ 1 h 155"/>
              <a:gd name="T4" fmla="*/ 112 w 206"/>
              <a:gd name="T5" fmla="*/ 38 h 155"/>
              <a:gd name="T6" fmla="*/ 145 w 206"/>
              <a:gd name="T7" fmla="*/ 6 h 155"/>
              <a:gd name="T8" fmla="*/ 202 w 206"/>
              <a:gd name="T9" fmla="*/ 91 h 155"/>
              <a:gd name="T10" fmla="*/ 185 w 206"/>
              <a:gd name="T11" fmla="*/ 131 h 155"/>
              <a:gd name="T12" fmla="*/ 131 w 206"/>
              <a:gd name="T13" fmla="*/ 142 h 155"/>
              <a:gd name="T14" fmla="*/ 54 w 206"/>
              <a:gd name="T15" fmla="*/ 147 h 155"/>
              <a:gd name="T16" fmla="*/ 14 w 206"/>
              <a:gd name="T17" fmla="*/ 124 h 155"/>
              <a:gd name="T18" fmla="*/ 28 w 206"/>
              <a:gd name="T19" fmla="*/ 28 h 155"/>
              <a:gd name="T20" fmla="*/ 81 w 206"/>
              <a:gd name="T21" fmla="*/ 16 h 155"/>
              <a:gd name="T22" fmla="*/ 95 w 206"/>
              <a:gd name="T23" fmla="*/ 34 h 155"/>
              <a:gd name="T24" fmla="*/ 145 w 206"/>
              <a:gd name="T25" fmla="*/ 45 h 155"/>
              <a:gd name="T26" fmla="*/ 149 w 206"/>
              <a:gd name="T27" fmla="*/ 70 h 155"/>
              <a:gd name="T28" fmla="*/ 177 w 206"/>
              <a:gd name="T29" fmla="*/ 74 h 155"/>
              <a:gd name="T30" fmla="*/ 189 w 206"/>
              <a:gd name="T31" fmla="*/ 115 h 155"/>
              <a:gd name="T32" fmla="*/ 170 w 206"/>
              <a:gd name="T33" fmla="*/ 31 h 155"/>
              <a:gd name="T34" fmla="*/ 135 w 206"/>
              <a:gd name="T35" fmla="*/ 16 h 155"/>
              <a:gd name="T36" fmla="*/ 88 w 206"/>
              <a:gd name="T37" fmla="*/ 45 h 155"/>
              <a:gd name="T38" fmla="*/ 66 w 206"/>
              <a:gd name="T39" fmla="*/ 13 h 155"/>
              <a:gd name="T40" fmla="*/ 12 w 206"/>
              <a:gd name="T41" fmla="*/ 95 h 155"/>
              <a:gd name="T42" fmla="*/ 28 w 206"/>
              <a:gd name="T43" fmla="*/ 91 h 155"/>
              <a:gd name="T44" fmla="*/ 39 w 206"/>
              <a:gd name="T45" fmla="*/ 59 h 155"/>
              <a:gd name="T46" fmla="*/ 88 w 206"/>
              <a:gd name="T47" fmla="*/ 45 h 155"/>
              <a:gd name="T48" fmla="*/ 155 w 206"/>
              <a:gd name="T49" fmla="*/ 80 h 155"/>
              <a:gd name="T50" fmla="*/ 48 w 206"/>
              <a:gd name="T51" fmla="*/ 92 h 155"/>
              <a:gd name="T52" fmla="*/ 159 w 206"/>
              <a:gd name="T53" fmla="*/ 92 h 155"/>
              <a:gd name="T54" fmla="*/ 139 w 206"/>
              <a:gd name="T55" fmla="*/ 54 h 155"/>
              <a:gd name="T56" fmla="*/ 48 w 206"/>
              <a:gd name="T57" fmla="*/ 67 h 155"/>
              <a:gd name="T58" fmla="*/ 139 w 206"/>
              <a:gd name="T59" fmla="*/ 72 h 155"/>
              <a:gd name="T60" fmla="*/ 70 w 206"/>
              <a:gd name="T61" fmla="*/ 133 h 155"/>
              <a:gd name="T62" fmla="*/ 135 w 206"/>
              <a:gd name="T63" fmla="*/ 113 h 155"/>
              <a:gd name="T64" fmla="*/ 70 w 206"/>
              <a:gd name="T65" fmla="*/ 133 h 155"/>
              <a:gd name="T66" fmla="*/ 31 w 206"/>
              <a:gd name="T67" fmla="*/ 135 h 155"/>
              <a:gd name="T68" fmla="*/ 61 w 206"/>
              <a:gd name="T69" fmla="*/ 128 h 155"/>
              <a:gd name="T70" fmla="*/ 33 w 206"/>
              <a:gd name="T71" fmla="*/ 97 h 155"/>
              <a:gd name="T72" fmla="*/ 161 w 206"/>
              <a:gd name="T73" fmla="*/ 102 h 155"/>
              <a:gd name="T74" fmla="*/ 161 w 206"/>
              <a:gd name="T75" fmla="*/ 140 h 155"/>
              <a:gd name="T76" fmla="*/ 173 w 206"/>
              <a:gd name="T77" fmla="*/ 97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6" h="155">
                <a:moveTo>
                  <a:pt x="95" y="34"/>
                </a:moveTo>
                <a:cubicBezTo>
                  <a:pt x="95" y="29"/>
                  <a:pt x="96" y="24"/>
                  <a:pt x="95" y="19"/>
                </a:cubicBezTo>
                <a:cubicBezTo>
                  <a:pt x="94" y="14"/>
                  <a:pt x="91" y="10"/>
                  <a:pt x="87" y="2"/>
                </a:cubicBezTo>
                <a:cubicBezTo>
                  <a:pt x="97" y="2"/>
                  <a:pt x="105" y="0"/>
                  <a:pt x="113" y="1"/>
                </a:cubicBezTo>
                <a:cubicBezTo>
                  <a:pt x="120" y="2"/>
                  <a:pt x="117" y="7"/>
                  <a:pt x="115" y="11"/>
                </a:cubicBezTo>
                <a:cubicBezTo>
                  <a:pt x="110" y="19"/>
                  <a:pt x="108" y="26"/>
                  <a:pt x="112" y="38"/>
                </a:cubicBezTo>
                <a:cubicBezTo>
                  <a:pt x="117" y="29"/>
                  <a:pt x="122" y="21"/>
                  <a:pt x="125" y="14"/>
                </a:cubicBezTo>
                <a:cubicBezTo>
                  <a:pt x="130" y="5"/>
                  <a:pt x="134" y="3"/>
                  <a:pt x="145" y="6"/>
                </a:cubicBezTo>
                <a:cubicBezTo>
                  <a:pt x="170" y="12"/>
                  <a:pt x="181" y="30"/>
                  <a:pt x="189" y="52"/>
                </a:cubicBezTo>
                <a:cubicBezTo>
                  <a:pt x="194" y="65"/>
                  <a:pt x="198" y="78"/>
                  <a:pt x="202" y="91"/>
                </a:cubicBezTo>
                <a:cubicBezTo>
                  <a:pt x="206" y="105"/>
                  <a:pt x="201" y="116"/>
                  <a:pt x="190" y="125"/>
                </a:cubicBezTo>
                <a:cubicBezTo>
                  <a:pt x="188" y="126"/>
                  <a:pt x="186" y="129"/>
                  <a:pt x="185" y="131"/>
                </a:cubicBezTo>
                <a:cubicBezTo>
                  <a:pt x="179" y="149"/>
                  <a:pt x="166" y="155"/>
                  <a:pt x="148" y="146"/>
                </a:cubicBezTo>
                <a:cubicBezTo>
                  <a:pt x="143" y="144"/>
                  <a:pt x="137" y="143"/>
                  <a:pt x="131" y="142"/>
                </a:cubicBezTo>
                <a:cubicBezTo>
                  <a:pt x="116" y="142"/>
                  <a:pt x="101" y="142"/>
                  <a:pt x="86" y="142"/>
                </a:cubicBezTo>
                <a:cubicBezTo>
                  <a:pt x="75" y="142"/>
                  <a:pt x="65" y="142"/>
                  <a:pt x="54" y="147"/>
                </a:cubicBezTo>
                <a:cubicBezTo>
                  <a:pt x="38" y="155"/>
                  <a:pt x="26" y="148"/>
                  <a:pt x="21" y="132"/>
                </a:cubicBezTo>
                <a:cubicBezTo>
                  <a:pt x="20" y="129"/>
                  <a:pt x="17" y="126"/>
                  <a:pt x="14" y="124"/>
                </a:cubicBezTo>
                <a:cubicBezTo>
                  <a:pt x="5" y="116"/>
                  <a:pt x="0" y="106"/>
                  <a:pt x="3" y="96"/>
                </a:cubicBezTo>
                <a:cubicBezTo>
                  <a:pt x="11" y="73"/>
                  <a:pt x="19" y="51"/>
                  <a:pt x="28" y="28"/>
                </a:cubicBezTo>
                <a:cubicBezTo>
                  <a:pt x="34" y="14"/>
                  <a:pt x="46" y="10"/>
                  <a:pt x="60" y="6"/>
                </a:cubicBezTo>
                <a:cubicBezTo>
                  <a:pt x="71" y="3"/>
                  <a:pt x="77" y="5"/>
                  <a:pt x="81" y="16"/>
                </a:cubicBezTo>
                <a:cubicBezTo>
                  <a:pt x="84" y="23"/>
                  <a:pt x="89" y="29"/>
                  <a:pt x="93" y="35"/>
                </a:cubicBezTo>
                <a:cubicBezTo>
                  <a:pt x="93" y="35"/>
                  <a:pt x="94" y="35"/>
                  <a:pt x="95" y="34"/>
                </a:cubicBezTo>
                <a:close/>
                <a:moveTo>
                  <a:pt x="117" y="45"/>
                </a:moveTo>
                <a:cubicBezTo>
                  <a:pt x="128" y="45"/>
                  <a:pt x="137" y="44"/>
                  <a:pt x="145" y="45"/>
                </a:cubicBezTo>
                <a:cubicBezTo>
                  <a:pt x="152" y="45"/>
                  <a:pt x="156" y="46"/>
                  <a:pt x="151" y="54"/>
                </a:cubicBezTo>
                <a:cubicBezTo>
                  <a:pt x="148" y="58"/>
                  <a:pt x="148" y="65"/>
                  <a:pt x="149" y="70"/>
                </a:cubicBezTo>
                <a:cubicBezTo>
                  <a:pt x="149" y="71"/>
                  <a:pt x="157" y="72"/>
                  <a:pt x="161" y="72"/>
                </a:cubicBezTo>
                <a:cubicBezTo>
                  <a:pt x="165" y="73"/>
                  <a:pt x="170" y="73"/>
                  <a:pt x="177" y="74"/>
                </a:cubicBezTo>
                <a:cubicBezTo>
                  <a:pt x="173" y="79"/>
                  <a:pt x="171" y="81"/>
                  <a:pt x="169" y="84"/>
                </a:cubicBezTo>
                <a:cubicBezTo>
                  <a:pt x="183" y="90"/>
                  <a:pt x="185" y="102"/>
                  <a:pt x="189" y="115"/>
                </a:cubicBezTo>
                <a:cubicBezTo>
                  <a:pt x="192" y="109"/>
                  <a:pt x="195" y="102"/>
                  <a:pt x="194" y="97"/>
                </a:cubicBezTo>
                <a:cubicBezTo>
                  <a:pt x="187" y="75"/>
                  <a:pt x="179" y="52"/>
                  <a:pt x="170" y="31"/>
                </a:cubicBezTo>
                <a:cubicBezTo>
                  <a:pt x="165" y="19"/>
                  <a:pt x="152" y="16"/>
                  <a:pt x="141" y="13"/>
                </a:cubicBezTo>
                <a:cubicBezTo>
                  <a:pt x="139" y="13"/>
                  <a:pt x="136" y="14"/>
                  <a:pt x="135" y="16"/>
                </a:cubicBezTo>
                <a:cubicBezTo>
                  <a:pt x="129" y="24"/>
                  <a:pt x="124" y="33"/>
                  <a:pt x="117" y="45"/>
                </a:cubicBezTo>
                <a:close/>
                <a:moveTo>
                  <a:pt x="88" y="45"/>
                </a:moveTo>
                <a:cubicBezTo>
                  <a:pt x="82" y="33"/>
                  <a:pt x="77" y="24"/>
                  <a:pt x="71" y="15"/>
                </a:cubicBezTo>
                <a:cubicBezTo>
                  <a:pt x="70" y="14"/>
                  <a:pt x="68" y="12"/>
                  <a:pt x="66" y="13"/>
                </a:cubicBezTo>
                <a:cubicBezTo>
                  <a:pt x="52" y="16"/>
                  <a:pt x="38" y="21"/>
                  <a:pt x="32" y="36"/>
                </a:cubicBezTo>
                <a:cubicBezTo>
                  <a:pt x="25" y="55"/>
                  <a:pt x="19" y="75"/>
                  <a:pt x="12" y="95"/>
                </a:cubicBezTo>
                <a:cubicBezTo>
                  <a:pt x="10" y="102"/>
                  <a:pt x="11" y="109"/>
                  <a:pt x="17" y="114"/>
                </a:cubicBezTo>
                <a:cubicBezTo>
                  <a:pt x="21" y="106"/>
                  <a:pt x="22" y="95"/>
                  <a:pt x="28" y="91"/>
                </a:cubicBezTo>
                <a:cubicBezTo>
                  <a:pt x="39" y="84"/>
                  <a:pt x="42" y="76"/>
                  <a:pt x="39" y="65"/>
                </a:cubicBezTo>
                <a:cubicBezTo>
                  <a:pt x="38" y="63"/>
                  <a:pt x="39" y="61"/>
                  <a:pt x="39" y="59"/>
                </a:cubicBezTo>
                <a:cubicBezTo>
                  <a:pt x="39" y="49"/>
                  <a:pt x="43" y="45"/>
                  <a:pt x="53" y="45"/>
                </a:cubicBezTo>
                <a:cubicBezTo>
                  <a:pt x="64" y="44"/>
                  <a:pt x="75" y="45"/>
                  <a:pt x="88" y="45"/>
                </a:cubicBezTo>
                <a:close/>
                <a:moveTo>
                  <a:pt x="160" y="81"/>
                </a:moveTo>
                <a:cubicBezTo>
                  <a:pt x="158" y="81"/>
                  <a:pt x="156" y="80"/>
                  <a:pt x="155" y="80"/>
                </a:cubicBezTo>
                <a:cubicBezTo>
                  <a:pt x="123" y="80"/>
                  <a:pt x="91" y="80"/>
                  <a:pt x="58" y="81"/>
                </a:cubicBezTo>
                <a:cubicBezTo>
                  <a:pt x="47" y="81"/>
                  <a:pt x="46" y="82"/>
                  <a:pt x="48" y="92"/>
                </a:cubicBezTo>
                <a:cubicBezTo>
                  <a:pt x="55" y="96"/>
                  <a:pt x="62" y="102"/>
                  <a:pt x="69" y="102"/>
                </a:cubicBezTo>
                <a:cubicBezTo>
                  <a:pt x="99" y="101"/>
                  <a:pt x="130" y="110"/>
                  <a:pt x="159" y="92"/>
                </a:cubicBezTo>
                <a:cubicBezTo>
                  <a:pt x="159" y="89"/>
                  <a:pt x="159" y="86"/>
                  <a:pt x="160" y="81"/>
                </a:cubicBezTo>
                <a:close/>
                <a:moveTo>
                  <a:pt x="139" y="54"/>
                </a:moveTo>
                <a:cubicBezTo>
                  <a:pt x="108" y="54"/>
                  <a:pt x="78" y="54"/>
                  <a:pt x="48" y="54"/>
                </a:cubicBezTo>
                <a:cubicBezTo>
                  <a:pt x="48" y="59"/>
                  <a:pt x="47" y="63"/>
                  <a:pt x="48" y="67"/>
                </a:cubicBezTo>
                <a:cubicBezTo>
                  <a:pt x="48" y="69"/>
                  <a:pt x="51" y="72"/>
                  <a:pt x="53" y="72"/>
                </a:cubicBezTo>
                <a:cubicBezTo>
                  <a:pt x="81" y="72"/>
                  <a:pt x="110" y="72"/>
                  <a:pt x="139" y="72"/>
                </a:cubicBezTo>
                <a:cubicBezTo>
                  <a:pt x="139" y="66"/>
                  <a:pt x="139" y="60"/>
                  <a:pt x="139" y="54"/>
                </a:cubicBezTo>
                <a:close/>
                <a:moveTo>
                  <a:pt x="70" y="133"/>
                </a:moveTo>
                <a:cubicBezTo>
                  <a:pt x="93" y="133"/>
                  <a:pt x="114" y="133"/>
                  <a:pt x="136" y="133"/>
                </a:cubicBezTo>
                <a:cubicBezTo>
                  <a:pt x="136" y="126"/>
                  <a:pt x="136" y="119"/>
                  <a:pt x="135" y="113"/>
                </a:cubicBezTo>
                <a:cubicBezTo>
                  <a:pt x="113" y="113"/>
                  <a:pt x="92" y="113"/>
                  <a:pt x="70" y="113"/>
                </a:cubicBezTo>
                <a:cubicBezTo>
                  <a:pt x="70" y="120"/>
                  <a:pt x="70" y="126"/>
                  <a:pt x="70" y="133"/>
                </a:cubicBezTo>
                <a:close/>
                <a:moveTo>
                  <a:pt x="33" y="97"/>
                </a:moveTo>
                <a:cubicBezTo>
                  <a:pt x="26" y="110"/>
                  <a:pt x="27" y="123"/>
                  <a:pt x="31" y="135"/>
                </a:cubicBezTo>
                <a:cubicBezTo>
                  <a:pt x="32" y="137"/>
                  <a:pt x="34" y="139"/>
                  <a:pt x="36" y="140"/>
                </a:cubicBezTo>
                <a:cubicBezTo>
                  <a:pt x="47" y="144"/>
                  <a:pt x="58" y="138"/>
                  <a:pt x="61" y="128"/>
                </a:cubicBezTo>
                <a:cubicBezTo>
                  <a:pt x="64" y="115"/>
                  <a:pt x="59" y="105"/>
                  <a:pt x="47" y="103"/>
                </a:cubicBezTo>
                <a:cubicBezTo>
                  <a:pt x="42" y="102"/>
                  <a:pt x="38" y="99"/>
                  <a:pt x="33" y="97"/>
                </a:cubicBezTo>
                <a:close/>
                <a:moveTo>
                  <a:pt x="173" y="97"/>
                </a:moveTo>
                <a:cubicBezTo>
                  <a:pt x="168" y="99"/>
                  <a:pt x="165" y="101"/>
                  <a:pt x="161" y="102"/>
                </a:cubicBezTo>
                <a:cubicBezTo>
                  <a:pt x="146" y="106"/>
                  <a:pt x="139" y="117"/>
                  <a:pt x="146" y="131"/>
                </a:cubicBezTo>
                <a:cubicBezTo>
                  <a:pt x="149" y="135"/>
                  <a:pt x="155" y="139"/>
                  <a:pt x="161" y="140"/>
                </a:cubicBezTo>
                <a:cubicBezTo>
                  <a:pt x="165" y="141"/>
                  <a:pt x="173" y="138"/>
                  <a:pt x="174" y="135"/>
                </a:cubicBezTo>
                <a:cubicBezTo>
                  <a:pt x="179" y="123"/>
                  <a:pt x="179" y="110"/>
                  <a:pt x="173" y="9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6" name="Freeform 96">
            <a:extLst>
              <a:ext uri="{FF2B5EF4-FFF2-40B4-BE49-F238E27FC236}">
                <a16:creationId xmlns:a16="http://schemas.microsoft.com/office/drawing/2014/main" id="{6CD5D392-31E9-4437-92E9-47F0B09702F9}"/>
              </a:ext>
            </a:extLst>
          </p:cNvPr>
          <p:cNvSpPr>
            <a:spLocks/>
          </p:cNvSpPr>
          <p:nvPr/>
        </p:nvSpPr>
        <p:spPr bwMode="auto">
          <a:xfrm>
            <a:off x="277813" y="3767138"/>
            <a:ext cx="508000" cy="300038"/>
          </a:xfrm>
          <a:custGeom>
            <a:avLst/>
            <a:gdLst>
              <a:gd name="T0" fmla="*/ 15 w 243"/>
              <a:gd name="T1" fmla="*/ 49 h 144"/>
              <a:gd name="T2" fmla="*/ 15 w 243"/>
              <a:gd name="T3" fmla="*/ 72 h 144"/>
              <a:gd name="T4" fmla="*/ 19 w 243"/>
              <a:gd name="T5" fmla="*/ 79 h 144"/>
              <a:gd name="T6" fmla="*/ 24 w 243"/>
              <a:gd name="T7" fmla="*/ 93 h 144"/>
              <a:gd name="T8" fmla="*/ 4 w 243"/>
              <a:gd name="T9" fmla="*/ 68 h 144"/>
              <a:gd name="T10" fmla="*/ 33 w 243"/>
              <a:gd name="T11" fmla="*/ 19 h 144"/>
              <a:gd name="T12" fmla="*/ 41 w 243"/>
              <a:gd name="T13" fmla="*/ 15 h 144"/>
              <a:gd name="T14" fmla="*/ 80 w 243"/>
              <a:gd name="T15" fmla="*/ 51 h 144"/>
              <a:gd name="T16" fmla="*/ 164 w 243"/>
              <a:gd name="T17" fmla="*/ 51 h 144"/>
              <a:gd name="T18" fmla="*/ 200 w 243"/>
              <a:gd name="T19" fmla="*/ 0 h 144"/>
              <a:gd name="T20" fmla="*/ 229 w 243"/>
              <a:gd name="T21" fmla="*/ 17 h 144"/>
              <a:gd name="T22" fmla="*/ 240 w 243"/>
              <a:gd name="T23" fmla="*/ 41 h 144"/>
              <a:gd name="T24" fmla="*/ 241 w 243"/>
              <a:gd name="T25" fmla="*/ 61 h 144"/>
              <a:gd name="T26" fmla="*/ 234 w 243"/>
              <a:gd name="T27" fmla="*/ 77 h 144"/>
              <a:gd name="T28" fmla="*/ 119 w 243"/>
              <a:gd name="T29" fmla="*/ 143 h 144"/>
              <a:gd name="T30" fmla="*/ 108 w 243"/>
              <a:gd name="T31" fmla="*/ 143 h 144"/>
              <a:gd name="T32" fmla="*/ 82 w 243"/>
              <a:gd name="T33" fmla="*/ 128 h 144"/>
              <a:gd name="T34" fmla="*/ 76 w 243"/>
              <a:gd name="T35" fmla="*/ 113 h 144"/>
              <a:gd name="T36" fmla="*/ 107 w 243"/>
              <a:gd name="T37" fmla="*/ 130 h 144"/>
              <a:gd name="T38" fmla="*/ 120 w 243"/>
              <a:gd name="T39" fmla="*/ 130 h 144"/>
              <a:gd name="T40" fmla="*/ 222 w 243"/>
              <a:gd name="T41" fmla="*/ 72 h 144"/>
              <a:gd name="T42" fmla="*/ 230 w 243"/>
              <a:gd name="T43" fmla="*/ 56 h 144"/>
              <a:gd name="T44" fmla="*/ 229 w 243"/>
              <a:gd name="T45" fmla="*/ 39 h 144"/>
              <a:gd name="T46" fmla="*/ 189 w 243"/>
              <a:gd name="T47" fmla="*/ 62 h 144"/>
              <a:gd name="T48" fmla="*/ 122 w 243"/>
              <a:gd name="T49" fmla="*/ 101 h 144"/>
              <a:gd name="T50" fmla="*/ 106 w 243"/>
              <a:gd name="T51" fmla="*/ 101 h 144"/>
              <a:gd name="T52" fmla="*/ 24 w 243"/>
              <a:gd name="T53" fmla="*/ 54 h 144"/>
              <a:gd name="T54" fmla="*/ 15 w 243"/>
              <a:gd name="T55" fmla="*/ 4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43" h="144">
                <a:moveTo>
                  <a:pt x="15" y="49"/>
                </a:moveTo>
                <a:cubicBezTo>
                  <a:pt x="15" y="58"/>
                  <a:pt x="15" y="65"/>
                  <a:pt x="15" y="72"/>
                </a:cubicBezTo>
                <a:cubicBezTo>
                  <a:pt x="15" y="75"/>
                  <a:pt x="17" y="78"/>
                  <a:pt x="19" y="79"/>
                </a:cubicBezTo>
                <a:cubicBezTo>
                  <a:pt x="25" y="82"/>
                  <a:pt x="26" y="87"/>
                  <a:pt x="24" y="93"/>
                </a:cubicBezTo>
                <a:cubicBezTo>
                  <a:pt x="7" y="88"/>
                  <a:pt x="7" y="84"/>
                  <a:pt x="4" y="68"/>
                </a:cubicBezTo>
                <a:cubicBezTo>
                  <a:pt x="0" y="42"/>
                  <a:pt x="10" y="28"/>
                  <a:pt x="33" y="19"/>
                </a:cubicBezTo>
                <a:cubicBezTo>
                  <a:pt x="36" y="18"/>
                  <a:pt x="38" y="17"/>
                  <a:pt x="41" y="15"/>
                </a:cubicBezTo>
                <a:cubicBezTo>
                  <a:pt x="42" y="41"/>
                  <a:pt x="61" y="47"/>
                  <a:pt x="80" y="51"/>
                </a:cubicBezTo>
                <a:cubicBezTo>
                  <a:pt x="108" y="58"/>
                  <a:pt x="136" y="57"/>
                  <a:pt x="164" y="51"/>
                </a:cubicBezTo>
                <a:cubicBezTo>
                  <a:pt x="194" y="44"/>
                  <a:pt x="201" y="34"/>
                  <a:pt x="200" y="0"/>
                </a:cubicBezTo>
                <a:cubicBezTo>
                  <a:pt x="210" y="6"/>
                  <a:pt x="220" y="12"/>
                  <a:pt x="229" y="17"/>
                </a:cubicBezTo>
                <a:cubicBezTo>
                  <a:pt x="240" y="22"/>
                  <a:pt x="243" y="30"/>
                  <a:pt x="240" y="41"/>
                </a:cubicBezTo>
                <a:cubicBezTo>
                  <a:pt x="239" y="47"/>
                  <a:pt x="240" y="54"/>
                  <a:pt x="241" y="61"/>
                </a:cubicBezTo>
                <a:cubicBezTo>
                  <a:pt x="243" y="68"/>
                  <a:pt x="240" y="73"/>
                  <a:pt x="234" y="77"/>
                </a:cubicBezTo>
                <a:cubicBezTo>
                  <a:pt x="196" y="99"/>
                  <a:pt x="158" y="121"/>
                  <a:pt x="119" y="143"/>
                </a:cubicBezTo>
                <a:cubicBezTo>
                  <a:pt x="117" y="144"/>
                  <a:pt x="111" y="144"/>
                  <a:pt x="108" y="143"/>
                </a:cubicBezTo>
                <a:cubicBezTo>
                  <a:pt x="99" y="138"/>
                  <a:pt x="91" y="133"/>
                  <a:pt x="82" y="128"/>
                </a:cubicBezTo>
                <a:cubicBezTo>
                  <a:pt x="76" y="125"/>
                  <a:pt x="73" y="121"/>
                  <a:pt x="76" y="113"/>
                </a:cubicBezTo>
                <a:cubicBezTo>
                  <a:pt x="87" y="119"/>
                  <a:pt x="97" y="125"/>
                  <a:pt x="107" y="130"/>
                </a:cubicBezTo>
                <a:cubicBezTo>
                  <a:pt x="111" y="132"/>
                  <a:pt x="117" y="132"/>
                  <a:pt x="120" y="130"/>
                </a:cubicBezTo>
                <a:cubicBezTo>
                  <a:pt x="155" y="111"/>
                  <a:pt x="188" y="91"/>
                  <a:pt x="222" y="72"/>
                </a:cubicBezTo>
                <a:cubicBezTo>
                  <a:pt x="229" y="68"/>
                  <a:pt x="233" y="64"/>
                  <a:pt x="230" y="56"/>
                </a:cubicBezTo>
                <a:cubicBezTo>
                  <a:pt x="228" y="51"/>
                  <a:pt x="229" y="46"/>
                  <a:pt x="229" y="39"/>
                </a:cubicBezTo>
                <a:cubicBezTo>
                  <a:pt x="215" y="47"/>
                  <a:pt x="202" y="54"/>
                  <a:pt x="189" y="62"/>
                </a:cubicBezTo>
                <a:cubicBezTo>
                  <a:pt x="166" y="75"/>
                  <a:pt x="144" y="88"/>
                  <a:pt x="122" y="101"/>
                </a:cubicBezTo>
                <a:cubicBezTo>
                  <a:pt x="116" y="105"/>
                  <a:pt x="112" y="104"/>
                  <a:pt x="106" y="101"/>
                </a:cubicBezTo>
                <a:cubicBezTo>
                  <a:pt x="79" y="85"/>
                  <a:pt x="51" y="69"/>
                  <a:pt x="24" y="54"/>
                </a:cubicBezTo>
                <a:cubicBezTo>
                  <a:pt x="22" y="52"/>
                  <a:pt x="19" y="51"/>
                  <a:pt x="15" y="4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7" name="Freeform 97">
            <a:extLst>
              <a:ext uri="{FF2B5EF4-FFF2-40B4-BE49-F238E27FC236}">
                <a16:creationId xmlns:a16="http://schemas.microsoft.com/office/drawing/2014/main" id="{80760120-852A-41D7-A007-919BFE84FCE8}"/>
              </a:ext>
            </a:extLst>
          </p:cNvPr>
          <p:cNvSpPr>
            <a:spLocks/>
          </p:cNvSpPr>
          <p:nvPr/>
        </p:nvSpPr>
        <p:spPr bwMode="auto">
          <a:xfrm>
            <a:off x="2789238" y="1131888"/>
            <a:ext cx="301625" cy="219075"/>
          </a:xfrm>
          <a:custGeom>
            <a:avLst/>
            <a:gdLst>
              <a:gd name="T0" fmla="*/ 75 w 144"/>
              <a:gd name="T1" fmla="*/ 89 h 105"/>
              <a:gd name="T2" fmla="*/ 110 w 144"/>
              <a:gd name="T3" fmla="*/ 89 h 105"/>
              <a:gd name="T4" fmla="*/ 122 w 144"/>
              <a:gd name="T5" fmla="*/ 97 h 105"/>
              <a:gd name="T6" fmla="*/ 111 w 144"/>
              <a:gd name="T7" fmla="*/ 105 h 105"/>
              <a:gd name="T8" fmla="*/ 46 w 144"/>
              <a:gd name="T9" fmla="*/ 105 h 105"/>
              <a:gd name="T10" fmla="*/ 2 w 144"/>
              <a:gd name="T11" fmla="*/ 66 h 105"/>
              <a:gd name="T12" fmla="*/ 45 w 144"/>
              <a:gd name="T13" fmla="*/ 3 h 105"/>
              <a:gd name="T14" fmla="*/ 56 w 144"/>
              <a:gd name="T15" fmla="*/ 11 h 105"/>
              <a:gd name="T16" fmla="*/ 64 w 144"/>
              <a:gd name="T17" fmla="*/ 17 h 105"/>
              <a:gd name="T18" fmla="*/ 115 w 144"/>
              <a:gd name="T19" fmla="*/ 17 h 105"/>
              <a:gd name="T20" fmla="*/ 122 w 144"/>
              <a:gd name="T21" fmla="*/ 17 h 105"/>
              <a:gd name="T22" fmla="*/ 133 w 144"/>
              <a:gd name="T23" fmla="*/ 26 h 105"/>
              <a:gd name="T24" fmla="*/ 122 w 144"/>
              <a:gd name="T25" fmla="*/ 35 h 105"/>
              <a:gd name="T26" fmla="*/ 87 w 144"/>
              <a:gd name="T27" fmla="*/ 35 h 105"/>
              <a:gd name="T28" fmla="*/ 77 w 144"/>
              <a:gd name="T29" fmla="*/ 36 h 105"/>
              <a:gd name="T30" fmla="*/ 76 w 144"/>
              <a:gd name="T31" fmla="*/ 39 h 105"/>
              <a:gd name="T32" fmla="*/ 85 w 144"/>
              <a:gd name="T33" fmla="*/ 41 h 105"/>
              <a:gd name="T34" fmla="*/ 132 w 144"/>
              <a:gd name="T35" fmla="*/ 42 h 105"/>
              <a:gd name="T36" fmla="*/ 142 w 144"/>
              <a:gd name="T37" fmla="*/ 51 h 105"/>
              <a:gd name="T38" fmla="*/ 132 w 144"/>
              <a:gd name="T39" fmla="*/ 58 h 105"/>
              <a:gd name="T40" fmla="*/ 94 w 144"/>
              <a:gd name="T41" fmla="*/ 58 h 105"/>
              <a:gd name="T42" fmla="*/ 82 w 144"/>
              <a:gd name="T43" fmla="*/ 62 h 105"/>
              <a:gd name="T44" fmla="*/ 95 w 144"/>
              <a:gd name="T45" fmla="*/ 65 h 105"/>
              <a:gd name="T46" fmla="*/ 126 w 144"/>
              <a:gd name="T47" fmla="*/ 65 h 105"/>
              <a:gd name="T48" fmla="*/ 138 w 144"/>
              <a:gd name="T49" fmla="*/ 73 h 105"/>
              <a:gd name="T50" fmla="*/ 126 w 144"/>
              <a:gd name="T51" fmla="*/ 82 h 105"/>
              <a:gd name="T52" fmla="*/ 86 w 144"/>
              <a:gd name="T53" fmla="*/ 82 h 105"/>
              <a:gd name="T54" fmla="*/ 74 w 144"/>
              <a:gd name="T55" fmla="*/ 85 h 105"/>
              <a:gd name="T56" fmla="*/ 75 w 144"/>
              <a:gd name="T57" fmla="*/ 89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44" h="105">
                <a:moveTo>
                  <a:pt x="75" y="89"/>
                </a:moveTo>
                <a:cubicBezTo>
                  <a:pt x="87" y="89"/>
                  <a:pt x="99" y="89"/>
                  <a:pt x="110" y="89"/>
                </a:cubicBezTo>
                <a:cubicBezTo>
                  <a:pt x="116" y="89"/>
                  <a:pt x="122" y="90"/>
                  <a:pt x="122" y="97"/>
                </a:cubicBezTo>
                <a:cubicBezTo>
                  <a:pt x="122" y="103"/>
                  <a:pt x="117" y="105"/>
                  <a:pt x="111" y="105"/>
                </a:cubicBezTo>
                <a:cubicBezTo>
                  <a:pt x="89" y="105"/>
                  <a:pt x="68" y="105"/>
                  <a:pt x="46" y="105"/>
                </a:cubicBezTo>
                <a:cubicBezTo>
                  <a:pt x="20" y="105"/>
                  <a:pt x="4" y="92"/>
                  <a:pt x="2" y="66"/>
                </a:cubicBezTo>
                <a:cubicBezTo>
                  <a:pt x="0" y="38"/>
                  <a:pt x="11" y="11"/>
                  <a:pt x="45" y="3"/>
                </a:cubicBezTo>
                <a:cubicBezTo>
                  <a:pt x="51" y="2"/>
                  <a:pt x="58" y="0"/>
                  <a:pt x="56" y="11"/>
                </a:cubicBezTo>
                <a:cubicBezTo>
                  <a:pt x="55" y="12"/>
                  <a:pt x="61" y="16"/>
                  <a:pt x="64" y="17"/>
                </a:cubicBezTo>
                <a:cubicBezTo>
                  <a:pt x="81" y="17"/>
                  <a:pt x="98" y="17"/>
                  <a:pt x="115" y="17"/>
                </a:cubicBezTo>
                <a:cubicBezTo>
                  <a:pt x="117" y="17"/>
                  <a:pt x="119" y="17"/>
                  <a:pt x="122" y="17"/>
                </a:cubicBezTo>
                <a:cubicBezTo>
                  <a:pt x="128" y="17"/>
                  <a:pt x="133" y="19"/>
                  <a:pt x="133" y="26"/>
                </a:cubicBezTo>
                <a:cubicBezTo>
                  <a:pt x="133" y="33"/>
                  <a:pt x="128" y="35"/>
                  <a:pt x="122" y="35"/>
                </a:cubicBezTo>
                <a:cubicBezTo>
                  <a:pt x="110" y="35"/>
                  <a:pt x="99" y="35"/>
                  <a:pt x="87" y="35"/>
                </a:cubicBezTo>
                <a:cubicBezTo>
                  <a:pt x="84" y="35"/>
                  <a:pt x="80" y="35"/>
                  <a:pt x="77" y="36"/>
                </a:cubicBezTo>
                <a:cubicBezTo>
                  <a:pt x="77" y="37"/>
                  <a:pt x="76" y="38"/>
                  <a:pt x="76" y="39"/>
                </a:cubicBezTo>
                <a:cubicBezTo>
                  <a:pt x="79" y="40"/>
                  <a:pt x="82" y="41"/>
                  <a:pt x="85" y="41"/>
                </a:cubicBezTo>
                <a:cubicBezTo>
                  <a:pt x="101" y="42"/>
                  <a:pt x="116" y="42"/>
                  <a:pt x="132" y="42"/>
                </a:cubicBezTo>
                <a:cubicBezTo>
                  <a:pt x="138" y="42"/>
                  <a:pt x="144" y="45"/>
                  <a:pt x="142" y="51"/>
                </a:cubicBezTo>
                <a:cubicBezTo>
                  <a:pt x="141" y="54"/>
                  <a:pt x="135" y="58"/>
                  <a:pt x="132" y="58"/>
                </a:cubicBezTo>
                <a:cubicBezTo>
                  <a:pt x="119" y="59"/>
                  <a:pt x="107" y="58"/>
                  <a:pt x="94" y="58"/>
                </a:cubicBezTo>
                <a:cubicBezTo>
                  <a:pt x="90" y="58"/>
                  <a:pt x="86" y="61"/>
                  <a:pt x="82" y="62"/>
                </a:cubicBezTo>
                <a:cubicBezTo>
                  <a:pt x="86" y="63"/>
                  <a:pt x="91" y="65"/>
                  <a:pt x="95" y="65"/>
                </a:cubicBezTo>
                <a:cubicBezTo>
                  <a:pt x="105" y="66"/>
                  <a:pt x="116" y="65"/>
                  <a:pt x="126" y="65"/>
                </a:cubicBezTo>
                <a:cubicBezTo>
                  <a:pt x="132" y="65"/>
                  <a:pt x="138" y="66"/>
                  <a:pt x="138" y="73"/>
                </a:cubicBezTo>
                <a:cubicBezTo>
                  <a:pt x="138" y="81"/>
                  <a:pt x="132" y="82"/>
                  <a:pt x="126" y="82"/>
                </a:cubicBezTo>
                <a:cubicBezTo>
                  <a:pt x="113" y="82"/>
                  <a:pt x="99" y="82"/>
                  <a:pt x="86" y="82"/>
                </a:cubicBezTo>
                <a:cubicBezTo>
                  <a:pt x="82" y="82"/>
                  <a:pt x="78" y="84"/>
                  <a:pt x="74" y="85"/>
                </a:cubicBezTo>
                <a:cubicBezTo>
                  <a:pt x="74" y="86"/>
                  <a:pt x="75" y="87"/>
                  <a:pt x="75" y="8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8" name="Freeform 98">
            <a:extLst>
              <a:ext uri="{FF2B5EF4-FFF2-40B4-BE49-F238E27FC236}">
                <a16:creationId xmlns:a16="http://schemas.microsoft.com/office/drawing/2014/main" id="{46517E70-8DA8-4730-BC5B-8F2A969D08A4}"/>
              </a:ext>
            </a:extLst>
          </p:cNvPr>
          <p:cNvSpPr>
            <a:spLocks noEditPoints="1"/>
          </p:cNvSpPr>
          <p:nvPr/>
        </p:nvSpPr>
        <p:spPr bwMode="auto">
          <a:xfrm>
            <a:off x="1104901" y="1014413"/>
            <a:ext cx="479425" cy="496888"/>
          </a:xfrm>
          <a:custGeom>
            <a:avLst/>
            <a:gdLst>
              <a:gd name="T0" fmla="*/ 93 w 230"/>
              <a:gd name="T1" fmla="*/ 171 h 238"/>
              <a:gd name="T2" fmla="*/ 101 w 230"/>
              <a:gd name="T3" fmla="*/ 231 h 238"/>
              <a:gd name="T4" fmla="*/ 92 w 230"/>
              <a:gd name="T5" fmla="*/ 231 h 238"/>
              <a:gd name="T6" fmla="*/ 86 w 230"/>
              <a:gd name="T7" fmla="*/ 177 h 238"/>
              <a:gd name="T8" fmla="*/ 39 w 230"/>
              <a:gd name="T9" fmla="*/ 154 h 238"/>
              <a:gd name="T10" fmla="*/ 15 w 230"/>
              <a:gd name="T11" fmla="*/ 111 h 238"/>
              <a:gd name="T12" fmla="*/ 46 w 230"/>
              <a:gd name="T13" fmla="*/ 91 h 238"/>
              <a:gd name="T14" fmla="*/ 81 w 230"/>
              <a:gd name="T15" fmla="*/ 13 h 238"/>
              <a:gd name="T16" fmla="*/ 159 w 230"/>
              <a:gd name="T17" fmla="*/ 19 h 238"/>
              <a:gd name="T18" fmla="*/ 204 w 230"/>
              <a:gd name="T19" fmla="*/ 99 h 238"/>
              <a:gd name="T20" fmla="*/ 127 w 230"/>
              <a:gd name="T21" fmla="*/ 114 h 238"/>
              <a:gd name="T22" fmla="*/ 83 w 230"/>
              <a:gd name="T23" fmla="*/ 121 h 238"/>
              <a:gd name="T24" fmla="*/ 130 w 230"/>
              <a:gd name="T25" fmla="*/ 139 h 238"/>
              <a:gd name="T26" fmla="*/ 140 w 230"/>
              <a:gd name="T27" fmla="*/ 154 h 238"/>
              <a:gd name="T28" fmla="*/ 165 w 230"/>
              <a:gd name="T29" fmla="*/ 131 h 238"/>
              <a:gd name="T30" fmla="*/ 156 w 230"/>
              <a:gd name="T31" fmla="*/ 156 h 238"/>
              <a:gd name="T32" fmla="*/ 185 w 230"/>
              <a:gd name="T33" fmla="*/ 136 h 238"/>
              <a:gd name="T34" fmla="*/ 230 w 230"/>
              <a:gd name="T35" fmla="*/ 232 h 238"/>
              <a:gd name="T36" fmla="*/ 222 w 230"/>
              <a:gd name="T37" fmla="*/ 231 h 238"/>
              <a:gd name="T38" fmla="*/ 186 w 230"/>
              <a:gd name="T39" fmla="*/ 143 h 238"/>
              <a:gd name="T40" fmla="*/ 148 w 230"/>
              <a:gd name="T41" fmla="*/ 181 h 238"/>
              <a:gd name="T42" fmla="*/ 136 w 230"/>
              <a:gd name="T43" fmla="*/ 179 h 238"/>
              <a:gd name="T44" fmla="*/ 111 w 230"/>
              <a:gd name="T45" fmla="*/ 135 h 238"/>
              <a:gd name="T46" fmla="*/ 68 w 230"/>
              <a:gd name="T47" fmla="*/ 135 h 238"/>
              <a:gd name="T48" fmla="*/ 160 w 230"/>
              <a:gd name="T49" fmla="*/ 29 h 238"/>
              <a:gd name="T50" fmla="*/ 192 w 230"/>
              <a:gd name="T51" fmla="*/ 102 h 238"/>
              <a:gd name="T52" fmla="*/ 160 w 230"/>
              <a:gd name="T53" fmla="*/ 29 h 238"/>
              <a:gd name="T54" fmla="*/ 78 w 230"/>
              <a:gd name="T55" fmla="*/ 111 h 238"/>
              <a:gd name="T56" fmla="*/ 150 w 230"/>
              <a:gd name="T57" fmla="*/ 88 h 238"/>
              <a:gd name="T58" fmla="*/ 93 w 230"/>
              <a:gd name="T59" fmla="*/ 16 h 238"/>
              <a:gd name="T60" fmla="*/ 60 w 230"/>
              <a:gd name="T61" fmla="*/ 95 h 238"/>
              <a:gd name="T62" fmla="*/ 63 w 230"/>
              <a:gd name="T63" fmla="*/ 121 h 238"/>
              <a:gd name="T64" fmla="*/ 30 w 230"/>
              <a:gd name="T65" fmla="*/ 108 h 238"/>
              <a:gd name="T66" fmla="*/ 17 w 230"/>
              <a:gd name="T67" fmla="*/ 135 h 238"/>
              <a:gd name="T68" fmla="*/ 63 w 230"/>
              <a:gd name="T69" fmla="*/ 121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30" h="238">
                <a:moveTo>
                  <a:pt x="56" y="153"/>
                </a:moveTo>
                <a:cubicBezTo>
                  <a:pt x="68" y="159"/>
                  <a:pt x="81" y="165"/>
                  <a:pt x="93" y="171"/>
                </a:cubicBezTo>
                <a:cubicBezTo>
                  <a:pt x="99" y="173"/>
                  <a:pt x="101" y="176"/>
                  <a:pt x="101" y="182"/>
                </a:cubicBezTo>
                <a:cubicBezTo>
                  <a:pt x="100" y="199"/>
                  <a:pt x="101" y="215"/>
                  <a:pt x="101" y="231"/>
                </a:cubicBezTo>
                <a:cubicBezTo>
                  <a:pt x="101" y="233"/>
                  <a:pt x="98" y="236"/>
                  <a:pt x="97" y="238"/>
                </a:cubicBezTo>
                <a:cubicBezTo>
                  <a:pt x="95" y="236"/>
                  <a:pt x="93" y="233"/>
                  <a:pt x="92" y="231"/>
                </a:cubicBezTo>
                <a:cubicBezTo>
                  <a:pt x="92" y="217"/>
                  <a:pt x="92" y="202"/>
                  <a:pt x="92" y="188"/>
                </a:cubicBezTo>
                <a:cubicBezTo>
                  <a:pt x="93" y="183"/>
                  <a:pt x="91" y="180"/>
                  <a:pt x="86" y="177"/>
                </a:cubicBezTo>
                <a:cubicBezTo>
                  <a:pt x="73" y="171"/>
                  <a:pt x="61" y="163"/>
                  <a:pt x="48" y="157"/>
                </a:cubicBezTo>
                <a:cubicBezTo>
                  <a:pt x="46" y="155"/>
                  <a:pt x="42" y="155"/>
                  <a:pt x="39" y="154"/>
                </a:cubicBezTo>
                <a:cubicBezTo>
                  <a:pt x="35" y="153"/>
                  <a:pt x="30" y="153"/>
                  <a:pt x="26" y="151"/>
                </a:cubicBezTo>
                <a:cubicBezTo>
                  <a:pt x="4" y="142"/>
                  <a:pt x="0" y="130"/>
                  <a:pt x="15" y="111"/>
                </a:cubicBezTo>
                <a:cubicBezTo>
                  <a:pt x="19" y="107"/>
                  <a:pt x="22" y="102"/>
                  <a:pt x="27" y="99"/>
                </a:cubicBezTo>
                <a:cubicBezTo>
                  <a:pt x="32" y="95"/>
                  <a:pt x="39" y="92"/>
                  <a:pt x="46" y="91"/>
                </a:cubicBezTo>
                <a:cubicBezTo>
                  <a:pt x="55" y="89"/>
                  <a:pt x="60" y="84"/>
                  <a:pt x="58" y="75"/>
                </a:cubicBezTo>
                <a:cubicBezTo>
                  <a:pt x="51" y="51"/>
                  <a:pt x="61" y="26"/>
                  <a:pt x="81" y="13"/>
                </a:cubicBezTo>
                <a:cubicBezTo>
                  <a:pt x="101" y="0"/>
                  <a:pt x="127" y="1"/>
                  <a:pt x="147" y="16"/>
                </a:cubicBezTo>
                <a:cubicBezTo>
                  <a:pt x="150" y="18"/>
                  <a:pt x="155" y="19"/>
                  <a:pt x="159" y="19"/>
                </a:cubicBezTo>
                <a:cubicBezTo>
                  <a:pt x="180" y="19"/>
                  <a:pt x="197" y="27"/>
                  <a:pt x="207" y="46"/>
                </a:cubicBezTo>
                <a:cubicBezTo>
                  <a:pt x="217" y="64"/>
                  <a:pt x="216" y="82"/>
                  <a:pt x="204" y="99"/>
                </a:cubicBezTo>
                <a:cubicBezTo>
                  <a:pt x="188" y="121"/>
                  <a:pt x="163" y="127"/>
                  <a:pt x="139" y="115"/>
                </a:cubicBezTo>
                <a:cubicBezTo>
                  <a:pt x="136" y="113"/>
                  <a:pt x="131" y="114"/>
                  <a:pt x="127" y="114"/>
                </a:cubicBezTo>
                <a:cubicBezTo>
                  <a:pt x="117" y="114"/>
                  <a:pt x="106" y="115"/>
                  <a:pt x="97" y="113"/>
                </a:cubicBezTo>
                <a:cubicBezTo>
                  <a:pt x="89" y="111"/>
                  <a:pt x="86" y="113"/>
                  <a:pt x="83" y="121"/>
                </a:cubicBezTo>
                <a:cubicBezTo>
                  <a:pt x="94" y="123"/>
                  <a:pt x="104" y="127"/>
                  <a:pt x="114" y="127"/>
                </a:cubicBezTo>
                <a:cubicBezTo>
                  <a:pt x="123" y="127"/>
                  <a:pt x="128" y="130"/>
                  <a:pt x="130" y="139"/>
                </a:cubicBezTo>
                <a:cubicBezTo>
                  <a:pt x="131" y="144"/>
                  <a:pt x="134" y="150"/>
                  <a:pt x="136" y="155"/>
                </a:cubicBezTo>
                <a:cubicBezTo>
                  <a:pt x="137" y="155"/>
                  <a:pt x="138" y="155"/>
                  <a:pt x="140" y="154"/>
                </a:cubicBezTo>
                <a:cubicBezTo>
                  <a:pt x="139" y="146"/>
                  <a:pt x="138" y="139"/>
                  <a:pt x="138" y="129"/>
                </a:cubicBezTo>
                <a:cubicBezTo>
                  <a:pt x="146" y="129"/>
                  <a:pt x="154" y="130"/>
                  <a:pt x="165" y="131"/>
                </a:cubicBezTo>
                <a:cubicBezTo>
                  <a:pt x="161" y="137"/>
                  <a:pt x="158" y="140"/>
                  <a:pt x="156" y="143"/>
                </a:cubicBezTo>
                <a:cubicBezTo>
                  <a:pt x="154" y="147"/>
                  <a:pt x="154" y="151"/>
                  <a:pt x="156" y="156"/>
                </a:cubicBezTo>
                <a:cubicBezTo>
                  <a:pt x="159" y="151"/>
                  <a:pt x="164" y="147"/>
                  <a:pt x="167" y="142"/>
                </a:cubicBezTo>
                <a:cubicBezTo>
                  <a:pt x="171" y="134"/>
                  <a:pt x="177" y="133"/>
                  <a:pt x="185" y="136"/>
                </a:cubicBezTo>
                <a:cubicBezTo>
                  <a:pt x="214" y="144"/>
                  <a:pt x="228" y="160"/>
                  <a:pt x="229" y="190"/>
                </a:cubicBezTo>
                <a:cubicBezTo>
                  <a:pt x="230" y="204"/>
                  <a:pt x="230" y="218"/>
                  <a:pt x="230" y="232"/>
                </a:cubicBezTo>
                <a:cubicBezTo>
                  <a:pt x="230" y="234"/>
                  <a:pt x="227" y="236"/>
                  <a:pt x="226" y="238"/>
                </a:cubicBezTo>
                <a:cubicBezTo>
                  <a:pt x="224" y="236"/>
                  <a:pt x="222" y="233"/>
                  <a:pt x="222" y="231"/>
                </a:cubicBezTo>
                <a:cubicBezTo>
                  <a:pt x="221" y="218"/>
                  <a:pt x="221" y="204"/>
                  <a:pt x="221" y="190"/>
                </a:cubicBezTo>
                <a:cubicBezTo>
                  <a:pt x="221" y="168"/>
                  <a:pt x="207" y="150"/>
                  <a:pt x="186" y="143"/>
                </a:cubicBezTo>
                <a:cubicBezTo>
                  <a:pt x="180" y="142"/>
                  <a:pt x="177" y="142"/>
                  <a:pt x="174" y="147"/>
                </a:cubicBezTo>
                <a:cubicBezTo>
                  <a:pt x="166" y="158"/>
                  <a:pt x="157" y="170"/>
                  <a:pt x="148" y="181"/>
                </a:cubicBezTo>
                <a:cubicBezTo>
                  <a:pt x="147" y="183"/>
                  <a:pt x="143" y="186"/>
                  <a:pt x="141" y="186"/>
                </a:cubicBezTo>
                <a:cubicBezTo>
                  <a:pt x="139" y="186"/>
                  <a:pt x="137" y="182"/>
                  <a:pt x="136" y="179"/>
                </a:cubicBezTo>
                <a:cubicBezTo>
                  <a:pt x="131" y="168"/>
                  <a:pt x="126" y="156"/>
                  <a:pt x="122" y="144"/>
                </a:cubicBezTo>
                <a:cubicBezTo>
                  <a:pt x="120" y="138"/>
                  <a:pt x="117" y="136"/>
                  <a:pt x="111" y="135"/>
                </a:cubicBezTo>
                <a:cubicBezTo>
                  <a:pt x="101" y="133"/>
                  <a:pt x="91" y="130"/>
                  <a:pt x="81" y="129"/>
                </a:cubicBezTo>
                <a:cubicBezTo>
                  <a:pt x="77" y="128"/>
                  <a:pt x="72" y="132"/>
                  <a:pt x="68" y="135"/>
                </a:cubicBezTo>
                <a:cubicBezTo>
                  <a:pt x="64" y="140"/>
                  <a:pt x="61" y="146"/>
                  <a:pt x="56" y="153"/>
                </a:cubicBezTo>
                <a:close/>
                <a:moveTo>
                  <a:pt x="160" y="29"/>
                </a:moveTo>
                <a:cubicBezTo>
                  <a:pt x="175" y="60"/>
                  <a:pt x="169" y="86"/>
                  <a:pt x="142" y="107"/>
                </a:cubicBezTo>
                <a:cubicBezTo>
                  <a:pt x="161" y="116"/>
                  <a:pt x="179" y="114"/>
                  <a:pt x="192" y="102"/>
                </a:cubicBezTo>
                <a:cubicBezTo>
                  <a:pt x="205" y="89"/>
                  <a:pt x="209" y="68"/>
                  <a:pt x="200" y="51"/>
                </a:cubicBezTo>
                <a:cubicBezTo>
                  <a:pt x="192" y="35"/>
                  <a:pt x="176" y="26"/>
                  <a:pt x="160" y="29"/>
                </a:cubicBezTo>
                <a:close/>
                <a:moveTo>
                  <a:pt x="73" y="116"/>
                </a:moveTo>
                <a:cubicBezTo>
                  <a:pt x="75" y="114"/>
                  <a:pt x="77" y="112"/>
                  <a:pt x="78" y="111"/>
                </a:cubicBezTo>
                <a:cubicBezTo>
                  <a:pt x="84" y="104"/>
                  <a:pt x="89" y="102"/>
                  <a:pt x="98" y="106"/>
                </a:cubicBezTo>
                <a:cubicBezTo>
                  <a:pt x="116" y="113"/>
                  <a:pt x="138" y="104"/>
                  <a:pt x="150" y="88"/>
                </a:cubicBezTo>
                <a:cubicBezTo>
                  <a:pt x="163" y="70"/>
                  <a:pt x="162" y="47"/>
                  <a:pt x="149" y="30"/>
                </a:cubicBezTo>
                <a:cubicBezTo>
                  <a:pt x="135" y="13"/>
                  <a:pt x="113" y="8"/>
                  <a:pt x="93" y="16"/>
                </a:cubicBezTo>
                <a:cubicBezTo>
                  <a:pt x="73" y="25"/>
                  <a:pt x="61" y="46"/>
                  <a:pt x="65" y="67"/>
                </a:cubicBezTo>
                <a:cubicBezTo>
                  <a:pt x="68" y="78"/>
                  <a:pt x="70" y="88"/>
                  <a:pt x="60" y="95"/>
                </a:cubicBezTo>
                <a:cubicBezTo>
                  <a:pt x="65" y="102"/>
                  <a:pt x="69" y="109"/>
                  <a:pt x="73" y="116"/>
                </a:cubicBezTo>
                <a:close/>
                <a:moveTo>
                  <a:pt x="63" y="121"/>
                </a:moveTo>
                <a:cubicBezTo>
                  <a:pt x="63" y="110"/>
                  <a:pt x="57" y="104"/>
                  <a:pt x="48" y="100"/>
                </a:cubicBezTo>
                <a:cubicBezTo>
                  <a:pt x="39" y="95"/>
                  <a:pt x="35" y="102"/>
                  <a:pt x="30" y="108"/>
                </a:cubicBezTo>
                <a:cubicBezTo>
                  <a:pt x="25" y="113"/>
                  <a:pt x="21" y="118"/>
                  <a:pt x="17" y="124"/>
                </a:cubicBezTo>
                <a:cubicBezTo>
                  <a:pt x="16" y="127"/>
                  <a:pt x="15" y="132"/>
                  <a:pt x="17" y="135"/>
                </a:cubicBezTo>
                <a:cubicBezTo>
                  <a:pt x="21" y="142"/>
                  <a:pt x="39" y="148"/>
                  <a:pt x="47" y="145"/>
                </a:cubicBezTo>
                <a:cubicBezTo>
                  <a:pt x="56" y="143"/>
                  <a:pt x="63" y="132"/>
                  <a:pt x="63" y="12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9" name="Freeform 99">
            <a:extLst>
              <a:ext uri="{FF2B5EF4-FFF2-40B4-BE49-F238E27FC236}">
                <a16:creationId xmlns:a16="http://schemas.microsoft.com/office/drawing/2014/main" id="{A2F8CD81-AABE-4737-A0D6-D644E600BB6E}"/>
              </a:ext>
            </a:extLst>
          </p:cNvPr>
          <p:cNvSpPr>
            <a:spLocks noEditPoints="1"/>
          </p:cNvSpPr>
          <p:nvPr/>
        </p:nvSpPr>
        <p:spPr bwMode="auto">
          <a:xfrm>
            <a:off x="1258888" y="3683000"/>
            <a:ext cx="179388" cy="392113"/>
          </a:xfrm>
          <a:custGeom>
            <a:avLst/>
            <a:gdLst>
              <a:gd name="T0" fmla="*/ 86 w 86"/>
              <a:gd name="T1" fmla="*/ 1 h 188"/>
              <a:gd name="T2" fmla="*/ 86 w 86"/>
              <a:gd name="T3" fmla="*/ 92 h 188"/>
              <a:gd name="T4" fmla="*/ 75 w 86"/>
              <a:gd name="T5" fmla="*/ 128 h 188"/>
              <a:gd name="T6" fmla="*/ 67 w 86"/>
              <a:gd name="T7" fmla="*/ 165 h 188"/>
              <a:gd name="T8" fmla="*/ 62 w 86"/>
              <a:gd name="T9" fmla="*/ 176 h 188"/>
              <a:gd name="T10" fmla="*/ 2 w 86"/>
              <a:gd name="T11" fmla="*/ 140 h 188"/>
              <a:gd name="T12" fmla="*/ 4 w 86"/>
              <a:gd name="T13" fmla="*/ 0 h 188"/>
              <a:gd name="T14" fmla="*/ 10 w 86"/>
              <a:gd name="T15" fmla="*/ 8 h 188"/>
              <a:gd name="T16" fmla="*/ 31 w 86"/>
              <a:gd name="T17" fmla="*/ 29 h 188"/>
              <a:gd name="T18" fmla="*/ 38 w 86"/>
              <a:gd name="T19" fmla="*/ 29 h 188"/>
              <a:gd name="T20" fmla="*/ 44 w 86"/>
              <a:gd name="T21" fmla="*/ 33 h 188"/>
              <a:gd name="T22" fmla="*/ 37 w 86"/>
              <a:gd name="T23" fmla="*/ 37 h 188"/>
              <a:gd name="T24" fmla="*/ 11 w 86"/>
              <a:gd name="T25" fmla="*/ 34 h 188"/>
              <a:gd name="T26" fmla="*/ 11 w 86"/>
              <a:gd name="T27" fmla="*/ 55 h 188"/>
              <a:gd name="T28" fmla="*/ 77 w 86"/>
              <a:gd name="T29" fmla="*/ 55 h 188"/>
              <a:gd name="T30" fmla="*/ 77 w 86"/>
              <a:gd name="T31" fmla="*/ 13 h 188"/>
              <a:gd name="T32" fmla="*/ 78 w 86"/>
              <a:gd name="T33" fmla="*/ 6 h 188"/>
              <a:gd name="T34" fmla="*/ 84 w 86"/>
              <a:gd name="T35" fmla="*/ 0 h 188"/>
              <a:gd name="T36" fmla="*/ 86 w 86"/>
              <a:gd name="T37" fmla="*/ 1 h 188"/>
              <a:gd name="T38" fmla="*/ 12 w 86"/>
              <a:gd name="T39" fmla="*/ 74 h 188"/>
              <a:gd name="T40" fmla="*/ 9 w 86"/>
              <a:gd name="T41" fmla="*/ 75 h 188"/>
              <a:gd name="T42" fmla="*/ 16 w 86"/>
              <a:gd name="T43" fmla="*/ 83 h 188"/>
              <a:gd name="T44" fmla="*/ 37 w 86"/>
              <a:gd name="T45" fmla="*/ 87 h 188"/>
              <a:gd name="T46" fmla="*/ 44 w 86"/>
              <a:gd name="T47" fmla="*/ 83 h 188"/>
              <a:gd name="T48" fmla="*/ 38 w 86"/>
              <a:gd name="T49" fmla="*/ 78 h 188"/>
              <a:gd name="T50" fmla="*/ 12 w 86"/>
              <a:gd name="T51" fmla="*/ 74 h 188"/>
              <a:gd name="T52" fmla="*/ 8 w 86"/>
              <a:gd name="T53" fmla="*/ 122 h 188"/>
              <a:gd name="T54" fmla="*/ 16 w 86"/>
              <a:gd name="T55" fmla="*/ 132 h 188"/>
              <a:gd name="T56" fmla="*/ 39 w 86"/>
              <a:gd name="T57" fmla="*/ 135 h 188"/>
              <a:gd name="T58" fmla="*/ 44 w 86"/>
              <a:gd name="T59" fmla="*/ 131 h 188"/>
              <a:gd name="T60" fmla="*/ 39 w 86"/>
              <a:gd name="T61" fmla="*/ 127 h 188"/>
              <a:gd name="T62" fmla="*/ 8 w 86"/>
              <a:gd name="T63" fmla="*/ 122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" h="188">
                <a:moveTo>
                  <a:pt x="86" y="1"/>
                </a:moveTo>
                <a:cubicBezTo>
                  <a:pt x="86" y="32"/>
                  <a:pt x="86" y="62"/>
                  <a:pt x="86" y="92"/>
                </a:cubicBezTo>
                <a:cubicBezTo>
                  <a:pt x="86" y="106"/>
                  <a:pt x="85" y="117"/>
                  <a:pt x="75" y="128"/>
                </a:cubicBezTo>
                <a:cubicBezTo>
                  <a:pt x="66" y="138"/>
                  <a:pt x="64" y="151"/>
                  <a:pt x="67" y="165"/>
                </a:cubicBezTo>
                <a:cubicBezTo>
                  <a:pt x="69" y="171"/>
                  <a:pt x="67" y="173"/>
                  <a:pt x="62" y="176"/>
                </a:cubicBezTo>
                <a:cubicBezTo>
                  <a:pt x="35" y="188"/>
                  <a:pt x="3" y="171"/>
                  <a:pt x="2" y="140"/>
                </a:cubicBezTo>
                <a:cubicBezTo>
                  <a:pt x="0" y="94"/>
                  <a:pt x="1" y="48"/>
                  <a:pt x="4" y="0"/>
                </a:cubicBezTo>
                <a:cubicBezTo>
                  <a:pt x="6" y="3"/>
                  <a:pt x="9" y="5"/>
                  <a:pt x="10" y="8"/>
                </a:cubicBezTo>
                <a:cubicBezTo>
                  <a:pt x="13" y="26"/>
                  <a:pt x="12" y="26"/>
                  <a:pt x="31" y="29"/>
                </a:cubicBezTo>
                <a:cubicBezTo>
                  <a:pt x="34" y="29"/>
                  <a:pt x="36" y="29"/>
                  <a:pt x="38" y="29"/>
                </a:cubicBezTo>
                <a:cubicBezTo>
                  <a:pt x="40" y="30"/>
                  <a:pt x="42" y="32"/>
                  <a:pt x="44" y="33"/>
                </a:cubicBezTo>
                <a:cubicBezTo>
                  <a:pt x="42" y="35"/>
                  <a:pt x="39" y="38"/>
                  <a:pt x="37" y="37"/>
                </a:cubicBezTo>
                <a:cubicBezTo>
                  <a:pt x="29" y="37"/>
                  <a:pt x="20" y="35"/>
                  <a:pt x="11" y="34"/>
                </a:cubicBezTo>
                <a:cubicBezTo>
                  <a:pt x="11" y="42"/>
                  <a:pt x="11" y="49"/>
                  <a:pt x="11" y="55"/>
                </a:cubicBezTo>
                <a:cubicBezTo>
                  <a:pt x="33" y="55"/>
                  <a:pt x="54" y="55"/>
                  <a:pt x="77" y="55"/>
                </a:cubicBezTo>
                <a:cubicBezTo>
                  <a:pt x="77" y="42"/>
                  <a:pt x="77" y="28"/>
                  <a:pt x="77" y="13"/>
                </a:cubicBezTo>
                <a:cubicBezTo>
                  <a:pt x="77" y="11"/>
                  <a:pt x="77" y="8"/>
                  <a:pt x="78" y="6"/>
                </a:cubicBezTo>
                <a:cubicBezTo>
                  <a:pt x="79" y="4"/>
                  <a:pt x="82" y="2"/>
                  <a:pt x="84" y="0"/>
                </a:cubicBezTo>
                <a:cubicBezTo>
                  <a:pt x="85" y="0"/>
                  <a:pt x="85" y="1"/>
                  <a:pt x="86" y="1"/>
                </a:cubicBezTo>
                <a:close/>
                <a:moveTo>
                  <a:pt x="12" y="74"/>
                </a:moveTo>
                <a:cubicBezTo>
                  <a:pt x="11" y="74"/>
                  <a:pt x="10" y="75"/>
                  <a:pt x="9" y="75"/>
                </a:cubicBezTo>
                <a:cubicBezTo>
                  <a:pt x="11" y="78"/>
                  <a:pt x="13" y="82"/>
                  <a:pt x="16" y="83"/>
                </a:cubicBezTo>
                <a:cubicBezTo>
                  <a:pt x="23" y="85"/>
                  <a:pt x="30" y="86"/>
                  <a:pt x="37" y="87"/>
                </a:cubicBezTo>
                <a:cubicBezTo>
                  <a:pt x="39" y="87"/>
                  <a:pt x="42" y="84"/>
                  <a:pt x="44" y="83"/>
                </a:cubicBezTo>
                <a:cubicBezTo>
                  <a:pt x="42" y="81"/>
                  <a:pt x="40" y="78"/>
                  <a:pt x="38" y="78"/>
                </a:cubicBezTo>
                <a:cubicBezTo>
                  <a:pt x="29" y="76"/>
                  <a:pt x="21" y="75"/>
                  <a:pt x="12" y="74"/>
                </a:cubicBezTo>
                <a:close/>
                <a:moveTo>
                  <a:pt x="8" y="122"/>
                </a:moveTo>
                <a:cubicBezTo>
                  <a:pt x="11" y="127"/>
                  <a:pt x="13" y="131"/>
                  <a:pt x="16" y="132"/>
                </a:cubicBezTo>
                <a:cubicBezTo>
                  <a:pt x="23" y="134"/>
                  <a:pt x="31" y="135"/>
                  <a:pt x="39" y="135"/>
                </a:cubicBezTo>
                <a:cubicBezTo>
                  <a:pt x="40" y="136"/>
                  <a:pt x="42" y="133"/>
                  <a:pt x="44" y="131"/>
                </a:cubicBezTo>
                <a:cubicBezTo>
                  <a:pt x="42" y="130"/>
                  <a:pt x="41" y="127"/>
                  <a:pt x="39" y="127"/>
                </a:cubicBezTo>
                <a:cubicBezTo>
                  <a:pt x="30" y="125"/>
                  <a:pt x="21" y="124"/>
                  <a:pt x="8" y="12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0" name="Freeform 100">
            <a:extLst>
              <a:ext uri="{FF2B5EF4-FFF2-40B4-BE49-F238E27FC236}">
                <a16:creationId xmlns:a16="http://schemas.microsoft.com/office/drawing/2014/main" id="{58E7411D-1B1B-4061-9025-CE8E11A4CE12}"/>
              </a:ext>
            </a:extLst>
          </p:cNvPr>
          <p:cNvSpPr>
            <a:spLocks noEditPoints="1"/>
          </p:cNvSpPr>
          <p:nvPr/>
        </p:nvSpPr>
        <p:spPr bwMode="auto">
          <a:xfrm>
            <a:off x="3606801" y="2789238"/>
            <a:ext cx="576263" cy="350838"/>
          </a:xfrm>
          <a:custGeom>
            <a:avLst/>
            <a:gdLst>
              <a:gd name="T0" fmla="*/ 129 w 276"/>
              <a:gd name="T1" fmla="*/ 16 h 168"/>
              <a:gd name="T2" fmla="*/ 225 w 276"/>
              <a:gd name="T3" fmla="*/ 10 h 168"/>
              <a:gd name="T4" fmla="*/ 276 w 276"/>
              <a:gd name="T5" fmla="*/ 71 h 168"/>
              <a:gd name="T6" fmla="*/ 273 w 276"/>
              <a:gd name="T7" fmla="*/ 91 h 168"/>
              <a:gd name="T8" fmla="*/ 244 w 276"/>
              <a:gd name="T9" fmla="*/ 108 h 168"/>
              <a:gd name="T10" fmla="*/ 224 w 276"/>
              <a:gd name="T11" fmla="*/ 103 h 168"/>
              <a:gd name="T12" fmla="*/ 221 w 276"/>
              <a:gd name="T13" fmla="*/ 117 h 168"/>
              <a:gd name="T14" fmla="*/ 196 w 276"/>
              <a:gd name="T15" fmla="*/ 147 h 168"/>
              <a:gd name="T16" fmla="*/ 158 w 276"/>
              <a:gd name="T17" fmla="*/ 161 h 168"/>
              <a:gd name="T18" fmla="*/ 108 w 276"/>
              <a:gd name="T19" fmla="*/ 146 h 168"/>
              <a:gd name="T20" fmla="*/ 105 w 276"/>
              <a:gd name="T21" fmla="*/ 141 h 168"/>
              <a:gd name="T22" fmla="*/ 94 w 276"/>
              <a:gd name="T23" fmla="*/ 125 h 168"/>
              <a:gd name="T24" fmla="*/ 79 w 276"/>
              <a:gd name="T25" fmla="*/ 136 h 168"/>
              <a:gd name="T26" fmla="*/ 54 w 276"/>
              <a:gd name="T27" fmla="*/ 139 h 168"/>
              <a:gd name="T28" fmla="*/ 19 w 276"/>
              <a:gd name="T29" fmla="*/ 48 h 168"/>
              <a:gd name="T30" fmla="*/ 36 w 276"/>
              <a:gd name="T31" fmla="*/ 33 h 168"/>
              <a:gd name="T32" fmla="*/ 83 w 276"/>
              <a:gd name="T33" fmla="*/ 16 h 168"/>
              <a:gd name="T34" fmla="*/ 105 w 276"/>
              <a:gd name="T35" fmla="*/ 17 h 168"/>
              <a:gd name="T36" fmla="*/ 172 w 276"/>
              <a:gd name="T37" fmla="*/ 38 h 168"/>
              <a:gd name="T38" fmla="*/ 221 w 276"/>
              <a:gd name="T39" fmla="*/ 87 h 168"/>
              <a:gd name="T40" fmla="*/ 228 w 276"/>
              <a:gd name="T41" fmla="*/ 95 h 168"/>
              <a:gd name="T42" fmla="*/ 245 w 276"/>
              <a:gd name="T43" fmla="*/ 100 h 168"/>
              <a:gd name="T44" fmla="*/ 265 w 276"/>
              <a:gd name="T45" fmla="*/ 88 h 168"/>
              <a:gd name="T46" fmla="*/ 263 w 276"/>
              <a:gd name="T47" fmla="*/ 55 h 168"/>
              <a:gd name="T48" fmla="*/ 210 w 276"/>
              <a:gd name="T49" fmla="*/ 15 h 168"/>
              <a:gd name="T50" fmla="*/ 146 w 276"/>
              <a:gd name="T51" fmla="*/ 20 h 168"/>
              <a:gd name="T52" fmla="*/ 129 w 276"/>
              <a:gd name="T53" fmla="*/ 19 h 168"/>
              <a:gd name="T54" fmla="*/ 129 w 276"/>
              <a:gd name="T55" fmla="*/ 16 h 168"/>
              <a:gd name="T56" fmla="*/ 170 w 276"/>
              <a:gd name="T57" fmla="*/ 121 h 168"/>
              <a:gd name="T58" fmla="*/ 133 w 276"/>
              <a:gd name="T59" fmla="*/ 64 h 168"/>
              <a:gd name="T60" fmla="*/ 57 w 276"/>
              <a:gd name="T61" fmla="*/ 40 h 168"/>
              <a:gd name="T62" fmla="*/ 24 w 276"/>
              <a:gd name="T63" fmla="*/ 56 h 168"/>
              <a:gd name="T64" fmla="*/ 43 w 276"/>
              <a:gd name="T65" fmla="*/ 123 h 168"/>
              <a:gd name="T66" fmla="*/ 81 w 276"/>
              <a:gd name="T67" fmla="*/ 122 h 168"/>
              <a:gd name="T68" fmla="*/ 105 w 276"/>
              <a:gd name="T69" fmla="*/ 124 h 168"/>
              <a:gd name="T70" fmla="*/ 116 w 276"/>
              <a:gd name="T71" fmla="*/ 141 h 168"/>
              <a:gd name="T72" fmla="*/ 148 w 276"/>
              <a:gd name="T73" fmla="*/ 155 h 168"/>
              <a:gd name="T74" fmla="*/ 169 w 276"/>
              <a:gd name="T75" fmla="*/ 128 h 168"/>
              <a:gd name="T76" fmla="*/ 170 w 276"/>
              <a:gd name="T77" fmla="*/ 121 h 168"/>
              <a:gd name="T78" fmla="*/ 212 w 276"/>
              <a:gd name="T79" fmla="*/ 91 h 168"/>
              <a:gd name="T80" fmla="*/ 168 w 276"/>
              <a:gd name="T81" fmla="*/ 46 h 168"/>
              <a:gd name="T82" fmla="*/ 108 w 276"/>
              <a:gd name="T83" fmla="*/ 27 h 168"/>
              <a:gd name="T84" fmla="*/ 65 w 276"/>
              <a:gd name="T85" fmla="*/ 33 h 168"/>
              <a:gd name="T86" fmla="*/ 134 w 276"/>
              <a:gd name="T87" fmla="*/ 55 h 168"/>
              <a:gd name="T88" fmla="*/ 167 w 276"/>
              <a:gd name="T89" fmla="*/ 81 h 168"/>
              <a:gd name="T90" fmla="*/ 174 w 276"/>
              <a:gd name="T91" fmla="*/ 144 h 168"/>
              <a:gd name="T92" fmla="*/ 212 w 276"/>
              <a:gd name="T93" fmla="*/ 101 h 168"/>
              <a:gd name="T94" fmla="*/ 201 w 276"/>
              <a:gd name="T95" fmla="*/ 111 h 168"/>
              <a:gd name="T96" fmla="*/ 197 w 276"/>
              <a:gd name="T97" fmla="*/ 119 h 168"/>
              <a:gd name="T98" fmla="*/ 192 w 276"/>
              <a:gd name="T99" fmla="*/ 112 h 168"/>
              <a:gd name="T100" fmla="*/ 190 w 276"/>
              <a:gd name="T101" fmla="*/ 98 h 168"/>
              <a:gd name="T102" fmla="*/ 190 w 276"/>
              <a:gd name="T103" fmla="*/ 85 h 168"/>
              <a:gd name="T104" fmla="*/ 200 w 276"/>
              <a:gd name="T105" fmla="*/ 95 h 168"/>
              <a:gd name="T106" fmla="*/ 212 w 276"/>
              <a:gd name="T107" fmla="*/ 91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6" h="168">
                <a:moveTo>
                  <a:pt x="129" y="16"/>
                </a:moveTo>
                <a:cubicBezTo>
                  <a:pt x="161" y="6"/>
                  <a:pt x="192" y="0"/>
                  <a:pt x="225" y="10"/>
                </a:cubicBezTo>
                <a:cubicBezTo>
                  <a:pt x="252" y="18"/>
                  <a:pt x="274" y="42"/>
                  <a:pt x="276" y="71"/>
                </a:cubicBezTo>
                <a:cubicBezTo>
                  <a:pt x="276" y="78"/>
                  <a:pt x="275" y="85"/>
                  <a:pt x="273" y="91"/>
                </a:cubicBezTo>
                <a:cubicBezTo>
                  <a:pt x="269" y="105"/>
                  <a:pt x="259" y="111"/>
                  <a:pt x="244" y="108"/>
                </a:cubicBezTo>
                <a:cubicBezTo>
                  <a:pt x="238" y="106"/>
                  <a:pt x="231" y="104"/>
                  <a:pt x="224" y="103"/>
                </a:cubicBezTo>
                <a:cubicBezTo>
                  <a:pt x="223" y="108"/>
                  <a:pt x="222" y="112"/>
                  <a:pt x="221" y="117"/>
                </a:cubicBezTo>
                <a:cubicBezTo>
                  <a:pt x="218" y="131"/>
                  <a:pt x="210" y="142"/>
                  <a:pt x="196" y="147"/>
                </a:cubicBezTo>
                <a:cubicBezTo>
                  <a:pt x="183" y="152"/>
                  <a:pt x="171" y="156"/>
                  <a:pt x="158" y="161"/>
                </a:cubicBezTo>
                <a:cubicBezTo>
                  <a:pt x="138" y="168"/>
                  <a:pt x="121" y="163"/>
                  <a:pt x="108" y="146"/>
                </a:cubicBezTo>
                <a:cubicBezTo>
                  <a:pt x="107" y="144"/>
                  <a:pt x="106" y="143"/>
                  <a:pt x="105" y="141"/>
                </a:cubicBezTo>
                <a:cubicBezTo>
                  <a:pt x="102" y="136"/>
                  <a:pt x="98" y="131"/>
                  <a:pt x="94" y="125"/>
                </a:cubicBezTo>
                <a:cubicBezTo>
                  <a:pt x="89" y="129"/>
                  <a:pt x="84" y="132"/>
                  <a:pt x="79" y="136"/>
                </a:cubicBezTo>
                <a:cubicBezTo>
                  <a:pt x="71" y="141"/>
                  <a:pt x="63" y="141"/>
                  <a:pt x="54" y="139"/>
                </a:cubicBezTo>
                <a:cubicBezTo>
                  <a:pt x="20" y="129"/>
                  <a:pt x="0" y="78"/>
                  <a:pt x="19" y="48"/>
                </a:cubicBezTo>
                <a:cubicBezTo>
                  <a:pt x="23" y="42"/>
                  <a:pt x="30" y="36"/>
                  <a:pt x="36" y="33"/>
                </a:cubicBezTo>
                <a:cubicBezTo>
                  <a:pt x="51" y="26"/>
                  <a:pt x="67" y="20"/>
                  <a:pt x="83" y="16"/>
                </a:cubicBezTo>
                <a:cubicBezTo>
                  <a:pt x="90" y="14"/>
                  <a:pt x="99" y="14"/>
                  <a:pt x="105" y="17"/>
                </a:cubicBezTo>
                <a:cubicBezTo>
                  <a:pt x="127" y="27"/>
                  <a:pt x="149" y="34"/>
                  <a:pt x="172" y="38"/>
                </a:cubicBezTo>
                <a:cubicBezTo>
                  <a:pt x="197" y="42"/>
                  <a:pt x="215" y="61"/>
                  <a:pt x="221" y="87"/>
                </a:cubicBezTo>
                <a:cubicBezTo>
                  <a:pt x="221" y="90"/>
                  <a:pt x="225" y="93"/>
                  <a:pt x="228" y="95"/>
                </a:cubicBezTo>
                <a:cubicBezTo>
                  <a:pt x="234" y="97"/>
                  <a:pt x="240" y="98"/>
                  <a:pt x="245" y="100"/>
                </a:cubicBezTo>
                <a:cubicBezTo>
                  <a:pt x="256" y="102"/>
                  <a:pt x="264" y="99"/>
                  <a:pt x="265" y="88"/>
                </a:cubicBezTo>
                <a:cubicBezTo>
                  <a:pt x="267" y="77"/>
                  <a:pt x="266" y="66"/>
                  <a:pt x="263" y="55"/>
                </a:cubicBezTo>
                <a:cubicBezTo>
                  <a:pt x="255" y="30"/>
                  <a:pt x="235" y="19"/>
                  <a:pt x="210" y="15"/>
                </a:cubicBezTo>
                <a:cubicBezTo>
                  <a:pt x="188" y="12"/>
                  <a:pt x="167" y="15"/>
                  <a:pt x="146" y="20"/>
                </a:cubicBezTo>
                <a:cubicBezTo>
                  <a:pt x="141" y="21"/>
                  <a:pt x="135" y="19"/>
                  <a:pt x="129" y="19"/>
                </a:cubicBezTo>
                <a:cubicBezTo>
                  <a:pt x="129" y="18"/>
                  <a:pt x="129" y="17"/>
                  <a:pt x="129" y="16"/>
                </a:cubicBezTo>
                <a:close/>
                <a:moveTo>
                  <a:pt x="170" y="121"/>
                </a:moveTo>
                <a:cubicBezTo>
                  <a:pt x="170" y="94"/>
                  <a:pt x="155" y="71"/>
                  <a:pt x="133" y="64"/>
                </a:cubicBezTo>
                <a:cubicBezTo>
                  <a:pt x="108" y="56"/>
                  <a:pt x="83" y="48"/>
                  <a:pt x="57" y="40"/>
                </a:cubicBezTo>
                <a:cubicBezTo>
                  <a:pt x="42" y="36"/>
                  <a:pt x="31" y="42"/>
                  <a:pt x="24" y="56"/>
                </a:cubicBezTo>
                <a:cubicBezTo>
                  <a:pt x="15" y="77"/>
                  <a:pt x="24" y="107"/>
                  <a:pt x="43" y="123"/>
                </a:cubicBezTo>
                <a:cubicBezTo>
                  <a:pt x="57" y="135"/>
                  <a:pt x="68" y="134"/>
                  <a:pt x="81" y="122"/>
                </a:cubicBezTo>
                <a:cubicBezTo>
                  <a:pt x="90" y="113"/>
                  <a:pt x="98" y="114"/>
                  <a:pt x="105" y="124"/>
                </a:cubicBezTo>
                <a:cubicBezTo>
                  <a:pt x="109" y="129"/>
                  <a:pt x="112" y="136"/>
                  <a:pt x="116" y="141"/>
                </a:cubicBezTo>
                <a:cubicBezTo>
                  <a:pt x="124" y="152"/>
                  <a:pt x="134" y="158"/>
                  <a:pt x="148" y="155"/>
                </a:cubicBezTo>
                <a:cubicBezTo>
                  <a:pt x="162" y="152"/>
                  <a:pt x="167" y="141"/>
                  <a:pt x="169" y="128"/>
                </a:cubicBezTo>
                <a:cubicBezTo>
                  <a:pt x="170" y="125"/>
                  <a:pt x="170" y="122"/>
                  <a:pt x="170" y="121"/>
                </a:cubicBezTo>
                <a:close/>
                <a:moveTo>
                  <a:pt x="212" y="91"/>
                </a:moveTo>
                <a:cubicBezTo>
                  <a:pt x="206" y="62"/>
                  <a:pt x="196" y="52"/>
                  <a:pt x="168" y="46"/>
                </a:cubicBezTo>
                <a:cubicBezTo>
                  <a:pt x="147" y="41"/>
                  <a:pt x="127" y="35"/>
                  <a:pt x="108" y="27"/>
                </a:cubicBezTo>
                <a:cubicBezTo>
                  <a:pt x="92" y="22"/>
                  <a:pt x="78" y="22"/>
                  <a:pt x="65" y="33"/>
                </a:cubicBezTo>
                <a:cubicBezTo>
                  <a:pt x="88" y="41"/>
                  <a:pt x="111" y="48"/>
                  <a:pt x="134" y="55"/>
                </a:cubicBezTo>
                <a:cubicBezTo>
                  <a:pt x="149" y="59"/>
                  <a:pt x="159" y="68"/>
                  <a:pt x="167" y="81"/>
                </a:cubicBezTo>
                <a:cubicBezTo>
                  <a:pt x="180" y="101"/>
                  <a:pt x="182" y="122"/>
                  <a:pt x="174" y="144"/>
                </a:cubicBezTo>
                <a:cubicBezTo>
                  <a:pt x="202" y="140"/>
                  <a:pt x="217" y="127"/>
                  <a:pt x="212" y="101"/>
                </a:cubicBezTo>
                <a:cubicBezTo>
                  <a:pt x="204" y="100"/>
                  <a:pt x="200" y="102"/>
                  <a:pt x="201" y="111"/>
                </a:cubicBezTo>
                <a:cubicBezTo>
                  <a:pt x="201" y="114"/>
                  <a:pt x="198" y="116"/>
                  <a:pt x="197" y="119"/>
                </a:cubicBezTo>
                <a:cubicBezTo>
                  <a:pt x="195" y="116"/>
                  <a:pt x="193" y="114"/>
                  <a:pt x="192" y="112"/>
                </a:cubicBezTo>
                <a:cubicBezTo>
                  <a:pt x="191" y="107"/>
                  <a:pt x="190" y="102"/>
                  <a:pt x="190" y="98"/>
                </a:cubicBezTo>
                <a:cubicBezTo>
                  <a:pt x="190" y="94"/>
                  <a:pt x="190" y="89"/>
                  <a:pt x="190" y="85"/>
                </a:cubicBezTo>
                <a:cubicBezTo>
                  <a:pt x="193" y="88"/>
                  <a:pt x="196" y="91"/>
                  <a:pt x="200" y="95"/>
                </a:cubicBezTo>
                <a:cubicBezTo>
                  <a:pt x="203" y="94"/>
                  <a:pt x="207" y="93"/>
                  <a:pt x="212" y="9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1" name="Freeform 101">
            <a:extLst>
              <a:ext uri="{FF2B5EF4-FFF2-40B4-BE49-F238E27FC236}">
                <a16:creationId xmlns:a16="http://schemas.microsoft.com/office/drawing/2014/main" id="{3A5546D4-53CE-43E7-9C74-C7CE53104BBF}"/>
              </a:ext>
            </a:extLst>
          </p:cNvPr>
          <p:cNvSpPr>
            <a:spLocks noEditPoints="1"/>
          </p:cNvSpPr>
          <p:nvPr/>
        </p:nvSpPr>
        <p:spPr bwMode="auto">
          <a:xfrm>
            <a:off x="3086101" y="1198563"/>
            <a:ext cx="225425" cy="312738"/>
          </a:xfrm>
          <a:custGeom>
            <a:avLst/>
            <a:gdLst>
              <a:gd name="T0" fmla="*/ 49 w 108"/>
              <a:gd name="T1" fmla="*/ 71 h 150"/>
              <a:gd name="T2" fmla="*/ 26 w 108"/>
              <a:gd name="T3" fmla="*/ 99 h 150"/>
              <a:gd name="T4" fmla="*/ 38 w 108"/>
              <a:gd name="T5" fmla="*/ 109 h 150"/>
              <a:gd name="T6" fmla="*/ 83 w 108"/>
              <a:gd name="T7" fmla="*/ 109 h 150"/>
              <a:gd name="T8" fmla="*/ 95 w 108"/>
              <a:gd name="T9" fmla="*/ 114 h 150"/>
              <a:gd name="T10" fmla="*/ 83 w 108"/>
              <a:gd name="T11" fmla="*/ 118 h 150"/>
              <a:gd name="T12" fmla="*/ 40 w 108"/>
              <a:gd name="T13" fmla="*/ 119 h 150"/>
              <a:gd name="T14" fmla="*/ 39 w 108"/>
              <a:gd name="T15" fmla="*/ 122 h 150"/>
              <a:gd name="T16" fmla="*/ 56 w 108"/>
              <a:gd name="T17" fmla="*/ 126 h 150"/>
              <a:gd name="T18" fmla="*/ 97 w 108"/>
              <a:gd name="T19" fmla="*/ 126 h 150"/>
              <a:gd name="T20" fmla="*/ 107 w 108"/>
              <a:gd name="T21" fmla="*/ 137 h 150"/>
              <a:gd name="T22" fmla="*/ 107 w 108"/>
              <a:gd name="T23" fmla="*/ 150 h 150"/>
              <a:gd name="T24" fmla="*/ 2 w 108"/>
              <a:gd name="T25" fmla="*/ 150 h 150"/>
              <a:gd name="T26" fmla="*/ 2 w 108"/>
              <a:gd name="T27" fmla="*/ 127 h 150"/>
              <a:gd name="T28" fmla="*/ 8 w 108"/>
              <a:gd name="T29" fmla="*/ 126 h 150"/>
              <a:gd name="T30" fmla="*/ 1 w 108"/>
              <a:gd name="T31" fmla="*/ 87 h 150"/>
              <a:gd name="T32" fmla="*/ 39 w 108"/>
              <a:gd name="T33" fmla="*/ 37 h 150"/>
              <a:gd name="T34" fmla="*/ 60 w 108"/>
              <a:gd name="T35" fmla="*/ 8 h 150"/>
              <a:gd name="T36" fmla="*/ 60 w 108"/>
              <a:gd name="T37" fmla="*/ 4 h 150"/>
              <a:gd name="T38" fmla="*/ 77 w 108"/>
              <a:gd name="T39" fmla="*/ 16 h 150"/>
              <a:gd name="T40" fmla="*/ 82 w 108"/>
              <a:gd name="T41" fmla="*/ 31 h 150"/>
              <a:gd name="T42" fmla="*/ 84 w 108"/>
              <a:gd name="T43" fmla="*/ 37 h 150"/>
              <a:gd name="T44" fmla="*/ 84 w 108"/>
              <a:gd name="T45" fmla="*/ 68 h 150"/>
              <a:gd name="T46" fmla="*/ 76 w 108"/>
              <a:gd name="T47" fmla="*/ 76 h 150"/>
              <a:gd name="T48" fmla="*/ 63 w 108"/>
              <a:gd name="T49" fmla="*/ 76 h 150"/>
              <a:gd name="T50" fmla="*/ 49 w 108"/>
              <a:gd name="T51" fmla="*/ 71 h 150"/>
              <a:gd name="T52" fmla="*/ 62 w 108"/>
              <a:gd name="T53" fmla="*/ 51 h 150"/>
              <a:gd name="T54" fmla="*/ 50 w 108"/>
              <a:gd name="T55" fmla="*/ 44 h 150"/>
              <a:gd name="T56" fmla="*/ 43 w 108"/>
              <a:gd name="T57" fmla="*/ 52 h 150"/>
              <a:gd name="T58" fmla="*/ 50 w 108"/>
              <a:gd name="T59" fmla="*/ 59 h 150"/>
              <a:gd name="T60" fmla="*/ 62 w 108"/>
              <a:gd name="T61" fmla="*/ 5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8" h="150">
                <a:moveTo>
                  <a:pt x="49" y="71"/>
                </a:moveTo>
                <a:cubicBezTo>
                  <a:pt x="35" y="73"/>
                  <a:pt x="26" y="85"/>
                  <a:pt x="26" y="99"/>
                </a:cubicBezTo>
                <a:cubicBezTo>
                  <a:pt x="27" y="106"/>
                  <a:pt x="29" y="110"/>
                  <a:pt x="38" y="109"/>
                </a:cubicBezTo>
                <a:cubicBezTo>
                  <a:pt x="53" y="109"/>
                  <a:pt x="68" y="109"/>
                  <a:pt x="83" y="109"/>
                </a:cubicBezTo>
                <a:cubicBezTo>
                  <a:pt x="87" y="109"/>
                  <a:pt x="91" y="112"/>
                  <a:pt x="95" y="114"/>
                </a:cubicBezTo>
                <a:cubicBezTo>
                  <a:pt x="91" y="115"/>
                  <a:pt x="87" y="118"/>
                  <a:pt x="83" y="118"/>
                </a:cubicBezTo>
                <a:cubicBezTo>
                  <a:pt x="69" y="119"/>
                  <a:pt x="54" y="119"/>
                  <a:pt x="40" y="119"/>
                </a:cubicBezTo>
                <a:cubicBezTo>
                  <a:pt x="40" y="120"/>
                  <a:pt x="40" y="121"/>
                  <a:pt x="39" y="122"/>
                </a:cubicBezTo>
                <a:cubicBezTo>
                  <a:pt x="45" y="123"/>
                  <a:pt x="50" y="126"/>
                  <a:pt x="56" y="126"/>
                </a:cubicBezTo>
                <a:cubicBezTo>
                  <a:pt x="69" y="127"/>
                  <a:pt x="83" y="127"/>
                  <a:pt x="97" y="126"/>
                </a:cubicBezTo>
                <a:cubicBezTo>
                  <a:pt x="104" y="126"/>
                  <a:pt x="108" y="128"/>
                  <a:pt x="107" y="137"/>
                </a:cubicBezTo>
                <a:cubicBezTo>
                  <a:pt x="107" y="141"/>
                  <a:pt x="107" y="145"/>
                  <a:pt x="107" y="150"/>
                </a:cubicBezTo>
                <a:cubicBezTo>
                  <a:pt x="71" y="150"/>
                  <a:pt x="37" y="150"/>
                  <a:pt x="2" y="150"/>
                </a:cubicBezTo>
                <a:cubicBezTo>
                  <a:pt x="2" y="142"/>
                  <a:pt x="2" y="135"/>
                  <a:pt x="2" y="127"/>
                </a:cubicBezTo>
                <a:cubicBezTo>
                  <a:pt x="5" y="127"/>
                  <a:pt x="8" y="126"/>
                  <a:pt x="8" y="126"/>
                </a:cubicBezTo>
                <a:cubicBezTo>
                  <a:pt x="6" y="113"/>
                  <a:pt x="0" y="100"/>
                  <a:pt x="1" y="87"/>
                </a:cubicBezTo>
                <a:cubicBezTo>
                  <a:pt x="1" y="62"/>
                  <a:pt x="17" y="46"/>
                  <a:pt x="39" y="37"/>
                </a:cubicBezTo>
                <a:cubicBezTo>
                  <a:pt x="59" y="29"/>
                  <a:pt x="59" y="30"/>
                  <a:pt x="60" y="8"/>
                </a:cubicBezTo>
                <a:cubicBezTo>
                  <a:pt x="60" y="7"/>
                  <a:pt x="60" y="5"/>
                  <a:pt x="60" y="4"/>
                </a:cubicBezTo>
                <a:cubicBezTo>
                  <a:pt x="76" y="0"/>
                  <a:pt x="77" y="1"/>
                  <a:pt x="77" y="16"/>
                </a:cubicBezTo>
                <a:cubicBezTo>
                  <a:pt x="77" y="22"/>
                  <a:pt x="75" y="28"/>
                  <a:pt x="82" y="31"/>
                </a:cubicBezTo>
                <a:cubicBezTo>
                  <a:pt x="84" y="31"/>
                  <a:pt x="84" y="35"/>
                  <a:pt x="84" y="37"/>
                </a:cubicBezTo>
                <a:cubicBezTo>
                  <a:pt x="84" y="47"/>
                  <a:pt x="84" y="58"/>
                  <a:pt x="84" y="68"/>
                </a:cubicBezTo>
                <a:cubicBezTo>
                  <a:pt x="84" y="74"/>
                  <a:pt x="82" y="76"/>
                  <a:pt x="76" y="76"/>
                </a:cubicBezTo>
                <a:cubicBezTo>
                  <a:pt x="71" y="76"/>
                  <a:pt x="67" y="76"/>
                  <a:pt x="63" y="76"/>
                </a:cubicBezTo>
                <a:cubicBezTo>
                  <a:pt x="58" y="75"/>
                  <a:pt x="53" y="73"/>
                  <a:pt x="49" y="71"/>
                </a:cubicBezTo>
                <a:close/>
                <a:moveTo>
                  <a:pt x="62" y="51"/>
                </a:moveTo>
                <a:cubicBezTo>
                  <a:pt x="56" y="47"/>
                  <a:pt x="52" y="43"/>
                  <a:pt x="50" y="44"/>
                </a:cubicBezTo>
                <a:cubicBezTo>
                  <a:pt x="47" y="44"/>
                  <a:pt x="43" y="49"/>
                  <a:pt x="43" y="52"/>
                </a:cubicBezTo>
                <a:cubicBezTo>
                  <a:pt x="42" y="54"/>
                  <a:pt x="48" y="59"/>
                  <a:pt x="50" y="59"/>
                </a:cubicBezTo>
                <a:cubicBezTo>
                  <a:pt x="53" y="59"/>
                  <a:pt x="56" y="55"/>
                  <a:pt x="62" y="5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2" name="Freeform 102">
            <a:extLst>
              <a:ext uri="{FF2B5EF4-FFF2-40B4-BE49-F238E27FC236}">
                <a16:creationId xmlns:a16="http://schemas.microsoft.com/office/drawing/2014/main" id="{D4CB322A-A611-4B87-B1A0-64F8CAD6B118}"/>
              </a:ext>
            </a:extLst>
          </p:cNvPr>
          <p:cNvSpPr>
            <a:spLocks/>
          </p:cNvSpPr>
          <p:nvPr/>
        </p:nvSpPr>
        <p:spPr bwMode="auto">
          <a:xfrm>
            <a:off x="3679826" y="4459288"/>
            <a:ext cx="233363" cy="288925"/>
          </a:xfrm>
          <a:custGeom>
            <a:avLst/>
            <a:gdLst>
              <a:gd name="T0" fmla="*/ 101 w 112"/>
              <a:gd name="T1" fmla="*/ 62 h 138"/>
              <a:gd name="T2" fmla="*/ 73 w 112"/>
              <a:gd name="T3" fmla="*/ 72 h 138"/>
              <a:gd name="T4" fmla="*/ 77 w 112"/>
              <a:gd name="T5" fmla="*/ 88 h 138"/>
              <a:gd name="T6" fmla="*/ 106 w 112"/>
              <a:gd name="T7" fmla="*/ 85 h 138"/>
              <a:gd name="T8" fmla="*/ 112 w 112"/>
              <a:gd name="T9" fmla="*/ 118 h 138"/>
              <a:gd name="T10" fmla="*/ 107 w 112"/>
              <a:gd name="T11" fmla="*/ 122 h 138"/>
              <a:gd name="T12" fmla="*/ 24 w 112"/>
              <a:gd name="T13" fmla="*/ 138 h 138"/>
              <a:gd name="T14" fmla="*/ 17 w 112"/>
              <a:gd name="T15" fmla="*/ 135 h 138"/>
              <a:gd name="T16" fmla="*/ 22 w 112"/>
              <a:gd name="T17" fmla="*/ 129 h 138"/>
              <a:gd name="T18" fmla="*/ 43 w 112"/>
              <a:gd name="T19" fmla="*/ 88 h 138"/>
              <a:gd name="T20" fmla="*/ 7 w 112"/>
              <a:gd name="T21" fmla="*/ 58 h 138"/>
              <a:gd name="T22" fmla="*/ 0 w 112"/>
              <a:gd name="T23" fmla="*/ 51 h 138"/>
              <a:gd name="T24" fmla="*/ 6 w 112"/>
              <a:gd name="T25" fmla="*/ 45 h 138"/>
              <a:gd name="T26" fmla="*/ 24 w 112"/>
              <a:gd name="T27" fmla="*/ 41 h 138"/>
              <a:gd name="T28" fmla="*/ 29 w 112"/>
              <a:gd name="T29" fmla="*/ 30 h 138"/>
              <a:gd name="T30" fmla="*/ 35 w 112"/>
              <a:gd name="T31" fmla="*/ 2 h 138"/>
              <a:gd name="T32" fmla="*/ 54 w 112"/>
              <a:gd name="T33" fmla="*/ 3 h 138"/>
              <a:gd name="T34" fmla="*/ 63 w 112"/>
              <a:gd name="T35" fmla="*/ 22 h 138"/>
              <a:gd name="T36" fmla="*/ 61 w 112"/>
              <a:gd name="T37" fmla="*/ 33 h 138"/>
              <a:gd name="T38" fmla="*/ 83 w 112"/>
              <a:gd name="T39" fmla="*/ 30 h 138"/>
              <a:gd name="T40" fmla="*/ 98 w 112"/>
              <a:gd name="T41" fmla="*/ 40 h 138"/>
              <a:gd name="T42" fmla="*/ 101 w 112"/>
              <a:gd name="T43" fmla="*/ 62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2" h="138">
                <a:moveTo>
                  <a:pt x="101" y="62"/>
                </a:moveTo>
                <a:cubicBezTo>
                  <a:pt x="89" y="62"/>
                  <a:pt x="77" y="59"/>
                  <a:pt x="73" y="72"/>
                </a:cubicBezTo>
                <a:cubicBezTo>
                  <a:pt x="72" y="77"/>
                  <a:pt x="73" y="85"/>
                  <a:pt x="77" y="88"/>
                </a:cubicBezTo>
                <a:cubicBezTo>
                  <a:pt x="85" y="98"/>
                  <a:pt x="95" y="93"/>
                  <a:pt x="106" y="85"/>
                </a:cubicBezTo>
                <a:cubicBezTo>
                  <a:pt x="108" y="97"/>
                  <a:pt x="111" y="107"/>
                  <a:pt x="112" y="118"/>
                </a:cubicBezTo>
                <a:cubicBezTo>
                  <a:pt x="112" y="119"/>
                  <a:pt x="109" y="122"/>
                  <a:pt x="107" y="122"/>
                </a:cubicBezTo>
                <a:cubicBezTo>
                  <a:pt x="80" y="128"/>
                  <a:pt x="52" y="133"/>
                  <a:pt x="24" y="138"/>
                </a:cubicBezTo>
                <a:cubicBezTo>
                  <a:pt x="22" y="138"/>
                  <a:pt x="20" y="136"/>
                  <a:pt x="17" y="135"/>
                </a:cubicBezTo>
                <a:cubicBezTo>
                  <a:pt x="19" y="133"/>
                  <a:pt x="20" y="131"/>
                  <a:pt x="22" y="129"/>
                </a:cubicBezTo>
                <a:cubicBezTo>
                  <a:pt x="40" y="120"/>
                  <a:pt x="47" y="106"/>
                  <a:pt x="43" y="88"/>
                </a:cubicBezTo>
                <a:cubicBezTo>
                  <a:pt x="40" y="71"/>
                  <a:pt x="25" y="59"/>
                  <a:pt x="7" y="58"/>
                </a:cubicBezTo>
                <a:cubicBezTo>
                  <a:pt x="5" y="57"/>
                  <a:pt x="2" y="54"/>
                  <a:pt x="0" y="51"/>
                </a:cubicBezTo>
                <a:cubicBezTo>
                  <a:pt x="2" y="49"/>
                  <a:pt x="4" y="46"/>
                  <a:pt x="6" y="45"/>
                </a:cubicBezTo>
                <a:cubicBezTo>
                  <a:pt x="12" y="43"/>
                  <a:pt x="18" y="42"/>
                  <a:pt x="24" y="41"/>
                </a:cubicBezTo>
                <a:cubicBezTo>
                  <a:pt x="32" y="40"/>
                  <a:pt x="34" y="37"/>
                  <a:pt x="29" y="30"/>
                </a:cubicBezTo>
                <a:cubicBezTo>
                  <a:pt x="21" y="19"/>
                  <a:pt x="24" y="6"/>
                  <a:pt x="35" y="2"/>
                </a:cubicBezTo>
                <a:cubicBezTo>
                  <a:pt x="41" y="0"/>
                  <a:pt x="50" y="0"/>
                  <a:pt x="54" y="3"/>
                </a:cubicBezTo>
                <a:cubicBezTo>
                  <a:pt x="59" y="7"/>
                  <a:pt x="61" y="15"/>
                  <a:pt x="63" y="22"/>
                </a:cubicBezTo>
                <a:cubicBezTo>
                  <a:pt x="63" y="24"/>
                  <a:pt x="62" y="28"/>
                  <a:pt x="61" y="33"/>
                </a:cubicBezTo>
                <a:cubicBezTo>
                  <a:pt x="69" y="32"/>
                  <a:pt x="76" y="31"/>
                  <a:pt x="83" y="30"/>
                </a:cubicBezTo>
                <a:cubicBezTo>
                  <a:pt x="96" y="28"/>
                  <a:pt x="96" y="28"/>
                  <a:pt x="98" y="40"/>
                </a:cubicBezTo>
                <a:cubicBezTo>
                  <a:pt x="99" y="47"/>
                  <a:pt x="100" y="54"/>
                  <a:pt x="101" y="6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3" name="Freeform 103">
            <a:extLst>
              <a:ext uri="{FF2B5EF4-FFF2-40B4-BE49-F238E27FC236}">
                <a16:creationId xmlns:a16="http://schemas.microsoft.com/office/drawing/2014/main" id="{B61DF6C1-6737-40FE-8C6F-E5F54049D824}"/>
              </a:ext>
            </a:extLst>
          </p:cNvPr>
          <p:cNvSpPr>
            <a:spLocks/>
          </p:cNvSpPr>
          <p:nvPr/>
        </p:nvSpPr>
        <p:spPr bwMode="auto">
          <a:xfrm>
            <a:off x="2041526" y="1987550"/>
            <a:ext cx="354013" cy="358775"/>
          </a:xfrm>
          <a:custGeom>
            <a:avLst/>
            <a:gdLst>
              <a:gd name="T0" fmla="*/ 17 w 169"/>
              <a:gd name="T1" fmla="*/ 0 h 172"/>
              <a:gd name="T2" fmla="*/ 23 w 169"/>
              <a:gd name="T3" fmla="*/ 8 h 172"/>
              <a:gd name="T4" fmla="*/ 50 w 169"/>
              <a:gd name="T5" fmla="*/ 51 h 172"/>
              <a:gd name="T6" fmla="*/ 49 w 169"/>
              <a:gd name="T7" fmla="*/ 78 h 172"/>
              <a:gd name="T8" fmla="*/ 24 w 169"/>
              <a:gd name="T9" fmla="*/ 132 h 172"/>
              <a:gd name="T10" fmla="*/ 32 w 169"/>
              <a:gd name="T11" fmla="*/ 139 h 172"/>
              <a:gd name="T12" fmla="*/ 109 w 169"/>
              <a:gd name="T13" fmla="*/ 142 h 172"/>
              <a:gd name="T14" fmla="*/ 138 w 169"/>
              <a:gd name="T15" fmla="*/ 138 h 172"/>
              <a:gd name="T16" fmla="*/ 144 w 169"/>
              <a:gd name="T17" fmla="*/ 130 h 172"/>
              <a:gd name="T18" fmla="*/ 118 w 169"/>
              <a:gd name="T19" fmla="*/ 78 h 172"/>
              <a:gd name="T20" fmla="*/ 116 w 169"/>
              <a:gd name="T21" fmla="*/ 53 h 172"/>
              <a:gd name="T22" fmla="*/ 145 w 169"/>
              <a:gd name="T23" fmla="*/ 6 h 172"/>
              <a:gd name="T24" fmla="*/ 151 w 169"/>
              <a:gd name="T25" fmla="*/ 1 h 172"/>
              <a:gd name="T26" fmla="*/ 115 w 169"/>
              <a:gd name="T27" fmla="*/ 64 h 172"/>
              <a:gd name="T28" fmla="*/ 123 w 169"/>
              <a:gd name="T29" fmla="*/ 71 h 172"/>
              <a:gd name="T30" fmla="*/ 153 w 169"/>
              <a:gd name="T31" fmla="*/ 124 h 172"/>
              <a:gd name="T32" fmla="*/ 160 w 169"/>
              <a:gd name="T33" fmla="*/ 136 h 172"/>
              <a:gd name="T34" fmla="*/ 167 w 169"/>
              <a:gd name="T35" fmla="*/ 148 h 172"/>
              <a:gd name="T36" fmla="*/ 160 w 169"/>
              <a:gd name="T37" fmla="*/ 159 h 172"/>
              <a:gd name="T38" fmla="*/ 122 w 169"/>
              <a:gd name="T39" fmla="*/ 168 h 172"/>
              <a:gd name="T40" fmla="*/ 12 w 169"/>
              <a:gd name="T41" fmla="*/ 161 h 172"/>
              <a:gd name="T42" fmla="*/ 0 w 169"/>
              <a:gd name="T43" fmla="*/ 149 h 172"/>
              <a:gd name="T44" fmla="*/ 8 w 169"/>
              <a:gd name="T45" fmla="*/ 136 h 172"/>
              <a:gd name="T46" fmla="*/ 14 w 169"/>
              <a:gd name="T47" fmla="*/ 128 h 172"/>
              <a:gd name="T48" fmla="*/ 45 w 169"/>
              <a:gd name="T49" fmla="*/ 72 h 172"/>
              <a:gd name="T50" fmla="*/ 53 w 169"/>
              <a:gd name="T51" fmla="*/ 65 h 172"/>
              <a:gd name="T52" fmla="*/ 15 w 169"/>
              <a:gd name="T53" fmla="*/ 2 h 172"/>
              <a:gd name="T54" fmla="*/ 17 w 169"/>
              <a:gd name="T55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69" h="172">
                <a:moveTo>
                  <a:pt x="17" y="0"/>
                </a:moveTo>
                <a:cubicBezTo>
                  <a:pt x="19" y="2"/>
                  <a:pt x="23" y="5"/>
                  <a:pt x="23" y="8"/>
                </a:cubicBezTo>
                <a:cubicBezTo>
                  <a:pt x="23" y="28"/>
                  <a:pt x="34" y="41"/>
                  <a:pt x="50" y="51"/>
                </a:cubicBezTo>
                <a:cubicBezTo>
                  <a:pt x="64" y="60"/>
                  <a:pt x="64" y="69"/>
                  <a:pt x="49" y="78"/>
                </a:cubicBezTo>
                <a:cubicBezTo>
                  <a:pt x="32" y="88"/>
                  <a:pt x="20" y="112"/>
                  <a:pt x="24" y="132"/>
                </a:cubicBezTo>
                <a:cubicBezTo>
                  <a:pt x="24" y="135"/>
                  <a:pt x="29" y="138"/>
                  <a:pt x="32" y="139"/>
                </a:cubicBezTo>
                <a:cubicBezTo>
                  <a:pt x="57" y="140"/>
                  <a:pt x="83" y="142"/>
                  <a:pt x="109" y="142"/>
                </a:cubicBezTo>
                <a:cubicBezTo>
                  <a:pt x="119" y="143"/>
                  <a:pt x="128" y="140"/>
                  <a:pt x="138" y="138"/>
                </a:cubicBezTo>
                <a:cubicBezTo>
                  <a:pt x="140" y="137"/>
                  <a:pt x="144" y="133"/>
                  <a:pt x="144" y="130"/>
                </a:cubicBezTo>
                <a:cubicBezTo>
                  <a:pt x="147" y="107"/>
                  <a:pt x="137" y="90"/>
                  <a:pt x="118" y="78"/>
                </a:cubicBezTo>
                <a:cubicBezTo>
                  <a:pt x="105" y="70"/>
                  <a:pt x="104" y="61"/>
                  <a:pt x="116" y="53"/>
                </a:cubicBezTo>
                <a:cubicBezTo>
                  <a:pt x="134" y="42"/>
                  <a:pt x="144" y="27"/>
                  <a:pt x="145" y="6"/>
                </a:cubicBezTo>
                <a:cubicBezTo>
                  <a:pt x="145" y="4"/>
                  <a:pt x="148" y="2"/>
                  <a:pt x="151" y="1"/>
                </a:cubicBezTo>
                <a:cubicBezTo>
                  <a:pt x="155" y="31"/>
                  <a:pt x="138" y="48"/>
                  <a:pt x="115" y="64"/>
                </a:cubicBezTo>
                <a:cubicBezTo>
                  <a:pt x="118" y="67"/>
                  <a:pt x="120" y="69"/>
                  <a:pt x="123" y="71"/>
                </a:cubicBezTo>
                <a:cubicBezTo>
                  <a:pt x="142" y="83"/>
                  <a:pt x="153" y="101"/>
                  <a:pt x="153" y="124"/>
                </a:cubicBezTo>
                <a:cubicBezTo>
                  <a:pt x="153" y="130"/>
                  <a:pt x="154" y="134"/>
                  <a:pt x="160" y="136"/>
                </a:cubicBezTo>
                <a:cubicBezTo>
                  <a:pt x="166" y="138"/>
                  <a:pt x="169" y="143"/>
                  <a:pt x="167" y="148"/>
                </a:cubicBezTo>
                <a:cubicBezTo>
                  <a:pt x="166" y="152"/>
                  <a:pt x="163" y="158"/>
                  <a:pt x="160" y="159"/>
                </a:cubicBezTo>
                <a:cubicBezTo>
                  <a:pt x="148" y="163"/>
                  <a:pt x="135" y="167"/>
                  <a:pt x="122" y="168"/>
                </a:cubicBezTo>
                <a:cubicBezTo>
                  <a:pt x="86" y="172"/>
                  <a:pt x="49" y="172"/>
                  <a:pt x="12" y="161"/>
                </a:cubicBezTo>
                <a:cubicBezTo>
                  <a:pt x="6" y="160"/>
                  <a:pt x="0" y="158"/>
                  <a:pt x="0" y="149"/>
                </a:cubicBezTo>
                <a:cubicBezTo>
                  <a:pt x="0" y="142"/>
                  <a:pt x="2" y="138"/>
                  <a:pt x="8" y="136"/>
                </a:cubicBezTo>
                <a:cubicBezTo>
                  <a:pt x="11" y="134"/>
                  <a:pt x="14" y="130"/>
                  <a:pt x="14" y="128"/>
                </a:cubicBezTo>
                <a:cubicBezTo>
                  <a:pt x="14" y="103"/>
                  <a:pt x="24" y="84"/>
                  <a:pt x="45" y="72"/>
                </a:cubicBezTo>
                <a:cubicBezTo>
                  <a:pt x="48" y="70"/>
                  <a:pt x="50" y="67"/>
                  <a:pt x="53" y="65"/>
                </a:cubicBezTo>
                <a:cubicBezTo>
                  <a:pt x="30" y="49"/>
                  <a:pt x="13" y="31"/>
                  <a:pt x="15" y="2"/>
                </a:cubicBezTo>
                <a:cubicBezTo>
                  <a:pt x="15" y="1"/>
                  <a:pt x="16" y="0"/>
                  <a:pt x="1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4" name="Freeform 104">
            <a:extLst>
              <a:ext uri="{FF2B5EF4-FFF2-40B4-BE49-F238E27FC236}">
                <a16:creationId xmlns:a16="http://schemas.microsoft.com/office/drawing/2014/main" id="{781BBC50-CDCC-4D59-A846-F4044F0B7DC3}"/>
              </a:ext>
            </a:extLst>
          </p:cNvPr>
          <p:cNvSpPr>
            <a:spLocks/>
          </p:cNvSpPr>
          <p:nvPr/>
        </p:nvSpPr>
        <p:spPr bwMode="auto">
          <a:xfrm>
            <a:off x="2197101" y="4378325"/>
            <a:ext cx="239713" cy="239713"/>
          </a:xfrm>
          <a:custGeom>
            <a:avLst/>
            <a:gdLst>
              <a:gd name="T0" fmla="*/ 40 w 115"/>
              <a:gd name="T1" fmla="*/ 32 h 115"/>
              <a:gd name="T2" fmla="*/ 56 w 115"/>
              <a:gd name="T3" fmla="*/ 14 h 115"/>
              <a:gd name="T4" fmla="*/ 103 w 115"/>
              <a:gd name="T5" fmla="*/ 13 h 115"/>
              <a:gd name="T6" fmla="*/ 102 w 115"/>
              <a:gd name="T7" fmla="*/ 59 h 115"/>
              <a:gd name="T8" fmla="*/ 84 w 115"/>
              <a:gd name="T9" fmla="*/ 76 h 115"/>
              <a:gd name="T10" fmla="*/ 84 w 115"/>
              <a:gd name="T11" fmla="*/ 97 h 115"/>
              <a:gd name="T12" fmla="*/ 72 w 115"/>
              <a:gd name="T13" fmla="*/ 109 h 115"/>
              <a:gd name="T14" fmla="*/ 58 w 115"/>
              <a:gd name="T15" fmla="*/ 110 h 115"/>
              <a:gd name="T16" fmla="*/ 6 w 115"/>
              <a:gd name="T17" fmla="*/ 58 h 115"/>
              <a:gd name="T18" fmla="*/ 6 w 115"/>
              <a:gd name="T19" fmla="*/ 44 h 115"/>
              <a:gd name="T20" fmla="*/ 19 w 115"/>
              <a:gd name="T21" fmla="*/ 32 h 115"/>
              <a:gd name="T22" fmla="*/ 40 w 115"/>
              <a:gd name="T23" fmla="*/ 32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5" h="115">
                <a:moveTo>
                  <a:pt x="40" y="32"/>
                </a:moveTo>
                <a:cubicBezTo>
                  <a:pt x="46" y="25"/>
                  <a:pt x="51" y="19"/>
                  <a:pt x="56" y="14"/>
                </a:cubicBezTo>
                <a:cubicBezTo>
                  <a:pt x="70" y="1"/>
                  <a:pt x="90" y="0"/>
                  <a:pt x="103" y="13"/>
                </a:cubicBezTo>
                <a:cubicBezTo>
                  <a:pt x="115" y="26"/>
                  <a:pt x="115" y="46"/>
                  <a:pt x="102" y="59"/>
                </a:cubicBezTo>
                <a:cubicBezTo>
                  <a:pt x="96" y="65"/>
                  <a:pt x="91" y="70"/>
                  <a:pt x="84" y="76"/>
                </a:cubicBezTo>
                <a:cubicBezTo>
                  <a:pt x="95" y="84"/>
                  <a:pt x="92" y="91"/>
                  <a:pt x="84" y="97"/>
                </a:cubicBezTo>
                <a:cubicBezTo>
                  <a:pt x="80" y="101"/>
                  <a:pt x="76" y="105"/>
                  <a:pt x="72" y="109"/>
                </a:cubicBezTo>
                <a:cubicBezTo>
                  <a:pt x="67" y="115"/>
                  <a:pt x="64" y="115"/>
                  <a:pt x="58" y="110"/>
                </a:cubicBezTo>
                <a:cubicBezTo>
                  <a:pt x="41" y="92"/>
                  <a:pt x="24" y="75"/>
                  <a:pt x="6" y="58"/>
                </a:cubicBezTo>
                <a:cubicBezTo>
                  <a:pt x="1" y="53"/>
                  <a:pt x="0" y="49"/>
                  <a:pt x="6" y="44"/>
                </a:cubicBezTo>
                <a:cubicBezTo>
                  <a:pt x="11" y="40"/>
                  <a:pt x="15" y="36"/>
                  <a:pt x="19" y="32"/>
                </a:cubicBezTo>
                <a:cubicBezTo>
                  <a:pt x="25" y="25"/>
                  <a:pt x="31" y="19"/>
                  <a:pt x="40" y="3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5" name="Freeform 105">
            <a:extLst>
              <a:ext uri="{FF2B5EF4-FFF2-40B4-BE49-F238E27FC236}">
                <a16:creationId xmlns:a16="http://schemas.microsoft.com/office/drawing/2014/main" id="{F243CA93-DE68-486C-B20C-975488274307}"/>
              </a:ext>
            </a:extLst>
          </p:cNvPr>
          <p:cNvSpPr>
            <a:spLocks noEditPoints="1"/>
          </p:cNvSpPr>
          <p:nvPr/>
        </p:nvSpPr>
        <p:spPr bwMode="auto">
          <a:xfrm>
            <a:off x="1209676" y="4629150"/>
            <a:ext cx="307975" cy="238125"/>
          </a:xfrm>
          <a:custGeom>
            <a:avLst/>
            <a:gdLst>
              <a:gd name="T0" fmla="*/ 69 w 148"/>
              <a:gd name="T1" fmla="*/ 21 h 114"/>
              <a:gd name="T2" fmla="*/ 62 w 148"/>
              <a:gd name="T3" fmla="*/ 3 h 114"/>
              <a:gd name="T4" fmla="*/ 85 w 148"/>
              <a:gd name="T5" fmla="*/ 3 h 114"/>
              <a:gd name="T6" fmla="*/ 79 w 148"/>
              <a:gd name="T7" fmla="*/ 22 h 114"/>
              <a:gd name="T8" fmla="*/ 82 w 148"/>
              <a:gd name="T9" fmla="*/ 24 h 114"/>
              <a:gd name="T10" fmla="*/ 93 w 148"/>
              <a:gd name="T11" fmla="*/ 8 h 114"/>
              <a:gd name="T12" fmla="*/ 107 w 148"/>
              <a:gd name="T13" fmla="*/ 1 h 114"/>
              <a:gd name="T14" fmla="*/ 143 w 148"/>
              <a:gd name="T15" fmla="*/ 41 h 114"/>
              <a:gd name="T16" fmla="*/ 147 w 148"/>
              <a:gd name="T17" fmla="*/ 86 h 114"/>
              <a:gd name="T18" fmla="*/ 119 w 148"/>
              <a:gd name="T19" fmla="*/ 110 h 114"/>
              <a:gd name="T20" fmla="*/ 112 w 148"/>
              <a:gd name="T21" fmla="*/ 107 h 114"/>
              <a:gd name="T22" fmla="*/ 51 w 148"/>
              <a:gd name="T23" fmla="*/ 103 h 114"/>
              <a:gd name="T24" fmla="*/ 27 w 148"/>
              <a:gd name="T25" fmla="*/ 110 h 114"/>
              <a:gd name="T26" fmla="*/ 1 w 148"/>
              <a:gd name="T27" fmla="*/ 90 h 114"/>
              <a:gd name="T28" fmla="*/ 6 w 148"/>
              <a:gd name="T29" fmla="*/ 38 h 114"/>
              <a:gd name="T30" fmla="*/ 42 w 148"/>
              <a:gd name="T31" fmla="*/ 1 h 114"/>
              <a:gd name="T32" fmla="*/ 55 w 148"/>
              <a:gd name="T33" fmla="*/ 7 h 114"/>
              <a:gd name="T34" fmla="*/ 66 w 148"/>
              <a:gd name="T35" fmla="*/ 23 h 114"/>
              <a:gd name="T36" fmla="*/ 69 w 148"/>
              <a:gd name="T37" fmla="*/ 21 h 114"/>
              <a:gd name="T38" fmla="*/ 68 w 148"/>
              <a:gd name="T39" fmla="*/ 89 h 114"/>
              <a:gd name="T40" fmla="*/ 44 w 148"/>
              <a:gd name="T41" fmla="*/ 84 h 114"/>
              <a:gd name="T42" fmla="*/ 27 w 148"/>
              <a:gd name="T43" fmla="*/ 77 h 114"/>
              <a:gd name="T44" fmla="*/ 34 w 148"/>
              <a:gd name="T45" fmla="*/ 57 h 114"/>
              <a:gd name="T46" fmla="*/ 52 w 148"/>
              <a:gd name="T47" fmla="*/ 53 h 114"/>
              <a:gd name="T48" fmla="*/ 87 w 148"/>
              <a:gd name="T49" fmla="*/ 48 h 114"/>
              <a:gd name="T50" fmla="*/ 112 w 148"/>
              <a:gd name="T51" fmla="*/ 53 h 114"/>
              <a:gd name="T52" fmla="*/ 117 w 148"/>
              <a:gd name="T53" fmla="*/ 68 h 114"/>
              <a:gd name="T54" fmla="*/ 105 w 148"/>
              <a:gd name="T55" fmla="*/ 70 h 114"/>
              <a:gd name="T56" fmla="*/ 50 w 148"/>
              <a:gd name="T57" fmla="*/ 61 h 114"/>
              <a:gd name="T58" fmla="*/ 37 w 148"/>
              <a:gd name="T59" fmla="*/ 66 h 114"/>
              <a:gd name="T60" fmla="*/ 35 w 148"/>
              <a:gd name="T61" fmla="*/ 74 h 114"/>
              <a:gd name="T62" fmla="*/ 43 w 148"/>
              <a:gd name="T63" fmla="*/ 76 h 114"/>
              <a:gd name="T64" fmla="*/ 70 w 148"/>
              <a:gd name="T65" fmla="*/ 80 h 114"/>
              <a:gd name="T66" fmla="*/ 118 w 148"/>
              <a:gd name="T67" fmla="*/ 100 h 114"/>
              <a:gd name="T68" fmla="*/ 138 w 148"/>
              <a:gd name="T69" fmla="*/ 86 h 114"/>
              <a:gd name="T70" fmla="*/ 134 w 148"/>
              <a:gd name="T71" fmla="*/ 38 h 114"/>
              <a:gd name="T72" fmla="*/ 112 w 148"/>
              <a:gd name="T73" fmla="*/ 12 h 114"/>
              <a:gd name="T74" fmla="*/ 96 w 148"/>
              <a:gd name="T75" fmla="*/ 17 h 114"/>
              <a:gd name="T76" fmla="*/ 80 w 148"/>
              <a:gd name="T77" fmla="*/ 44 h 114"/>
              <a:gd name="T78" fmla="*/ 69 w 148"/>
              <a:gd name="T79" fmla="*/ 43 h 114"/>
              <a:gd name="T80" fmla="*/ 52 w 148"/>
              <a:gd name="T81" fmla="*/ 16 h 114"/>
              <a:gd name="T82" fmla="*/ 44 w 148"/>
              <a:gd name="T83" fmla="*/ 10 h 114"/>
              <a:gd name="T84" fmla="*/ 20 w 148"/>
              <a:gd name="T85" fmla="*/ 23 h 114"/>
              <a:gd name="T86" fmla="*/ 10 w 148"/>
              <a:gd name="T87" fmla="*/ 93 h 114"/>
              <a:gd name="T88" fmla="*/ 24 w 148"/>
              <a:gd name="T89" fmla="*/ 102 h 114"/>
              <a:gd name="T90" fmla="*/ 68 w 148"/>
              <a:gd name="T91" fmla="*/ 89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48" h="114">
                <a:moveTo>
                  <a:pt x="69" y="21"/>
                </a:moveTo>
                <a:cubicBezTo>
                  <a:pt x="67" y="16"/>
                  <a:pt x="65" y="10"/>
                  <a:pt x="62" y="3"/>
                </a:cubicBezTo>
                <a:cubicBezTo>
                  <a:pt x="70" y="3"/>
                  <a:pt x="78" y="3"/>
                  <a:pt x="85" y="3"/>
                </a:cubicBezTo>
                <a:cubicBezTo>
                  <a:pt x="83" y="10"/>
                  <a:pt x="81" y="16"/>
                  <a:pt x="79" y="22"/>
                </a:cubicBezTo>
                <a:cubicBezTo>
                  <a:pt x="80" y="23"/>
                  <a:pt x="81" y="23"/>
                  <a:pt x="82" y="24"/>
                </a:cubicBezTo>
                <a:cubicBezTo>
                  <a:pt x="86" y="18"/>
                  <a:pt x="90" y="14"/>
                  <a:pt x="93" y="8"/>
                </a:cubicBezTo>
                <a:cubicBezTo>
                  <a:pt x="96" y="1"/>
                  <a:pt x="101" y="0"/>
                  <a:pt x="107" y="1"/>
                </a:cubicBezTo>
                <a:cubicBezTo>
                  <a:pt x="125" y="5"/>
                  <a:pt x="141" y="22"/>
                  <a:pt x="143" y="41"/>
                </a:cubicBezTo>
                <a:cubicBezTo>
                  <a:pt x="145" y="56"/>
                  <a:pt x="146" y="71"/>
                  <a:pt x="147" y="86"/>
                </a:cubicBezTo>
                <a:cubicBezTo>
                  <a:pt x="148" y="105"/>
                  <a:pt x="137" y="114"/>
                  <a:pt x="119" y="110"/>
                </a:cubicBezTo>
                <a:cubicBezTo>
                  <a:pt x="117" y="109"/>
                  <a:pt x="114" y="109"/>
                  <a:pt x="112" y="107"/>
                </a:cubicBezTo>
                <a:cubicBezTo>
                  <a:pt x="92" y="94"/>
                  <a:pt x="72" y="94"/>
                  <a:pt x="51" y="103"/>
                </a:cubicBezTo>
                <a:cubicBezTo>
                  <a:pt x="44" y="106"/>
                  <a:pt x="35" y="108"/>
                  <a:pt x="27" y="110"/>
                </a:cubicBezTo>
                <a:cubicBezTo>
                  <a:pt x="12" y="113"/>
                  <a:pt x="0" y="105"/>
                  <a:pt x="1" y="90"/>
                </a:cubicBezTo>
                <a:cubicBezTo>
                  <a:pt x="2" y="72"/>
                  <a:pt x="3" y="55"/>
                  <a:pt x="6" y="38"/>
                </a:cubicBezTo>
                <a:cubicBezTo>
                  <a:pt x="9" y="17"/>
                  <a:pt x="23" y="4"/>
                  <a:pt x="42" y="1"/>
                </a:cubicBezTo>
                <a:cubicBezTo>
                  <a:pt x="48" y="0"/>
                  <a:pt x="52" y="2"/>
                  <a:pt x="55" y="7"/>
                </a:cubicBezTo>
                <a:cubicBezTo>
                  <a:pt x="58" y="12"/>
                  <a:pt x="62" y="17"/>
                  <a:pt x="66" y="23"/>
                </a:cubicBezTo>
                <a:cubicBezTo>
                  <a:pt x="67" y="22"/>
                  <a:pt x="68" y="22"/>
                  <a:pt x="69" y="21"/>
                </a:cubicBezTo>
                <a:close/>
                <a:moveTo>
                  <a:pt x="68" y="89"/>
                </a:moveTo>
                <a:cubicBezTo>
                  <a:pt x="60" y="83"/>
                  <a:pt x="52" y="83"/>
                  <a:pt x="44" y="84"/>
                </a:cubicBezTo>
                <a:cubicBezTo>
                  <a:pt x="37" y="86"/>
                  <a:pt x="30" y="85"/>
                  <a:pt x="27" y="77"/>
                </a:cubicBezTo>
                <a:cubicBezTo>
                  <a:pt x="23" y="69"/>
                  <a:pt x="26" y="61"/>
                  <a:pt x="34" y="57"/>
                </a:cubicBezTo>
                <a:cubicBezTo>
                  <a:pt x="39" y="54"/>
                  <a:pt x="46" y="52"/>
                  <a:pt x="52" y="53"/>
                </a:cubicBezTo>
                <a:cubicBezTo>
                  <a:pt x="64" y="55"/>
                  <a:pt x="75" y="53"/>
                  <a:pt x="87" y="48"/>
                </a:cubicBezTo>
                <a:cubicBezTo>
                  <a:pt x="96" y="44"/>
                  <a:pt x="106" y="45"/>
                  <a:pt x="112" y="53"/>
                </a:cubicBezTo>
                <a:cubicBezTo>
                  <a:pt x="115" y="56"/>
                  <a:pt x="116" y="63"/>
                  <a:pt x="117" y="68"/>
                </a:cubicBezTo>
                <a:cubicBezTo>
                  <a:pt x="113" y="68"/>
                  <a:pt x="109" y="70"/>
                  <a:pt x="105" y="70"/>
                </a:cubicBezTo>
                <a:cubicBezTo>
                  <a:pt x="87" y="67"/>
                  <a:pt x="69" y="64"/>
                  <a:pt x="50" y="61"/>
                </a:cubicBezTo>
                <a:cubicBezTo>
                  <a:pt x="46" y="61"/>
                  <a:pt x="41" y="63"/>
                  <a:pt x="37" y="66"/>
                </a:cubicBezTo>
                <a:cubicBezTo>
                  <a:pt x="35" y="67"/>
                  <a:pt x="34" y="71"/>
                  <a:pt x="35" y="74"/>
                </a:cubicBezTo>
                <a:cubicBezTo>
                  <a:pt x="36" y="75"/>
                  <a:pt x="40" y="75"/>
                  <a:pt x="43" y="76"/>
                </a:cubicBezTo>
                <a:cubicBezTo>
                  <a:pt x="52" y="77"/>
                  <a:pt x="62" y="77"/>
                  <a:pt x="70" y="80"/>
                </a:cubicBezTo>
                <a:cubicBezTo>
                  <a:pt x="87" y="86"/>
                  <a:pt x="102" y="94"/>
                  <a:pt x="118" y="100"/>
                </a:cubicBezTo>
                <a:cubicBezTo>
                  <a:pt x="131" y="106"/>
                  <a:pt x="139" y="100"/>
                  <a:pt x="138" y="86"/>
                </a:cubicBezTo>
                <a:cubicBezTo>
                  <a:pt x="137" y="70"/>
                  <a:pt x="136" y="54"/>
                  <a:pt x="134" y="38"/>
                </a:cubicBezTo>
                <a:cubicBezTo>
                  <a:pt x="132" y="25"/>
                  <a:pt x="124" y="17"/>
                  <a:pt x="112" y="12"/>
                </a:cubicBezTo>
                <a:cubicBezTo>
                  <a:pt x="105" y="9"/>
                  <a:pt x="100" y="10"/>
                  <a:pt x="96" y="17"/>
                </a:cubicBezTo>
                <a:cubicBezTo>
                  <a:pt x="91" y="26"/>
                  <a:pt x="85" y="35"/>
                  <a:pt x="80" y="44"/>
                </a:cubicBezTo>
                <a:cubicBezTo>
                  <a:pt x="76" y="50"/>
                  <a:pt x="72" y="50"/>
                  <a:pt x="69" y="43"/>
                </a:cubicBezTo>
                <a:cubicBezTo>
                  <a:pt x="63" y="34"/>
                  <a:pt x="58" y="25"/>
                  <a:pt x="52" y="16"/>
                </a:cubicBezTo>
                <a:cubicBezTo>
                  <a:pt x="50" y="14"/>
                  <a:pt x="47" y="10"/>
                  <a:pt x="44" y="10"/>
                </a:cubicBezTo>
                <a:cubicBezTo>
                  <a:pt x="35" y="11"/>
                  <a:pt x="25" y="13"/>
                  <a:pt x="20" y="23"/>
                </a:cubicBezTo>
                <a:cubicBezTo>
                  <a:pt x="9" y="45"/>
                  <a:pt x="11" y="69"/>
                  <a:pt x="10" y="93"/>
                </a:cubicBezTo>
                <a:cubicBezTo>
                  <a:pt x="10" y="100"/>
                  <a:pt x="16" y="104"/>
                  <a:pt x="24" y="102"/>
                </a:cubicBezTo>
                <a:cubicBezTo>
                  <a:pt x="38" y="98"/>
                  <a:pt x="52" y="94"/>
                  <a:pt x="68" y="8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6" name="Freeform 106">
            <a:extLst>
              <a:ext uri="{FF2B5EF4-FFF2-40B4-BE49-F238E27FC236}">
                <a16:creationId xmlns:a16="http://schemas.microsoft.com/office/drawing/2014/main" id="{22E816FA-7DA6-472F-9CC4-C99454EB3C51}"/>
              </a:ext>
            </a:extLst>
          </p:cNvPr>
          <p:cNvSpPr>
            <a:spLocks noEditPoints="1"/>
          </p:cNvSpPr>
          <p:nvPr/>
        </p:nvSpPr>
        <p:spPr bwMode="auto">
          <a:xfrm>
            <a:off x="1990726" y="1250950"/>
            <a:ext cx="447675" cy="265113"/>
          </a:xfrm>
          <a:custGeom>
            <a:avLst/>
            <a:gdLst>
              <a:gd name="T0" fmla="*/ 90 w 215"/>
              <a:gd name="T1" fmla="*/ 3 h 127"/>
              <a:gd name="T2" fmla="*/ 80 w 215"/>
              <a:gd name="T3" fmla="*/ 9 h 127"/>
              <a:gd name="T4" fmla="*/ 27 w 215"/>
              <a:gd name="T5" fmla="*/ 22 h 127"/>
              <a:gd name="T6" fmla="*/ 10 w 215"/>
              <a:gd name="T7" fmla="*/ 39 h 127"/>
              <a:gd name="T8" fmla="*/ 27 w 215"/>
              <a:gd name="T9" fmla="*/ 55 h 127"/>
              <a:gd name="T10" fmla="*/ 107 w 215"/>
              <a:gd name="T11" fmla="*/ 69 h 127"/>
              <a:gd name="T12" fmla="*/ 175 w 215"/>
              <a:gd name="T13" fmla="*/ 60 h 127"/>
              <a:gd name="T14" fmla="*/ 198 w 215"/>
              <a:gd name="T15" fmla="*/ 49 h 127"/>
              <a:gd name="T16" fmla="*/ 198 w 215"/>
              <a:gd name="T17" fmla="*/ 28 h 127"/>
              <a:gd name="T18" fmla="*/ 159 w 215"/>
              <a:gd name="T19" fmla="*/ 13 h 127"/>
              <a:gd name="T20" fmla="*/ 136 w 215"/>
              <a:gd name="T21" fmla="*/ 9 h 127"/>
              <a:gd name="T22" fmla="*/ 127 w 215"/>
              <a:gd name="T23" fmla="*/ 1 h 127"/>
              <a:gd name="T24" fmla="*/ 198 w 215"/>
              <a:gd name="T25" fmla="*/ 17 h 127"/>
              <a:gd name="T26" fmla="*/ 214 w 215"/>
              <a:gd name="T27" fmla="*/ 46 h 127"/>
              <a:gd name="T28" fmla="*/ 214 w 215"/>
              <a:gd name="T29" fmla="*/ 79 h 127"/>
              <a:gd name="T30" fmla="*/ 198 w 215"/>
              <a:gd name="T31" fmla="*/ 106 h 127"/>
              <a:gd name="T32" fmla="*/ 145 w 215"/>
              <a:gd name="T33" fmla="*/ 122 h 127"/>
              <a:gd name="T34" fmla="*/ 45 w 215"/>
              <a:gd name="T35" fmla="*/ 118 h 127"/>
              <a:gd name="T36" fmla="*/ 27 w 215"/>
              <a:gd name="T37" fmla="*/ 112 h 127"/>
              <a:gd name="T38" fmla="*/ 1 w 215"/>
              <a:gd name="T39" fmla="*/ 73 h 127"/>
              <a:gd name="T40" fmla="*/ 1 w 215"/>
              <a:gd name="T41" fmla="*/ 44 h 127"/>
              <a:gd name="T42" fmla="*/ 13 w 215"/>
              <a:gd name="T43" fmla="*/ 20 h 127"/>
              <a:gd name="T44" fmla="*/ 72 w 215"/>
              <a:gd name="T45" fmla="*/ 1 h 127"/>
              <a:gd name="T46" fmla="*/ 88 w 215"/>
              <a:gd name="T47" fmla="*/ 0 h 127"/>
              <a:gd name="T48" fmla="*/ 90 w 215"/>
              <a:gd name="T49" fmla="*/ 3 h 127"/>
              <a:gd name="T50" fmla="*/ 10 w 215"/>
              <a:gd name="T51" fmla="*/ 58 h 127"/>
              <a:gd name="T52" fmla="*/ 9 w 215"/>
              <a:gd name="T53" fmla="*/ 76 h 127"/>
              <a:gd name="T54" fmla="*/ 24 w 215"/>
              <a:gd name="T55" fmla="*/ 101 h 127"/>
              <a:gd name="T56" fmla="*/ 65 w 215"/>
              <a:gd name="T57" fmla="*/ 113 h 127"/>
              <a:gd name="T58" fmla="*/ 185 w 215"/>
              <a:gd name="T59" fmla="*/ 103 h 127"/>
              <a:gd name="T60" fmla="*/ 204 w 215"/>
              <a:gd name="T61" fmla="*/ 59 h 127"/>
              <a:gd name="T62" fmla="*/ 10 w 215"/>
              <a:gd name="T63" fmla="*/ 58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15" h="127">
                <a:moveTo>
                  <a:pt x="90" y="3"/>
                </a:moveTo>
                <a:cubicBezTo>
                  <a:pt x="86" y="5"/>
                  <a:pt x="83" y="8"/>
                  <a:pt x="80" y="9"/>
                </a:cubicBezTo>
                <a:cubicBezTo>
                  <a:pt x="62" y="13"/>
                  <a:pt x="44" y="16"/>
                  <a:pt x="27" y="22"/>
                </a:cubicBezTo>
                <a:cubicBezTo>
                  <a:pt x="19" y="24"/>
                  <a:pt x="10" y="29"/>
                  <a:pt x="10" y="39"/>
                </a:cubicBezTo>
                <a:cubicBezTo>
                  <a:pt x="10" y="48"/>
                  <a:pt x="19" y="52"/>
                  <a:pt x="27" y="55"/>
                </a:cubicBezTo>
                <a:cubicBezTo>
                  <a:pt x="52" y="67"/>
                  <a:pt x="80" y="70"/>
                  <a:pt x="107" y="69"/>
                </a:cubicBezTo>
                <a:cubicBezTo>
                  <a:pt x="130" y="68"/>
                  <a:pt x="153" y="64"/>
                  <a:pt x="175" y="60"/>
                </a:cubicBezTo>
                <a:cubicBezTo>
                  <a:pt x="184" y="58"/>
                  <a:pt x="191" y="54"/>
                  <a:pt x="198" y="49"/>
                </a:cubicBezTo>
                <a:cubicBezTo>
                  <a:pt x="208" y="42"/>
                  <a:pt x="208" y="33"/>
                  <a:pt x="198" y="28"/>
                </a:cubicBezTo>
                <a:cubicBezTo>
                  <a:pt x="186" y="22"/>
                  <a:pt x="172" y="17"/>
                  <a:pt x="159" y="13"/>
                </a:cubicBezTo>
                <a:cubicBezTo>
                  <a:pt x="152" y="10"/>
                  <a:pt x="144" y="11"/>
                  <a:pt x="136" y="9"/>
                </a:cubicBezTo>
                <a:cubicBezTo>
                  <a:pt x="133" y="8"/>
                  <a:pt x="130" y="5"/>
                  <a:pt x="127" y="1"/>
                </a:cubicBezTo>
                <a:cubicBezTo>
                  <a:pt x="153" y="1"/>
                  <a:pt x="177" y="5"/>
                  <a:pt x="198" y="17"/>
                </a:cubicBezTo>
                <a:cubicBezTo>
                  <a:pt x="209" y="24"/>
                  <a:pt x="215" y="32"/>
                  <a:pt x="214" y="46"/>
                </a:cubicBezTo>
                <a:cubicBezTo>
                  <a:pt x="213" y="57"/>
                  <a:pt x="213" y="68"/>
                  <a:pt x="214" y="79"/>
                </a:cubicBezTo>
                <a:cubicBezTo>
                  <a:pt x="215" y="91"/>
                  <a:pt x="210" y="101"/>
                  <a:pt x="198" y="106"/>
                </a:cubicBezTo>
                <a:cubicBezTo>
                  <a:pt x="181" y="113"/>
                  <a:pt x="163" y="119"/>
                  <a:pt x="145" y="122"/>
                </a:cubicBezTo>
                <a:cubicBezTo>
                  <a:pt x="112" y="127"/>
                  <a:pt x="78" y="126"/>
                  <a:pt x="45" y="118"/>
                </a:cubicBezTo>
                <a:cubicBezTo>
                  <a:pt x="39" y="116"/>
                  <a:pt x="33" y="114"/>
                  <a:pt x="27" y="112"/>
                </a:cubicBezTo>
                <a:cubicBezTo>
                  <a:pt x="6" y="103"/>
                  <a:pt x="1" y="95"/>
                  <a:pt x="1" y="73"/>
                </a:cubicBezTo>
                <a:cubicBezTo>
                  <a:pt x="1" y="63"/>
                  <a:pt x="1" y="53"/>
                  <a:pt x="1" y="44"/>
                </a:cubicBezTo>
                <a:cubicBezTo>
                  <a:pt x="0" y="33"/>
                  <a:pt x="5" y="26"/>
                  <a:pt x="13" y="20"/>
                </a:cubicBezTo>
                <a:cubicBezTo>
                  <a:pt x="31" y="7"/>
                  <a:pt x="51" y="4"/>
                  <a:pt x="72" y="1"/>
                </a:cubicBezTo>
                <a:cubicBezTo>
                  <a:pt x="77" y="0"/>
                  <a:pt x="82" y="0"/>
                  <a:pt x="88" y="0"/>
                </a:cubicBezTo>
                <a:cubicBezTo>
                  <a:pt x="88" y="1"/>
                  <a:pt x="89" y="2"/>
                  <a:pt x="90" y="3"/>
                </a:cubicBezTo>
                <a:close/>
                <a:moveTo>
                  <a:pt x="10" y="58"/>
                </a:moveTo>
                <a:cubicBezTo>
                  <a:pt x="10" y="64"/>
                  <a:pt x="10" y="70"/>
                  <a:pt x="9" y="76"/>
                </a:cubicBezTo>
                <a:cubicBezTo>
                  <a:pt x="8" y="89"/>
                  <a:pt x="13" y="97"/>
                  <a:pt x="24" y="101"/>
                </a:cubicBezTo>
                <a:cubicBezTo>
                  <a:pt x="38" y="105"/>
                  <a:pt x="51" y="110"/>
                  <a:pt x="65" y="113"/>
                </a:cubicBezTo>
                <a:cubicBezTo>
                  <a:pt x="106" y="119"/>
                  <a:pt x="146" y="118"/>
                  <a:pt x="185" y="103"/>
                </a:cubicBezTo>
                <a:cubicBezTo>
                  <a:pt x="206" y="95"/>
                  <a:pt x="212" y="78"/>
                  <a:pt x="204" y="59"/>
                </a:cubicBezTo>
                <a:cubicBezTo>
                  <a:pt x="139" y="85"/>
                  <a:pt x="75" y="86"/>
                  <a:pt x="10" y="5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8" name="Freeform 107">
            <a:extLst>
              <a:ext uri="{FF2B5EF4-FFF2-40B4-BE49-F238E27FC236}">
                <a16:creationId xmlns:a16="http://schemas.microsoft.com/office/drawing/2014/main" id="{67053EC7-7359-4C9D-84F0-58E8A587F5FD}"/>
              </a:ext>
            </a:extLst>
          </p:cNvPr>
          <p:cNvSpPr>
            <a:spLocks/>
          </p:cNvSpPr>
          <p:nvPr/>
        </p:nvSpPr>
        <p:spPr bwMode="auto">
          <a:xfrm>
            <a:off x="1169988" y="1968500"/>
            <a:ext cx="168275" cy="295275"/>
          </a:xfrm>
          <a:custGeom>
            <a:avLst/>
            <a:gdLst>
              <a:gd name="T0" fmla="*/ 81 w 81"/>
              <a:gd name="T1" fmla="*/ 3 h 141"/>
              <a:gd name="T2" fmla="*/ 81 w 81"/>
              <a:gd name="T3" fmla="*/ 56 h 141"/>
              <a:gd name="T4" fmla="*/ 77 w 81"/>
              <a:gd name="T5" fmla="*/ 61 h 141"/>
              <a:gd name="T6" fmla="*/ 72 w 81"/>
              <a:gd name="T7" fmla="*/ 141 h 141"/>
              <a:gd name="T8" fmla="*/ 28 w 81"/>
              <a:gd name="T9" fmla="*/ 141 h 141"/>
              <a:gd name="T10" fmla="*/ 21 w 81"/>
              <a:gd name="T11" fmla="*/ 134 h 141"/>
              <a:gd name="T12" fmla="*/ 45 w 81"/>
              <a:gd name="T13" fmla="*/ 21 h 141"/>
              <a:gd name="T14" fmla="*/ 78 w 81"/>
              <a:gd name="T15" fmla="*/ 0 h 141"/>
              <a:gd name="T16" fmla="*/ 81 w 81"/>
              <a:gd name="T17" fmla="*/ 3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1" h="141">
                <a:moveTo>
                  <a:pt x="81" y="3"/>
                </a:moveTo>
                <a:cubicBezTo>
                  <a:pt x="81" y="20"/>
                  <a:pt x="81" y="38"/>
                  <a:pt x="81" y="56"/>
                </a:cubicBezTo>
                <a:cubicBezTo>
                  <a:pt x="81" y="58"/>
                  <a:pt x="79" y="60"/>
                  <a:pt x="77" y="61"/>
                </a:cubicBezTo>
                <a:cubicBezTo>
                  <a:pt x="47" y="87"/>
                  <a:pt x="45" y="110"/>
                  <a:pt x="72" y="141"/>
                </a:cubicBezTo>
                <a:cubicBezTo>
                  <a:pt x="57" y="141"/>
                  <a:pt x="42" y="141"/>
                  <a:pt x="28" y="141"/>
                </a:cubicBezTo>
                <a:cubicBezTo>
                  <a:pt x="25" y="140"/>
                  <a:pt x="23" y="136"/>
                  <a:pt x="21" y="134"/>
                </a:cubicBezTo>
                <a:cubicBezTo>
                  <a:pt x="0" y="98"/>
                  <a:pt x="10" y="49"/>
                  <a:pt x="45" y="21"/>
                </a:cubicBezTo>
                <a:cubicBezTo>
                  <a:pt x="55" y="13"/>
                  <a:pt x="67" y="7"/>
                  <a:pt x="78" y="0"/>
                </a:cubicBezTo>
                <a:cubicBezTo>
                  <a:pt x="79" y="1"/>
                  <a:pt x="80" y="2"/>
                  <a:pt x="81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9" name="Freeform 108">
            <a:extLst>
              <a:ext uri="{FF2B5EF4-FFF2-40B4-BE49-F238E27FC236}">
                <a16:creationId xmlns:a16="http://schemas.microsoft.com/office/drawing/2014/main" id="{72753E0D-91D4-4A6F-9E9A-B9378B714815}"/>
              </a:ext>
            </a:extLst>
          </p:cNvPr>
          <p:cNvSpPr>
            <a:spLocks/>
          </p:cNvSpPr>
          <p:nvPr/>
        </p:nvSpPr>
        <p:spPr bwMode="auto">
          <a:xfrm>
            <a:off x="1200151" y="2282825"/>
            <a:ext cx="347663" cy="79375"/>
          </a:xfrm>
          <a:custGeom>
            <a:avLst/>
            <a:gdLst>
              <a:gd name="T0" fmla="*/ 165 w 166"/>
              <a:gd name="T1" fmla="*/ 0 h 38"/>
              <a:gd name="T2" fmla="*/ 165 w 166"/>
              <a:gd name="T3" fmla="*/ 32 h 38"/>
              <a:gd name="T4" fmla="*/ 156 w 166"/>
              <a:gd name="T5" fmla="*/ 38 h 38"/>
              <a:gd name="T6" fmla="*/ 52 w 166"/>
              <a:gd name="T7" fmla="*/ 38 h 38"/>
              <a:gd name="T8" fmla="*/ 10 w 166"/>
              <a:gd name="T9" fmla="*/ 38 h 38"/>
              <a:gd name="T10" fmla="*/ 1 w 166"/>
              <a:gd name="T11" fmla="*/ 29 h 38"/>
              <a:gd name="T12" fmla="*/ 29 w 166"/>
              <a:gd name="T13" fmla="*/ 0 h 38"/>
              <a:gd name="T14" fmla="*/ 154 w 166"/>
              <a:gd name="T15" fmla="*/ 0 h 38"/>
              <a:gd name="T16" fmla="*/ 165 w 166"/>
              <a:gd name="T1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38">
                <a:moveTo>
                  <a:pt x="165" y="0"/>
                </a:moveTo>
                <a:cubicBezTo>
                  <a:pt x="165" y="12"/>
                  <a:pt x="166" y="22"/>
                  <a:pt x="165" y="32"/>
                </a:cubicBezTo>
                <a:cubicBezTo>
                  <a:pt x="165" y="34"/>
                  <a:pt x="159" y="37"/>
                  <a:pt x="156" y="38"/>
                </a:cubicBezTo>
                <a:cubicBezTo>
                  <a:pt x="121" y="38"/>
                  <a:pt x="86" y="38"/>
                  <a:pt x="52" y="38"/>
                </a:cubicBezTo>
                <a:cubicBezTo>
                  <a:pt x="38" y="38"/>
                  <a:pt x="24" y="37"/>
                  <a:pt x="10" y="38"/>
                </a:cubicBezTo>
                <a:cubicBezTo>
                  <a:pt x="3" y="38"/>
                  <a:pt x="1" y="36"/>
                  <a:pt x="1" y="29"/>
                </a:cubicBezTo>
                <a:cubicBezTo>
                  <a:pt x="1" y="0"/>
                  <a:pt x="0" y="0"/>
                  <a:pt x="29" y="0"/>
                </a:cubicBezTo>
                <a:cubicBezTo>
                  <a:pt x="71" y="0"/>
                  <a:pt x="112" y="0"/>
                  <a:pt x="154" y="0"/>
                </a:cubicBezTo>
                <a:cubicBezTo>
                  <a:pt x="157" y="0"/>
                  <a:pt x="160" y="0"/>
                  <a:pt x="16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0" name="Freeform 109">
            <a:extLst>
              <a:ext uri="{FF2B5EF4-FFF2-40B4-BE49-F238E27FC236}">
                <a16:creationId xmlns:a16="http://schemas.microsoft.com/office/drawing/2014/main" id="{F9FE4F57-F6CD-4C36-890C-E3C1F3954795}"/>
              </a:ext>
            </a:extLst>
          </p:cNvPr>
          <p:cNvSpPr>
            <a:spLocks/>
          </p:cNvSpPr>
          <p:nvPr/>
        </p:nvSpPr>
        <p:spPr bwMode="auto">
          <a:xfrm>
            <a:off x="2038351" y="1895475"/>
            <a:ext cx="352425" cy="90488"/>
          </a:xfrm>
          <a:custGeom>
            <a:avLst/>
            <a:gdLst>
              <a:gd name="T0" fmla="*/ 79 w 169"/>
              <a:gd name="T1" fmla="*/ 43 h 43"/>
              <a:gd name="T2" fmla="*/ 25 w 169"/>
              <a:gd name="T3" fmla="*/ 37 h 43"/>
              <a:gd name="T4" fmla="*/ 10 w 169"/>
              <a:gd name="T5" fmla="*/ 32 h 43"/>
              <a:gd name="T6" fmla="*/ 2 w 169"/>
              <a:gd name="T7" fmla="*/ 20 h 43"/>
              <a:gd name="T8" fmla="*/ 10 w 169"/>
              <a:gd name="T9" fmla="*/ 9 h 43"/>
              <a:gd name="T10" fmla="*/ 51 w 169"/>
              <a:gd name="T11" fmla="*/ 1 h 43"/>
              <a:gd name="T12" fmla="*/ 142 w 169"/>
              <a:gd name="T13" fmla="*/ 3 h 43"/>
              <a:gd name="T14" fmla="*/ 162 w 169"/>
              <a:gd name="T15" fmla="*/ 9 h 43"/>
              <a:gd name="T16" fmla="*/ 169 w 169"/>
              <a:gd name="T17" fmla="*/ 20 h 43"/>
              <a:gd name="T18" fmla="*/ 162 w 169"/>
              <a:gd name="T19" fmla="*/ 32 h 43"/>
              <a:gd name="T20" fmla="*/ 122 w 169"/>
              <a:gd name="T21" fmla="*/ 40 h 43"/>
              <a:gd name="T22" fmla="*/ 79 w 169"/>
              <a:gd name="T23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9" h="43">
                <a:moveTo>
                  <a:pt x="79" y="43"/>
                </a:moveTo>
                <a:cubicBezTo>
                  <a:pt x="65" y="41"/>
                  <a:pt x="45" y="39"/>
                  <a:pt x="25" y="37"/>
                </a:cubicBezTo>
                <a:cubicBezTo>
                  <a:pt x="20" y="36"/>
                  <a:pt x="14" y="35"/>
                  <a:pt x="10" y="32"/>
                </a:cubicBezTo>
                <a:cubicBezTo>
                  <a:pt x="6" y="30"/>
                  <a:pt x="4" y="25"/>
                  <a:pt x="2" y="20"/>
                </a:cubicBezTo>
                <a:cubicBezTo>
                  <a:pt x="0" y="14"/>
                  <a:pt x="4" y="10"/>
                  <a:pt x="10" y="9"/>
                </a:cubicBezTo>
                <a:cubicBezTo>
                  <a:pt x="24" y="6"/>
                  <a:pt x="37" y="1"/>
                  <a:pt x="51" y="1"/>
                </a:cubicBezTo>
                <a:cubicBezTo>
                  <a:pt x="81" y="0"/>
                  <a:pt x="111" y="2"/>
                  <a:pt x="142" y="3"/>
                </a:cubicBezTo>
                <a:cubicBezTo>
                  <a:pt x="149" y="4"/>
                  <a:pt x="156" y="6"/>
                  <a:pt x="162" y="9"/>
                </a:cubicBezTo>
                <a:cubicBezTo>
                  <a:pt x="166" y="11"/>
                  <a:pt x="169" y="17"/>
                  <a:pt x="169" y="20"/>
                </a:cubicBezTo>
                <a:cubicBezTo>
                  <a:pt x="169" y="24"/>
                  <a:pt x="166" y="31"/>
                  <a:pt x="162" y="32"/>
                </a:cubicBezTo>
                <a:cubicBezTo>
                  <a:pt x="149" y="35"/>
                  <a:pt x="136" y="38"/>
                  <a:pt x="122" y="40"/>
                </a:cubicBezTo>
                <a:cubicBezTo>
                  <a:pt x="110" y="42"/>
                  <a:pt x="97" y="42"/>
                  <a:pt x="79" y="4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1" name="Freeform 110">
            <a:extLst>
              <a:ext uri="{FF2B5EF4-FFF2-40B4-BE49-F238E27FC236}">
                <a16:creationId xmlns:a16="http://schemas.microsoft.com/office/drawing/2014/main" id="{AAD6AFB1-D85D-4F88-9A5A-FA410644C895}"/>
              </a:ext>
            </a:extLst>
          </p:cNvPr>
          <p:cNvSpPr>
            <a:spLocks/>
          </p:cNvSpPr>
          <p:nvPr/>
        </p:nvSpPr>
        <p:spPr bwMode="auto">
          <a:xfrm>
            <a:off x="1239838" y="3544888"/>
            <a:ext cx="223838" cy="138113"/>
          </a:xfrm>
          <a:custGeom>
            <a:avLst/>
            <a:gdLst>
              <a:gd name="T0" fmla="*/ 57 w 107"/>
              <a:gd name="T1" fmla="*/ 0 h 66"/>
              <a:gd name="T2" fmla="*/ 95 w 107"/>
              <a:gd name="T3" fmla="*/ 9 h 66"/>
              <a:gd name="T4" fmla="*/ 106 w 107"/>
              <a:gd name="T5" fmla="*/ 26 h 66"/>
              <a:gd name="T6" fmla="*/ 106 w 107"/>
              <a:gd name="T7" fmla="*/ 29 h 66"/>
              <a:gd name="T8" fmla="*/ 80 w 107"/>
              <a:gd name="T9" fmla="*/ 61 h 66"/>
              <a:gd name="T10" fmla="*/ 15 w 107"/>
              <a:gd name="T11" fmla="*/ 58 h 66"/>
              <a:gd name="T12" fmla="*/ 0 w 107"/>
              <a:gd name="T13" fmla="*/ 37 h 66"/>
              <a:gd name="T14" fmla="*/ 28 w 107"/>
              <a:gd name="T15" fmla="*/ 4 h 66"/>
              <a:gd name="T16" fmla="*/ 57 w 107"/>
              <a:gd name="T1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7" h="66">
                <a:moveTo>
                  <a:pt x="57" y="0"/>
                </a:moveTo>
                <a:cubicBezTo>
                  <a:pt x="67" y="3"/>
                  <a:pt x="81" y="5"/>
                  <a:pt x="95" y="9"/>
                </a:cubicBezTo>
                <a:cubicBezTo>
                  <a:pt x="103" y="11"/>
                  <a:pt x="107" y="17"/>
                  <a:pt x="106" y="26"/>
                </a:cubicBezTo>
                <a:cubicBezTo>
                  <a:pt x="106" y="27"/>
                  <a:pt x="106" y="28"/>
                  <a:pt x="106" y="29"/>
                </a:cubicBezTo>
                <a:cubicBezTo>
                  <a:pt x="106" y="53"/>
                  <a:pt x="103" y="56"/>
                  <a:pt x="80" y="61"/>
                </a:cubicBezTo>
                <a:cubicBezTo>
                  <a:pt x="58" y="66"/>
                  <a:pt x="36" y="65"/>
                  <a:pt x="15" y="58"/>
                </a:cubicBezTo>
                <a:cubicBezTo>
                  <a:pt x="3" y="54"/>
                  <a:pt x="0" y="50"/>
                  <a:pt x="0" y="37"/>
                </a:cubicBezTo>
                <a:cubicBezTo>
                  <a:pt x="0" y="12"/>
                  <a:pt x="3" y="9"/>
                  <a:pt x="28" y="4"/>
                </a:cubicBezTo>
                <a:cubicBezTo>
                  <a:pt x="36" y="2"/>
                  <a:pt x="45" y="2"/>
                  <a:pt x="5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2" name="Freeform 111">
            <a:extLst>
              <a:ext uri="{FF2B5EF4-FFF2-40B4-BE49-F238E27FC236}">
                <a16:creationId xmlns:a16="http://schemas.microsoft.com/office/drawing/2014/main" id="{FCF27461-3ECC-4A68-B802-3E8CB034B440}"/>
              </a:ext>
            </a:extLst>
          </p:cNvPr>
          <p:cNvSpPr>
            <a:spLocks/>
          </p:cNvSpPr>
          <p:nvPr/>
        </p:nvSpPr>
        <p:spPr bwMode="auto">
          <a:xfrm>
            <a:off x="3713163" y="2066925"/>
            <a:ext cx="434975" cy="290513"/>
          </a:xfrm>
          <a:custGeom>
            <a:avLst/>
            <a:gdLst>
              <a:gd name="T0" fmla="*/ 27 w 209"/>
              <a:gd name="T1" fmla="*/ 94 h 139"/>
              <a:gd name="T2" fmla="*/ 70 w 209"/>
              <a:gd name="T3" fmla="*/ 89 h 139"/>
              <a:gd name="T4" fmla="*/ 76 w 209"/>
              <a:gd name="T5" fmla="*/ 83 h 139"/>
              <a:gd name="T6" fmla="*/ 101 w 209"/>
              <a:gd name="T7" fmla="*/ 28 h 139"/>
              <a:gd name="T8" fmla="*/ 144 w 209"/>
              <a:gd name="T9" fmla="*/ 1 h 139"/>
              <a:gd name="T10" fmla="*/ 189 w 209"/>
              <a:gd name="T11" fmla="*/ 27 h 139"/>
              <a:gd name="T12" fmla="*/ 198 w 209"/>
              <a:gd name="T13" fmla="*/ 53 h 139"/>
              <a:gd name="T14" fmla="*/ 208 w 209"/>
              <a:gd name="T15" fmla="*/ 121 h 139"/>
              <a:gd name="T16" fmla="*/ 198 w 209"/>
              <a:gd name="T17" fmla="*/ 133 h 139"/>
              <a:gd name="T18" fmla="*/ 129 w 209"/>
              <a:gd name="T19" fmla="*/ 132 h 139"/>
              <a:gd name="T20" fmla="*/ 121 w 209"/>
              <a:gd name="T21" fmla="*/ 128 h 139"/>
              <a:gd name="T22" fmla="*/ 130 w 209"/>
              <a:gd name="T23" fmla="*/ 124 h 139"/>
              <a:gd name="T24" fmla="*/ 188 w 209"/>
              <a:gd name="T25" fmla="*/ 124 h 139"/>
              <a:gd name="T26" fmla="*/ 199 w 209"/>
              <a:gd name="T27" fmla="*/ 124 h 139"/>
              <a:gd name="T28" fmla="*/ 186 w 209"/>
              <a:gd name="T29" fmla="*/ 40 h 139"/>
              <a:gd name="T30" fmla="*/ 145 w 209"/>
              <a:gd name="T31" fmla="*/ 9 h 139"/>
              <a:gd name="T32" fmla="*/ 103 w 209"/>
              <a:gd name="T33" fmla="*/ 40 h 139"/>
              <a:gd name="T34" fmla="*/ 83 w 209"/>
              <a:gd name="T35" fmla="*/ 90 h 139"/>
              <a:gd name="T36" fmla="*/ 72 w 209"/>
              <a:gd name="T37" fmla="*/ 98 h 139"/>
              <a:gd name="T38" fmla="*/ 26 w 209"/>
              <a:gd name="T39" fmla="*/ 103 h 139"/>
              <a:gd name="T40" fmla="*/ 12 w 209"/>
              <a:gd name="T41" fmla="*/ 117 h 139"/>
              <a:gd name="T42" fmla="*/ 27 w 209"/>
              <a:gd name="T43" fmla="*/ 130 h 139"/>
              <a:gd name="T44" fmla="*/ 93 w 209"/>
              <a:gd name="T45" fmla="*/ 130 h 139"/>
              <a:gd name="T46" fmla="*/ 111 w 209"/>
              <a:gd name="T47" fmla="*/ 118 h 139"/>
              <a:gd name="T48" fmla="*/ 134 w 209"/>
              <a:gd name="T49" fmla="*/ 76 h 139"/>
              <a:gd name="T50" fmla="*/ 142 w 209"/>
              <a:gd name="T51" fmla="*/ 70 h 139"/>
              <a:gd name="T52" fmla="*/ 141 w 209"/>
              <a:gd name="T53" fmla="*/ 80 h 139"/>
              <a:gd name="T54" fmla="*/ 119 w 209"/>
              <a:gd name="T55" fmla="*/ 121 h 139"/>
              <a:gd name="T56" fmla="*/ 90 w 209"/>
              <a:gd name="T57" fmla="*/ 139 h 139"/>
              <a:gd name="T58" fmla="*/ 27 w 209"/>
              <a:gd name="T59" fmla="*/ 138 h 139"/>
              <a:gd name="T60" fmla="*/ 4 w 209"/>
              <a:gd name="T61" fmla="*/ 111 h 139"/>
              <a:gd name="T62" fmla="*/ 9 w 209"/>
              <a:gd name="T63" fmla="*/ 102 h 139"/>
              <a:gd name="T64" fmla="*/ 22 w 209"/>
              <a:gd name="T65" fmla="*/ 80 h 139"/>
              <a:gd name="T66" fmla="*/ 27 w 209"/>
              <a:gd name="T67" fmla="*/ 73 h 139"/>
              <a:gd name="T68" fmla="*/ 29 w 209"/>
              <a:gd name="T69" fmla="*/ 82 h 139"/>
              <a:gd name="T70" fmla="*/ 27 w 209"/>
              <a:gd name="T71" fmla="*/ 94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9" h="139">
                <a:moveTo>
                  <a:pt x="27" y="94"/>
                </a:moveTo>
                <a:cubicBezTo>
                  <a:pt x="42" y="93"/>
                  <a:pt x="56" y="91"/>
                  <a:pt x="70" y="89"/>
                </a:cubicBezTo>
                <a:cubicBezTo>
                  <a:pt x="73" y="89"/>
                  <a:pt x="75" y="85"/>
                  <a:pt x="76" y="83"/>
                </a:cubicBezTo>
                <a:cubicBezTo>
                  <a:pt x="85" y="64"/>
                  <a:pt x="93" y="46"/>
                  <a:pt x="101" y="28"/>
                </a:cubicBezTo>
                <a:cubicBezTo>
                  <a:pt x="110" y="10"/>
                  <a:pt x="124" y="1"/>
                  <a:pt x="144" y="1"/>
                </a:cubicBezTo>
                <a:cubicBezTo>
                  <a:pt x="164" y="0"/>
                  <a:pt x="180" y="8"/>
                  <a:pt x="189" y="27"/>
                </a:cubicBezTo>
                <a:cubicBezTo>
                  <a:pt x="193" y="35"/>
                  <a:pt x="196" y="44"/>
                  <a:pt x="198" y="53"/>
                </a:cubicBezTo>
                <a:cubicBezTo>
                  <a:pt x="201" y="75"/>
                  <a:pt x="204" y="98"/>
                  <a:pt x="208" y="121"/>
                </a:cubicBezTo>
                <a:cubicBezTo>
                  <a:pt x="209" y="129"/>
                  <a:pt x="207" y="133"/>
                  <a:pt x="198" y="133"/>
                </a:cubicBezTo>
                <a:cubicBezTo>
                  <a:pt x="175" y="132"/>
                  <a:pt x="152" y="133"/>
                  <a:pt x="129" y="132"/>
                </a:cubicBezTo>
                <a:cubicBezTo>
                  <a:pt x="127" y="132"/>
                  <a:pt x="124" y="129"/>
                  <a:pt x="121" y="128"/>
                </a:cubicBezTo>
                <a:cubicBezTo>
                  <a:pt x="124" y="126"/>
                  <a:pt x="127" y="124"/>
                  <a:pt x="130" y="124"/>
                </a:cubicBezTo>
                <a:cubicBezTo>
                  <a:pt x="149" y="123"/>
                  <a:pt x="169" y="124"/>
                  <a:pt x="188" y="124"/>
                </a:cubicBezTo>
                <a:cubicBezTo>
                  <a:pt x="191" y="124"/>
                  <a:pt x="194" y="124"/>
                  <a:pt x="199" y="124"/>
                </a:cubicBezTo>
                <a:cubicBezTo>
                  <a:pt x="195" y="95"/>
                  <a:pt x="192" y="67"/>
                  <a:pt x="186" y="40"/>
                </a:cubicBezTo>
                <a:cubicBezTo>
                  <a:pt x="181" y="20"/>
                  <a:pt x="165" y="9"/>
                  <a:pt x="145" y="9"/>
                </a:cubicBezTo>
                <a:cubicBezTo>
                  <a:pt x="127" y="9"/>
                  <a:pt x="110" y="22"/>
                  <a:pt x="103" y="40"/>
                </a:cubicBezTo>
                <a:cubicBezTo>
                  <a:pt x="97" y="57"/>
                  <a:pt x="90" y="73"/>
                  <a:pt x="83" y="90"/>
                </a:cubicBezTo>
                <a:cubicBezTo>
                  <a:pt x="81" y="93"/>
                  <a:pt x="76" y="97"/>
                  <a:pt x="72" y="98"/>
                </a:cubicBezTo>
                <a:cubicBezTo>
                  <a:pt x="57" y="100"/>
                  <a:pt x="41" y="102"/>
                  <a:pt x="26" y="103"/>
                </a:cubicBezTo>
                <a:cubicBezTo>
                  <a:pt x="15" y="105"/>
                  <a:pt x="11" y="109"/>
                  <a:pt x="12" y="117"/>
                </a:cubicBezTo>
                <a:cubicBezTo>
                  <a:pt x="12" y="127"/>
                  <a:pt x="19" y="130"/>
                  <a:pt x="27" y="130"/>
                </a:cubicBezTo>
                <a:cubicBezTo>
                  <a:pt x="49" y="130"/>
                  <a:pt x="71" y="130"/>
                  <a:pt x="93" y="130"/>
                </a:cubicBezTo>
                <a:cubicBezTo>
                  <a:pt x="102" y="130"/>
                  <a:pt x="107" y="125"/>
                  <a:pt x="111" y="118"/>
                </a:cubicBezTo>
                <a:cubicBezTo>
                  <a:pt x="119" y="104"/>
                  <a:pt x="126" y="90"/>
                  <a:pt x="134" y="76"/>
                </a:cubicBezTo>
                <a:cubicBezTo>
                  <a:pt x="135" y="74"/>
                  <a:pt x="139" y="72"/>
                  <a:pt x="142" y="70"/>
                </a:cubicBezTo>
                <a:cubicBezTo>
                  <a:pt x="142" y="74"/>
                  <a:pt x="143" y="78"/>
                  <a:pt x="141" y="80"/>
                </a:cubicBezTo>
                <a:cubicBezTo>
                  <a:pt x="134" y="94"/>
                  <a:pt x="127" y="108"/>
                  <a:pt x="119" y="121"/>
                </a:cubicBezTo>
                <a:cubicBezTo>
                  <a:pt x="113" y="133"/>
                  <a:pt x="103" y="139"/>
                  <a:pt x="90" y="139"/>
                </a:cubicBezTo>
                <a:cubicBezTo>
                  <a:pt x="69" y="138"/>
                  <a:pt x="48" y="139"/>
                  <a:pt x="27" y="138"/>
                </a:cubicBezTo>
                <a:cubicBezTo>
                  <a:pt x="9" y="138"/>
                  <a:pt x="0" y="127"/>
                  <a:pt x="4" y="111"/>
                </a:cubicBezTo>
                <a:cubicBezTo>
                  <a:pt x="4" y="108"/>
                  <a:pt x="6" y="103"/>
                  <a:pt x="9" y="102"/>
                </a:cubicBezTo>
                <a:cubicBezTo>
                  <a:pt x="18" y="97"/>
                  <a:pt x="19" y="88"/>
                  <a:pt x="22" y="80"/>
                </a:cubicBezTo>
                <a:cubicBezTo>
                  <a:pt x="22" y="77"/>
                  <a:pt x="25" y="75"/>
                  <a:pt x="27" y="73"/>
                </a:cubicBezTo>
                <a:cubicBezTo>
                  <a:pt x="28" y="76"/>
                  <a:pt x="29" y="79"/>
                  <a:pt x="29" y="82"/>
                </a:cubicBezTo>
                <a:cubicBezTo>
                  <a:pt x="29" y="85"/>
                  <a:pt x="28" y="89"/>
                  <a:pt x="27" y="9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3" name="Freeform 112">
            <a:extLst>
              <a:ext uri="{FF2B5EF4-FFF2-40B4-BE49-F238E27FC236}">
                <a16:creationId xmlns:a16="http://schemas.microsoft.com/office/drawing/2014/main" id="{8F7E0EE5-4B00-4AC3-BBE9-71A285CB7121}"/>
              </a:ext>
            </a:extLst>
          </p:cNvPr>
          <p:cNvSpPr>
            <a:spLocks/>
          </p:cNvSpPr>
          <p:nvPr/>
        </p:nvSpPr>
        <p:spPr bwMode="auto">
          <a:xfrm>
            <a:off x="2117726" y="2011363"/>
            <a:ext cx="200025" cy="252413"/>
          </a:xfrm>
          <a:custGeom>
            <a:avLst/>
            <a:gdLst>
              <a:gd name="T0" fmla="*/ 96 w 96"/>
              <a:gd name="T1" fmla="*/ 0 h 121"/>
              <a:gd name="T2" fmla="*/ 80 w 96"/>
              <a:gd name="T3" fmla="*/ 28 h 121"/>
              <a:gd name="T4" fmla="*/ 65 w 96"/>
              <a:gd name="T5" fmla="*/ 38 h 121"/>
              <a:gd name="T6" fmla="*/ 53 w 96"/>
              <a:gd name="T7" fmla="*/ 45 h 121"/>
              <a:gd name="T8" fmla="*/ 53 w 96"/>
              <a:gd name="T9" fmla="*/ 75 h 121"/>
              <a:gd name="T10" fmla="*/ 60 w 96"/>
              <a:gd name="T11" fmla="*/ 79 h 121"/>
              <a:gd name="T12" fmla="*/ 92 w 96"/>
              <a:gd name="T13" fmla="*/ 108 h 121"/>
              <a:gd name="T14" fmla="*/ 85 w 96"/>
              <a:gd name="T15" fmla="*/ 120 h 121"/>
              <a:gd name="T16" fmla="*/ 11 w 96"/>
              <a:gd name="T17" fmla="*/ 120 h 121"/>
              <a:gd name="T18" fmla="*/ 4 w 96"/>
              <a:gd name="T19" fmla="*/ 107 h 121"/>
              <a:gd name="T20" fmla="*/ 37 w 96"/>
              <a:gd name="T21" fmla="*/ 79 h 121"/>
              <a:gd name="T22" fmla="*/ 44 w 96"/>
              <a:gd name="T23" fmla="*/ 71 h 121"/>
              <a:gd name="T24" fmla="*/ 44 w 96"/>
              <a:gd name="T25" fmla="*/ 44 h 121"/>
              <a:gd name="T26" fmla="*/ 20 w 96"/>
              <a:gd name="T27" fmla="*/ 34 h 121"/>
              <a:gd name="T28" fmla="*/ 20 w 96"/>
              <a:gd name="T29" fmla="*/ 18 h 121"/>
              <a:gd name="T30" fmla="*/ 54 w 96"/>
              <a:gd name="T31" fmla="*/ 6 h 121"/>
              <a:gd name="T32" fmla="*/ 96 w 96"/>
              <a:gd name="T33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6" h="121">
                <a:moveTo>
                  <a:pt x="96" y="0"/>
                </a:moveTo>
                <a:cubicBezTo>
                  <a:pt x="94" y="14"/>
                  <a:pt x="88" y="22"/>
                  <a:pt x="80" y="28"/>
                </a:cubicBezTo>
                <a:cubicBezTo>
                  <a:pt x="76" y="32"/>
                  <a:pt x="70" y="35"/>
                  <a:pt x="65" y="38"/>
                </a:cubicBezTo>
                <a:cubicBezTo>
                  <a:pt x="61" y="41"/>
                  <a:pt x="53" y="42"/>
                  <a:pt x="53" y="45"/>
                </a:cubicBezTo>
                <a:cubicBezTo>
                  <a:pt x="51" y="55"/>
                  <a:pt x="52" y="65"/>
                  <a:pt x="53" y="75"/>
                </a:cubicBezTo>
                <a:cubicBezTo>
                  <a:pt x="53" y="77"/>
                  <a:pt x="57" y="78"/>
                  <a:pt x="60" y="79"/>
                </a:cubicBezTo>
                <a:cubicBezTo>
                  <a:pt x="75" y="84"/>
                  <a:pt x="85" y="94"/>
                  <a:pt x="92" y="108"/>
                </a:cubicBezTo>
                <a:cubicBezTo>
                  <a:pt x="95" y="115"/>
                  <a:pt x="94" y="120"/>
                  <a:pt x="85" y="120"/>
                </a:cubicBezTo>
                <a:cubicBezTo>
                  <a:pt x="60" y="121"/>
                  <a:pt x="36" y="121"/>
                  <a:pt x="11" y="120"/>
                </a:cubicBezTo>
                <a:cubicBezTo>
                  <a:pt x="1" y="120"/>
                  <a:pt x="0" y="116"/>
                  <a:pt x="4" y="107"/>
                </a:cubicBezTo>
                <a:cubicBezTo>
                  <a:pt x="11" y="93"/>
                  <a:pt x="22" y="83"/>
                  <a:pt x="37" y="79"/>
                </a:cubicBezTo>
                <a:cubicBezTo>
                  <a:pt x="42" y="78"/>
                  <a:pt x="44" y="76"/>
                  <a:pt x="44" y="71"/>
                </a:cubicBezTo>
                <a:cubicBezTo>
                  <a:pt x="44" y="62"/>
                  <a:pt x="44" y="53"/>
                  <a:pt x="44" y="44"/>
                </a:cubicBezTo>
                <a:cubicBezTo>
                  <a:pt x="35" y="41"/>
                  <a:pt x="27" y="38"/>
                  <a:pt x="20" y="34"/>
                </a:cubicBezTo>
                <a:cubicBezTo>
                  <a:pt x="10" y="28"/>
                  <a:pt x="10" y="23"/>
                  <a:pt x="20" y="18"/>
                </a:cubicBezTo>
                <a:cubicBezTo>
                  <a:pt x="31" y="13"/>
                  <a:pt x="42" y="9"/>
                  <a:pt x="54" y="6"/>
                </a:cubicBezTo>
                <a:cubicBezTo>
                  <a:pt x="67" y="3"/>
                  <a:pt x="81" y="3"/>
                  <a:pt x="9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4" name="Freeform 113">
            <a:extLst>
              <a:ext uri="{FF2B5EF4-FFF2-40B4-BE49-F238E27FC236}">
                <a16:creationId xmlns:a16="http://schemas.microsoft.com/office/drawing/2014/main" id="{E6CD788D-BBAD-4509-A84D-B6FE2EDF3954}"/>
              </a:ext>
            </a:extLst>
          </p:cNvPr>
          <p:cNvSpPr>
            <a:spLocks/>
          </p:cNvSpPr>
          <p:nvPr/>
        </p:nvSpPr>
        <p:spPr bwMode="auto">
          <a:xfrm>
            <a:off x="276226" y="2909888"/>
            <a:ext cx="427038" cy="293688"/>
          </a:xfrm>
          <a:custGeom>
            <a:avLst/>
            <a:gdLst>
              <a:gd name="T0" fmla="*/ 8 w 205"/>
              <a:gd name="T1" fmla="*/ 124 h 140"/>
              <a:gd name="T2" fmla="*/ 71 w 205"/>
              <a:gd name="T3" fmla="*/ 124 h 140"/>
              <a:gd name="T4" fmla="*/ 81 w 205"/>
              <a:gd name="T5" fmla="*/ 125 h 140"/>
              <a:gd name="T6" fmla="*/ 87 w 205"/>
              <a:gd name="T7" fmla="*/ 128 h 140"/>
              <a:gd name="T8" fmla="*/ 81 w 205"/>
              <a:gd name="T9" fmla="*/ 133 h 140"/>
              <a:gd name="T10" fmla="*/ 6 w 205"/>
              <a:gd name="T11" fmla="*/ 133 h 140"/>
              <a:gd name="T12" fmla="*/ 0 w 205"/>
              <a:gd name="T13" fmla="*/ 126 h 140"/>
              <a:gd name="T14" fmla="*/ 13 w 205"/>
              <a:gd name="T15" fmla="*/ 43 h 140"/>
              <a:gd name="T16" fmla="*/ 61 w 205"/>
              <a:gd name="T17" fmla="*/ 1 h 140"/>
              <a:gd name="T18" fmla="*/ 110 w 205"/>
              <a:gd name="T19" fmla="*/ 35 h 140"/>
              <a:gd name="T20" fmla="*/ 130 w 205"/>
              <a:gd name="T21" fmla="*/ 81 h 140"/>
              <a:gd name="T22" fmla="*/ 143 w 205"/>
              <a:gd name="T23" fmla="*/ 91 h 140"/>
              <a:gd name="T24" fmla="*/ 185 w 205"/>
              <a:gd name="T25" fmla="*/ 96 h 140"/>
              <a:gd name="T26" fmla="*/ 205 w 205"/>
              <a:gd name="T27" fmla="*/ 118 h 140"/>
              <a:gd name="T28" fmla="*/ 185 w 205"/>
              <a:gd name="T29" fmla="*/ 139 h 140"/>
              <a:gd name="T30" fmla="*/ 110 w 205"/>
              <a:gd name="T31" fmla="*/ 139 h 140"/>
              <a:gd name="T32" fmla="*/ 89 w 205"/>
              <a:gd name="T33" fmla="*/ 124 h 140"/>
              <a:gd name="T34" fmla="*/ 65 w 205"/>
              <a:gd name="T35" fmla="*/ 74 h 140"/>
              <a:gd name="T36" fmla="*/ 66 w 205"/>
              <a:gd name="T37" fmla="*/ 67 h 140"/>
              <a:gd name="T38" fmla="*/ 73 w 205"/>
              <a:gd name="T39" fmla="*/ 71 h 140"/>
              <a:gd name="T40" fmla="*/ 94 w 205"/>
              <a:gd name="T41" fmla="*/ 115 h 140"/>
              <a:gd name="T42" fmla="*/ 119 w 205"/>
              <a:gd name="T43" fmla="*/ 131 h 140"/>
              <a:gd name="T44" fmla="*/ 181 w 205"/>
              <a:gd name="T45" fmla="*/ 131 h 140"/>
              <a:gd name="T46" fmla="*/ 196 w 205"/>
              <a:gd name="T47" fmla="*/ 122 h 140"/>
              <a:gd name="T48" fmla="*/ 185 w 205"/>
              <a:gd name="T49" fmla="*/ 105 h 140"/>
              <a:gd name="T50" fmla="*/ 141 w 205"/>
              <a:gd name="T51" fmla="*/ 100 h 140"/>
              <a:gd name="T52" fmla="*/ 123 w 205"/>
              <a:gd name="T53" fmla="*/ 87 h 140"/>
              <a:gd name="T54" fmla="*/ 103 w 205"/>
              <a:gd name="T55" fmla="*/ 39 h 140"/>
              <a:gd name="T56" fmla="*/ 46 w 205"/>
              <a:gd name="T57" fmla="*/ 14 h 140"/>
              <a:gd name="T58" fmla="*/ 22 w 205"/>
              <a:gd name="T59" fmla="*/ 41 h 140"/>
              <a:gd name="T60" fmla="*/ 8 w 205"/>
              <a:gd name="T61" fmla="*/ 12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05" h="140">
                <a:moveTo>
                  <a:pt x="8" y="124"/>
                </a:moveTo>
                <a:cubicBezTo>
                  <a:pt x="31" y="124"/>
                  <a:pt x="51" y="124"/>
                  <a:pt x="71" y="124"/>
                </a:cubicBezTo>
                <a:cubicBezTo>
                  <a:pt x="74" y="124"/>
                  <a:pt x="77" y="124"/>
                  <a:pt x="81" y="125"/>
                </a:cubicBezTo>
                <a:cubicBezTo>
                  <a:pt x="83" y="125"/>
                  <a:pt x="85" y="127"/>
                  <a:pt x="87" y="128"/>
                </a:cubicBezTo>
                <a:cubicBezTo>
                  <a:pt x="85" y="130"/>
                  <a:pt x="83" y="133"/>
                  <a:pt x="81" y="133"/>
                </a:cubicBezTo>
                <a:cubicBezTo>
                  <a:pt x="56" y="134"/>
                  <a:pt x="31" y="134"/>
                  <a:pt x="6" y="133"/>
                </a:cubicBezTo>
                <a:cubicBezTo>
                  <a:pt x="4" y="133"/>
                  <a:pt x="0" y="128"/>
                  <a:pt x="0" y="126"/>
                </a:cubicBezTo>
                <a:cubicBezTo>
                  <a:pt x="4" y="98"/>
                  <a:pt x="7" y="70"/>
                  <a:pt x="13" y="43"/>
                </a:cubicBezTo>
                <a:cubicBezTo>
                  <a:pt x="17" y="19"/>
                  <a:pt x="38" y="3"/>
                  <a:pt x="61" y="1"/>
                </a:cubicBezTo>
                <a:cubicBezTo>
                  <a:pt x="82" y="0"/>
                  <a:pt x="101" y="13"/>
                  <a:pt x="110" y="35"/>
                </a:cubicBezTo>
                <a:cubicBezTo>
                  <a:pt x="117" y="50"/>
                  <a:pt x="124" y="66"/>
                  <a:pt x="130" y="81"/>
                </a:cubicBezTo>
                <a:cubicBezTo>
                  <a:pt x="133" y="87"/>
                  <a:pt x="135" y="91"/>
                  <a:pt x="143" y="91"/>
                </a:cubicBezTo>
                <a:cubicBezTo>
                  <a:pt x="157" y="92"/>
                  <a:pt x="171" y="94"/>
                  <a:pt x="185" y="96"/>
                </a:cubicBezTo>
                <a:cubicBezTo>
                  <a:pt x="198" y="98"/>
                  <a:pt x="205" y="106"/>
                  <a:pt x="205" y="118"/>
                </a:cubicBezTo>
                <a:cubicBezTo>
                  <a:pt x="205" y="130"/>
                  <a:pt x="197" y="139"/>
                  <a:pt x="185" y="139"/>
                </a:cubicBezTo>
                <a:cubicBezTo>
                  <a:pt x="160" y="140"/>
                  <a:pt x="135" y="140"/>
                  <a:pt x="110" y="139"/>
                </a:cubicBezTo>
                <a:cubicBezTo>
                  <a:pt x="101" y="139"/>
                  <a:pt x="94" y="133"/>
                  <a:pt x="89" y="124"/>
                </a:cubicBezTo>
                <a:cubicBezTo>
                  <a:pt x="81" y="108"/>
                  <a:pt x="73" y="91"/>
                  <a:pt x="65" y="74"/>
                </a:cubicBezTo>
                <a:cubicBezTo>
                  <a:pt x="64" y="72"/>
                  <a:pt x="66" y="69"/>
                  <a:pt x="66" y="67"/>
                </a:cubicBezTo>
                <a:cubicBezTo>
                  <a:pt x="68" y="68"/>
                  <a:pt x="72" y="69"/>
                  <a:pt x="73" y="71"/>
                </a:cubicBezTo>
                <a:cubicBezTo>
                  <a:pt x="80" y="85"/>
                  <a:pt x="88" y="100"/>
                  <a:pt x="94" y="115"/>
                </a:cubicBezTo>
                <a:cubicBezTo>
                  <a:pt x="99" y="126"/>
                  <a:pt x="107" y="131"/>
                  <a:pt x="119" y="131"/>
                </a:cubicBezTo>
                <a:cubicBezTo>
                  <a:pt x="140" y="130"/>
                  <a:pt x="160" y="131"/>
                  <a:pt x="181" y="131"/>
                </a:cubicBezTo>
                <a:cubicBezTo>
                  <a:pt x="187" y="131"/>
                  <a:pt x="193" y="129"/>
                  <a:pt x="196" y="122"/>
                </a:cubicBezTo>
                <a:cubicBezTo>
                  <a:pt x="198" y="113"/>
                  <a:pt x="194" y="107"/>
                  <a:pt x="185" y="105"/>
                </a:cubicBezTo>
                <a:cubicBezTo>
                  <a:pt x="170" y="103"/>
                  <a:pt x="156" y="101"/>
                  <a:pt x="141" y="100"/>
                </a:cubicBezTo>
                <a:cubicBezTo>
                  <a:pt x="131" y="99"/>
                  <a:pt x="126" y="96"/>
                  <a:pt x="123" y="87"/>
                </a:cubicBezTo>
                <a:cubicBezTo>
                  <a:pt x="117" y="71"/>
                  <a:pt x="110" y="55"/>
                  <a:pt x="103" y="39"/>
                </a:cubicBezTo>
                <a:cubicBezTo>
                  <a:pt x="92" y="14"/>
                  <a:pt x="71" y="5"/>
                  <a:pt x="46" y="14"/>
                </a:cubicBezTo>
                <a:cubicBezTo>
                  <a:pt x="32" y="18"/>
                  <a:pt x="24" y="28"/>
                  <a:pt x="22" y="41"/>
                </a:cubicBezTo>
                <a:cubicBezTo>
                  <a:pt x="16" y="68"/>
                  <a:pt x="13" y="95"/>
                  <a:pt x="8" y="1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5" name="Freeform 114">
            <a:extLst>
              <a:ext uri="{FF2B5EF4-FFF2-40B4-BE49-F238E27FC236}">
                <a16:creationId xmlns:a16="http://schemas.microsoft.com/office/drawing/2014/main" id="{B1E79ECA-8B38-4F66-8D76-8CFD664F7266}"/>
              </a:ext>
            </a:extLst>
          </p:cNvPr>
          <p:cNvSpPr>
            <a:spLocks/>
          </p:cNvSpPr>
          <p:nvPr/>
        </p:nvSpPr>
        <p:spPr bwMode="auto">
          <a:xfrm>
            <a:off x="2025651" y="4532313"/>
            <a:ext cx="258763" cy="261938"/>
          </a:xfrm>
          <a:custGeom>
            <a:avLst/>
            <a:gdLst>
              <a:gd name="T0" fmla="*/ 124 w 124"/>
              <a:gd name="T1" fmla="*/ 30 h 125"/>
              <a:gd name="T2" fmla="*/ 123 w 124"/>
              <a:gd name="T3" fmla="*/ 39 h 125"/>
              <a:gd name="T4" fmla="*/ 53 w 124"/>
              <a:gd name="T5" fmla="*/ 107 h 125"/>
              <a:gd name="T6" fmla="*/ 19 w 124"/>
              <a:gd name="T7" fmla="*/ 122 h 125"/>
              <a:gd name="T8" fmla="*/ 2 w 124"/>
              <a:gd name="T9" fmla="*/ 103 h 125"/>
              <a:gd name="T10" fmla="*/ 20 w 124"/>
              <a:gd name="T11" fmla="*/ 67 h 125"/>
              <a:gd name="T12" fmla="*/ 84 w 124"/>
              <a:gd name="T13" fmla="*/ 2 h 125"/>
              <a:gd name="T14" fmla="*/ 92 w 124"/>
              <a:gd name="T15" fmla="*/ 0 h 125"/>
              <a:gd name="T16" fmla="*/ 90 w 124"/>
              <a:gd name="T17" fmla="*/ 8 h 125"/>
              <a:gd name="T18" fmla="*/ 34 w 124"/>
              <a:gd name="T19" fmla="*/ 65 h 125"/>
              <a:gd name="T20" fmla="*/ 30 w 124"/>
              <a:gd name="T21" fmla="*/ 69 h 125"/>
              <a:gd name="T22" fmla="*/ 28 w 124"/>
              <a:gd name="T23" fmla="*/ 76 h 125"/>
              <a:gd name="T24" fmla="*/ 36 w 124"/>
              <a:gd name="T25" fmla="*/ 75 h 125"/>
              <a:gd name="T26" fmla="*/ 58 w 124"/>
              <a:gd name="T27" fmla="*/ 53 h 125"/>
              <a:gd name="T28" fmla="*/ 78 w 124"/>
              <a:gd name="T29" fmla="*/ 45 h 125"/>
              <a:gd name="T30" fmla="*/ 120 w 124"/>
              <a:gd name="T31" fmla="*/ 28 h 125"/>
              <a:gd name="T32" fmla="*/ 124 w 124"/>
              <a:gd name="T33" fmla="*/ 3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4" h="125">
                <a:moveTo>
                  <a:pt x="124" y="30"/>
                </a:moveTo>
                <a:cubicBezTo>
                  <a:pt x="123" y="33"/>
                  <a:pt x="124" y="37"/>
                  <a:pt x="123" y="39"/>
                </a:cubicBezTo>
                <a:cubicBezTo>
                  <a:pt x="100" y="62"/>
                  <a:pt x="77" y="86"/>
                  <a:pt x="53" y="107"/>
                </a:cubicBezTo>
                <a:cubicBezTo>
                  <a:pt x="44" y="115"/>
                  <a:pt x="31" y="119"/>
                  <a:pt x="19" y="122"/>
                </a:cubicBezTo>
                <a:cubicBezTo>
                  <a:pt x="7" y="125"/>
                  <a:pt x="0" y="116"/>
                  <a:pt x="2" y="103"/>
                </a:cubicBezTo>
                <a:cubicBezTo>
                  <a:pt x="3" y="89"/>
                  <a:pt x="9" y="77"/>
                  <a:pt x="20" y="67"/>
                </a:cubicBezTo>
                <a:cubicBezTo>
                  <a:pt x="41" y="45"/>
                  <a:pt x="62" y="24"/>
                  <a:pt x="84" y="2"/>
                </a:cubicBezTo>
                <a:cubicBezTo>
                  <a:pt x="86" y="1"/>
                  <a:pt x="89" y="1"/>
                  <a:pt x="92" y="0"/>
                </a:cubicBezTo>
                <a:cubicBezTo>
                  <a:pt x="91" y="3"/>
                  <a:pt x="92" y="6"/>
                  <a:pt x="90" y="8"/>
                </a:cubicBezTo>
                <a:cubicBezTo>
                  <a:pt x="71" y="27"/>
                  <a:pt x="53" y="46"/>
                  <a:pt x="34" y="65"/>
                </a:cubicBezTo>
                <a:cubicBezTo>
                  <a:pt x="33" y="66"/>
                  <a:pt x="31" y="67"/>
                  <a:pt x="30" y="69"/>
                </a:cubicBezTo>
                <a:cubicBezTo>
                  <a:pt x="29" y="71"/>
                  <a:pt x="29" y="73"/>
                  <a:pt x="28" y="76"/>
                </a:cubicBezTo>
                <a:cubicBezTo>
                  <a:pt x="31" y="75"/>
                  <a:pt x="34" y="76"/>
                  <a:pt x="36" y="75"/>
                </a:cubicBezTo>
                <a:cubicBezTo>
                  <a:pt x="44" y="68"/>
                  <a:pt x="51" y="61"/>
                  <a:pt x="58" y="53"/>
                </a:cubicBezTo>
                <a:cubicBezTo>
                  <a:pt x="63" y="47"/>
                  <a:pt x="69" y="44"/>
                  <a:pt x="78" y="45"/>
                </a:cubicBezTo>
                <a:cubicBezTo>
                  <a:pt x="94" y="47"/>
                  <a:pt x="110" y="46"/>
                  <a:pt x="120" y="28"/>
                </a:cubicBezTo>
                <a:cubicBezTo>
                  <a:pt x="121" y="29"/>
                  <a:pt x="122" y="29"/>
                  <a:pt x="124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6" name="Freeform 115">
            <a:extLst>
              <a:ext uri="{FF2B5EF4-FFF2-40B4-BE49-F238E27FC236}">
                <a16:creationId xmlns:a16="http://schemas.microsoft.com/office/drawing/2014/main" id="{A27B3527-9E1F-4EBE-B7F9-7138D0EEC573}"/>
              </a:ext>
            </a:extLst>
          </p:cNvPr>
          <p:cNvSpPr>
            <a:spLocks noEditPoints="1"/>
          </p:cNvSpPr>
          <p:nvPr/>
        </p:nvSpPr>
        <p:spPr bwMode="auto">
          <a:xfrm>
            <a:off x="2919413" y="3649663"/>
            <a:ext cx="238125" cy="434975"/>
          </a:xfrm>
          <a:custGeom>
            <a:avLst/>
            <a:gdLst>
              <a:gd name="T0" fmla="*/ 97 w 114"/>
              <a:gd name="T1" fmla="*/ 104 h 208"/>
              <a:gd name="T2" fmla="*/ 105 w 114"/>
              <a:gd name="T3" fmla="*/ 68 h 208"/>
              <a:gd name="T4" fmla="*/ 83 w 114"/>
              <a:gd name="T5" fmla="*/ 68 h 208"/>
              <a:gd name="T6" fmla="*/ 57 w 114"/>
              <a:gd name="T7" fmla="*/ 96 h 208"/>
              <a:gd name="T8" fmla="*/ 32 w 114"/>
              <a:gd name="T9" fmla="*/ 68 h 208"/>
              <a:gd name="T10" fmla="*/ 10 w 114"/>
              <a:gd name="T11" fmla="*/ 68 h 208"/>
              <a:gd name="T12" fmla="*/ 10 w 114"/>
              <a:gd name="T13" fmla="*/ 93 h 208"/>
              <a:gd name="T14" fmla="*/ 19 w 114"/>
              <a:gd name="T15" fmla="*/ 102 h 208"/>
              <a:gd name="T16" fmla="*/ 27 w 114"/>
              <a:gd name="T17" fmla="*/ 113 h 208"/>
              <a:gd name="T18" fmla="*/ 27 w 114"/>
              <a:gd name="T19" fmla="*/ 181 h 208"/>
              <a:gd name="T20" fmla="*/ 40 w 114"/>
              <a:gd name="T21" fmla="*/ 196 h 208"/>
              <a:gd name="T22" fmla="*/ 52 w 114"/>
              <a:gd name="T23" fmla="*/ 186 h 208"/>
              <a:gd name="T24" fmla="*/ 57 w 114"/>
              <a:gd name="T25" fmla="*/ 180 h 208"/>
              <a:gd name="T26" fmla="*/ 62 w 114"/>
              <a:gd name="T27" fmla="*/ 186 h 208"/>
              <a:gd name="T28" fmla="*/ 75 w 114"/>
              <a:gd name="T29" fmla="*/ 201 h 208"/>
              <a:gd name="T30" fmla="*/ 58 w 114"/>
              <a:gd name="T31" fmla="*/ 199 h 208"/>
              <a:gd name="T32" fmla="*/ 40 w 114"/>
              <a:gd name="T33" fmla="*/ 205 h 208"/>
              <a:gd name="T34" fmla="*/ 18 w 114"/>
              <a:gd name="T35" fmla="*/ 182 h 208"/>
              <a:gd name="T36" fmla="*/ 18 w 114"/>
              <a:gd name="T37" fmla="*/ 112 h 208"/>
              <a:gd name="T38" fmla="*/ 1 w 114"/>
              <a:gd name="T39" fmla="*/ 82 h 208"/>
              <a:gd name="T40" fmla="*/ 1 w 114"/>
              <a:gd name="T41" fmla="*/ 40 h 208"/>
              <a:gd name="T42" fmla="*/ 38 w 114"/>
              <a:gd name="T43" fmla="*/ 1 h 208"/>
              <a:gd name="T44" fmla="*/ 81 w 114"/>
              <a:gd name="T45" fmla="*/ 2 h 208"/>
              <a:gd name="T46" fmla="*/ 112 w 114"/>
              <a:gd name="T47" fmla="*/ 31 h 208"/>
              <a:gd name="T48" fmla="*/ 113 w 114"/>
              <a:gd name="T49" fmla="*/ 95 h 208"/>
              <a:gd name="T50" fmla="*/ 97 w 114"/>
              <a:gd name="T51" fmla="*/ 104 h 208"/>
              <a:gd name="T52" fmla="*/ 57 w 114"/>
              <a:gd name="T53" fmla="*/ 10 h 208"/>
              <a:gd name="T54" fmla="*/ 57 w 114"/>
              <a:gd name="T55" fmla="*/ 10 h 208"/>
              <a:gd name="T56" fmla="*/ 46 w 114"/>
              <a:gd name="T57" fmla="*/ 10 h 208"/>
              <a:gd name="T58" fmla="*/ 9 w 114"/>
              <a:gd name="T59" fmla="*/ 47 h 208"/>
              <a:gd name="T60" fmla="*/ 22 w 114"/>
              <a:gd name="T61" fmla="*/ 59 h 208"/>
              <a:gd name="T62" fmla="*/ 35 w 114"/>
              <a:gd name="T63" fmla="*/ 59 h 208"/>
              <a:gd name="T64" fmla="*/ 42 w 114"/>
              <a:gd name="T65" fmla="*/ 68 h 208"/>
              <a:gd name="T66" fmla="*/ 49 w 114"/>
              <a:gd name="T67" fmla="*/ 84 h 208"/>
              <a:gd name="T68" fmla="*/ 65 w 114"/>
              <a:gd name="T69" fmla="*/ 84 h 208"/>
              <a:gd name="T70" fmla="*/ 72 w 114"/>
              <a:gd name="T71" fmla="*/ 68 h 208"/>
              <a:gd name="T72" fmla="*/ 80 w 114"/>
              <a:gd name="T73" fmla="*/ 59 h 208"/>
              <a:gd name="T74" fmla="*/ 86 w 114"/>
              <a:gd name="T75" fmla="*/ 59 h 208"/>
              <a:gd name="T76" fmla="*/ 104 w 114"/>
              <a:gd name="T77" fmla="*/ 38 h 208"/>
              <a:gd name="T78" fmla="*/ 76 w 114"/>
              <a:gd name="T79" fmla="*/ 10 h 208"/>
              <a:gd name="T80" fmla="*/ 57 w 114"/>
              <a:gd name="T81" fmla="*/ 1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4" h="208">
                <a:moveTo>
                  <a:pt x="97" y="104"/>
                </a:moveTo>
                <a:cubicBezTo>
                  <a:pt x="110" y="94"/>
                  <a:pt x="103" y="80"/>
                  <a:pt x="105" y="68"/>
                </a:cubicBezTo>
                <a:cubicBezTo>
                  <a:pt x="97" y="68"/>
                  <a:pt x="90" y="68"/>
                  <a:pt x="83" y="68"/>
                </a:cubicBezTo>
                <a:cubicBezTo>
                  <a:pt x="78" y="88"/>
                  <a:pt x="71" y="96"/>
                  <a:pt x="57" y="96"/>
                </a:cubicBezTo>
                <a:cubicBezTo>
                  <a:pt x="43" y="95"/>
                  <a:pt x="35" y="87"/>
                  <a:pt x="32" y="68"/>
                </a:cubicBezTo>
                <a:cubicBezTo>
                  <a:pt x="25" y="68"/>
                  <a:pt x="18" y="68"/>
                  <a:pt x="10" y="68"/>
                </a:cubicBezTo>
                <a:cubicBezTo>
                  <a:pt x="10" y="77"/>
                  <a:pt x="9" y="85"/>
                  <a:pt x="10" y="93"/>
                </a:cubicBezTo>
                <a:cubicBezTo>
                  <a:pt x="11" y="97"/>
                  <a:pt x="16" y="101"/>
                  <a:pt x="19" y="102"/>
                </a:cubicBezTo>
                <a:cubicBezTo>
                  <a:pt x="26" y="104"/>
                  <a:pt x="27" y="107"/>
                  <a:pt x="27" y="113"/>
                </a:cubicBezTo>
                <a:cubicBezTo>
                  <a:pt x="27" y="135"/>
                  <a:pt x="27" y="158"/>
                  <a:pt x="27" y="181"/>
                </a:cubicBezTo>
                <a:cubicBezTo>
                  <a:pt x="27" y="191"/>
                  <a:pt x="32" y="198"/>
                  <a:pt x="40" y="196"/>
                </a:cubicBezTo>
                <a:cubicBezTo>
                  <a:pt x="45" y="195"/>
                  <a:pt x="49" y="190"/>
                  <a:pt x="52" y="186"/>
                </a:cubicBezTo>
                <a:cubicBezTo>
                  <a:pt x="54" y="185"/>
                  <a:pt x="56" y="182"/>
                  <a:pt x="57" y="180"/>
                </a:cubicBezTo>
                <a:cubicBezTo>
                  <a:pt x="59" y="182"/>
                  <a:pt x="60" y="184"/>
                  <a:pt x="62" y="186"/>
                </a:cubicBezTo>
                <a:cubicBezTo>
                  <a:pt x="66" y="190"/>
                  <a:pt x="70" y="195"/>
                  <a:pt x="75" y="201"/>
                </a:cubicBezTo>
                <a:cubicBezTo>
                  <a:pt x="73" y="208"/>
                  <a:pt x="72" y="208"/>
                  <a:pt x="58" y="199"/>
                </a:cubicBezTo>
                <a:cubicBezTo>
                  <a:pt x="52" y="202"/>
                  <a:pt x="46" y="205"/>
                  <a:pt x="40" y="205"/>
                </a:cubicBezTo>
                <a:cubicBezTo>
                  <a:pt x="28" y="206"/>
                  <a:pt x="18" y="196"/>
                  <a:pt x="18" y="182"/>
                </a:cubicBezTo>
                <a:cubicBezTo>
                  <a:pt x="18" y="159"/>
                  <a:pt x="18" y="136"/>
                  <a:pt x="18" y="112"/>
                </a:cubicBezTo>
                <a:cubicBezTo>
                  <a:pt x="2" y="108"/>
                  <a:pt x="0" y="96"/>
                  <a:pt x="1" y="82"/>
                </a:cubicBezTo>
                <a:cubicBezTo>
                  <a:pt x="1" y="68"/>
                  <a:pt x="0" y="54"/>
                  <a:pt x="1" y="40"/>
                </a:cubicBezTo>
                <a:cubicBezTo>
                  <a:pt x="2" y="16"/>
                  <a:pt x="14" y="3"/>
                  <a:pt x="38" y="1"/>
                </a:cubicBezTo>
                <a:cubicBezTo>
                  <a:pt x="52" y="0"/>
                  <a:pt x="67" y="0"/>
                  <a:pt x="81" y="2"/>
                </a:cubicBezTo>
                <a:cubicBezTo>
                  <a:pt x="99" y="4"/>
                  <a:pt x="110" y="13"/>
                  <a:pt x="112" y="31"/>
                </a:cubicBezTo>
                <a:cubicBezTo>
                  <a:pt x="114" y="52"/>
                  <a:pt x="114" y="74"/>
                  <a:pt x="113" y="95"/>
                </a:cubicBezTo>
                <a:cubicBezTo>
                  <a:pt x="113" y="106"/>
                  <a:pt x="105" y="110"/>
                  <a:pt x="97" y="104"/>
                </a:cubicBezTo>
                <a:close/>
                <a:moveTo>
                  <a:pt x="57" y="10"/>
                </a:moveTo>
                <a:cubicBezTo>
                  <a:pt x="57" y="10"/>
                  <a:pt x="57" y="10"/>
                  <a:pt x="57" y="10"/>
                </a:cubicBezTo>
                <a:cubicBezTo>
                  <a:pt x="53" y="10"/>
                  <a:pt x="50" y="10"/>
                  <a:pt x="46" y="10"/>
                </a:cubicBezTo>
                <a:cubicBezTo>
                  <a:pt x="19" y="10"/>
                  <a:pt x="10" y="19"/>
                  <a:pt x="9" y="47"/>
                </a:cubicBezTo>
                <a:cubicBezTo>
                  <a:pt x="9" y="57"/>
                  <a:pt x="12" y="60"/>
                  <a:pt x="22" y="59"/>
                </a:cubicBezTo>
                <a:cubicBezTo>
                  <a:pt x="26" y="59"/>
                  <a:pt x="30" y="59"/>
                  <a:pt x="35" y="59"/>
                </a:cubicBezTo>
                <a:cubicBezTo>
                  <a:pt x="41" y="59"/>
                  <a:pt x="44" y="61"/>
                  <a:pt x="42" y="68"/>
                </a:cubicBezTo>
                <a:cubicBezTo>
                  <a:pt x="41" y="75"/>
                  <a:pt x="43" y="82"/>
                  <a:pt x="49" y="84"/>
                </a:cubicBezTo>
                <a:cubicBezTo>
                  <a:pt x="54" y="86"/>
                  <a:pt x="60" y="86"/>
                  <a:pt x="65" y="84"/>
                </a:cubicBezTo>
                <a:cubicBezTo>
                  <a:pt x="72" y="82"/>
                  <a:pt x="74" y="75"/>
                  <a:pt x="72" y="68"/>
                </a:cubicBezTo>
                <a:cubicBezTo>
                  <a:pt x="70" y="60"/>
                  <a:pt x="74" y="59"/>
                  <a:pt x="80" y="59"/>
                </a:cubicBezTo>
                <a:cubicBezTo>
                  <a:pt x="82" y="59"/>
                  <a:pt x="84" y="59"/>
                  <a:pt x="86" y="59"/>
                </a:cubicBezTo>
                <a:cubicBezTo>
                  <a:pt x="107" y="59"/>
                  <a:pt x="107" y="59"/>
                  <a:pt x="104" y="38"/>
                </a:cubicBezTo>
                <a:cubicBezTo>
                  <a:pt x="103" y="20"/>
                  <a:pt x="94" y="11"/>
                  <a:pt x="76" y="10"/>
                </a:cubicBezTo>
                <a:cubicBezTo>
                  <a:pt x="70" y="9"/>
                  <a:pt x="63" y="10"/>
                  <a:pt x="57" y="1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7" name="Freeform 116">
            <a:extLst>
              <a:ext uri="{FF2B5EF4-FFF2-40B4-BE49-F238E27FC236}">
                <a16:creationId xmlns:a16="http://schemas.microsoft.com/office/drawing/2014/main" id="{729A19F3-9E23-4628-A93E-F90B0AFC0392}"/>
              </a:ext>
            </a:extLst>
          </p:cNvPr>
          <p:cNvSpPr>
            <a:spLocks noEditPoints="1"/>
          </p:cNvSpPr>
          <p:nvPr/>
        </p:nvSpPr>
        <p:spPr bwMode="auto">
          <a:xfrm>
            <a:off x="1355726" y="1938338"/>
            <a:ext cx="128588" cy="185738"/>
          </a:xfrm>
          <a:custGeom>
            <a:avLst/>
            <a:gdLst>
              <a:gd name="T0" fmla="*/ 0 w 62"/>
              <a:gd name="T1" fmla="*/ 44 h 89"/>
              <a:gd name="T2" fmla="*/ 0 w 62"/>
              <a:gd name="T3" fmla="*/ 11 h 89"/>
              <a:gd name="T4" fmla="*/ 12 w 62"/>
              <a:gd name="T5" fmla="*/ 0 h 89"/>
              <a:gd name="T6" fmla="*/ 51 w 62"/>
              <a:gd name="T7" fmla="*/ 0 h 89"/>
              <a:gd name="T8" fmla="*/ 62 w 62"/>
              <a:gd name="T9" fmla="*/ 11 h 89"/>
              <a:gd name="T10" fmla="*/ 62 w 62"/>
              <a:gd name="T11" fmla="*/ 78 h 89"/>
              <a:gd name="T12" fmla="*/ 52 w 62"/>
              <a:gd name="T13" fmla="*/ 89 h 89"/>
              <a:gd name="T14" fmla="*/ 11 w 62"/>
              <a:gd name="T15" fmla="*/ 89 h 89"/>
              <a:gd name="T16" fmla="*/ 0 w 62"/>
              <a:gd name="T17" fmla="*/ 78 h 89"/>
              <a:gd name="T18" fmla="*/ 0 w 62"/>
              <a:gd name="T19" fmla="*/ 44 h 89"/>
              <a:gd name="T20" fmla="*/ 0 w 62"/>
              <a:gd name="T21" fmla="*/ 44 h 89"/>
              <a:gd name="T22" fmla="*/ 31 w 62"/>
              <a:gd name="T23" fmla="*/ 30 h 89"/>
              <a:gd name="T24" fmla="*/ 20 w 62"/>
              <a:gd name="T25" fmla="*/ 42 h 89"/>
              <a:gd name="T26" fmla="*/ 31 w 62"/>
              <a:gd name="T27" fmla="*/ 54 h 89"/>
              <a:gd name="T28" fmla="*/ 44 w 62"/>
              <a:gd name="T29" fmla="*/ 41 h 89"/>
              <a:gd name="T30" fmla="*/ 31 w 62"/>
              <a:gd name="T31" fmla="*/ 3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2" h="89">
                <a:moveTo>
                  <a:pt x="0" y="44"/>
                </a:moveTo>
                <a:cubicBezTo>
                  <a:pt x="0" y="33"/>
                  <a:pt x="1" y="22"/>
                  <a:pt x="0" y="11"/>
                </a:cubicBezTo>
                <a:cubicBezTo>
                  <a:pt x="0" y="4"/>
                  <a:pt x="4" y="0"/>
                  <a:pt x="12" y="0"/>
                </a:cubicBezTo>
                <a:cubicBezTo>
                  <a:pt x="25" y="0"/>
                  <a:pt x="38" y="0"/>
                  <a:pt x="51" y="0"/>
                </a:cubicBezTo>
                <a:cubicBezTo>
                  <a:pt x="58" y="0"/>
                  <a:pt x="62" y="3"/>
                  <a:pt x="62" y="11"/>
                </a:cubicBezTo>
                <a:cubicBezTo>
                  <a:pt x="62" y="33"/>
                  <a:pt x="62" y="56"/>
                  <a:pt x="62" y="78"/>
                </a:cubicBezTo>
                <a:cubicBezTo>
                  <a:pt x="62" y="85"/>
                  <a:pt x="59" y="89"/>
                  <a:pt x="52" y="89"/>
                </a:cubicBezTo>
                <a:cubicBezTo>
                  <a:pt x="38" y="89"/>
                  <a:pt x="25" y="89"/>
                  <a:pt x="11" y="89"/>
                </a:cubicBezTo>
                <a:cubicBezTo>
                  <a:pt x="4" y="89"/>
                  <a:pt x="0" y="85"/>
                  <a:pt x="0" y="78"/>
                </a:cubicBezTo>
                <a:cubicBezTo>
                  <a:pt x="0" y="67"/>
                  <a:pt x="0" y="55"/>
                  <a:pt x="0" y="44"/>
                </a:cubicBezTo>
                <a:cubicBezTo>
                  <a:pt x="0" y="44"/>
                  <a:pt x="0" y="44"/>
                  <a:pt x="0" y="44"/>
                </a:cubicBezTo>
                <a:close/>
                <a:moveTo>
                  <a:pt x="31" y="30"/>
                </a:moveTo>
                <a:cubicBezTo>
                  <a:pt x="24" y="31"/>
                  <a:pt x="20" y="34"/>
                  <a:pt x="20" y="42"/>
                </a:cubicBezTo>
                <a:cubicBezTo>
                  <a:pt x="20" y="49"/>
                  <a:pt x="24" y="53"/>
                  <a:pt x="31" y="54"/>
                </a:cubicBezTo>
                <a:cubicBezTo>
                  <a:pt x="38" y="54"/>
                  <a:pt x="44" y="48"/>
                  <a:pt x="44" y="41"/>
                </a:cubicBezTo>
                <a:cubicBezTo>
                  <a:pt x="43" y="34"/>
                  <a:pt x="38" y="30"/>
                  <a:pt x="31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8" name="Freeform 117">
            <a:extLst>
              <a:ext uri="{FF2B5EF4-FFF2-40B4-BE49-F238E27FC236}">
                <a16:creationId xmlns:a16="http://schemas.microsoft.com/office/drawing/2014/main" id="{E3527FE6-111C-4F5D-B2CE-1CD8C792F325}"/>
              </a:ext>
            </a:extLst>
          </p:cNvPr>
          <p:cNvSpPr>
            <a:spLocks/>
          </p:cNvSpPr>
          <p:nvPr/>
        </p:nvSpPr>
        <p:spPr bwMode="auto">
          <a:xfrm>
            <a:off x="2017713" y="3803650"/>
            <a:ext cx="398463" cy="242888"/>
          </a:xfrm>
          <a:custGeom>
            <a:avLst/>
            <a:gdLst>
              <a:gd name="T0" fmla="*/ 87 w 191"/>
              <a:gd name="T1" fmla="*/ 33 h 116"/>
              <a:gd name="T2" fmla="*/ 78 w 191"/>
              <a:gd name="T3" fmla="*/ 3 h 116"/>
              <a:gd name="T4" fmla="*/ 106 w 191"/>
              <a:gd name="T5" fmla="*/ 2 h 116"/>
              <a:gd name="T6" fmla="*/ 109 w 191"/>
              <a:gd name="T7" fmla="*/ 11 h 116"/>
              <a:gd name="T8" fmla="*/ 106 w 191"/>
              <a:gd name="T9" fmla="*/ 37 h 116"/>
              <a:gd name="T10" fmla="*/ 126 w 191"/>
              <a:gd name="T11" fmla="*/ 6 h 116"/>
              <a:gd name="T12" fmla="*/ 134 w 191"/>
              <a:gd name="T13" fmla="*/ 2 h 116"/>
              <a:gd name="T14" fmla="*/ 177 w 191"/>
              <a:gd name="T15" fmla="*/ 28 h 116"/>
              <a:gd name="T16" fmla="*/ 189 w 191"/>
              <a:gd name="T17" fmla="*/ 59 h 116"/>
              <a:gd name="T18" fmla="*/ 190 w 191"/>
              <a:gd name="T19" fmla="*/ 73 h 116"/>
              <a:gd name="T20" fmla="*/ 190 w 191"/>
              <a:gd name="T21" fmla="*/ 113 h 116"/>
              <a:gd name="T22" fmla="*/ 181 w 191"/>
              <a:gd name="T23" fmla="*/ 107 h 116"/>
              <a:gd name="T24" fmla="*/ 181 w 191"/>
              <a:gd name="T25" fmla="*/ 57 h 116"/>
              <a:gd name="T26" fmla="*/ 137 w 191"/>
              <a:gd name="T27" fmla="*/ 12 h 116"/>
              <a:gd name="T28" fmla="*/ 130 w 191"/>
              <a:gd name="T29" fmla="*/ 16 h 116"/>
              <a:gd name="T30" fmla="*/ 101 w 191"/>
              <a:gd name="T31" fmla="*/ 60 h 116"/>
              <a:gd name="T32" fmla="*/ 89 w 191"/>
              <a:gd name="T33" fmla="*/ 60 h 116"/>
              <a:gd name="T34" fmla="*/ 60 w 191"/>
              <a:gd name="T35" fmla="*/ 16 h 116"/>
              <a:gd name="T36" fmla="*/ 51 w 191"/>
              <a:gd name="T37" fmla="*/ 12 h 116"/>
              <a:gd name="T38" fmla="*/ 9 w 191"/>
              <a:gd name="T39" fmla="*/ 64 h 116"/>
              <a:gd name="T40" fmla="*/ 8 w 191"/>
              <a:gd name="T41" fmla="*/ 107 h 116"/>
              <a:gd name="T42" fmla="*/ 4 w 191"/>
              <a:gd name="T43" fmla="*/ 114 h 116"/>
              <a:gd name="T44" fmla="*/ 0 w 191"/>
              <a:gd name="T45" fmla="*/ 107 h 116"/>
              <a:gd name="T46" fmla="*/ 2 w 191"/>
              <a:gd name="T47" fmla="*/ 52 h 116"/>
              <a:gd name="T48" fmla="*/ 39 w 191"/>
              <a:gd name="T49" fmla="*/ 8 h 116"/>
              <a:gd name="T50" fmla="*/ 73 w 191"/>
              <a:gd name="T51" fmla="*/ 19 h 116"/>
              <a:gd name="T52" fmla="*/ 83 w 191"/>
              <a:gd name="T53" fmla="*/ 35 h 116"/>
              <a:gd name="T54" fmla="*/ 87 w 191"/>
              <a:gd name="T55" fmla="*/ 33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1" h="116">
                <a:moveTo>
                  <a:pt x="87" y="33"/>
                </a:moveTo>
                <a:cubicBezTo>
                  <a:pt x="85" y="24"/>
                  <a:pt x="82" y="14"/>
                  <a:pt x="78" y="3"/>
                </a:cubicBezTo>
                <a:cubicBezTo>
                  <a:pt x="88" y="2"/>
                  <a:pt x="97" y="1"/>
                  <a:pt x="106" y="2"/>
                </a:cubicBezTo>
                <a:cubicBezTo>
                  <a:pt x="112" y="2"/>
                  <a:pt x="112" y="7"/>
                  <a:pt x="109" y="11"/>
                </a:cubicBezTo>
                <a:cubicBezTo>
                  <a:pt x="104" y="19"/>
                  <a:pt x="102" y="27"/>
                  <a:pt x="106" y="37"/>
                </a:cubicBezTo>
                <a:cubicBezTo>
                  <a:pt x="113" y="26"/>
                  <a:pt x="119" y="16"/>
                  <a:pt x="126" y="6"/>
                </a:cubicBezTo>
                <a:cubicBezTo>
                  <a:pt x="127" y="4"/>
                  <a:pt x="132" y="1"/>
                  <a:pt x="134" y="2"/>
                </a:cubicBezTo>
                <a:cubicBezTo>
                  <a:pt x="150" y="7"/>
                  <a:pt x="167" y="13"/>
                  <a:pt x="177" y="28"/>
                </a:cubicBezTo>
                <a:cubicBezTo>
                  <a:pt x="183" y="37"/>
                  <a:pt x="186" y="48"/>
                  <a:pt x="189" y="59"/>
                </a:cubicBezTo>
                <a:cubicBezTo>
                  <a:pt x="190" y="63"/>
                  <a:pt x="190" y="68"/>
                  <a:pt x="190" y="73"/>
                </a:cubicBezTo>
                <a:cubicBezTo>
                  <a:pt x="191" y="86"/>
                  <a:pt x="190" y="100"/>
                  <a:pt x="190" y="113"/>
                </a:cubicBezTo>
                <a:cubicBezTo>
                  <a:pt x="183" y="116"/>
                  <a:pt x="181" y="114"/>
                  <a:pt x="181" y="107"/>
                </a:cubicBezTo>
                <a:cubicBezTo>
                  <a:pt x="181" y="90"/>
                  <a:pt x="182" y="73"/>
                  <a:pt x="181" y="57"/>
                </a:cubicBezTo>
                <a:cubicBezTo>
                  <a:pt x="179" y="37"/>
                  <a:pt x="157" y="14"/>
                  <a:pt x="137" y="12"/>
                </a:cubicBezTo>
                <a:cubicBezTo>
                  <a:pt x="135" y="11"/>
                  <a:pt x="132" y="14"/>
                  <a:pt x="130" y="16"/>
                </a:cubicBezTo>
                <a:cubicBezTo>
                  <a:pt x="120" y="31"/>
                  <a:pt x="111" y="45"/>
                  <a:pt x="101" y="60"/>
                </a:cubicBezTo>
                <a:cubicBezTo>
                  <a:pt x="96" y="68"/>
                  <a:pt x="94" y="68"/>
                  <a:pt x="89" y="60"/>
                </a:cubicBezTo>
                <a:cubicBezTo>
                  <a:pt x="79" y="45"/>
                  <a:pt x="70" y="30"/>
                  <a:pt x="60" y="16"/>
                </a:cubicBezTo>
                <a:cubicBezTo>
                  <a:pt x="59" y="13"/>
                  <a:pt x="53" y="11"/>
                  <a:pt x="51" y="12"/>
                </a:cubicBezTo>
                <a:cubicBezTo>
                  <a:pt x="27" y="21"/>
                  <a:pt x="11" y="35"/>
                  <a:pt x="9" y="64"/>
                </a:cubicBezTo>
                <a:cubicBezTo>
                  <a:pt x="8" y="78"/>
                  <a:pt x="9" y="93"/>
                  <a:pt x="8" y="107"/>
                </a:cubicBezTo>
                <a:cubicBezTo>
                  <a:pt x="8" y="110"/>
                  <a:pt x="6" y="112"/>
                  <a:pt x="4" y="114"/>
                </a:cubicBezTo>
                <a:cubicBezTo>
                  <a:pt x="3" y="112"/>
                  <a:pt x="0" y="110"/>
                  <a:pt x="0" y="107"/>
                </a:cubicBezTo>
                <a:cubicBezTo>
                  <a:pt x="1" y="89"/>
                  <a:pt x="0" y="70"/>
                  <a:pt x="2" y="52"/>
                </a:cubicBezTo>
                <a:cubicBezTo>
                  <a:pt x="5" y="31"/>
                  <a:pt x="19" y="16"/>
                  <a:pt x="39" y="8"/>
                </a:cubicBezTo>
                <a:cubicBezTo>
                  <a:pt x="61" y="0"/>
                  <a:pt x="61" y="0"/>
                  <a:pt x="73" y="19"/>
                </a:cubicBezTo>
                <a:cubicBezTo>
                  <a:pt x="76" y="25"/>
                  <a:pt x="80" y="30"/>
                  <a:pt x="83" y="35"/>
                </a:cubicBezTo>
                <a:cubicBezTo>
                  <a:pt x="84" y="34"/>
                  <a:pt x="86" y="34"/>
                  <a:pt x="87" y="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9" name="Freeform 118">
            <a:extLst>
              <a:ext uri="{FF2B5EF4-FFF2-40B4-BE49-F238E27FC236}">
                <a16:creationId xmlns:a16="http://schemas.microsoft.com/office/drawing/2014/main" id="{ED00F287-7293-4110-B656-84FF7CACA044}"/>
              </a:ext>
            </a:extLst>
          </p:cNvPr>
          <p:cNvSpPr>
            <a:spLocks noEditPoints="1"/>
          </p:cNvSpPr>
          <p:nvPr/>
        </p:nvSpPr>
        <p:spPr bwMode="auto">
          <a:xfrm>
            <a:off x="3676651" y="1044575"/>
            <a:ext cx="190500" cy="261938"/>
          </a:xfrm>
          <a:custGeom>
            <a:avLst/>
            <a:gdLst>
              <a:gd name="T0" fmla="*/ 0 w 91"/>
              <a:gd name="T1" fmla="*/ 103 h 126"/>
              <a:gd name="T2" fmla="*/ 40 w 91"/>
              <a:gd name="T3" fmla="*/ 84 h 126"/>
              <a:gd name="T4" fmla="*/ 51 w 91"/>
              <a:gd name="T5" fmla="*/ 82 h 126"/>
              <a:gd name="T6" fmla="*/ 65 w 91"/>
              <a:gd name="T7" fmla="*/ 84 h 126"/>
              <a:gd name="T8" fmla="*/ 46 w 91"/>
              <a:gd name="T9" fmla="*/ 69 h 126"/>
              <a:gd name="T10" fmla="*/ 46 w 91"/>
              <a:gd name="T11" fmla="*/ 66 h 126"/>
              <a:gd name="T12" fmla="*/ 58 w 91"/>
              <a:gd name="T13" fmla="*/ 63 h 126"/>
              <a:gd name="T14" fmla="*/ 58 w 91"/>
              <a:gd name="T15" fmla="*/ 54 h 126"/>
              <a:gd name="T16" fmla="*/ 47 w 91"/>
              <a:gd name="T17" fmla="*/ 51 h 126"/>
              <a:gd name="T18" fmla="*/ 46 w 91"/>
              <a:gd name="T19" fmla="*/ 49 h 126"/>
              <a:gd name="T20" fmla="*/ 58 w 91"/>
              <a:gd name="T21" fmla="*/ 44 h 126"/>
              <a:gd name="T22" fmla="*/ 59 w 91"/>
              <a:gd name="T23" fmla="*/ 37 h 126"/>
              <a:gd name="T24" fmla="*/ 47 w 91"/>
              <a:gd name="T25" fmla="*/ 33 h 126"/>
              <a:gd name="T26" fmla="*/ 57 w 91"/>
              <a:gd name="T27" fmla="*/ 20 h 126"/>
              <a:gd name="T28" fmla="*/ 25 w 91"/>
              <a:gd name="T29" fmla="*/ 26 h 126"/>
              <a:gd name="T30" fmla="*/ 19 w 91"/>
              <a:gd name="T31" fmla="*/ 11 h 126"/>
              <a:gd name="T32" fmla="*/ 27 w 91"/>
              <a:gd name="T33" fmla="*/ 3 h 126"/>
              <a:gd name="T34" fmla="*/ 49 w 91"/>
              <a:gd name="T35" fmla="*/ 1 h 126"/>
              <a:gd name="T36" fmla="*/ 66 w 91"/>
              <a:gd name="T37" fmla="*/ 20 h 126"/>
              <a:gd name="T38" fmla="*/ 66 w 91"/>
              <a:gd name="T39" fmla="*/ 62 h 126"/>
              <a:gd name="T40" fmla="*/ 70 w 91"/>
              <a:gd name="T41" fmla="*/ 72 h 126"/>
              <a:gd name="T42" fmla="*/ 83 w 91"/>
              <a:gd name="T43" fmla="*/ 96 h 126"/>
              <a:gd name="T44" fmla="*/ 67 w 91"/>
              <a:gd name="T45" fmla="*/ 125 h 126"/>
              <a:gd name="T46" fmla="*/ 19 w 91"/>
              <a:gd name="T47" fmla="*/ 125 h 126"/>
              <a:gd name="T48" fmla="*/ 0 w 91"/>
              <a:gd name="T49" fmla="*/ 103 h 126"/>
              <a:gd name="T50" fmla="*/ 55 w 91"/>
              <a:gd name="T51" fmla="*/ 12 h 126"/>
              <a:gd name="T52" fmla="*/ 55 w 91"/>
              <a:gd name="T53" fmla="*/ 10 h 126"/>
              <a:gd name="T54" fmla="*/ 32 w 91"/>
              <a:gd name="T55" fmla="*/ 10 h 126"/>
              <a:gd name="T56" fmla="*/ 32 w 91"/>
              <a:gd name="T57" fmla="*/ 12 h 126"/>
              <a:gd name="T58" fmla="*/ 55 w 91"/>
              <a:gd name="T59" fmla="*/ 12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1" h="126">
                <a:moveTo>
                  <a:pt x="0" y="103"/>
                </a:moveTo>
                <a:cubicBezTo>
                  <a:pt x="17" y="103"/>
                  <a:pt x="30" y="97"/>
                  <a:pt x="40" y="84"/>
                </a:cubicBezTo>
                <a:cubicBezTo>
                  <a:pt x="41" y="81"/>
                  <a:pt x="47" y="82"/>
                  <a:pt x="51" y="82"/>
                </a:cubicBezTo>
                <a:cubicBezTo>
                  <a:pt x="56" y="82"/>
                  <a:pt x="61" y="83"/>
                  <a:pt x="65" y="84"/>
                </a:cubicBezTo>
                <a:cubicBezTo>
                  <a:pt x="65" y="71"/>
                  <a:pt x="55" y="71"/>
                  <a:pt x="46" y="69"/>
                </a:cubicBezTo>
                <a:cubicBezTo>
                  <a:pt x="46" y="68"/>
                  <a:pt x="46" y="67"/>
                  <a:pt x="46" y="66"/>
                </a:cubicBezTo>
                <a:cubicBezTo>
                  <a:pt x="50" y="65"/>
                  <a:pt x="53" y="64"/>
                  <a:pt x="58" y="63"/>
                </a:cubicBezTo>
                <a:cubicBezTo>
                  <a:pt x="58" y="60"/>
                  <a:pt x="58" y="57"/>
                  <a:pt x="58" y="54"/>
                </a:cubicBezTo>
                <a:cubicBezTo>
                  <a:pt x="54" y="53"/>
                  <a:pt x="50" y="52"/>
                  <a:pt x="47" y="51"/>
                </a:cubicBezTo>
                <a:cubicBezTo>
                  <a:pt x="47" y="50"/>
                  <a:pt x="46" y="49"/>
                  <a:pt x="46" y="49"/>
                </a:cubicBezTo>
                <a:cubicBezTo>
                  <a:pt x="50" y="47"/>
                  <a:pt x="53" y="46"/>
                  <a:pt x="58" y="44"/>
                </a:cubicBezTo>
                <a:cubicBezTo>
                  <a:pt x="58" y="43"/>
                  <a:pt x="58" y="40"/>
                  <a:pt x="59" y="37"/>
                </a:cubicBezTo>
                <a:cubicBezTo>
                  <a:pt x="54" y="35"/>
                  <a:pt x="50" y="34"/>
                  <a:pt x="47" y="33"/>
                </a:cubicBezTo>
                <a:cubicBezTo>
                  <a:pt x="48" y="25"/>
                  <a:pt x="62" y="33"/>
                  <a:pt x="57" y="20"/>
                </a:cubicBezTo>
                <a:cubicBezTo>
                  <a:pt x="47" y="24"/>
                  <a:pt x="36" y="16"/>
                  <a:pt x="25" y="26"/>
                </a:cubicBezTo>
                <a:cubicBezTo>
                  <a:pt x="17" y="24"/>
                  <a:pt x="21" y="16"/>
                  <a:pt x="19" y="11"/>
                </a:cubicBezTo>
                <a:cubicBezTo>
                  <a:pt x="19" y="9"/>
                  <a:pt x="24" y="4"/>
                  <a:pt x="27" y="3"/>
                </a:cubicBezTo>
                <a:cubicBezTo>
                  <a:pt x="34" y="1"/>
                  <a:pt x="42" y="0"/>
                  <a:pt x="49" y="1"/>
                </a:cubicBezTo>
                <a:cubicBezTo>
                  <a:pt x="64" y="1"/>
                  <a:pt x="67" y="4"/>
                  <a:pt x="66" y="20"/>
                </a:cubicBezTo>
                <a:cubicBezTo>
                  <a:pt x="66" y="34"/>
                  <a:pt x="66" y="48"/>
                  <a:pt x="66" y="62"/>
                </a:cubicBezTo>
                <a:cubicBezTo>
                  <a:pt x="67" y="66"/>
                  <a:pt x="68" y="69"/>
                  <a:pt x="70" y="72"/>
                </a:cubicBezTo>
                <a:cubicBezTo>
                  <a:pt x="74" y="80"/>
                  <a:pt x="79" y="88"/>
                  <a:pt x="83" y="96"/>
                </a:cubicBezTo>
                <a:cubicBezTo>
                  <a:pt x="91" y="110"/>
                  <a:pt x="82" y="125"/>
                  <a:pt x="67" y="125"/>
                </a:cubicBezTo>
                <a:cubicBezTo>
                  <a:pt x="51" y="126"/>
                  <a:pt x="35" y="126"/>
                  <a:pt x="19" y="125"/>
                </a:cubicBezTo>
                <a:cubicBezTo>
                  <a:pt x="8" y="125"/>
                  <a:pt x="2" y="118"/>
                  <a:pt x="0" y="103"/>
                </a:cubicBezTo>
                <a:close/>
                <a:moveTo>
                  <a:pt x="55" y="12"/>
                </a:moveTo>
                <a:cubicBezTo>
                  <a:pt x="55" y="11"/>
                  <a:pt x="55" y="10"/>
                  <a:pt x="55" y="10"/>
                </a:cubicBezTo>
                <a:cubicBezTo>
                  <a:pt x="47" y="10"/>
                  <a:pt x="39" y="10"/>
                  <a:pt x="32" y="10"/>
                </a:cubicBezTo>
                <a:cubicBezTo>
                  <a:pt x="32" y="10"/>
                  <a:pt x="32" y="11"/>
                  <a:pt x="32" y="12"/>
                </a:cubicBezTo>
                <a:cubicBezTo>
                  <a:pt x="39" y="12"/>
                  <a:pt x="47" y="12"/>
                  <a:pt x="55" y="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0" name="Freeform 119">
            <a:extLst>
              <a:ext uri="{FF2B5EF4-FFF2-40B4-BE49-F238E27FC236}">
                <a16:creationId xmlns:a16="http://schemas.microsoft.com/office/drawing/2014/main" id="{545A09C5-E465-4A27-8097-E960B23BDA73}"/>
              </a:ext>
            </a:extLst>
          </p:cNvPr>
          <p:cNvSpPr>
            <a:spLocks/>
          </p:cNvSpPr>
          <p:nvPr/>
        </p:nvSpPr>
        <p:spPr bwMode="auto">
          <a:xfrm>
            <a:off x="2260601" y="2952750"/>
            <a:ext cx="217488" cy="204788"/>
          </a:xfrm>
          <a:custGeom>
            <a:avLst/>
            <a:gdLst>
              <a:gd name="T0" fmla="*/ 0 w 104"/>
              <a:gd name="T1" fmla="*/ 69 h 98"/>
              <a:gd name="T2" fmla="*/ 66 w 104"/>
              <a:gd name="T3" fmla="*/ 4 h 98"/>
              <a:gd name="T4" fmla="*/ 79 w 104"/>
              <a:gd name="T5" fmla="*/ 4 h 98"/>
              <a:gd name="T6" fmla="*/ 80 w 104"/>
              <a:gd name="T7" fmla="*/ 45 h 98"/>
              <a:gd name="T8" fmla="*/ 27 w 104"/>
              <a:gd name="T9" fmla="*/ 98 h 98"/>
              <a:gd name="T10" fmla="*/ 0 w 104"/>
              <a:gd name="T11" fmla="*/ 69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4" h="98">
                <a:moveTo>
                  <a:pt x="0" y="69"/>
                </a:moveTo>
                <a:cubicBezTo>
                  <a:pt x="21" y="48"/>
                  <a:pt x="44" y="26"/>
                  <a:pt x="66" y="4"/>
                </a:cubicBezTo>
                <a:cubicBezTo>
                  <a:pt x="70" y="0"/>
                  <a:pt x="74" y="0"/>
                  <a:pt x="79" y="4"/>
                </a:cubicBezTo>
                <a:cubicBezTo>
                  <a:pt x="102" y="29"/>
                  <a:pt x="104" y="21"/>
                  <a:pt x="80" y="45"/>
                </a:cubicBezTo>
                <a:cubicBezTo>
                  <a:pt x="63" y="63"/>
                  <a:pt x="45" y="80"/>
                  <a:pt x="27" y="98"/>
                </a:cubicBezTo>
                <a:cubicBezTo>
                  <a:pt x="18" y="88"/>
                  <a:pt x="10" y="80"/>
                  <a:pt x="0" y="6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1" name="Freeform 120">
            <a:extLst>
              <a:ext uri="{FF2B5EF4-FFF2-40B4-BE49-F238E27FC236}">
                <a16:creationId xmlns:a16="http://schemas.microsoft.com/office/drawing/2014/main" id="{8592E11B-84A8-4294-801F-31C2E67BD984}"/>
              </a:ext>
            </a:extLst>
          </p:cNvPr>
          <p:cNvSpPr>
            <a:spLocks noEditPoints="1"/>
          </p:cNvSpPr>
          <p:nvPr/>
        </p:nvSpPr>
        <p:spPr bwMode="auto">
          <a:xfrm>
            <a:off x="2065338" y="2706688"/>
            <a:ext cx="263525" cy="106363"/>
          </a:xfrm>
          <a:custGeom>
            <a:avLst/>
            <a:gdLst>
              <a:gd name="T0" fmla="*/ 120 w 126"/>
              <a:gd name="T1" fmla="*/ 51 h 51"/>
              <a:gd name="T2" fmla="*/ 8 w 126"/>
              <a:gd name="T3" fmla="*/ 51 h 51"/>
              <a:gd name="T4" fmla="*/ 1 w 126"/>
              <a:gd name="T5" fmla="*/ 43 h 51"/>
              <a:gd name="T6" fmla="*/ 22 w 126"/>
              <a:gd name="T7" fmla="*/ 22 h 51"/>
              <a:gd name="T8" fmla="*/ 45 w 126"/>
              <a:gd name="T9" fmla="*/ 9 h 51"/>
              <a:gd name="T10" fmla="*/ 62 w 126"/>
              <a:gd name="T11" fmla="*/ 0 h 51"/>
              <a:gd name="T12" fmla="*/ 77 w 126"/>
              <a:gd name="T13" fmla="*/ 9 h 51"/>
              <a:gd name="T14" fmla="*/ 98 w 126"/>
              <a:gd name="T15" fmla="*/ 22 h 51"/>
              <a:gd name="T16" fmla="*/ 100 w 126"/>
              <a:gd name="T17" fmla="*/ 22 h 51"/>
              <a:gd name="T18" fmla="*/ 120 w 126"/>
              <a:gd name="T19" fmla="*/ 51 h 51"/>
              <a:gd name="T20" fmla="*/ 62 w 126"/>
              <a:gd name="T21" fmla="*/ 6 h 51"/>
              <a:gd name="T22" fmla="*/ 53 w 126"/>
              <a:gd name="T23" fmla="*/ 17 h 51"/>
              <a:gd name="T24" fmla="*/ 61 w 126"/>
              <a:gd name="T25" fmla="*/ 26 h 51"/>
              <a:gd name="T26" fmla="*/ 69 w 126"/>
              <a:gd name="T27" fmla="*/ 18 h 51"/>
              <a:gd name="T28" fmla="*/ 62 w 126"/>
              <a:gd name="T29" fmla="*/ 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6" h="51">
                <a:moveTo>
                  <a:pt x="120" y="51"/>
                </a:moveTo>
                <a:cubicBezTo>
                  <a:pt x="82" y="51"/>
                  <a:pt x="45" y="51"/>
                  <a:pt x="8" y="51"/>
                </a:cubicBezTo>
                <a:cubicBezTo>
                  <a:pt x="3" y="51"/>
                  <a:pt x="1" y="49"/>
                  <a:pt x="1" y="43"/>
                </a:cubicBezTo>
                <a:cubicBezTo>
                  <a:pt x="0" y="22"/>
                  <a:pt x="0" y="21"/>
                  <a:pt x="22" y="22"/>
                </a:cubicBezTo>
                <a:cubicBezTo>
                  <a:pt x="32" y="22"/>
                  <a:pt x="41" y="22"/>
                  <a:pt x="45" y="9"/>
                </a:cubicBezTo>
                <a:cubicBezTo>
                  <a:pt x="47" y="4"/>
                  <a:pt x="56" y="0"/>
                  <a:pt x="62" y="0"/>
                </a:cubicBezTo>
                <a:cubicBezTo>
                  <a:pt x="67" y="0"/>
                  <a:pt x="76" y="5"/>
                  <a:pt x="77" y="9"/>
                </a:cubicBezTo>
                <a:cubicBezTo>
                  <a:pt x="81" y="20"/>
                  <a:pt x="88" y="23"/>
                  <a:pt x="98" y="22"/>
                </a:cubicBezTo>
                <a:cubicBezTo>
                  <a:pt x="98" y="22"/>
                  <a:pt x="99" y="22"/>
                  <a:pt x="100" y="22"/>
                </a:cubicBezTo>
                <a:cubicBezTo>
                  <a:pt x="123" y="22"/>
                  <a:pt x="126" y="26"/>
                  <a:pt x="120" y="51"/>
                </a:cubicBezTo>
                <a:close/>
                <a:moveTo>
                  <a:pt x="62" y="6"/>
                </a:moveTo>
                <a:cubicBezTo>
                  <a:pt x="58" y="11"/>
                  <a:pt x="53" y="15"/>
                  <a:pt x="53" y="17"/>
                </a:cubicBezTo>
                <a:cubicBezTo>
                  <a:pt x="54" y="20"/>
                  <a:pt x="59" y="23"/>
                  <a:pt x="61" y="26"/>
                </a:cubicBezTo>
                <a:cubicBezTo>
                  <a:pt x="64" y="23"/>
                  <a:pt x="68" y="21"/>
                  <a:pt x="69" y="18"/>
                </a:cubicBezTo>
                <a:cubicBezTo>
                  <a:pt x="69" y="15"/>
                  <a:pt x="65" y="12"/>
                  <a:pt x="62" y="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2" name="Freeform 121">
            <a:extLst>
              <a:ext uri="{FF2B5EF4-FFF2-40B4-BE49-F238E27FC236}">
                <a16:creationId xmlns:a16="http://schemas.microsoft.com/office/drawing/2014/main" id="{EDA72D04-92DD-4A8B-A245-2EA1C324BCFA}"/>
              </a:ext>
            </a:extLst>
          </p:cNvPr>
          <p:cNvSpPr>
            <a:spLocks noEditPoints="1"/>
          </p:cNvSpPr>
          <p:nvPr/>
        </p:nvSpPr>
        <p:spPr bwMode="auto">
          <a:xfrm>
            <a:off x="1212851" y="2755900"/>
            <a:ext cx="331788" cy="350838"/>
          </a:xfrm>
          <a:custGeom>
            <a:avLst/>
            <a:gdLst>
              <a:gd name="T0" fmla="*/ 75 w 159"/>
              <a:gd name="T1" fmla="*/ 168 h 168"/>
              <a:gd name="T2" fmla="*/ 46 w 159"/>
              <a:gd name="T3" fmla="*/ 168 h 168"/>
              <a:gd name="T4" fmla="*/ 34 w 159"/>
              <a:gd name="T5" fmla="*/ 159 h 168"/>
              <a:gd name="T6" fmla="*/ 14 w 159"/>
              <a:gd name="T7" fmla="*/ 108 h 168"/>
              <a:gd name="T8" fmla="*/ 20 w 159"/>
              <a:gd name="T9" fmla="*/ 32 h 168"/>
              <a:gd name="T10" fmla="*/ 94 w 159"/>
              <a:gd name="T11" fmla="*/ 7 h 168"/>
              <a:gd name="T12" fmla="*/ 137 w 159"/>
              <a:gd name="T13" fmla="*/ 107 h 168"/>
              <a:gd name="T14" fmla="*/ 117 w 159"/>
              <a:gd name="T15" fmla="*/ 157 h 168"/>
              <a:gd name="T16" fmla="*/ 105 w 159"/>
              <a:gd name="T17" fmla="*/ 168 h 168"/>
              <a:gd name="T18" fmla="*/ 75 w 159"/>
              <a:gd name="T19" fmla="*/ 168 h 168"/>
              <a:gd name="T20" fmla="*/ 75 w 159"/>
              <a:gd name="T21" fmla="*/ 168 h 168"/>
              <a:gd name="T22" fmla="*/ 47 w 159"/>
              <a:gd name="T23" fmla="*/ 159 h 168"/>
              <a:gd name="T24" fmla="*/ 100 w 159"/>
              <a:gd name="T25" fmla="*/ 159 h 168"/>
              <a:gd name="T26" fmla="*/ 103 w 159"/>
              <a:gd name="T27" fmla="*/ 159 h 168"/>
              <a:gd name="T28" fmla="*/ 109 w 159"/>
              <a:gd name="T29" fmla="*/ 152 h 168"/>
              <a:gd name="T30" fmla="*/ 125 w 159"/>
              <a:gd name="T31" fmla="*/ 113 h 168"/>
              <a:gd name="T32" fmla="*/ 134 w 159"/>
              <a:gd name="T33" fmla="*/ 57 h 168"/>
              <a:gd name="T34" fmla="*/ 79 w 159"/>
              <a:gd name="T35" fmla="*/ 13 h 168"/>
              <a:gd name="T36" fmla="*/ 16 w 159"/>
              <a:gd name="T37" fmla="*/ 54 h 168"/>
              <a:gd name="T38" fmla="*/ 27 w 159"/>
              <a:gd name="T39" fmla="*/ 116 h 168"/>
              <a:gd name="T40" fmla="*/ 47 w 159"/>
              <a:gd name="T41" fmla="*/ 159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9" h="168">
                <a:moveTo>
                  <a:pt x="75" y="168"/>
                </a:moveTo>
                <a:cubicBezTo>
                  <a:pt x="65" y="168"/>
                  <a:pt x="56" y="168"/>
                  <a:pt x="46" y="168"/>
                </a:cubicBezTo>
                <a:cubicBezTo>
                  <a:pt x="40" y="168"/>
                  <a:pt x="34" y="165"/>
                  <a:pt x="34" y="159"/>
                </a:cubicBezTo>
                <a:cubicBezTo>
                  <a:pt x="33" y="140"/>
                  <a:pt x="23" y="124"/>
                  <a:pt x="14" y="108"/>
                </a:cubicBezTo>
                <a:cubicBezTo>
                  <a:pt x="0" y="82"/>
                  <a:pt x="2" y="56"/>
                  <a:pt x="20" y="32"/>
                </a:cubicBezTo>
                <a:cubicBezTo>
                  <a:pt x="38" y="8"/>
                  <a:pt x="64" y="0"/>
                  <a:pt x="94" y="7"/>
                </a:cubicBezTo>
                <a:cubicBezTo>
                  <a:pt x="138" y="17"/>
                  <a:pt x="159" y="68"/>
                  <a:pt x="137" y="107"/>
                </a:cubicBezTo>
                <a:cubicBezTo>
                  <a:pt x="128" y="123"/>
                  <a:pt x="117" y="138"/>
                  <a:pt x="117" y="157"/>
                </a:cubicBezTo>
                <a:cubicBezTo>
                  <a:pt x="117" y="164"/>
                  <a:pt x="112" y="168"/>
                  <a:pt x="105" y="168"/>
                </a:cubicBezTo>
                <a:cubicBezTo>
                  <a:pt x="95" y="168"/>
                  <a:pt x="85" y="168"/>
                  <a:pt x="75" y="168"/>
                </a:cubicBezTo>
                <a:cubicBezTo>
                  <a:pt x="75" y="168"/>
                  <a:pt x="75" y="168"/>
                  <a:pt x="75" y="168"/>
                </a:cubicBezTo>
                <a:close/>
                <a:moveTo>
                  <a:pt x="47" y="159"/>
                </a:moveTo>
                <a:cubicBezTo>
                  <a:pt x="63" y="159"/>
                  <a:pt x="81" y="159"/>
                  <a:pt x="100" y="159"/>
                </a:cubicBezTo>
                <a:cubicBezTo>
                  <a:pt x="101" y="159"/>
                  <a:pt x="102" y="160"/>
                  <a:pt x="103" y="159"/>
                </a:cubicBezTo>
                <a:cubicBezTo>
                  <a:pt x="105" y="157"/>
                  <a:pt x="108" y="155"/>
                  <a:pt x="109" y="152"/>
                </a:cubicBezTo>
                <a:cubicBezTo>
                  <a:pt x="114" y="139"/>
                  <a:pt x="118" y="125"/>
                  <a:pt x="125" y="113"/>
                </a:cubicBezTo>
                <a:cubicBezTo>
                  <a:pt x="134" y="95"/>
                  <a:pt x="141" y="78"/>
                  <a:pt x="134" y="57"/>
                </a:cubicBezTo>
                <a:cubicBezTo>
                  <a:pt x="126" y="31"/>
                  <a:pt x="106" y="14"/>
                  <a:pt x="79" y="13"/>
                </a:cubicBezTo>
                <a:cubicBezTo>
                  <a:pt x="51" y="13"/>
                  <a:pt x="25" y="29"/>
                  <a:pt x="16" y="54"/>
                </a:cubicBezTo>
                <a:cubicBezTo>
                  <a:pt x="9" y="76"/>
                  <a:pt x="16" y="96"/>
                  <a:pt x="27" y="116"/>
                </a:cubicBezTo>
                <a:cubicBezTo>
                  <a:pt x="34" y="129"/>
                  <a:pt x="39" y="142"/>
                  <a:pt x="47" y="15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3" name="Freeform 122">
            <a:extLst>
              <a:ext uri="{FF2B5EF4-FFF2-40B4-BE49-F238E27FC236}">
                <a16:creationId xmlns:a16="http://schemas.microsoft.com/office/drawing/2014/main" id="{E500EA75-2047-4778-B970-451D9701D354}"/>
              </a:ext>
            </a:extLst>
          </p:cNvPr>
          <p:cNvSpPr>
            <a:spLocks noEditPoints="1"/>
          </p:cNvSpPr>
          <p:nvPr/>
        </p:nvSpPr>
        <p:spPr bwMode="auto">
          <a:xfrm>
            <a:off x="550863" y="2870200"/>
            <a:ext cx="171450" cy="222250"/>
          </a:xfrm>
          <a:custGeom>
            <a:avLst/>
            <a:gdLst>
              <a:gd name="T0" fmla="*/ 40 w 82"/>
              <a:gd name="T1" fmla="*/ 8 h 106"/>
              <a:gd name="T2" fmla="*/ 53 w 82"/>
              <a:gd name="T3" fmla="*/ 0 h 106"/>
              <a:gd name="T4" fmla="*/ 60 w 82"/>
              <a:gd name="T5" fmla="*/ 9 h 106"/>
              <a:gd name="T6" fmla="*/ 74 w 82"/>
              <a:gd name="T7" fmla="*/ 18 h 106"/>
              <a:gd name="T8" fmla="*/ 82 w 82"/>
              <a:gd name="T9" fmla="*/ 27 h 106"/>
              <a:gd name="T10" fmla="*/ 82 w 82"/>
              <a:gd name="T11" fmla="*/ 71 h 106"/>
              <a:gd name="T12" fmla="*/ 75 w 82"/>
              <a:gd name="T13" fmla="*/ 77 h 106"/>
              <a:gd name="T14" fmla="*/ 49 w 82"/>
              <a:gd name="T15" fmla="*/ 71 h 106"/>
              <a:gd name="T16" fmla="*/ 28 w 82"/>
              <a:gd name="T17" fmla="*/ 102 h 106"/>
              <a:gd name="T18" fmla="*/ 5 w 82"/>
              <a:gd name="T19" fmla="*/ 77 h 106"/>
              <a:gd name="T20" fmla="*/ 44 w 82"/>
              <a:gd name="T21" fmla="*/ 39 h 106"/>
              <a:gd name="T22" fmla="*/ 49 w 82"/>
              <a:gd name="T23" fmla="*/ 24 h 106"/>
              <a:gd name="T24" fmla="*/ 40 w 82"/>
              <a:gd name="T25" fmla="*/ 8 h 106"/>
              <a:gd name="T26" fmla="*/ 60 w 82"/>
              <a:gd name="T27" fmla="*/ 55 h 106"/>
              <a:gd name="T28" fmla="*/ 51 w 82"/>
              <a:gd name="T29" fmla="*/ 48 h 106"/>
              <a:gd name="T30" fmla="*/ 42 w 82"/>
              <a:gd name="T31" fmla="*/ 55 h 106"/>
              <a:gd name="T32" fmla="*/ 50 w 82"/>
              <a:gd name="T33" fmla="*/ 62 h 106"/>
              <a:gd name="T34" fmla="*/ 60 w 82"/>
              <a:gd name="T35" fmla="*/ 55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2" h="106">
                <a:moveTo>
                  <a:pt x="40" y="8"/>
                </a:moveTo>
                <a:cubicBezTo>
                  <a:pt x="44" y="5"/>
                  <a:pt x="48" y="3"/>
                  <a:pt x="53" y="0"/>
                </a:cubicBezTo>
                <a:cubicBezTo>
                  <a:pt x="56" y="3"/>
                  <a:pt x="58" y="6"/>
                  <a:pt x="60" y="9"/>
                </a:cubicBezTo>
                <a:cubicBezTo>
                  <a:pt x="63" y="14"/>
                  <a:pt x="66" y="19"/>
                  <a:pt x="74" y="18"/>
                </a:cubicBezTo>
                <a:cubicBezTo>
                  <a:pt x="77" y="18"/>
                  <a:pt x="81" y="24"/>
                  <a:pt x="82" y="27"/>
                </a:cubicBezTo>
                <a:cubicBezTo>
                  <a:pt x="82" y="42"/>
                  <a:pt x="82" y="56"/>
                  <a:pt x="82" y="71"/>
                </a:cubicBezTo>
                <a:cubicBezTo>
                  <a:pt x="82" y="73"/>
                  <a:pt x="77" y="78"/>
                  <a:pt x="75" y="77"/>
                </a:cubicBezTo>
                <a:cubicBezTo>
                  <a:pt x="66" y="77"/>
                  <a:pt x="56" y="82"/>
                  <a:pt x="49" y="71"/>
                </a:cubicBezTo>
                <a:cubicBezTo>
                  <a:pt x="33" y="76"/>
                  <a:pt x="27" y="87"/>
                  <a:pt x="28" y="102"/>
                </a:cubicBezTo>
                <a:cubicBezTo>
                  <a:pt x="4" y="106"/>
                  <a:pt x="0" y="97"/>
                  <a:pt x="5" y="77"/>
                </a:cubicBezTo>
                <a:cubicBezTo>
                  <a:pt x="11" y="58"/>
                  <a:pt x="25" y="46"/>
                  <a:pt x="44" y="39"/>
                </a:cubicBezTo>
                <a:cubicBezTo>
                  <a:pt x="53" y="36"/>
                  <a:pt x="54" y="33"/>
                  <a:pt x="49" y="24"/>
                </a:cubicBezTo>
                <a:cubicBezTo>
                  <a:pt x="46" y="19"/>
                  <a:pt x="43" y="14"/>
                  <a:pt x="40" y="8"/>
                </a:cubicBezTo>
                <a:close/>
                <a:moveTo>
                  <a:pt x="60" y="55"/>
                </a:moveTo>
                <a:cubicBezTo>
                  <a:pt x="55" y="52"/>
                  <a:pt x="53" y="48"/>
                  <a:pt x="51" y="48"/>
                </a:cubicBezTo>
                <a:cubicBezTo>
                  <a:pt x="48" y="49"/>
                  <a:pt x="45" y="52"/>
                  <a:pt x="42" y="55"/>
                </a:cubicBezTo>
                <a:cubicBezTo>
                  <a:pt x="45" y="57"/>
                  <a:pt x="47" y="61"/>
                  <a:pt x="50" y="62"/>
                </a:cubicBezTo>
                <a:cubicBezTo>
                  <a:pt x="52" y="62"/>
                  <a:pt x="55" y="58"/>
                  <a:pt x="60" y="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4" name="Freeform 123">
            <a:extLst>
              <a:ext uri="{FF2B5EF4-FFF2-40B4-BE49-F238E27FC236}">
                <a16:creationId xmlns:a16="http://schemas.microsoft.com/office/drawing/2014/main" id="{6902B184-B98B-464F-B33F-A0E64E8D1E2F}"/>
              </a:ext>
            </a:extLst>
          </p:cNvPr>
          <p:cNvSpPr>
            <a:spLocks/>
          </p:cNvSpPr>
          <p:nvPr/>
        </p:nvSpPr>
        <p:spPr bwMode="auto">
          <a:xfrm>
            <a:off x="282576" y="2097088"/>
            <a:ext cx="341313" cy="254000"/>
          </a:xfrm>
          <a:custGeom>
            <a:avLst/>
            <a:gdLst>
              <a:gd name="T0" fmla="*/ 164 w 164"/>
              <a:gd name="T1" fmla="*/ 3 h 122"/>
              <a:gd name="T2" fmla="*/ 128 w 164"/>
              <a:gd name="T3" fmla="*/ 18 h 122"/>
              <a:gd name="T4" fmla="*/ 120 w 164"/>
              <a:gd name="T5" fmla="*/ 25 h 122"/>
              <a:gd name="T6" fmla="*/ 102 w 164"/>
              <a:gd name="T7" fmla="*/ 69 h 122"/>
              <a:gd name="T8" fmla="*/ 91 w 164"/>
              <a:gd name="T9" fmla="*/ 70 h 122"/>
              <a:gd name="T10" fmla="*/ 60 w 164"/>
              <a:gd name="T11" fmla="*/ 34 h 122"/>
              <a:gd name="T12" fmla="*/ 46 w 164"/>
              <a:gd name="T13" fmla="*/ 30 h 122"/>
              <a:gd name="T14" fmla="*/ 13 w 164"/>
              <a:gd name="T15" fmla="*/ 83 h 122"/>
              <a:gd name="T16" fmla="*/ 20 w 164"/>
              <a:gd name="T17" fmla="*/ 122 h 122"/>
              <a:gd name="T18" fmla="*/ 11 w 164"/>
              <a:gd name="T19" fmla="*/ 118 h 122"/>
              <a:gd name="T20" fmla="*/ 5 w 164"/>
              <a:gd name="T21" fmla="*/ 57 h 122"/>
              <a:gd name="T22" fmla="*/ 55 w 164"/>
              <a:gd name="T23" fmla="*/ 19 h 122"/>
              <a:gd name="T24" fmla="*/ 62 w 164"/>
              <a:gd name="T25" fmla="*/ 24 h 122"/>
              <a:gd name="T26" fmla="*/ 81 w 164"/>
              <a:gd name="T27" fmla="*/ 45 h 122"/>
              <a:gd name="T28" fmla="*/ 76 w 164"/>
              <a:gd name="T29" fmla="*/ 27 h 122"/>
              <a:gd name="T30" fmla="*/ 81 w 164"/>
              <a:gd name="T31" fmla="*/ 14 h 122"/>
              <a:gd name="T32" fmla="*/ 103 w 164"/>
              <a:gd name="T33" fmla="*/ 13 h 122"/>
              <a:gd name="T34" fmla="*/ 98 w 164"/>
              <a:gd name="T35" fmla="*/ 43 h 122"/>
              <a:gd name="T36" fmla="*/ 102 w 164"/>
              <a:gd name="T37" fmla="*/ 45 h 122"/>
              <a:gd name="T38" fmla="*/ 112 w 164"/>
              <a:gd name="T39" fmla="*/ 21 h 122"/>
              <a:gd name="T40" fmla="*/ 124 w 164"/>
              <a:gd name="T41" fmla="*/ 10 h 122"/>
              <a:gd name="T42" fmla="*/ 154 w 164"/>
              <a:gd name="T43" fmla="*/ 1 h 122"/>
              <a:gd name="T44" fmla="*/ 164 w 164"/>
              <a:gd name="T45" fmla="*/ 0 h 122"/>
              <a:gd name="T46" fmla="*/ 164 w 164"/>
              <a:gd name="T47" fmla="*/ 3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64" h="122">
                <a:moveTo>
                  <a:pt x="164" y="3"/>
                </a:moveTo>
                <a:cubicBezTo>
                  <a:pt x="154" y="13"/>
                  <a:pt x="141" y="15"/>
                  <a:pt x="128" y="18"/>
                </a:cubicBezTo>
                <a:cubicBezTo>
                  <a:pt x="125" y="19"/>
                  <a:pt x="121" y="22"/>
                  <a:pt x="120" y="25"/>
                </a:cubicBezTo>
                <a:cubicBezTo>
                  <a:pt x="113" y="40"/>
                  <a:pt x="107" y="54"/>
                  <a:pt x="102" y="69"/>
                </a:cubicBezTo>
                <a:cubicBezTo>
                  <a:pt x="99" y="78"/>
                  <a:pt x="95" y="75"/>
                  <a:pt x="91" y="70"/>
                </a:cubicBezTo>
                <a:cubicBezTo>
                  <a:pt x="81" y="58"/>
                  <a:pt x="70" y="46"/>
                  <a:pt x="60" y="34"/>
                </a:cubicBezTo>
                <a:cubicBezTo>
                  <a:pt x="56" y="29"/>
                  <a:pt x="52" y="28"/>
                  <a:pt x="46" y="30"/>
                </a:cubicBezTo>
                <a:cubicBezTo>
                  <a:pt x="19" y="38"/>
                  <a:pt x="8" y="55"/>
                  <a:pt x="13" y="83"/>
                </a:cubicBezTo>
                <a:cubicBezTo>
                  <a:pt x="15" y="95"/>
                  <a:pt x="17" y="107"/>
                  <a:pt x="20" y="122"/>
                </a:cubicBezTo>
                <a:cubicBezTo>
                  <a:pt x="16" y="120"/>
                  <a:pt x="11" y="119"/>
                  <a:pt x="11" y="118"/>
                </a:cubicBezTo>
                <a:cubicBezTo>
                  <a:pt x="7" y="98"/>
                  <a:pt x="0" y="78"/>
                  <a:pt x="5" y="57"/>
                </a:cubicBezTo>
                <a:cubicBezTo>
                  <a:pt x="9" y="38"/>
                  <a:pt x="36" y="17"/>
                  <a:pt x="55" y="19"/>
                </a:cubicBezTo>
                <a:cubicBezTo>
                  <a:pt x="58" y="19"/>
                  <a:pt x="60" y="21"/>
                  <a:pt x="62" y="24"/>
                </a:cubicBezTo>
                <a:cubicBezTo>
                  <a:pt x="69" y="30"/>
                  <a:pt x="75" y="38"/>
                  <a:pt x="81" y="45"/>
                </a:cubicBezTo>
                <a:cubicBezTo>
                  <a:pt x="85" y="37"/>
                  <a:pt x="80" y="32"/>
                  <a:pt x="76" y="27"/>
                </a:cubicBezTo>
                <a:cubicBezTo>
                  <a:pt x="70" y="19"/>
                  <a:pt x="71" y="16"/>
                  <a:pt x="81" y="14"/>
                </a:cubicBezTo>
                <a:cubicBezTo>
                  <a:pt x="88" y="13"/>
                  <a:pt x="96" y="14"/>
                  <a:pt x="103" y="13"/>
                </a:cubicBezTo>
                <a:cubicBezTo>
                  <a:pt x="101" y="25"/>
                  <a:pt x="100" y="34"/>
                  <a:pt x="98" y="43"/>
                </a:cubicBezTo>
                <a:cubicBezTo>
                  <a:pt x="100" y="44"/>
                  <a:pt x="101" y="44"/>
                  <a:pt x="102" y="45"/>
                </a:cubicBezTo>
                <a:cubicBezTo>
                  <a:pt x="106" y="37"/>
                  <a:pt x="109" y="29"/>
                  <a:pt x="112" y="21"/>
                </a:cubicBezTo>
                <a:cubicBezTo>
                  <a:pt x="114" y="14"/>
                  <a:pt x="117" y="11"/>
                  <a:pt x="124" y="10"/>
                </a:cubicBezTo>
                <a:cubicBezTo>
                  <a:pt x="134" y="8"/>
                  <a:pt x="144" y="4"/>
                  <a:pt x="154" y="1"/>
                </a:cubicBezTo>
                <a:cubicBezTo>
                  <a:pt x="157" y="0"/>
                  <a:pt x="160" y="0"/>
                  <a:pt x="164" y="0"/>
                </a:cubicBezTo>
                <a:cubicBezTo>
                  <a:pt x="164" y="1"/>
                  <a:pt x="164" y="2"/>
                  <a:pt x="164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5" name="Freeform 124">
            <a:extLst>
              <a:ext uri="{FF2B5EF4-FFF2-40B4-BE49-F238E27FC236}">
                <a16:creationId xmlns:a16="http://schemas.microsoft.com/office/drawing/2014/main" id="{CBFF3193-149A-4017-A4AB-DF976C9561C6}"/>
              </a:ext>
            </a:extLst>
          </p:cNvPr>
          <p:cNvSpPr>
            <a:spLocks/>
          </p:cNvSpPr>
          <p:nvPr/>
        </p:nvSpPr>
        <p:spPr bwMode="auto">
          <a:xfrm>
            <a:off x="2046288" y="1300163"/>
            <a:ext cx="338138" cy="77788"/>
          </a:xfrm>
          <a:custGeom>
            <a:avLst/>
            <a:gdLst>
              <a:gd name="T0" fmla="*/ 162 w 162"/>
              <a:gd name="T1" fmla="*/ 17 h 37"/>
              <a:gd name="T2" fmla="*/ 135 w 162"/>
              <a:gd name="T3" fmla="*/ 23 h 37"/>
              <a:gd name="T4" fmla="*/ 124 w 162"/>
              <a:gd name="T5" fmla="*/ 31 h 37"/>
              <a:gd name="T6" fmla="*/ 17 w 162"/>
              <a:gd name="T7" fmla="*/ 26 h 37"/>
              <a:gd name="T8" fmla="*/ 0 w 162"/>
              <a:gd name="T9" fmla="*/ 18 h 37"/>
              <a:gd name="T10" fmla="*/ 0 w 162"/>
              <a:gd name="T11" fmla="*/ 14 h 37"/>
              <a:gd name="T12" fmla="*/ 29 w 162"/>
              <a:gd name="T13" fmla="*/ 2 h 37"/>
              <a:gd name="T14" fmla="*/ 29 w 162"/>
              <a:gd name="T15" fmla="*/ 22 h 37"/>
              <a:gd name="T16" fmla="*/ 68 w 162"/>
              <a:gd name="T17" fmla="*/ 10 h 37"/>
              <a:gd name="T18" fmla="*/ 97 w 162"/>
              <a:gd name="T19" fmla="*/ 8 h 37"/>
              <a:gd name="T20" fmla="*/ 112 w 162"/>
              <a:gd name="T21" fmla="*/ 3 h 37"/>
              <a:gd name="T22" fmla="*/ 162 w 162"/>
              <a:gd name="T23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2" h="37">
                <a:moveTo>
                  <a:pt x="162" y="17"/>
                </a:moveTo>
                <a:cubicBezTo>
                  <a:pt x="152" y="23"/>
                  <a:pt x="144" y="31"/>
                  <a:pt x="135" y="23"/>
                </a:cubicBezTo>
                <a:cubicBezTo>
                  <a:pt x="131" y="26"/>
                  <a:pt x="128" y="30"/>
                  <a:pt x="124" y="31"/>
                </a:cubicBezTo>
                <a:cubicBezTo>
                  <a:pt x="88" y="37"/>
                  <a:pt x="52" y="37"/>
                  <a:pt x="17" y="26"/>
                </a:cubicBezTo>
                <a:cubicBezTo>
                  <a:pt x="11" y="24"/>
                  <a:pt x="6" y="20"/>
                  <a:pt x="0" y="18"/>
                </a:cubicBezTo>
                <a:cubicBezTo>
                  <a:pt x="0" y="16"/>
                  <a:pt x="0" y="15"/>
                  <a:pt x="0" y="14"/>
                </a:cubicBezTo>
                <a:cubicBezTo>
                  <a:pt x="10" y="10"/>
                  <a:pt x="19" y="6"/>
                  <a:pt x="29" y="2"/>
                </a:cubicBezTo>
                <a:cubicBezTo>
                  <a:pt x="17" y="15"/>
                  <a:pt x="16" y="16"/>
                  <a:pt x="29" y="22"/>
                </a:cubicBezTo>
                <a:cubicBezTo>
                  <a:pt x="35" y="6"/>
                  <a:pt x="54" y="0"/>
                  <a:pt x="68" y="10"/>
                </a:cubicBezTo>
                <a:cubicBezTo>
                  <a:pt x="77" y="15"/>
                  <a:pt x="88" y="14"/>
                  <a:pt x="97" y="8"/>
                </a:cubicBezTo>
                <a:cubicBezTo>
                  <a:pt x="101" y="5"/>
                  <a:pt x="107" y="3"/>
                  <a:pt x="112" y="3"/>
                </a:cubicBezTo>
                <a:cubicBezTo>
                  <a:pt x="129" y="4"/>
                  <a:pt x="146" y="7"/>
                  <a:pt x="162" y="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6" name="Freeform 125">
            <a:extLst>
              <a:ext uri="{FF2B5EF4-FFF2-40B4-BE49-F238E27FC236}">
                <a16:creationId xmlns:a16="http://schemas.microsoft.com/office/drawing/2014/main" id="{9885D9B3-D279-463E-B8F6-7C342CF538C0}"/>
              </a:ext>
            </a:extLst>
          </p:cNvPr>
          <p:cNvSpPr>
            <a:spLocks noEditPoints="1"/>
          </p:cNvSpPr>
          <p:nvPr/>
        </p:nvSpPr>
        <p:spPr bwMode="auto">
          <a:xfrm>
            <a:off x="1409701" y="3892550"/>
            <a:ext cx="139700" cy="182563"/>
          </a:xfrm>
          <a:custGeom>
            <a:avLst/>
            <a:gdLst>
              <a:gd name="T0" fmla="*/ 67 w 67"/>
              <a:gd name="T1" fmla="*/ 54 h 88"/>
              <a:gd name="T2" fmla="*/ 32 w 67"/>
              <a:gd name="T3" fmla="*/ 86 h 88"/>
              <a:gd name="T4" fmla="*/ 3 w 67"/>
              <a:gd name="T5" fmla="*/ 51 h 88"/>
              <a:gd name="T6" fmla="*/ 11 w 67"/>
              <a:gd name="T7" fmla="*/ 32 h 88"/>
              <a:gd name="T8" fmla="*/ 28 w 67"/>
              <a:gd name="T9" fmla="*/ 6 h 88"/>
              <a:gd name="T10" fmla="*/ 39 w 67"/>
              <a:gd name="T11" fmla="*/ 6 h 88"/>
              <a:gd name="T12" fmla="*/ 58 w 67"/>
              <a:gd name="T13" fmla="*/ 33 h 88"/>
              <a:gd name="T14" fmla="*/ 67 w 67"/>
              <a:gd name="T15" fmla="*/ 54 h 88"/>
              <a:gd name="T16" fmla="*/ 12 w 67"/>
              <a:gd name="T17" fmla="*/ 54 h 88"/>
              <a:gd name="T18" fmla="*/ 12 w 67"/>
              <a:gd name="T19" fmla="*/ 62 h 88"/>
              <a:gd name="T20" fmla="*/ 18 w 67"/>
              <a:gd name="T21" fmla="*/ 68 h 88"/>
              <a:gd name="T22" fmla="*/ 21 w 67"/>
              <a:gd name="T23" fmla="*/ 61 h 88"/>
              <a:gd name="T24" fmla="*/ 25 w 67"/>
              <a:gd name="T25" fmla="*/ 43 h 88"/>
              <a:gd name="T26" fmla="*/ 24 w 67"/>
              <a:gd name="T27" fmla="*/ 37 h 88"/>
              <a:gd name="T28" fmla="*/ 17 w 67"/>
              <a:gd name="T29" fmla="*/ 39 h 88"/>
              <a:gd name="T30" fmla="*/ 12 w 67"/>
              <a:gd name="T31" fmla="*/ 54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7" h="88">
                <a:moveTo>
                  <a:pt x="67" y="54"/>
                </a:moveTo>
                <a:cubicBezTo>
                  <a:pt x="66" y="74"/>
                  <a:pt x="51" y="88"/>
                  <a:pt x="32" y="86"/>
                </a:cubicBezTo>
                <a:cubicBezTo>
                  <a:pt x="13" y="85"/>
                  <a:pt x="0" y="69"/>
                  <a:pt x="3" y="51"/>
                </a:cubicBezTo>
                <a:cubicBezTo>
                  <a:pt x="5" y="44"/>
                  <a:pt x="8" y="38"/>
                  <a:pt x="11" y="32"/>
                </a:cubicBezTo>
                <a:cubicBezTo>
                  <a:pt x="16" y="23"/>
                  <a:pt x="23" y="15"/>
                  <a:pt x="28" y="6"/>
                </a:cubicBezTo>
                <a:cubicBezTo>
                  <a:pt x="32" y="1"/>
                  <a:pt x="35" y="0"/>
                  <a:pt x="39" y="6"/>
                </a:cubicBezTo>
                <a:cubicBezTo>
                  <a:pt x="45" y="15"/>
                  <a:pt x="52" y="23"/>
                  <a:pt x="58" y="33"/>
                </a:cubicBezTo>
                <a:cubicBezTo>
                  <a:pt x="62" y="40"/>
                  <a:pt x="64" y="47"/>
                  <a:pt x="67" y="54"/>
                </a:cubicBezTo>
                <a:close/>
                <a:moveTo>
                  <a:pt x="12" y="54"/>
                </a:moveTo>
                <a:cubicBezTo>
                  <a:pt x="12" y="59"/>
                  <a:pt x="11" y="61"/>
                  <a:pt x="12" y="62"/>
                </a:cubicBezTo>
                <a:cubicBezTo>
                  <a:pt x="14" y="64"/>
                  <a:pt x="16" y="66"/>
                  <a:pt x="18" y="68"/>
                </a:cubicBezTo>
                <a:cubicBezTo>
                  <a:pt x="19" y="65"/>
                  <a:pt x="21" y="63"/>
                  <a:pt x="21" y="61"/>
                </a:cubicBezTo>
                <a:cubicBezTo>
                  <a:pt x="22" y="55"/>
                  <a:pt x="24" y="49"/>
                  <a:pt x="25" y="43"/>
                </a:cubicBezTo>
                <a:cubicBezTo>
                  <a:pt x="25" y="41"/>
                  <a:pt x="24" y="39"/>
                  <a:pt x="24" y="37"/>
                </a:cubicBezTo>
                <a:cubicBezTo>
                  <a:pt x="22" y="37"/>
                  <a:pt x="18" y="38"/>
                  <a:pt x="17" y="39"/>
                </a:cubicBezTo>
                <a:cubicBezTo>
                  <a:pt x="15" y="45"/>
                  <a:pt x="13" y="50"/>
                  <a:pt x="12" y="5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7" name="Freeform 126">
            <a:extLst>
              <a:ext uri="{FF2B5EF4-FFF2-40B4-BE49-F238E27FC236}">
                <a16:creationId xmlns:a16="http://schemas.microsoft.com/office/drawing/2014/main" id="{A15D8598-F8EF-4065-B772-22E885117388}"/>
              </a:ext>
            </a:extLst>
          </p:cNvPr>
          <p:cNvSpPr>
            <a:spLocks/>
          </p:cNvSpPr>
          <p:nvPr/>
        </p:nvSpPr>
        <p:spPr bwMode="auto">
          <a:xfrm>
            <a:off x="3873501" y="1271588"/>
            <a:ext cx="287338" cy="233363"/>
          </a:xfrm>
          <a:custGeom>
            <a:avLst/>
            <a:gdLst>
              <a:gd name="T0" fmla="*/ 35 w 138"/>
              <a:gd name="T1" fmla="*/ 36 h 112"/>
              <a:gd name="T2" fmla="*/ 36 w 138"/>
              <a:gd name="T3" fmla="*/ 15 h 112"/>
              <a:gd name="T4" fmla="*/ 44 w 138"/>
              <a:gd name="T5" fmla="*/ 3 h 112"/>
              <a:gd name="T6" fmla="*/ 47 w 138"/>
              <a:gd name="T7" fmla="*/ 3 h 112"/>
              <a:gd name="T8" fmla="*/ 57 w 138"/>
              <a:gd name="T9" fmla="*/ 23 h 112"/>
              <a:gd name="T10" fmla="*/ 53 w 138"/>
              <a:gd name="T11" fmla="*/ 34 h 112"/>
              <a:gd name="T12" fmla="*/ 56 w 138"/>
              <a:gd name="T13" fmla="*/ 35 h 112"/>
              <a:gd name="T14" fmla="*/ 75 w 138"/>
              <a:gd name="T15" fmla="*/ 14 h 112"/>
              <a:gd name="T16" fmla="*/ 89 w 138"/>
              <a:gd name="T17" fmla="*/ 11 h 112"/>
              <a:gd name="T18" fmla="*/ 131 w 138"/>
              <a:gd name="T19" fmla="*/ 83 h 112"/>
              <a:gd name="T20" fmla="*/ 127 w 138"/>
              <a:gd name="T21" fmla="*/ 105 h 112"/>
              <a:gd name="T22" fmla="*/ 120 w 138"/>
              <a:gd name="T23" fmla="*/ 112 h 112"/>
              <a:gd name="T24" fmla="*/ 117 w 138"/>
              <a:gd name="T25" fmla="*/ 109 h 112"/>
              <a:gd name="T26" fmla="*/ 124 w 138"/>
              <a:gd name="T27" fmla="*/ 72 h 112"/>
              <a:gd name="T28" fmla="*/ 87 w 138"/>
              <a:gd name="T29" fmla="*/ 19 h 112"/>
              <a:gd name="T30" fmla="*/ 77 w 138"/>
              <a:gd name="T31" fmla="*/ 24 h 112"/>
              <a:gd name="T32" fmla="*/ 46 w 138"/>
              <a:gd name="T33" fmla="*/ 60 h 112"/>
              <a:gd name="T34" fmla="*/ 34 w 138"/>
              <a:gd name="T35" fmla="*/ 58 h 112"/>
              <a:gd name="T36" fmla="*/ 19 w 138"/>
              <a:gd name="T37" fmla="*/ 18 h 112"/>
              <a:gd name="T38" fmla="*/ 7 w 138"/>
              <a:gd name="T39" fmla="*/ 8 h 112"/>
              <a:gd name="T40" fmla="*/ 0 w 138"/>
              <a:gd name="T41" fmla="*/ 2 h 112"/>
              <a:gd name="T42" fmla="*/ 10 w 138"/>
              <a:gd name="T43" fmla="*/ 0 h 112"/>
              <a:gd name="T44" fmla="*/ 27 w 138"/>
              <a:gd name="T45" fmla="*/ 14 h 112"/>
              <a:gd name="T46" fmla="*/ 35 w 138"/>
              <a:gd name="T47" fmla="*/ 3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38" h="112">
                <a:moveTo>
                  <a:pt x="35" y="36"/>
                </a:moveTo>
                <a:cubicBezTo>
                  <a:pt x="40" y="28"/>
                  <a:pt x="39" y="22"/>
                  <a:pt x="36" y="15"/>
                </a:cubicBezTo>
                <a:cubicBezTo>
                  <a:pt x="30" y="4"/>
                  <a:pt x="32" y="2"/>
                  <a:pt x="44" y="3"/>
                </a:cubicBezTo>
                <a:cubicBezTo>
                  <a:pt x="45" y="3"/>
                  <a:pt x="46" y="3"/>
                  <a:pt x="47" y="3"/>
                </a:cubicBezTo>
                <a:cubicBezTo>
                  <a:pt x="67" y="5"/>
                  <a:pt x="68" y="6"/>
                  <a:pt x="57" y="23"/>
                </a:cubicBezTo>
                <a:cubicBezTo>
                  <a:pt x="55" y="26"/>
                  <a:pt x="54" y="30"/>
                  <a:pt x="53" y="34"/>
                </a:cubicBezTo>
                <a:cubicBezTo>
                  <a:pt x="54" y="34"/>
                  <a:pt x="55" y="35"/>
                  <a:pt x="56" y="35"/>
                </a:cubicBezTo>
                <a:cubicBezTo>
                  <a:pt x="62" y="28"/>
                  <a:pt x="69" y="22"/>
                  <a:pt x="75" y="14"/>
                </a:cubicBezTo>
                <a:cubicBezTo>
                  <a:pt x="79" y="10"/>
                  <a:pt x="83" y="8"/>
                  <a:pt x="89" y="11"/>
                </a:cubicBezTo>
                <a:cubicBezTo>
                  <a:pt x="130" y="26"/>
                  <a:pt x="138" y="40"/>
                  <a:pt x="131" y="83"/>
                </a:cubicBezTo>
                <a:cubicBezTo>
                  <a:pt x="130" y="90"/>
                  <a:pt x="129" y="98"/>
                  <a:pt x="127" y="105"/>
                </a:cubicBezTo>
                <a:cubicBezTo>
                  <a:pt x="126" y="108"/>
                  <a:pt x="122" y="109"/>
                  <a:pt x="120" y="112"/>
                </a:cubicBezTo>
                <a:cubicBezTo>
                  <a:pt x="119" y="111"/>
                  <a:pt x="118" y="110"/>
                  <a:pt x="117" y="109"/>
                </a:cubicBezTo>
                <a:cubicBezTo>
                  <a:pt x="119" y="97"/>
                  <a:pt x="122" y="84"/>
                  <a:pt x="124" y="72"/>
                </a:cubicBezTo>
                <a:cubicBezTo>
                  <a:pt x="129" y="44"/>
                  <a:pt x="114" y="24"/>
                  <a:pt x="87" y="19"/>
                </a:cubicBezTo>
                <a:cubicBezTo>
                  <a:pt x="84" y="19"/>
                  <a:pt x="79" y="21"/>
                  <a:pt x="77" y="24"/>
                </a:cubicBezTo>
                <a:cubicBezTo>
                  <a:pt x="66" y="36"/>
                  <a:pt x="56" y="48"/>
                  <a:pt x="46" y="60"/>
                </a:cubicBezTo>
                <a:cubicBezTo>
                  <a:pt x="40" y="67"/>
                  <a:pt x="37" y="66"/>
                  <a:pt x="34" y="58"/>
                </a:cubicBezTo>
                <a:cubicBezTo>
                  <a:pt x="29" y="45"/>
                  <a:pt x="23" y="31"/>
                  <a:pt x="19" y="18"/>
                </a:cubicBezTo>
                <a:cubicBezTo>
                  <a:pt x="17" y="12"/>
                  <a:pt x="14" y="9"/>
                  <a:pt x="7" y="8"/>
                </a:cubicBezTo>
                <a:cubicBezTo>
                  <a:pt x="5" y="7"/>
                  <a:pt x="3" y="4"/>
                  <a:pt x="0" y="2"/>
                </a:cubicBezTo>
                <a:cubicBezTo>
                  <a:pt x="4" y="1"/>
                  <a:pt x="7" y="0"/>
                  <a:pt x="10" y="0"/>
                </a:cubicBezTo>
                <a:cubicBezTo>
                  <a:pt x="19" y="0"/>
                  <a:pt x="24" y="5"/>
                  <a:pt x="27" y="14"/>
                </a:cubicBezTo>
                <a:cubicBezTo>
                  <a:pt x="28" y="21"/>
                  <a:pt x="32" y="28"/>
                  <a:pt x="35" y="3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8" name="Freeform 127">
            <a:extLst>
              <a:ext uri="{FF2B5EF4-FFF2-40B4-BE49-F238E27FC236}">
                <a16:creationId xmlns:a16="http://schemas.microsoft.com/office/drawing/2014/main" id="{D9FFE904-9873-4ED7-BBAD-E0200BE1D9C8}"/>
              </a:ext>
            </a:extLst>
          </p:cNvPr>
          <p:cNvSpPr>
            <a:spLocks/>
          </p:cNvSpPr>
          <p:nvPr/>
        </p:nvSpPr>
        <p:spPr bwMode="auto">
          <a:xfrm>
            <a:off x="2203451" y="1008063"/>
            <a:ext cx="206375" cy="207963"/>
          </a:xfrm>
          <a:custGeom>
            <a:avLst/>
            <a:gdLst>
              <a:gd name="T0" fmla="*/ 35 w 99"/>
              <a:gd name="T1" fmla="*/ 45 h 99"/>
              <a:gd name="T2" fmla="*/ 81 w 99"/>
              <a:gd name="T3" fmla="*/ 0 h 99"/>
              <a:gd name="T4" fmla="*/ 99 w 99"/>
              <a:gd name="T5" fmla="*/ 22 h 99"/>
              <a:gd name="T6" fmla="*/ 88 w 99"/>
              <a:gd name="T7" fmla="*/ 31 h 99"/>
              <a:gd name="T8" fmla="*/ 20 w 99"/>
              <a:gd name="T9" fmla="*/ 92 h 99"/>
              <a:gd name="T10" fmla="*/ 14 w 99"/>
              <a:gd name="T11" fmla="*/ 97 h 99"/>
              <a:gd name="T12" fmla="*/ 3 w 99"/>
              <a:gd name="T13" fmla="*/ 97 h 99"/>
              <a:gd name="T14" fmla="*/ 2 w 99"/>
              <a:gd name="T15" fmla="*/ 85 h 99"/>
              <a:gd name="T16" fmla="*/ 27 w 99"/>
              <a:gd name="T17" fmla="*/ 54 h 99"/>
              <a:gd name="T18" fmla="*/ 39 w 99"/>
              <a:gd name="T19" fmla="*/ 57 h 99"/>
              <a:gd name="T20" fmla="*/ 35 w 99"/>
              <a:gd name="T21" fmla="*/ 45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9" h="99">
                <a:moveTo>
                  <a:pt x="35" y="45"/>
                </a:moveTo>
                <a:cubicBezTo>
                  <a:pt x="50" y="31"/>
                  <a:pt x="65" y="16"/>
                  <a:pt x="81" y="0"/>
                </a:cubicBezTo>
                <a:cubicBezTo>
                  <a:pt x="86" y="6"/>
                  <a:pt x="92" y="13"/>
                  <a:pt x="99" y="22"/>
                </a:cubicBezTo>
                <a:cubicBezTo>
                  <a:pt x="97" y="24"/>
                  <a:pt x="92" y="27"/>
                  <a:pt x="88" y="31"/>
                </a:cubicBezTo>
                <a:cubicBezTo>
                  <a:pt x="65" y="51"/>
                  <a:pt x="43" y="72"/>
                  <a:pt x="20" y="92"/>
                </a:cubicBezTo>
                <a:cubicBezTo>
                  <a:pt x="18" y="94"/>
                  <a:pt x="16" y="96"/>
                  <a:pt x="14" y="97"/>
                </a:cubicBezTo>
                <a:cubicBezTo>
                  <a:pt x="10" y="98"/>
                  <a:pt x="5" y="99"/>
                  <a:pt x="3" y="97"/>
                </a:cubicBezTo>
                <a:cubicBezTo>
                  <a:pt x="1" y="95"/>
                  <a:pt x="0" y="88"/>
                  <a:pt x="2" y="85"/>
                </a:cubicBezTo>
                <a:cubicBezTo>
                  <a:pt x="10" y="74"/>
                  <a:pt x="19" y="64"/>
                  <a:pt x="27" y="54"/>
                </a:cubicBezTo>
                <a:cubicBezTo>
                  <a:pt x="32" y="55"/>
                  <a:pt x="35" y="56"/>
                  <a:pt x="39" y="57"/>
                </a:cubicBezTo>
                <a:cubicBezTo>
                  <a:pt x="38" y="54"/>
                  <a:pt x="37" y="50"/>
                  <a:pt x="35" y="4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9" name="Freeform 128">
            <a:extLst>
              <a:ext uri="{FF2B5EF4-FFF2-40B4-BE49-F238E27FC236}">
                <a16:creationId xmlns:a16="http://schemas.microsoft.com/office/drawing/2014/main" id="{CE5D8E33-12B7-48A0-AF11-07093C004B48}"/>
              </a:ext>
            </a:extLst>
          </p:cNvPr>
          <p:cNvSpPr>
            <a:spLocks/>
          </p:cNvSpPr>
          <p:nvPr/>
        </p:nvSpPr>
        <p:spPr bwMode="auto">
          <a:xfrm>
            <a:off x="2921001" y="1038225"/>
            <a:ext cx="309563" cy="149225"/>
          </a:xfrm>
          <a:custGeom>
            <a:avLst/>
            <a:gdLst>
              <a:gd name="T0" fmla="*/ 12 w 148"/>
              <a:gd name="T1" fmla="*/ 31 h 72"/>
              <a:gd name="T2" fmla="*/ 12 w 148"/>
              <a:gd name="T3" fmla="*/ 46 h 72"/>
              <a:gd name="T4" fmla="*/ 8 w 148"/>
              <a:gd name="T5" fmla="*/ 53 h 72"/>
              <a:gd name="T6" fmla="*/ 4 w 148"/>
              <a:gd name="T7" fmla="*/ 46 h 72"/>
              <a:gd name="T8" fmla="*/ 18 w 148"/>
              <a:gd name="T9" fmla="*/ 3 h 72"/>
              <a:gd name="T10" fmla="*/ 27 w 148"/>
              <a:gd name="T11" fmla="*/ 0 h 72"/>
              <a:gd name="T12" fmla="*/ 128 w 148"/>
              <a:gd name="T13" fmla="*/ 0 h 72"/>
              <a:gd name="T14" fmla="*/ 136 w 148"/>
              <a:gd name="T15" fmla="*/ 4 h 72"/>
              <a:gd name="T16" fmla="*/ 128 w 148"/>
              <a:gd name="T17" fmla="*/ 8 h 72"/>
              <a:gd name="T18" fmla="*/ 35 w 148"/>
              <a:gd name="T19" fmla="*/ 8 h 72"/>
              <a:gd name="T20" fmla="*/ 18 w 148"/>
              <a:gd name="T21" fmla="*/ 21 h 72"/>
              <a:gd name="T22" fmla="*/ 28 w 148"/>
              <a:gd name="T23" fmla="*/ 21 h 72"/>
              <a:gd name="T24" fmla="*/ 135 w 148"/>
              <a:gd name="T25" fmla="*/ 21 h 72"/>
              <a:gd name="T26" fmla="*/ 147 w 148"/>
              <a:gd name="T27" fmla="*/ 34 h 72"/>
              <a:gd name="T28" fmla="*/ 147 w 148"/>
              <a:gd name="T29" fmla="*/ 64 h 72"/>
              <a:gd name="T30" fmla="*/ 142 w 148"/>
              <a:gd name="T31" fmla="*/ 72 h 72"/>
              <a:gd name="T32" fmla="*/ 139 w 148"/>
              <a:gd name="T33" fmla="*/ 70 h 72"/>
              <a:gd name="T34" fmla="*/ 139 w 148"/>
              <a:gd name="T35" fmla="*/ 31 h 72"/>
              <a:gd name="T36" fmla="*/ 12 w 148"/>
              <a:gd name="T37" fmla="*/ 31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8" h="72">
                <a:moveTo>
                  <a:pt x="12" y="31"/>
                </a:moveTo>
                <a:cubicBezTo>
                  <a:pt x="12" y="36"/>
                  <a:pt x="13" y="41"/>
                  <a:pt x="12" y="46"/>
                </a:cubicBezTo>
                <a:cubicBezTo>
                  <a:pt x="12" y="48"/>
                  <a:pt x="9" y="51"/>
                  <a:pt x="8" y="53"/>
                </a:cubicBezTo>
                <a:cubicBezTo>
                  <a:pt x="6" y="51"/>
                  <a:pt x="4" y="49"/>
                  <a:pt x="4" y="46"/>
                </a:cubicBezTo>
                <a:cubicBezTo>
                  <a:pt x="0" y="29"/>
                  <a:pt x="8" y="16"/>
                  <a:pt x="18" y="3"/>
                </a:cubicBezTo>
                <a:cubicBezTo>
                  <a:pt x="20" y="1"/>
                  <a:pt x="24" y="0"/>
                  <a:pt x="27" y="0"/>
                </a:cubicBezTo>
                <a:cubicBezTo>
                  <a:pt x="60" y="0"/>
                  <a:pt x="94" y="0"/>
                  <a:pt x="128" y="0"/>
                </a:cubicBezTo>
                <a:cubicBezTo>
                  <a:pt x="131" y="0"/>
                  <a:pt x="133" y="3"/>
                  <a:pt x="136" y="4"/>
                </a:cubicBezTo>
                <a:cubicBezTo>
                  <a:pt x="133" y="6"/>
                  <a:pt x="131" y="8"/>
                  <a:pt x="128" y="8"/>
                </a:cubicBezTo>
                <a:cubicBezTo>
                  <a:pt x="97" y="9"/>
                  <a:pt x="66" y="9"/>
                  <a:pt x="35" y="8"/>
                </a:cubicBezTo>
                <a:cubicBezTo>
                  <a:pt x="25" y="8"/>
                  <a:pt x="21" y="12"/>
                  <a:pt x="18" y="21"/>
                </a:cubicBezTo>
                <a:cubicBezTo>
                  <a:pt x="22" y="21"/>
                  <a:pt x="25" y="21"/>
                  <a:pt x="28" y="21"/>
                </a:cubicBezTo>
                <a:cubicBezTo>
                  <a:pt x="64" y="21"/>
                  <a:pt x="99" y="22"/>
                  <a:pt x="135" y="21"/>
                </a:cubicBezTo>
                <a:cubicBezTo>
                  <a:pt x="144" y="21"/>
                  <a:pt x="148" y="25"/>
                  <a:pt x="147" y="34"/>
                </a:cubicBezTo>
                <a:cubicBezTo>
                  <a:pt x="147" y="44"/>
                  <a:pt x="148" y="54"/>
                  <a:pt x="147" y="64"/>
                </a:cubicBezTo>
                <a:cubicBezTo>
                  <a:pt x="147" y="66"/>
                  <a:pt x="144" y="69"/>
                  <a:pt x="142" y="72"/>
                </a:cubicBezTo>
                <a:cubicBezTo>
                  <a:pt x="141" y="71"/>
                  <a:pt x="140" y="71"/>
                  <a:pt x="139" y="70"/>
                </a:cubicBezTo>
                <a:cubicBezTo>
                  <a:pt x="139" y="57"/>
                  <a:pt x="139" y="45"/>
                  <a:pt x="139" y="31"/>
                </a:cubicBezTo>
                <a:cubicBezTo>
                  <a:pt x="96" y="31"/>
                  <a:pt x="55" y="31"/>
                  <a:pt x="12" y="3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0" name="Freeform 129">
            <a:extLst>
              <a:ext uri="{FF2B5EF4-FFF2-40B4-BE49-F238E27FC236}">
                <a16:creationId xmlns:a16="http://schemas.microsoft.com/office/drawing/2014/main" id="{4771A96B-E63F-458E-AFB2-B95ADC7385A7}"/>
              </a:ext>
            </a:extLst>
          </p:cNvPr>
          <p:cNvSpPr>
            <a:spLocks noEditPoints="1"/>
          </p:cNvSpPr>
          <p:nvPr/>
        </p:nvSpPr>
        <p:spPr bwMode="auto">
          <a:xfrm>
            <a:off x="2097088" y="3544888"/>
            <a:ext cx="239713" cy="242888"/>
          </a:xfrm>
          <a:custGeom>
            <a:avLst/>
            <a:gdLst>
              <a:gd name="T0" fmla="*/ 0 w 115"/>
              <a:gd name="T1" fmla="*/ 57 h 116"/>
              <a:gd name="T2" fmla="*/ 59 w 115"/>
              <a:gd name="T3" fmla="*/ 0 h 116"/>
              <a:gd name="T4" fmla="*/ 115 w 115"/>
              <a:gd name="T5" fmla="*/ 58 h 116"/>
              <a:gd name="T6" fmla="*/ 56 w 115"/>
              <a:gd name="T7" fmla="*/ 115 h 116"/>
              <a:gd name="T8" fmla="*/ 0 w 115"/>
              <a:gd name="T9" fmla="*/ 57 h 116"/>
              <a:gd name="T10" fmla="*/ 55 w 115"/>
              <a:gd name="T11" fmla="*/ 106 h 116"/>
              <a:gd name="T12" fmla="*/ 106 w 115"/>
              <a:gd name="T13" fmla="*/ 60 h 116"/>
              <a:gd name="T14" fmla="*/ 58 w 115"/>
              <a:gd name="T15" fmla="*/ 9 h 116"/>
              <a:gd name="T16" fmla="*/ 8 w 115"/>
              <a:gd name="T17" fmla="*/ 55 h 116"/>
              <a:gd name="T18" fmla="*/ 55 w 115"/>
              <a:gd name="T19" fmla="*/ 10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5" h="116">
                <a:moveTo>
                  <a:pt x="0" y="57"/>
                </a:moveTo>
                <a:cubicBezTo>
                  <a:pt x="0" y="25"/>
                  <a:pt x="26" y="0"/>
                  <a:pt x="59" y="0"/>
                </a:cubicBezTo>
                <a:cubicBezTo>
                  <a:pt x="89" y="1"/>
                  <a:pt x="115" y="27"/>
                  <a:pt x="115" y="58"/>
                </a:cubicBezTo>
                <a:cubicBezTo>
                  <a:pt x="114" y="92"/>
                  <a:pt x="86" y="116"/>
                  <a:pt x="56" y="115"/>
                </a:cubicBezTo>
                <a:cubicBezTo>
                  <a:pt x="23" y="114"/>
                  <a:pt x="1" y="90"/>
                  <a:pt x="0" y="57"/>
                </a:cubicBezTo>
                <a:close/>
                <a:moveTo>
                  <a:pt x="55" y="106"/>
                </a:moveTo>
                <a:cubicBezTo>
                  <a:pt x="82" y="107"/>
                  <a:pt x="105" y="87"/>
                  <a:pt x="106" y="60"/>
                </a:cubicBezTo>
                <a:cubicBezTo>
                  <a:pt x="107" y="32"/>
                  <a:pt x="86" y="10"/>
                  <a:pt x="58" y="9"/>
                </a:cubicBezTo>
                <a:cubicBezTo>
                  <a:pt x="32" y="8"/>
                  <a:pt x="9" y="29"/>
                  <a:pt x="8" y="55"/>
                </a:cubicBezTo>
                <a:cubicBezTo>
                  <a:pt x="7" y="83"/>
                  <a:pt x="27" y="105"/>
                  <a:pt x="55" y="10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1" name="Freeform 130">
            <a:extLst>
              <a:ext uri="{FF2B5EF4-FFF2-40B4-BE49-F238E27FC236}">
                <a16:creationId xmlns:a16="http://schemas.microsoft.com/office/drawing/2014/main" id="{00F87A7F-798D-425E-89E0-CFFC2BCBA0CD}"/>
              </a:ext>
            </a:extLst>
          </p:cNvPr>
          <p:cNvSpPr>
            <a:spLocks/>
          </p:cNvSpPr>
          <p:nvPr/>
        </p:nvSpPr>
        <p:spPr bwMode="auto">
          <a:xfrm>
            <a:off x="3998913" y="3617913"/>
            <a:ext cx="198438" cy="195263"/>
          </a:xfrm>
          <a:custGeom>
            <a:avLst/>
            <a:gdLst>
              <a:gd name="T0" fmla="*/ 33 w 95"/>
              <a:gd name="T1" fmla="*/ 45 h 93"/>
              <a:gd name="T2" fmla="*/ 77 w 95"/>
              <a:gd name="T3" fmla="*/ 0 h 93"/>
              <a:gd name="T4" fmla="*/ 95 w 95"/>
              <a:gd name="T5" fmla="*/ 19 h 93"/>
              <a:gd name="T6" fmla="*/ 35 w 95"/>
              <a:gd name="T7" fmla="*/ 75 h 93"/>
              <a:gd name="T8" fmla="*/ 13 w 95"/>
              <a:gd name="T9" fmla="*/ 91 h 93"/>
              <a:gd name="T10" fmla="*/ 2 w 95"/>
              <a:gd name="T11" fmla="*/ 92 h 93"/>
              <a:gd name="T12" fmla="*/ 2 w 95"/>
              <a:gd name="T13" fmla="*/ 80 h 93"/>
              <a:gd name="T14" fmla="*/ 25 w 95"/>
              <a:gd name="T15" fmla="*/ 51 h 93"/>
              <a:gd name="T16" fmla="*/ 37 w 95"/>
              <a:gd name="T17" fmla="*/ 54 h 93"/>
              <a:gd name="T18" fmla="*/ 33 w 95"/>
              <a:gd name="T19" fmla="*/ 45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5" h="93">
                <a:moveTo>
                  <a:pt x="33" y="45"/>
                </a:moveTo>
                <a:cubicBezTo>
                  <a:pt x="48" y="30"/>
                  <a:pt x="62" y="15"/>
                  <a:pt x="77" y="0"/>
                </a:cubicBezTo>
                <a:cubicBezTo>
                  <a:pt x="82" y="6"/>
                  <a:pt x="88" y="12"/>
                  <a:pt x="95" y="19"/>
                </a:cubicBezTo>
                <a:cubicBezTo>
                  <a:pt x="75" y="38"/>
                  <a:pt x="55" y="56"/>
                  <a:pt x="35" y="75"/>
                </a:cubicBezTo>
                <a:cubicBezTo>
                  <a:pt x="28" y="81"/>
                  <a:pt x="21" y="87"/>
                  <a:pt x="13" y="91"/>
                </a:cubicBezTo>
                <a:cubicBezTo>
                  <a:pt x="10" y="93"/>
                  <a:pt x="5" y="92"/>
                  <a:pt x="2" y="92"/>
                </a:cubicBezTo>
                <a:cubicBezTo>
                  <a:pt x="2" y="88"/>
                  <a:pt x="0" y="83"/>
                  <a:pt x="2" y="80"/>
                </a:cubicBezTo>
                <a:cubicBezTo>
                  <a:pt x="9" y="70"/>
                  <a:pt x="18" y="60"/>
                  <a:pt x="25" y="51"/>
                </a:cubicBezTo>
                <a:cubicBezTo>
                  <a:pt x="30" y="52"/>
                  <a:pt x="34" y="53"/>
                  <a:pt x="37" y="54"/>
                </a:cubicBezTo>
                <a:cubicBezTo>
                  <a:pt x="36" y="51"/>
                  <a:pt x="34" y="47"/>
                  <a:pt x="33" y="4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2" name="Freeform 131">
            <a:extLst>
              <a:ext uri="{FF2B5EF4-FFF2-40B4-BE49-F238E27FC236}">
                <a16:creationId xmlns:a16="http://schemas.microsoft.com/office/drawing/2014/main" id="{57BD0BBF-8FFC-4703-8739-2F48776AB683}"/>
              </a:ext>
            </a:extLst>
          </p:cNvPr>
          <p:cNvSpPr>
            <a:spLocks/>
          </p:cNvSpPr>
          <p:nvPr/>
        </p:nvSpPr>
        <p:spPr bwMode="auto">
          <a:xfrm>
            <a:off x="3921126" y="4627563"/>
            <a:ext cx="238125" cy="230188"/>
          </a:xfrm>
          <a:custGeom>
            <a:avLst/>
            <a:gdLst>
              <a:gd name="T0" fmla="*/ 32 w 114"/>
              <a:gd name="T1" fmla="*/ 30 h 111"/>
              <a:gd name="T2" fmla="*/ 29 w 114"/>
              <a:gd name="T3" fmla="*/ 6 h 111"/>
              <a:gd name="T4" fmla="*/ 55 w 114"/>
              <a:gd name="T5" fmla="*/ 10 h 111"/>
              <a:gd name="T6" fmla="*/ 44 w 114"/>
              <a:gd name="T7" fmla="*/ 28 h 111"/>
              <a:gd name="T8" fmla="*/ 47 w 114"/>
              <a:gd name="T9" fmla="*/ 30 h 111"/>
              <a:gd name="T10" fmla="*/ 58 w 114"/>
              <a:gd name="T11" fmla="*/ 20 h 111"/>
              <a:gd name="T12" fmla="*/ 86 w 114"/>
              <a:gd name="T13" fmla="*/ 15 h 111"/>
              <a:gd name="T14" fmla="*/ 114 w 114"/>
              <a:gd name="T15" fmla="*/ 64 h 111"/>
              <a:gd name="T16" fmla="*/ 114 w 114"/>
              <a:gd name="T17" fmla="*/ 104 h 111"/>
              <a:gd name="T18" fmla="*/ 109 w 114"/>
              <a:gd name="T19" fmla="*/ 111 h 111"/>
              <a:gd name="T20" fmla="*/ 105 w 114"/>
              <a:gd name="T21" fmla="*/ 104 h 111"/>
              <a:gd name="T22" fmla="*/ 103 w 114"/>
              <a:gd name="T23" fmla="*/ 55 h 111"/>
              <a:gd name="T24" fmla="*/ 78 w 114"/>
              <a:gd name="T25" fmla="*/ 20 h 111"/>
              <a:gd name="T26" fmla="*/ 68 w 114"/>
              <a:gd name="T27" fmla="*/ 23 h 111"/>
              <a:gd name="T28" fmla="*/ 37 w 114"/>
              <a:gd name="T29" fmla="*/ 53 h 111"/>
              <a:gd name="T30" fmla="*/ 25 w 114"/>
              <a:gd name="T31" fmla="*/ 50 h 111"/>
              <a:gd name="T32" fmla="*/ 17 w 114"/>
              <a:gd name="T33" fmla="*/ 25 h 111"/>
              <a:gd name="T34" fmla="*/ 0 w 114"/>
              <a:gd name="T35" fmla="*/ 14 h 111"/>
              <a:gd name="T36" fmla="*/ 4 w 114"/>
              <a:gd name="T37" fmla="*/ 7 h 111"/>
              <a:gd name="T38" fmla="*/ 21 w 114"/>
              <a:gd name="T39" fmla="*/ 10 h 111"/>
              <a:gd name="T40" fmla="*/ 28 w 114"/>
              <a:gd name="T41" fmla="*/ 31 h 111"/>
              <a:gd name="T42" fmla="*/ 32 w 114"/>
              <a:gd name="T43" fmla="*/ 3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4" h="111">
                <a:moveTo>
                  <a:pt x="32" y="30"/>
                </a:moveTo>
                <a:cubicBezTo>
                  <a:pt x="31" y="23"/>
                  <a:pt x="30" y="15"/>
                  <a:pt x="29" y="6"/>
                </a:cubicBezTo>
                <a:cubicBezTo>
                  <a:pt x="37" y="7"/>
                  <a:pt x="45" y="9"/>
                  <a:pt x="55" y="10"/>
                </a:cubicBezTo>
                <a:cubicBezTo>
                  <a:pt x="51" y="17"/>
                  <a:pt x="48" y="22"/>
                  <a:pt x="44" y="28"/>
                </a:cubicBezTo>
                <a:cubicBezTo>
                  <a:pt x="45" y="28"/>
                  <a:pt x="46" y="29"/>
                  <a:pt x="47" y="30"/>
                </a:cubicBezTo>
                <a:cubicBezTo>
                  <a:pt x="51" y="27"/>
                  <a:pt x="55" y="24"/>
                  <a:pt x="58" y="20"/>
                </a:cubicBezTo>
                <a:cubicBezTo>
                  <a:pt x="67" y="9"/>
                  <a:pt x="73" y="8"/>
                  <a:pt x="86" y="15"/>
                </a:cubicBezTo>
                <a:cubicBezTo>
                  <a:pt x="106" y="26"/>
                  <a:pt x="113" y="43"/>
                  <a:pt x="114" y="64"/>
                </a:cubicBezTo>
                <a:cubicBezTo>
                  <a:pt x="114" y="77"/>
                  <a:pt x="114" y="90"/>
                  <a:pt x="114" y="104"/>
                </a:cubicBezTo>
                <a:cubicBezTo>
                  <a:pt x="113" y="106"/>
                  <a:pt x="111" y="108"/>
                  <a:pt x="109" y="111"/>
                </a:cubicBezTo>
                <a:cubicBezTo>
                  <a:pt x="108" y="108"/>
                  <a:pt x="105" y="106"/>
                  <a:pt x="105" y="104"/>
                </a:cubicBezTo>
                <a:cubicBezTo>
                  <a:pt x="104" y="87"/>
                  <a:pt x="105" y="71"/>
                  <a:pt x="103" y="55"/>
                </a:cubicBezTo>
                <a:cubicBezTo>
                  <a:pt x="102" y="39"/>
                  <a:pt x="94" y="26"/>
                  <a:pt x="78" y="20"/>
                </a:cubicBezTo>
                <a:cubicBezTo>
                  <a:pt x="75" y="19"/>
                  <a:pt x="70" y="20"/>
                  <a:pt x="68" y="23"/>
                </a:cubicBezTo>
                <a:cubicBezTo>
                  <a:pt x="57" y="33"/>
                  <a:pt x="47" y="43"/>
                  <a:pt x="37" y="53"/>
                </a:cubicBezTo>
                <a:cubicBezTo>
                  <a:pt x="30" y="60"/>
                  <a:pt x="28" y="59"/>
                  <a:pt x="25" y="50"/>
                </a:cubicBezTo>
                <a:cubicBezTo>
                  <a:pt x="22" y="42"/>
                  <a:pt x="19" y="34"/>
                  <a:pt x="17" y="25"/>
                </a:cubicBezTo>
                <a:cubicBezTo>
                  <a:pt x="15" y="17"/>
                  <a:pt x="12" y="11"/>
                  <a:pt x="0" y="14"/>
                </a:cubicBezTo>
                <a:cubicBezTo>
                  <a:pt x="2" y="12"/>
                  <a:pt x="3" y="7"/>
                  <a:pt x="4" y="7"/>
                </a:cubicBezTo>
                <a:cubicBezTo>
                  <a:pt x="10" y="7"/>
                  <a:pt x="17" y="0"/>
                  <a:pt x="21" y="10"/>
                </a:cubicBezTo>
                <a:cubicBezTo>
                  <a:pt x="24" y="16"/>
                  <a:pt x="26" y="24"/>
                  <a:pt x="28" y="31"/>
                </a:cubicBezTo>
                <a:cubicBezTo>
                  <a:pt x="29" y="30"/>
                  <a:pt x="30" y="30"/>
                  <a:pt x="32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3" name="Freeform 132">
            <a:extLst>
              <a:ext uri="{FF2B5EF4-FFF2-40B4-BE49-F238E27FC236}">
                <a16:creationId xmlns:a16="http://schemas.microsoft.com/office/drawing/2014/main" id="{F6458CB0-F4C3-4C5B-ABFC-221E213409A9}"/>
              </a:ext>
            </a:extLst>
          </p:cNvPr>
          <p:cNvSpPr>
            <a:spLocks noEditPoints="1"/>
          </p:cNvSpPr>
          <p:nvPr/>
        </p:nvSpPr>
        <p:spPr bwMode="auto">
          <a:xfrm>
            <a:off x="336551" y="1898650"/>
            <a:ext cx="212725" cy="209550"/>
          </a:xfrm>
          <a:custGeom>
            <a:avLst/>
            <a:gdLst>
              <a:gd name="T0" fmla="*/ 52 w 102"/>
              <a:gd name="T1" fmla="*/ 0 h 101"/>
              <a:gd name="T2" fmla="*/ 101 w 102"/>
              <a:gd name="T3" fmla="*/ 47 h 101"/>
              <a:gd name="T4" fmla="*/ 51 w 102"/>
              <a:gd name="T5" fmla="*/ 101 h 101"/>
              <a:gd name="T6" fmla="*/ 1 w 102"/>
              <a:gd name="T7" fmla="*/ 49 h 101"/>
              <a:gd name="T8" fmla="*/ 52 w 102"/>
              <a:gd name="T9" fmla="*/ 0 h 101"/>
              <a:gd name="T10" fmla="*/ 50 w 102"/>
              <a:gd name="T11" fmla="*/ 92 h 101"/>
              <a:gd name="T12" fmla="*/ 93 w 102"/>
              <a:gd name="T13" fmla="*/ 52 h 101"/>
              <a:gd name="T14" fmla="*/ 51 w 102"/>
              <a:gd name="T15" fmla="*/ 9 h 101"/>
              <a:gd name="T16" fmla="*/ 10 w 102"/>
              <a:gd name="T17" fmla="*/ 49 h 101"/>
              <a:gd name="T18" fmla="*/ 50 w 102"/>
              <a:gd name="T19" fmla="*/ 9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52" y="0"/>
                </a:moveTo>
                <a:cubicBezTo>
                  <a:pt x="78" y="0"/>
                  <a:pt x="102" y="23"/>
                  <a:pt x="101" y="47"/>
                </a:cubicBezTo>
                <a:cubicBezTo>
                  <a:pt x="101" y="82"/>
                  <a:pt x="77" y="100"/>
                  <a:pt x="51" y="101"/>
                </a:cubicBezTo>
                <a:cubicBezTo>
                  <a:pt x="23" y="101"/>
                  <a:pt x="0" y="77"/>
                  <a:pt x="1" y="49"/>
                </a:cubicBezTo>
                <a:cubicBezTo>
                  <a:pt x="1" y="22"/>
                  <a:pt x="24" y="0"/>
                  <a:pt x="52" y="0"/>
                </a:cubicBezTo>
                <a:close/>
                <a:moveTo>
                  <a:pt x="50" y="92"/>
                </a:moveTo>
                <a:cubicBezTo>
                  <a:pt x="74" y="93"/>
                  <a:pt x="92" y="76"/>
                  <a:pt x="93" y="52"/>
                </a:cubicBezTo>
                <a:cubicBezTo>
                  <a:pt x="94" y="29"/>
                  <a:pt x="75" y="9"/>
                  <a:pt x="51" y="9"/>
                </a:cubicBezTo>
                <a:cubicBezTo>
                  <a:pt x="29" y="9"/>
                  <a:pt x="10" y="27"/>
                  <a:pt x="10" y="49"/>
                </a:cubicBezTo>
                <a:cubicBezTo>
                  <a:pt x="9" y="73"/>
                  <a:pt x="27" y="91"/>
                  <a:pt x="50" y="9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4" name="Freeform 133">
            <a:extLst>
              <a:ext uri="{FF2B5EF4-FFF2-40B4-BE49-F238E27FC236}">
                <a16:creationId xmlns:a16="http://schemas.microsoft.com/office/drawing/2014/main" id="{13A3B6B4-A4BA-4DDC-9F88-F5D10740342B}"/>
              </a:ext>
            </a:extLst>
          </p:cNvPr>
          <p:cNvSpPr>
            <a:spLocks/>
          </p:cNvSpPr>
          <p:nvPr/>
        </p:nvSpPr>
        <p:spPr bwMode="auto">
          <a:xfrm>
            <a:off x="2795588" y="1938338"/>
            <a:ext cx="271463" cy="254000"/>
          </a:xfrm>
          <a:custGeom>
            <a:avLst/>
            <a:gdLst>
              <a:gd name="T0" fmla="*/ 120 w 130"/>
              <a:gd name="T1" fmla="*/ 65 h 122"/>
              <a:gd name="T2" fmla="*/ 70 w 130"/>
              <a:gd name="T3" fmla="*/ 11 h 122"/>
              <a:gd name="T4" fmla="*/ 20 w 130"/>
              <a:gd name="T5" fmla="*/ 55 h 122"/>
              <a:gd name="T6" fmla="*/ 69 w 130"/>
              <a:gd name="T7" fmla="*/ 111 h 122"/>
              <a:gd name="T8" fmla="*/ 69 w 130"/>
              <a:gd name="T9" fmla="*/ 119 h 122"/>
              <a:gd name="T10" fmla="*/ 13 w 130"/>
              <a:gd name="T11" fmla="*/ 41 h 122"/>
              <a:gd name="T12" fmla="*/ 71 w 130"/>
              <a:gd name="T13" fmla="*/ 1 h 122"/>
              <a:gd name="T14" fmla="*/ 126 w 130"/>
              <a:gd name="T15" fmla="*/ 45 h 122"/>
              <a:gd name="T16" fmla="*/ 120 w 130"/>
              <a:gd name="T17" fmla="*/ 65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0" h="122">
                <a:moveTo>
                  <a:pt x="120" y="65"/>
                </a:moveTo>
                <a:cubicBezTo>
                  <a:pt x="116" y="31"/>
                  <a:pt x="98" y="11"/>
                  <a:pt x="70" y="11"/>
                </a:cubicBezTo>
                <a:cubicBezTo>
                  <a:pt x="44" y="11"/>
                  <a:pt x="22" y="30"/>
                  <a:pt x="20" y="55"/>
                </a:cubicBezTo>
                <a:cubicBezTo>
                  <a:pt x="17" y="84"/>
                  <a:pt x="35" y="104"/>
                  <a:pt x="69" y="111"/>
                </a:cubicBezTo>
                <a:cubicBezTo>
                  <a:pt x="69" y="114"/>
                  <a:pt x="69" y="116"/>
                  <a:pt x="69" y="119"/>
                </a:cubicBezTo>
                <a:cubicBezTo>
                  <a:pt x="30" y="122"/>
                  <a:pt x="0" y="79"/>
                  <a:pt x="13" y="41"/>
                </a:cubicBezTo>
                <a:cubicBezTo>
                  <a:pt x="21" y="17"/>
                  <a:pt x="46" y="0"/>
                  <a:pt x="71" y="1"/>
                </a:cubicBezTo>
                <a:cubicBezTo>
                  <a:pt x="97" y="2"/>
                  <a:pt x="120" y="20"/>
                  <a:pt x="126" y="45"/>
                </a:cubicBezTo>
                <a:cubicBezTo>
                  <a:pt x="128" y="53"/>
                  <a:pt x="130" y="61"/>
                  <a:pt x="120" y="6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5" name="Freeform 134">
            <a:extLst>
              <a:ext uri="{FF2B5EF4-FFF2-40B4-BE49-F238E27FC236}">
                <a16:creationId xmlns:a16="http://schemas.microsoft.com/office/drawing/2014/main" id="{53BA5042-E0FC-408E-AC0F-F2B1232E8DBF}"/>
              </a:ext>
            </a:extLst>
          </p:cNvPr>
          <p:cNvSpPr>
            <a:spLocks noEditPoints="1"/>
          </p:cNvSpPr>
          <p:nvPr/>
        </p:nvSpPr>
        <p:spPr bwMode="auto">
          <a:xfrm>
            <a:off x="3887788" y="1047750"/>
            <a:ext cx="217488" cy="217488"/>
          </a:xfrm>
          <a:custGeom>
            <a:avLst/>
            <a:gdLst>
              <a:gd name="T0" fmla="*/ 102 w 104"/>
              <a:gd name="T1" fmla="*/ 54 h 104"/>
              <a:gd name="T2" fmla="*/ 50 w 104"/>
              <a:gd name="T3" fmla="*/ 103 h 104"/>
              <a:gd name="T4" fmla="*/ 3 w 104"/>
              <a:gd name="T5" fmla="*/ 46 h 104"/>
              <a:gd name="T6" fmla="*/ 58 w 104"/>
              <a:gd name="T7" fmla="*/ 3 h 104"/>
              <a:gd name="T8" fmla="*/ 102 w 104"/>
              <a:gd name="T9" fmla="*/ 54 h 104"/>
              <a:gd name="T10" fmla="*/ 54 w 104"/>
              <a:gd name="T11" fmla="*/ 94 h 104"/>
              <a:gd name="T12" fmla="*/ 95 w 104"/>
              <a:gd name="T13" fmla="*/ 56 h 104"/>
              <a:gd name="T14" fmla="*/ 53 w 104"/>
              <a:gd name="T15" fmla="*/ 11 h 104"/>
              <a:gd name="T16" fmla="*/ 11 w 104"/>
              <a:gd name="T17" fmla="*/ 52 h 104"/>
              <a:gd name="T18" fmla="*/ 54 w 104"/>
              <a:gd name="T19" fmla="*/ 9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" h="104">
                <a:moveTo>
                  <a:pt x="102" y="54"/>
                </a:moveTo>
                <a:cubicBezTo>
                  <a:pt x="102" y="87"/>
                  <a:pt x="74" y="104"/>
                  <a:pt x="50" y="103"/>
                </a:cubicBezTo>
                <a:cubicBezTo>
                  <a:pt x="20" y="101"/>
                  <a:pt x="0" y="77"/>
                  <a:pt x="3" y="46"/>
                </a:cubicBezTo>
                <a:cubicBezTo>
                  <a:pt x="5" y="20"/>
                  <a:pt x="30" y="0"/>
                  <a:pt x="58" y="3"/>
                </a:cubicBezTo>
                <a:cubicBezTo>
                  <a:pt x="84" y="5"/>
                  <a:pt x="104" y="29"/>
                  <a:pt x="102" y="54"/>
                </a:cubicBezTo>
                <a:close/>
                <a:moveTo>
                  <a:pt x="54" y="94"/>
                </a:moveTo>
                <a:cubicBezTo>
                  <a:pt x="73" y="97"/>
                  <a:pt x="95" y="74"/>
                  <a:pt x="95" y="56"/>
                </a:cubicBezTo>
                <a:cubicBezTo>
                  <a:pt x="94" y="30"/>
                  <a:pt x="77" y="11"/>
                  <a:pt x="53" y="11"/>
                </a:cubicBezTo>
                <a:cubicBezTo>
                  <a:pt x="30" y="11"/>
                  <a:pt x="11" y="30"/>
                  <a:pt x="11" y="52"/>
                </a:cubicBezTo>
                <a:cubicBezTo>
                  <a:pt x="11" y="76"/>
                  <a:pt x="30" y="94"/>
                  <a:pt x="54" y="9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6" name="Freeform 135">
            <a:extLst>
              <a:ext uri="{FF2B5EF4-FFF2-40B4-BE49-F238E27FC236}">
                <a16:creationId xmlns:a16="http://schemas.microsoft.com/office/drawing/2014/main" id="{F68C042F-4406-48FC-BF5D-837DFE4BA9D3}"/>
              </a:ext>
            </a:extLst>
          </p:cNvPr>
          <p:cNvSpPr>
            <a:spLocks noEditPoints="1"/>
          </p:cNvSpPr>
          <p:nvPr/>
        </p:nvSpPr>
        <p:spPr bwMode="auto">
          <a:xfrm>
            <a:off x="411163" y="2716213"/>
            <a:ext cx="206375" cy="206375"/>
          </a:xfrm>
          <a:custGeom>
            <a:avLst/>
            <a:gdLst>
              <a:gd name="T0" fmla="*/ 49 w 99"/>
              <a:gd name="T1" fmla="*/ 0 h 99"/>
              <a:gd name="T2" fmla="*/ 99 w 99"/>
              <a:gd name="T3" fmla="*/ 49 h 99"/>
              <a:gd name="T4" fmla="*/ 50 w 99"/>
              <a:gd name="T5" fmla="*/ 99 h 99"/>
              <a:gd name="T6" fmla="*/ 0 w 99"/>
              <a:gd name="T7" fmla="*/ 49 h 99"/>
              <a:gd name="T8" fmla="*/ 49 w 99"/>
              <a:gd name="T9" fmla="*/ 0 h 99"/>
              <a:gd name="T10" fmla="*/ 49 w 99"/>
              <a:gd name="T11" fmla="*/ 90 h 99"/>
              <a:gd name="T12" fmla="*/ 90 w 99"/>
              <a:gd name="T13" fmla="*/ 49 h 99"/>
              <a:gd name="T14" fmla="*/ 50 w 99"/>
              <a:gd name="T15" fmla="*/ 9 h 99"/>
              <a:gd name="T16" fmla="*/ 9 w 99"/>
              <a:gd name="T17" fmla="*/ 49 h 99"/>
              <a:gd name="T18" fmla="*/ 49 w 99"/>
              <a:gd name="T19" fmla="*/ 9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" h="99">
                <a:moveTo>
                  <a:pt x="49" y="0"/>
                </a:moveTo>
                <a:cubicBezTo>
                  <a:pt x="76" y="0"/>
                  <a:pt x="99" y="22"/>
                  <a:pt x="99" y="49"/>
                </a:cubicBezTo>
                <a:cubicBezTo>
                  <a:pt x="99" y="76"/>
                  <a:pt x="77" y="99"/>
                  <a:pt x="50" y="99"/>
                </a:cubicBezTo>
                <a:cubicBezTo>
                  <a:pt x="22" y="99"/>
                  <a:pt x="0" y="77"/>
                  <a:pt x="0" y="49"/>
                </a:cubicBezTo>
                <a:cubicBezTo>
                  <a:pt x="0" y="22"/>
                  <a:pt x="22" y="0"/>
                  <a:pt x="49" y="0"/>
                </a:cubicBezTo>
                <a:close/>
                <a:moveTo>
                  <a:pt x="49" y="90"/>
                </a:moveTo>
                <a:cubicBezTo>
                  <a:pt x="72" y="90"/>
                  <a:pt x="90" y="72"/>
                  <a:pt x="90" y="49"/>
                </a:cubicBezTo>
                <a:cubicBezTo>
                  <a:pt x="90" y="27"/>
                  <a:pt x="72" y="9"/>
                  <a:pt x="50" y="9"/>
                </a:cubicBezTo>
                <a:cubicBezTo>
                  <a:pt x="28" y="8"/>
                  <a:pt x="9" y="26"/>
                  <a:pt x="9" y="49"/>
                </a:cubicBezTo>
                <a:cubicBezTo>
                  <a:pt x="8" y="71"/>
                  <a:pt x="27" y="90"/>
                  <a:pt x="49" y="9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7" name="Freeform 136">
            <a:extLst>
              <a:ext uri="{FF2B5EF4-FFF2-40B4-BE49-F238E27FC236}">
                <a16:creationId xmlns:a16="http://schemas.microsoft.com/office/drawing/2014/main" id="{F9052C5A-0276-40D5-80A4-95FAA8B144C9}"/>
              </a:ext>
            </a:extLst>
          </p:cNvPr>
          <p:cNvSpPr>
            <a:spLocks/>
          </p:cNvSpPr>
          <p:nvPr/>
        </p:nvSpPr>
        <p:spPr bwMode="auto">
          <a:xfrm>
            <a:off x="1176338" y="2713038"/>
            <a:ext cx="400050" cy="196850"/>
          </a:xfrm>
          <a:custGeom>
            <a:avLst/>
            <a:gdLst>
              <a:gd name="T0" fmla="*/ 0 w 192"/>
              <a:gd name="T1" fmla="*/ 85 h 95"/>
              <a:gd name="T2" fmla="*/ 84 w 192"/>
              <a:gd name="T3" fmla="*/ 3 h 95"/>
              <a:gd name="T4" fmla="*/ 185 w 192"/>
              <a:gd name="T5" fmla="*/ 71 h 95"/>
              <a:gd name="T6" fmla="*/ 190 w 192"/>
              <a:gd name="T7" fmla="*/ 80 h 95"/>
              <a:gd name="T8" fmla="*/ 190 w 192"/>
              <a:gd name="T9" fmla="*/ 92 h 95"/>
              <a:gd name="T10" fmla="*/ 180 w 192"/>
              <a:gd name="T11" fmla="*/ 93 h 95"/>
              <a:gd name="T12" fmla="*/ 175 w 192"/>
              <a:gd name="T13" fmla="*/ 83 h 95"/>
              <a:gd name="T14" fmla="*/ 174 w 192"/>
              <a:gd name="T15" fmla="*/ 67 h 95"/>
              <a:gd name="T16" fmla="*/ 101 w 192"/>
              <a:gd name="T17" fmla="*/ 11 h 95"/>
              <a:gd name="T18" fmla="*/ 20 w 192"/>
              <a:gd name="T19" fmla="*/ 52 h 95"/>
              <a:gd name="T20" fmla="*/ 9 w 192"/>
              <a:gd name="T21" fmla="*/ 80 h 95"/>
              <a:gd name="T22" fmla="*/ 2 w 192"/>
              <a:gd name="T23" fmla="*/ 87 h 95"/>
              <a:gd name="T24" fmla="*/ 0 w 192"/>
              <a:gd name="T25" fmla="*/ 8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92" h="95">
                <a:moveTo>
                  <a:pt x="0" y="85"/>
                </a:moveTo>
                <a:cubicBezTo>
                  <a:pt x="2" y="44"/>
                  <a:pt x="42" y="5"/>
                  <a:pt x="84" y="3"/>
                </a:cubicBezTo>
                <a:cubicBezTo>
                  <a:pt x="132" y="0"/>
                  <a:pt x="170" y="25"/>
                  <a:pt x="185" y="71"/>
                </a:cubicBezTo>
                <a:cubicBezTo>
                  <a:pt x="186" y="74"/>
                  <a:pt x="189" y="77"/>
                  <a:pt x="190" y="80"/>
                </a:cubicBezTo>
                <a:cubicBezTo>
                  <a:pt x="191" y="84"/>
                  <a:pt x="192" y="89"/>
                  <a:pt x="190" y="92"/>
                </a:cubicBezTo>
                <a:cubicBezTo>
                  <a:pt x="189" y="94"/>
                  <a:pt x="182" y="95"/>
                  <a:pt x="180" y="93"/>
                </a:cubicBezTo>
                <a:cubicBezTo>
                  <a:pt x="177" y="91"/>
                  <a:pt x="175" y="86"/>
                  <a:pt x="175" y="83"/>
                </a:cubicBezTo>
                <a:cubicBezTo>
                  <a:pt x="174" y="77"/>
                  <a:pt x="176" y="72"/>
                  <a:pt x="174" y="67"/>
                </a:cubicBezTo>
                <a:cubicBezTo>
                  <a:pt x="161" y="34"/>
                  <a:pt x="136" y="15"/>
                  <a:pt x="101" y="11"/>
                </a:cubicBezTo>
                <a:cubicBezTo>
                  <a:pt x="66" y="8"/>
                  <a:pt x="39" y="23"/>
                  <a:pt x="20" y="52"/>
                </a:cubicBezTo>
                <a:cubicBezTo>
                  <a:pt x="15" y="60"/>
                  <a:pt x="13" y="71"/>
                  <a:pt x="9" y="80"/>
                </a:cubicBezTo>
                <a:cubicBezTo>
                  <a:pt x="7" y="83"/>
                  <a:pt x="5" y="85"/>
                  <a:pt x="2" y="87"/>
                </a:cubicBezTo>
                <a:cubicBezTo>
                  <a:pt x="2" y="86"/>
                  <a:pt x="1" y="86"/>
                  <a:pt x="0" y="8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8" name="Freeform 137">
            <a:extLst>
              <a:ext uri="{FF2B5EF4-FFF2-40B4-BE49-F238E27FC236}">
                <a16:creationId xmlns:a16="http://schemas.microsoft.com/office/drawing/2014/main" id="{7055979D-0A86-4447-B987-DC551D53D705}"/>
              </a:ext>
            </a:extLst>
          </p:cNvPr>
          <p:cNvSpPr>
            <a:spLocks noEditPoints="1"/>
          </p:cNvSpPr>
          <p:nvPr/>
        </p:nvSpPr>
        <p:spPr bwMode="auto">
          <a:xfrm>
            <a:off x="3922713" y="4424363"/>
            <a:ext cx="207963" cy="203200"/>
          </a:xfrm>
          <a:custGeom>
            <a:avLst/>
            <a:gdLst>
              <a:gd name="T0" fmla="*/ 49 w 99"/>
              <a:gd name="T1" fmla="*/ 97 h 97"/>
              <a:gd name="T2" fmla="*/ 0 w 99"/>
              <a:gd name="T3" fmla="*/ 49 h 97"/>
              <a:gd name="T4" fmla="*/ 50 w 99"/>
              <a:gd name="T5" fmla="*/ 0 h 97"/>
              <a:gd name="T6" fmla="*/ 99 w 99"/>
              <a:gd name="T7" fmla="*/ 45 h 97"/>
              <a:gd name="T8" fmla="*/ 49 w 99"/>
              <a:gd name="T9" fmla="*/ 97 h 97"/>
              <a:gd name="T10" fmla="*/ 49 w 99"/>
              <a:gd name="T11" fmla="*/ 89 h 97"/>
              <a:gd name="T12" fmla="*/ 91 w 99"/>
              <a:gd name="T13" fmla="*/ 50 h 97"/>
              <a:gd name="T14" fmla="*/ 50 w 99"/>
              <a:gd name="T15" fmla="*/ 8 h 97"/>
              <a:gd name="T16" fmla="*/ 8 w 99"/>
              <a:gd name="T17" fmla="*/ 48 h 97"/>
              <a:gd name="T18" fmla="*/ 49 w 99"/>
              <a:gd name="T19" fmla="*/ 8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" h="97">
                <a:moveTo>
                  <a:pt x="49" y="97"/>
                </a:moveTo>
                <a:cubicBezTo>
                  <a:pt x="21" y="97"/>
                  <a:pt x="0" y="76"/>
                  <a:pt x="0" y="49"/>
                </a:cubicBezTo>
                <a:cubicBezTo>
                  <a:pt x="0" y="21"/>
                  <a:pt x="22" y="0"/>
                  <a:pt x="50" y="0"/>
                </a:cubicBezTo>
                <a:cubicBezTo>
                  <a:pt x="76" y="0"/>
                  <a:pt x="99" y="21"/>
                  <a:pt x="99" y="45"/>
                </a:cubicBezTo>
                <a:cubicBezTo>
                  <a:pt x="99" y="76"/>
                  <a:pt x="79" y="97"/>
                  <a:pt x="49" y="97"/>
                </a:cubicBezTo>
                <a:close/>
                <a:moveTo>
                  <a:pt x="49" y="89"/>
                </a:moveTo>
                <a:cubicBezTo>
                  <a:pt x="70" y="90"/>
                  <a:pt x="91" y="70"/>
                  <a:pt x="91" y="50"/>
                </a:cubicBezTo>
                <a:cubicBezTo>
                  <a:pt x="92" y="28"/>
                  <a:pt x="72" y="8"/>
                  <a:pt x="50" y="8"/>
                </a:cubicBezTo>
                <a:cubicBezTo>
                  <a:pt x="27" y="8"/>
                  <a:pt x="9" y="26"/>
                  <a:pt x="8" y="48"/>
                </a:cubicBezTo>
                <a:cubicBezTo>
                  <a:pt x="8" y="69"/>
                  <a:pt x="27" y="89"/>
                  <a:pt x="49" y="8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9" name="Freeform 138">
            <a:extLst>
              <a:ext uri="{FF2B5EF4-FFF2-40B4-BE49-F238E27FC236}">
                <a16:creationId xmlns:a16="http://schemas.microsoft.com/office/drawing/2014/main" id="{7C6FBA1B-B48B-48BB-9B6A-6D91BB4820FB}"/>
              </a:ext>
            </a:extLst>
          </p:cNvPr>
          <p:cNvSpPr>
            <a:spLocks noEditPoints="1"/>
          </p:cNvSpPr>
          <p:nvPr/>
        </p:nvSpPr>
        <p:spPr bwMode="auto">
          <a:xfrm>
            <a:off x="3825876" y="1865313"/>
            <a:ext cx="207963" cy="206375"/>
          </a:xfrm>
          <a:custGeom>
            <a:avLst/>
            <a:gdLst>
              <a:gd name="T0" fmla="*/ 50 w 100"/>
              <a:gd name="T1" fmla="*/ 0 h 99"/>
              <a:gd name="T2" fmla="*/ 99 w 100"/>
              <a:gd name="T3" fmla="*/ 50 h 99"/>
              <a:gd name="T4" fmla="*/ 52 w 100"/>
              <a:gd name="T5" fmla="*/ 98 h 99"/>
              <a:gd name="T6" fmla="*/ 0 w 100"/>
              <a:gd name="T7" fmla="*/ 48 h 99"/>
              <a:gd name="T8" fmla="*/ 50 w 100"/>
              <a:gd name="T9" fmla="*/ 0 h 99"/>
              <a:gd name="T10" fmla="*/ 48 w 100"/>
              <a:gd name="T11" fmla="*/ 90 h 99"/>
              <a:gd name="T12" fmla="*/ 91 w 100"/>
              <a:gd name="T13" fmla="*/ 51 h 99"/>
              <a:gd name="T14" fmla="*/ 50 w 100"/>
              <a:gd name="T15" fmla="*/ 8 h 99"/>
              <a:gd name="T16" fmla="*/ 9 w 100"/>
              <a:gd name="T17" fmla="*/ 48 h 99"/>
              <a:gd name="T18" fmla="*/ 48 w 100"/>
              <a:gd name="T19" fmla="*/ 9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0" h="99">
                <a:moveTo>
                  <a:pt x="50" y="0"/>
                </a:moveTo>
                <a:cubicBezTo>
                  <a:pt x="78" y="0"/>
                  <a:pt x="100" y="22"/>
                  <a:pt x="99" y="50"/>
                </a:cubicBezTo>
                <a:cubicBezTo>
                  <a:pt x="99" y="76"/>
                  <a:pt x="77" y="99"/>
                  <a:pt x="52" y="98"/>
                </a:cubicBezTo>
                <a:cubicBezTo>
                  <a:pt x="21" y="98"/>
                  <a:pt x="0" y="73"/>
                  <a:pt x="0" y="48"/>
                </a:cubicBezTo>
                <a:cubicBezTo>
                  <a:pt x="1" y="21"/>
                  <a:pt x="23" y="0"/>
                  <a:pt x="50" y="0"/>
                </a:cubicBezTo>
                <a:close/>
                <a:moveTo>
                  <a:pt x="48" y="90"/>
                </a:moveTo>
                <a:cubicBezTo>
                  <a:pt x="70" y="91"/>
                  <a:pt x="90" y="73"/>
                  <a:pt x="91" y="51"/>
                </a:cubicBezTo>
                <a:cubicBezTo>
                  <a:pt x="91" y="28"/>
                  <a:pt x="73" y="9"/>
                  <a:pt x="50" y="8"/>
                </a:cubicBezTo>
                <a:cubicBezTo>
                  <a:pt x="28" y="8"/>
                  <a:pt x="10" y="26"/>
                  <a:pt x="9" y="48"/>
                </a:cubicBezTo>
                <a:cubicBezTo>
                  <a:pt x="9" y="71"/>
                  <a:pt x="25" y="90"/>
                  <a:pt x="48" y="9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0" name="Freeform 139">
            <a:extLst>
              <a:ext uri="{FF2B5EF4-FFF2-40B4-BE49-F238E27FC236}">
                <a16:creationId xmlns:a16="http://schemas.microsoft.com/office/drawing/2014/main" id="{AC4B7204-8868-4BA6-B745-95E95A4E4F67}"/>
              </a:ext>
            </a:extLst>
          </p:cNvPr>
          <p:cNvSpPr>
            <a:spLocks noEditPoints="1"/>
          </p:cNvSpPr>
          <p:nvPr/>
        </p:nvSpPr>
        <p:spPr bwMode="auto">
          <a:xfrm>
            <a:off x="2955926" y="4383088"/>
            <a:ext cx="201613" cy="200025"/>
          </a:xfrm>
          <a:custGeom>
            <a:avLst/>
            <a:gdLst>
              <a:gd name="T0" fmla="*/ 48 w 96"/>
              <a:gd name="T1" fmla="*/ 95 h 96"/>
              <a:gd name="T2" fmla="*/ 0 w 96"/>
              <a:gd name="T3" fmla="*/ 48 h 96"/>
              <a:gd name="T4" fmla="*/ 48 w 96"/>
              <a:gd name="T5" fmla="*/ 1 h 96"/>
              <a:gd name="T6" fmla="*/ 95 w 96"/>
              <a:gd name="T7" fmla="*/ 49 h 96"/>
              <a:gd name="T8" fmla="*/ 48 w 96"/>
              <a:gd name="T9" fmla="*/ 95 h 96"/>
              <a:gd name="T10" fmla="*/ 48 w 96"/>
              <a:gd name="T11" fmla="*/ 10 h 96"/>
              <a:gd name="T12" fmla="*/ 9 w 96"/>
              <a:gd name="T13" fmla="*/ 48 h 96"/>
              <a:gd name="T14" fmla="*/ 48 w 96"/>
              <a:gd name="T15" fmla="*/ 88 h 96"/>
              <a:gd name="T16" fmla="*/ 87 w 96"/>
              <a:gd name="T17" fmla="*/ 49 h 96"/>
              <a:gd name="T18" fmla="*/ 48 w 96"/>
              <a:gd name="T19" fmla="*/ 1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96">
                <a:moveTo>
                  <a:pt x="48" y="95"/>
                </a:moveTo>
                <a:cubicBezTo>
                  <a:pt x="20" y="95"/>
                  <a:pt x="0" y="76"/>
                  <a:pt x="0" y="48"/>
                </a:cubicBezTo>
                <a:cubicBezTo>
                  <a:pt x="0" y="22"/>
                  <a:pt x="22" y="0"/>
                  <a:pt x="48" y="1"/>
                </a:cubicBezTo>
                <a:cubicBezTo>
                  <a:pt x="74" y="1"/>
                  <a:pt x="96" y="23"/>
                  <a:pt x="95" y="49"/>
                </a:cubicBezTo>
                <a:cubicBezTo>
                  <a:pt x="95" y="72"/>
                  <a:pt x="78" y="96"/>
                  <a:pt x="48" y="95"/>
                </a:cubicBezTo>
                <a:close/>
                <a:moveTo>
                  <a:pt x="48" y="10"/>
                </a:moveTo>
                <a:cubicBezTo>
                  <a:pt x="27" y="9"/>
                  <a:pt x="9" y="26"/>
                  <a:pt x="9" y="48"/>
                </a:cubicBezTo>
                <a:cubicBezTo>
                  <a:pt x="8" y="70"/>
                  <a:pt x="26" y="87"/>
                  <a:pt x="48" y="88"/>
                </a:cubicBezTo>
                <a:cubicBezTo>
                  <a:pt x="69" y="88"/>
                  <a:pt x="86" y="71"/>
                  <a:pt x="87" y="49"/>
                </a:cubicBezTo>
                <a:cubicBezTo>
                  <a:pt x="87" y="27"/>
                  <a:pt x="70" y="10"/>
                  <a:pt x="48" y="1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1" name="Freeform 140">
            <a:extLst>
              <a:ext uri="{FF2B5EF4-FFF2-40B4-BE49-F238E27FC236}">
                <a16:creationId xmlns:a16="http://schemas.microsoft.com/office/drawing/2014/main" id="{36559643-5FFC-4708-AA8E-2F3BB41DCCE5}"/>
              </a:ext>
            </a:extLst>
          </p:cNvPr>
          <p:cNvSpPr>
            <a:spLocks/>
          </p:cNvSpPr>
          <p:nvPr/>
        </p:nvSpPr>
        <p:spPr bwMode="auto">
          <a:xfrm>
            <a:off x="2017713" y="2762250"/>
            <a:ext cx="206375" cy="373063"/>
          </a:xfrm>
          <a:custGeom>
            <a:avLst/>
            <a:gdLst>
              <a:gd name="T0" fmla="*/ 9 w 99"/>
              <a:gd name="T1" fmla="*/ 170 h 179"/>
              <a:gd name="T2" fmla="*/ 98 w 99"/>
              <a:gd name="T3" fmla="*/ 170 h 179"/>
              <a:gd name="T4" fmla="*/ 99 w 99"/>
              <a:gd name="T5" fmla="*/ 173 h 179"/>
              <a:gd name="T6" fmla="*/ 87 w 99"/>
              <a:gd name="T7" fmla="*/ 178 h 179"/>
              <a:gd name="T8" fmla="*/ 9 w 99"/>
              <a:gd name="T9" fmla="*/ 179 h 179"/>
              <a:gd name="T10" fmla="*/ 0 w 99"/>
              <a:gd name="T11" fmla="*/ 169 h 179"/>
              <a:gd name="T12" fmla="*/ 0 w 99"/>
              <a:gd name="T13" fmla="*/ 11 h 179"/>
              <a:gd name="T14" fmla="*/ 14 w 99"/>
              <a:gd name="T15" fmla="*/ 2 h 179"/>
              <a:gd name="T16" fmla="*/ 14 w 99"/>
              <a:gd name="T17" fmla="*/ 8 h 179"/>
              <a:gd name="T18" fmla="*/ 9 w 99"/>
              <a:gd name="T19" fmla="*/ 25 h 179"/>
              <a:gd name="T20" fmla="*/ 9 w 99"/>
              <a:gd name="T21" fmla="*/ 158 h 179"/>
              <a:gd name="T22" fmla="*/ 9 w 99"/>
              <a:gd name="T23" fmla="*/ 17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" h="179">
                <a:moveTo>
                  <a:pt x="9" y="170"/>
                </a:moveTo>
                <a:cubicBezTo>
                  <a:pt x="39" y="170"/>
                  <a:pt x="69" y="170"/>
                  <a:pt x="98" y="170"/>
                </a:cubicBezTo>
                <a:cubicBezTo>
                  <a:pt x="98" y="171"/>
                  <a:pt x="99" y="172"/>
                  <a:pt x="99" y="173"/>
                </a:cubicBezTo>
                <a:cubicBezTo>
                  <a:pt x="95" y="175"/>
                  <a:pt x="91" y="178"/>
                  <a:pt x="87" y="178"/>
                </a:cubicBezTo>
                <a:cubicBezTo>
                  <a:pt x="61" y="179"/>
                  <a:pt x="35" y="178"/>
                  <a:pt x="9" y="179"/>
                </a:cubicBezTo>
                <a:cubicBezTo>
                  <a:pt x="2" y="179"/>
                  <a:pt x="0" y="176"/>
                  <a:pt x="0" y="169"/>
                </a:cubicBezTo>
                <a:cubicBezTo>
                  <a:pt x="0" y="116"/>
                  <a:pt x="0" y="63"/>
                  <a:pt x="0" y="11"/>
                </a:cubicBezTo>
                <a:cubicBezTo>
                  <a:pt x="0" y="0"/>
                  <a:pt x="6" y="0"/>
                  <a:pt x="14" y="2"/>
                </a:cubicBezTo>
                <a:cubicBezTo>
                  <a:pt x="14" y="4"/>
                  <a:pt x="15" y="7"/>
                  <a:pt x="14" y="8"/>
                </a:cubicBezTo>
                <a:cubicBezTo>
                  <a:pt x="6" y="12"/>
                  <a:pt x="9" y="19"/>
                  <a:pt x="9" y="25"/>
                </a:cubicBezTo>
                <a:cubicBezTo>
                  <a:pt x="9" y="69"/>
                  <a:pt x="9" y="114"/>
                  <a:pt x="9" y="158"/>
                </a:cubicBezTo>
                <a:cubicBezTo>
                  <a:pt x="9" y="162"/>
                  <a:pt x="9" y="165"/>
                  <a:pt x="9" y="17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2" name="Freeform 141">
            <a:extLst>
              <a:ext uri="{FF2B5EF4-FFF2-40B4-BE49-F238E27FC236}">
                <a16:creationId xmlns:a16="http://schemas.microsoft.com/office/drawing/2014/main" id="{D9E2AC7B-ACE8-4F90-9772-C16729285892}"/>
              </a:ext>
            </a:extLst>
          </p:cNvPr>
          <p:cNvSpPr>
            <a:spLocks/>
          </p:cNvSpPr>
          <p:nvPr/>
        </p:nvSpPr>
        <p:spPr bwMode="auto">
          <a:xfrm>
            <a:off x="623888" y="1881188"/>
            <a:ext cx="95250" cy="227013"/>
          </a:xfrm>
          <a:custGeom>
            <a:avLst/>
            <a:gdLst>
              <a:gd name="T0" fmla="*/ 34 w 45"/>
              <a:gd name="T1" fmla="*/ 34 h 109"/>
              <a:gd name="T2" fmla="*/ 33 w 45"/>
              <a:gd name="T3" fmla="*/ 21 h 109"/>
              <a:gd name="T4" fmla="*/ 12 w 45"/>
              <a:gd name="T5" fmla="*/ 21 h 109"/>
              <a:gd name="T6" fmla="*/ 12 w 45"/>
              <a:gd name="T7" fmla="*/ 43 h 109"/>
              <a:gd name="T8" fmla="*/ 27 w 45"/>
              <a:gd name="T9" fmla="*/ 43 h 109"/>
              <a:gd name="T10" fmla="*/ 37 w 45"/>
              <a:gd name="T11" fmla="*/ 99 h 109"/>
              <a:gd name="T12" fmla="*/ 20 w 45"/>
              <a:gd name="T13" fmla="*/ 109 h 109"/>
              <a:gd name="T14" fmla="*/ 6 w 45"/>
              <a:gd name="T15" fmla="*/ 97 h 109"/>
              <a:gd name="T16" fmla="*/ 14 w 45"/>
              <a:gd name="T17" fmla="*/ 90 h 109"/>
              <a:gd name="T18" fmla="*/ 3 w 45"/>
              <a:gd name="T19" fmla="*/ 85 h 109"/>
              <a:gd name="T20" fmla="*/ 9 w 45"/>
              <a:gd name="T21" fmla="*/ 78 h 109"/>
              <a:gd name="T22" fmla="*/ 14 w 45"/>
              <a:gd name="T23" fmla="*/ 74 h 109"/>
              <a:gd name="T24" fmla="*/ 8 w 45"/>
              <a:gd name="T25" fmla="*/ 70 h 109"/>
              <a:gd name="T26" fmla="*/ 5 w 45"/>
              <a:gd name="T27" fmla="*/ 69 h 109"/>
              <a:gd name="T28" fmla="*/ 15 w 45"/>
              <a:gd name="T29" fmla="*/ 57 h 109"/>
              <a:gd name="T30" fmla="*/ 5 w 45"/>
              <a:gd name="T31" fmla="*/ 52 h 109"/>
              <a:gd name="T32" fmla="*/ 3 w 45"/>
              <a:gd name="T33" fmla="*/ 11 h 109"/>
              <a:gd name="T34" fmla="*/ 20 w 45"/>
              <a:gd name="T35" fmla="*/ 2 h 109"/>
              <a:gd name="T36" fmla="*/ 42 w 45"/>
              <a:gd name="T37" fmla="*/ 10 h 109"/>
              <a:gd name="T38" fmla="*/ 34 w 45"/>
              <a:gd name="T39" fmla="*/ 3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5" h="109">
                <a:moveTo>
                  <a:pt x="34" y="34"/>
                </a:moveTo>
                <a:cubicBezTo>
                  <a:pt x="34" y="29"/>
                  <a:pt x="33" y="25"/>
                  <a:pt x="33" y="21"/>
                </a:cubicBezTo>
                <a:cubicBezTo>
                  <a:pt x="26" y="21"/>
                  <a:pt x="19" y="21"/>
                  <a:pt x="12" y="21"/>
                </a:cubicBezTo>
                <a:cubicBezTo>
                  <a:pt x="12" y="28"/>
                  <a:pt x="12" y="35"/>
                  <a:pt x="12" y="43"/>
                </a:cubicBezTo>
                <a:cubicBezTo>
                  <a:pt x="17" y="43"/>
                  <a:pt x="21" y="43"/>
                  <a:pt x="27" y="43"/>
                </a:cubicBezTo>
                <a:cubicBezTo>
                  <a:pt x="20" y="64"/>
                  <a:pt x="18" y="84"/>
                  <a:pt x="37" y="99"/>
                </a:cubicBezTo>
                <a:cubicBezTo>
                  <a:pt x="33" y="107"/>
                  <a:pt x="27" y="109"/>
                  <a:pt x="20" y="109"/>
                </a:cubicBezTo>
                <a:cubicBezTo>
                  <a:pt x="12" y="108"/>
                  <a:pt x="7" y="103"/>
                  <a:pt x="6" y="97"/>
                </a:cubicBezTo>
                <a:cubicBezTo>
                  <a:pt x="9" y="94"/>
                  <a:pt x="12" y="92"/>
                  <a:pt x="14" y="90"/>
                </a:cubicBezTo>
                <a:cubicBezTo>
                  <a:pt x="11" y="88"/>
                  <a:pt x="8" y="87"/>
                  <a:pt x="3" y="85"/>
                </a:cubicBezTo>
                <a:cubicBezTo>
                  <a:pt x="5" y="82"/>
                  <a:pt x="7" y="80"/>
                  <a:pt x="9" y="78"/>
                </a:cubicBezTo>
                <a:cubicBezTo>
                  <a:pt x="10" y="76"/>
                  <a:pt x="12" y="75"/>
                  <a:pt x="14" y="74"/>
                </a:cubicBezTo>
                <a:cubicBezTo>
                  <a:pt x="12" y="73"/>
                  <a:pt x="11" y="71"/>
                  <a:pt x="8" y="70"/>
                </a:cubicBezTo>
                <a:cubicBezTo>
                  <a:pt x="7" y="69"/>
                  <a:pt x="6" y="69"/>
                  <a:pt x="5" y="69"/>
                </a:cubicBezTo>
                <a:cubicBezTo>
                  <a:pt x="0" y="58"/>
                  <a:pt x="11" y="62"/>
                  <a:pt x="15" y="57"/>
                </a:cubicBezTo>
                <a:cubicBezTo>
                  <a:pt x="12" y="55"/>
                  <a:pt x="9" y="54"/>
                  <a:pt x="5" y="52"/>
                </a:cubicBezTo>
                <a:cubicBezTo>
                  <a:pt x="4" y="39"/>
                  <a:pt x="2" y="25"/>
                  <a:pt x="3" y="11"/>
                </a:cubicBezTo>
                <a:cubicBezTo>
                  <a:pt x="3" y="2"/>
                  <a:pt x="13" y="2"/>
                  <a:pt x="20" y="2"/>
                </a:cubicBezTo>
                <a:cubicBezTo>
                  <a:pt x="28" y="2"/>
                  <a:pt x="38" y="0"/>
                  <a:pt x="42" y="10"/>
                </a:cubicBezTo>
                <a:cubicBezTo>
                  <a:pt x="45" y="15"/>
                  <a:pt x="39" y="31"/>
                  <a:pt x="34" y="3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3" name="Freeform 142">
            <a:extLst>
              <a:ext uri="{FF2B5EF4-FFF2-40B4-BE49-F238E27FC236}">
                <a16:creationId xmlns:a16="http://schemas.microsoft.com/office/drawing/2014/main" id="{CB898AD5-E2E1-4504-8CC7-45AFB31D7C22}"/>
              </a:ext>
            </a:extLst>
          </p:cNvPr>
          <p:cNvSpPr>
            <a:spLocks noEditPoints="1"/>
          </p:cNvSpPr>
          <p:nvPr/>
        </p:nvSpPr>
        <p:spPr bwMode="auto">
          <a:xfrm>
            <a:off x="654051" y="1263650"/>
            <a:ext cx="109538" cy="144463"/>
          </a:xfrm>
          <a:custGeom>
            <a:avLst/>
            <a:gdLst>
              <a:gd name="T0" fmla="*/ 53 w 53"/>
              <a:gd name="T1" fmla="*/ 41 h 69"/>
              <a:gd name="T2" fmla="*/ 39 w 53"/>
              <a:gd name="T3" fmla="*/ 65 h 69"/>
              <a:gd name="T4" fmla="*/ 10 w 53"/>
              <a:gd name="T5" fmla="*/ 61 h 69"/>
              <a:gd name="T6" fmla="*/ 4 w 53"/>
              <a:gd name="T7" fmla="*/ 35 h 69"/>
              <a:gd name="T8" fmla="*/ 24 w 53"/>
              <a:gd name="T9" fmla="*/ 1 h 69"/>
              <a:gd name="T10" fmla="*/ 30 w 53"/>
              <a:gd name="T11" fmla="*/ 1 h 69"/>
              <a:gd name="T12" fmla="*/ 51 w 53"/>
              <a:gd name="T13" fmla="*/ 34 h 69"/>
              <a:gd name="T14" fmla="*/ 53 w 53"/>
              <a:gd name="T15" fmla="*/ 41 h 69"/>
              <a:gd name="T16" fmla="*/ 15 w 53"/>
              <a:gd name="T17" fmla="*/ 53 h 69"/>
              <a:gd name="T18" fmla="*/ 20 w 53"/>
              <a:gd name="T19" fmla="*/ 30 h 69"/>
              <a:gd name="T20" fmla="*/ 15 w 53"/>
              <a:gd name="T21" fmla="*/ 28 h 69"/>
              <a:gd name="T22" fmla="*/ 15 w 53"/>
              <a:gd name="T23" fmla="*/ 53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3" h="69">
                <a:moveTo>
                  <a:pt x="53" y="41"/>
                </a:moveTo>
                <a:cubicBezTo>
                  <a:pt x="53" y="53"/>
                  <a:pt x="48" y="61"/>
                  <a:pt x="39" y="65"/>
                </a:cubicBezTo>
                <a:cubicBezTo>
                  <a:pt x="29" y="69"/>
                  <a:pt x="19" y="68"/>
                  <a:pt x="10" y="61"/>
                </a:cubicBezTo>
                <a:cubicBezTo>
                  <a:pt x="2" y="54"/>
                  <a:pt x="0" y="44"/>
                  <a:pt x="4" y="35"/>
                </a:cubicBezTo>
                <a:cubicBezTo>
                  <a:pt x="9" y="23"/>
                  <a:pt x="17" y="12"/>
                  <a:pt x="24" y="1"/>
                </a:cubicBezTo>
                <a:cubicBezTo>
                  <a:pt x="25" y="0"/>
                  <a:pt x="29" y="0"/>
                  <a:pt x="30" y="1"/>
                </a:cubicBezTo>
                <a:cubicBezTo>
                  <a:pt x="37" y="12"/>
                  <a:pt x="45" y="23"/>
                  <a:pt x="51" y="34"/>
                </a:cubicBezTo>
                <a:cubicBezTo>
                  <a:pt x="53" y="36"/>
                  <a:pt x="53" y="40"/>
                  <a:pt x="53" y="41"/>
                </a:cubicBezTo>
                <a:close/>
                <a:moveTo>
                  <a:pt x="15" y="53"/>
                </a:moveTo>
                <a:cubicBezTo>
                  <a:pt x="17" y="45"/>
                  <a:pt x="19" y="37"/>
                  <a:pt x="20" y="30"/>
                </a:cubicBezTo>
                <a:cubicBezTo>
                  <a:pt x="20" y="29"/>
                  <a:pt x="17" y="27"/>
                  <a:pt x="15" y="28"/>
                </a:cubicBezTo>
                <a:cubicBezTo>
                  <a:pt x="9" y="31"/>
                  <a:pt x="8" y="47"/>
                  <a:pt x="15" y="5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4" name="Freeform 143">
            <a:extLst>
              <a:ext uri="{FF2B5EF4-FFF2-40B4-BE49-F238E27FC236}">
                <a16:creationId xmlns:a16="http://schemas.microsoft.com/office/drawing/2014/main" id="{0EB5FFEB-98E9-4F33-9058-D53192A97C5C}"/>
              </a:ext>
            </a:extLst>
          </p:cNvPr>
          <p:cNvSpPr>
            <a:spLocks noEditPoints="1"/>
          </p:cNvSpPr>
          <p:nvPr/>
        </p:nvSpPr>
        <p:spPr bwMode="auto">
          <a:xfrm>
            <a:off x="1279526" y="4443413"/>
            <a:ext cx="171450" cy="171450"/>
          </a:xfrm>
          <a:custGeom>
            <a:avLst/>
            <a:gdLst>
              <a:gd name="T0" fmla="*/ 41 w 82"/>
              <a:gd name="T1" fmla="*/ 1 h 82"/>
              <a:gd name="T2" fmla="*/ 82 w 82"/>
              <a:gd name="T3" fmla="*/ 42 h 82"/>
              <a:gd name="T4" fmla="*/ 40 w 82"/>
              <a:gd name="T5" fmla="*/ 82 h 82"/>
              <a:gd name="T6" fmla="*/ 0 w 82"/>
              <a:gd name="T7" fmla="*/ 39 h 82"/>
              <a:gd name="T8" fmla="*/ 41 w 82"/>
              <a:gd name="T9" fmla="*/ 1 h 82"/>
              <a:gd name="T10" fmla="*/ 42 w 82"/>
              <a:gd name="T11" fmla="*/ 74 h 82"/>
              <a:gd name="T12" fmla="*/ 73 w 82"/>
              <a:gd name="T13" fmla="*/ 42 h 82"/>
              <a:gd name="T14" fmla="*/ 41 w 82"/>
              <a:gd name="T15" fmla="*/ 9 h 82"/>
              <a:gd name="T16" fmla="*/ 8 w 82"/>
              <a:gd name="T17" fmla="*/ 42 h 82"/>
              <a:gd name="T18" fmla="*/ 42 w 82"/>
              <a:gd name="T19" fmla="*/ 74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" h="82">
                <a:moveTo>
                  <a:pt x="41" y="1"/>
                </a:moveTo>
                <a:cubicBezTo>
                  <a:pt x="63" y="1"/>
                  <a:pt x="82" y="20"/>
                  <a:pt x="82" y="42"/>
                </a:cubicBezTo>
                <a:cubicBezTo>
                  <a:pt x="81" y="64"/>
                  <a:pt x="63" y="82"/>
                  <a:pt x="40" y="82"/>
                </a:cubicBezTo>
                <a:cubicBezTo>
                  <a:pt x="17" y="82"/>
                  <a:pt x="0" y="64"/>
                  <a:pt x="0" y="39"/>
                </a:cubicBezTo>
                <a:cubicBezTo>
                  <a:pt x="1" y="18"/>
                  <a:pt x="18" y="0"/>
                  <a:pt x="41" y="1"/>
                </a:cubicBezTo>
                <a:close/>
                <a:moveTo>
                  <a:pt x="42" y="74"/>
                </a:moveTo>
                <a:cubicBezTo>
                  <a:pt x="59" y="74"/>
                  <a:pt x="72" y="60"/>
                  <a:pt x="73" y="42"/>
                </a:cubicBezTo>
                <a:cubicBezTo>
                  <a:pt x="73" y="24"/>
                  <a:pt x="58" y="9"/>
                  <a:pt x="41" y="9"/>
                </a:cubicBezTo>
                <a:cubicBezTo>
                  <a:pt x="24" y="9"/>
                  <a:pt x="7" y="25"/>
                  <a:pt x="8" y="42"/>
                </a:cubicBezTo>
                <a:cubicBezTo>
                  <a:pt x="8" y="60"/>
                  <a:pt x="23" y="74"/>
                  <a:pt x="42" y="7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5" name="Freeform 144">
            <a:extLst>
              <a:ext uri="{FF2B5EF4-FFF2-40B4-BE49-F238E27FC236}">
                <a16:creationId xmlns:a16="http://schemas.microsoft.com/office/drawing/2014/main" id="{DFEEAB35-39DE-435E-A7D6-F4599BB11158}"/>
              </a:ext>
            </a:extLst>
          </p:cNvPr>
          <p:cNvSpPr>
            <a:spLocks noEditPoints="1"/>
          </p:cNvSpPr>
          <p:nvPr/>
        </p:nvSpPr>
        <p:spPr bwMode="auto">
          <a:xfrm>
            <a:off x="1465263" y="4475163"/>
            <a:ext cx="150813" cy="147638"/>
          </a:xfrm>
          <a:custGeom>
            <a:avLst/>
            <a:gdLst>
              <a:gd name="T0" fmla="*/ 36 w 72"/>
              <a:gd name="T1" fmla="*/ 0 h 71"/>
              <a:gd name="T2" fmla="*/ 72 w 72"/>
              <a:gd name="T3" fmla="*/ 36 h 71"/>
              <a:gd name="T4" fmla="*/ 35 w 72"/>
              <a:gd name="T5" fmla="*/ 71 h 71"/>
              <a:gd name="T6" fmla="*/ 0 w 72"/>
              <a:gd name="T7" fmla="*/ 35 h 71"/>
              <a:gd name="T8" fmla="*/ 36 w 72"/>
              <a:gd name="T9" fmla="*/ 0 h 71"/>
              <a:gd name="T10" fmla="*/ 63 w 72"/>
              <a:gd name="T11" fmla="*/ 35 h 71"/>
              <a:gd name="T12" fmla="*/ 35 w 72"/>
              <a:gd name="T13" fmla="*/ 8 h 71"/>
              <a:gd name="T14" fmla="*/ 9 w 72"/>
              <a:gd name="T15" fmla="*/ 35 h 71"/>
              <a:gd name="T16" fmla="*/ 39 w 72"/>
              <a:gd name="T17" fmla="*/ 63 h 71"/>
              <a:gd name="T18" fmla="*/ 63 w 72"/>
              <a:gd name="T19" fmla="*/ 3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2" h="71">
                <a:moveTo>
                  <a:pt x="36" y="0"/>
                </a:moveTo>
                <a:cubicBezTo>
                  <a:pt x="56" y="0"/>
                  <a:pt x="72" y="16"/>
                  <a:pt x="72" y="36"/>
                </a:cubicBezTo>
                <a:cubicBezTo>
                  <a:pt x="72" y="55"/>
                  <a:pt x="55" y="71"/>
                  <a:pt x="35" y="71"/>
                </a:cubicBezTo>
                <a:cubicBezTo>
                  <a:pt x="16" y="71"/>
                  <a:pt x="0" y="54"/>
                  <a:pt x="0" y="35"/>
                </a:cubicBezTo>
                <a:cubicBezTo>
                  <a:pt x="1" y="15"/>
                  <a:pt x="17" y="0"/>
                  <a:pt x="36" y="0"/>
                </a:cubicBezTo>
                <a:close/>
                <a:moveTo>
                  <a:pt x="63" y="35"/>
                </a:moveTo>
                <a:cubicBezTo>
                  <a:pt x="62" y="20"/>
                  <a:pt x="50" y="8"/>
                  <a:pt x="35" y="8"/>
                </a:cubicBezTo>
                <a:cubicBezTo>
                  <a:pt x="21" y="9"/>
                  <a:pt x="9" y="21"/>
                  <a:pt x="9" y="35"/>
                </a:cubicBezTo>
                <a:cubicBezTo>
                  <a:pt x="9" y="51"/>
                  <a:pt x="21" y="63"/>
                  <a:pt x="39" y="63"/>
                </a:cubicBezTo>
                <a:cubicBezTo>
                  <a:pt x="51" y="63"/>
                  <a:pt x="63" y="49"/>
                  <a:pt x="63" y="3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6" name="Freeform 145">
            <a:extLst>
              <a:ext uri="{FF2B5EF4-FFF2-40B4-BE49-F238E27FC236}">
                <a16:creationId xmlns:a16="http://schemas.microsoft.com/office/drawing/2014/main" id="{11C14734-278C-46BB-9237-2BA3CBA90EE0}"/>
              </a:ext>
            </a:extLst>
          </p:cNvPr>
          <p:cNvSpPr>
            <a:spLocks noEditPoints="1"/>
          </p:cNvSpPr>
          <p:nvPr/>
        </p:nvSpPr>
        <p:spPr bwMode="auto">
          <a:xfrm>
            <a:off x="1114426" y="4471988"/>
            <a:ext cx="149225" cy="150813"/>
          </a:xfrm>
          <a:custGeom>
            <a:avLst/>
            <a:gdLst>
              <a:gd name="T0" fmla="*/ 71 w 71"/>
              <a:gd name="T1" fmla="*/ 36 h 72"/>
              <a:gd name="T2" fmla="*/ 34 w 71"/>
              <a:gd name="T3" fmla="*/ 72 h 72"/>
              <a:gd name="T4" fmla="*/ 1 w 71"/>
              <a:gd name="T5" fmla="*/ 36 h 72"/>
              <a:gd name="T6" fmla="*/ 37 w 71"/>
              <a:gd name="T7" fmla="*/ 1 h 72"/>
              <a:gd name="T8" fmla="*/ 71 w 71"/>
              <a:gd name="T9" fmla="*/ 36 h 72"/>
              <a:gd name="T10" fmla="*/ 64 w 71"/>
              <a:gd name="T11" fmla="*/ 38 h 72"/>
              <a:gd name="T12" fmla="*/ 38 w 71"/>
              <a:gd name="T13" fmla="*/ 9 h 72"/>
              <a:gd name="T14" fmla="*/ 10 w 71"/>
              <a:gd name="T15" fmla="*/ 35 h 72"/>
              <a:gd name="T16" fmla="*/ 37 w 71"/>
              <a:gd name="T17" fmla="*/ 64 h 72"/>
              <a:gd name="T18" fmla="*/ 64 w 71"/>
              <a:gd name="T19" fmla="*/ 3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72">
                <a:moveTo>
                  <a:pt x="71" y="36"/>
                </a:moveTo>
                <a:cubicBezTo>
                  <a:pt x="71" y="58"/>
                  <a:pt x="56" y="72"/>
                  <a:pt x="34" y="72"/>
                </a:cubicBezTo>
                <a:cubicBezTo>
                  <a:pt x="17" y="72"/>
                  <a:pt x="1" y="55"/>
                  <a:pt x="1" y="36"/>
                </a:cubicBezTo>
                <a:cubicBezTo>
                  <a:pt x="0" y="17"/>
                  <a:pt x="17" y="0"/>
                  <a:pt x="37" y="1"/>
                </a:cubicBezTo>
                <a:cubicBezTo>
                  <a:pt x="57" y="1"/>
                  <a:pt x="71" y="16"/>
                  <a:pt x="71" y="36"/>
                </a:cubicBezTo>
                <a:close/>
                <a:moveTo>
                  <a:pt x="64" y="38"/>
                </a:moveTo>
                <a:cubicBezTo>
                  <a:pt x="65" y="24"/>
                  <a:pt x="52" y="10"/>
                  <a:pt x="38" y="9"/>
                </a:cubicBezTo>
                <a:cubicBezTo>
                  <a:pt x="23" y="9"/>
                  <a:pt x="10" y="20"/>
                  <a:pt x="10" y="35"/>
                </a:cubicBezTo>
                <a:cubicBezTo>
                  <a:pt x="9" y="51"/>
                  <a:pt x="21" y="63"/>
                  <a:pt x="37" y="64"/>
                </a:cubicBezTo>
                <a:cubicBezTo>
                  <a:pt x="49" y="65"/>
                  <a:pt x="63" y="51"/>
                  <a:pt x="64" y="3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7" name="Freeform 146">
            <a:extLst>
              <a:ext uri="{FF2B5EF4-FFF2-40B4-BE49-F238E27FC236}">
                <a16:creationId xmlns:a16="http://schemas.microsoft.com/office/drawing/2014/main" id="{4EF6A912-4BC9-4960-A88B-42A66074B06E}"/>
              </a:ext>
            </a:extLst>
          </p:cNvPr>
          <p:cNvSpPr>
            <a:spLocks noEditPoints="1"/>
          </p:cNvSpPr>
          <p:nvPr/>
        </p:nvSpPr>
        <p:spPr bwMode="auto">
          <a:xfrm>
            <a:off x="623888" y="4641850"/>
            <a:ext cx="165100" cy="180975"/>
          </a:xfrm>
          <a:custGeom>
            <a:avLst/>
            <a:gdLst>
              <a:gd name="T0" fmla="*/ 6 w 79"/>
              <a:gd name="T1" fmla="*/ 25 h 87"/>
              <a:gd name="T2" fmla="*/ 17 w 79"/>
              <a:gd name="T3" fmla="*/ 35 h 87"/>
              <a:gd name="T4" fmla="*/ 25 w 79"/>
              <a:gd name="T5" fmla="*/ 25 h 87"/>
              <a:gd name="T6" fmla="*/ 15 w 79"/>
              <a:gd name="T7" fmla="*/ 0 h 87"/>
              <a:gd name="T8" fmla="*/ 36 w 79"/>
              <a:gd name="T9" fmla="*/ 24 h 87"/>
              <a:gd name="T10" fmla="*/ 66 w 79"/>
              <a:gd name="T11" fmla="*/ 59 h 87"/>
              <a:gd name="T12" fmla="*/ 71 w 79"/>
              <a:gd name="T13" fmla="*/ 80 h 87"/>
              <a:gd name="T14" fmla="*/ 51 w 79"/>
              <a:gd name="T15" fmla="*/ 75 h 87"/>
              <a:gd name="T16" fmla="*/ 5 w 79"/>
              <a:gd name="T17" fmla="*/ 36 h 87"/>
              <a:gd name="T18" fmla="*/ 6 w 79"/>
              <a:gd name="T19" fmla="*/ 25 h 87"/>
              <a:gd name="T20" fmla="*/ 24 w 79"/>
              <a:gd name="T21" fmla="*/ 40 h 87"/>
              <a:gd name="T22" fmla="*/ 63 w 79"/>
              <a:gd name="T23" fmla="*/ 73 h 87"/>
              <a:gd name="T24" fmla="*/ 65 w 79"/>
              <a:gd name="T25" fmla="*/ 71 h 87"/>
              <a:gd name="T26" fmla="*/ 31 w 79"/>
              <a:gd name="T27" fmla="*/ 32 h 87"/>
              <a:gd name="T28" fmla="*/ 24 w 79"/>
              <a:gd name="T29" fmla="*/ 4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9" h="87">
                <a:moveTo>
                  <a:pt x="6" y="25"/>
                </a:moveTo>
                <a:cubicBezTo>
                  <a:pt x="10" y="28"/>
                  <a:pt x="13" y="31"/>
                  <a:pt x="17" y="35"/>
                </a:cubicBezTo>
                <a:cubicBezTo>
                  <a:pt x="20" y="31"/>
                  <a:pt x="22" y="28"/>
                  <a:pt x="25" y="25"/>
                </a:cubicBezTo>
                <a:cubicBezTo>
                  <a:pt x="23" y="16"/>
                  <a:pt x="7" y="14"/>
                  <a:pt x="15" y="0"/>
                </a:cubicBezTo>
                <a:cubicBezTo>
                  <a:pt x="23" y="8"/>
                  <a:pt x="29" y="16"/>
                  <a:pt x="36" y="24"/>
                </a:cubicBezTo>
                <a:cubicBezTo>
                  <a:pt x="46" y="36"/>
                  <a:pt x="56" y="47"/>
                  <a:pt x="66" y="59"/>
                </a:cubicBezTo>
                <a:cubicBezTo>
                  <a:pt x="71" y="65"/>
                  <a:pt x="79" y="72"/>
                  <a:pt x="71" y="80"/>
                </a:cubicBezTo>
                <a:cubicBezTo>
                  <a:pt x="63" y="87"/>
                  <a:pt x="57" y="80"/>
                  <a:pt x="51" y="75"/>
                </a:cubicBezTo>
                <a:cubicBezTo>
                  <a:pt x="36" y="62"/>
                  <a:pt x="21" y="49"/>
                  <a:pt x="5" y="36"/>
                </a:cubicBezTo>
                <a:cubicBezTo>
                  <a:pt x="1" y="32"/>
                  <a:pt x="0" y="29"/>
                  <a:pt x="6" y="25"/>
                </a:cubicBezTo>
                <a:close/>
                <a:moveTo>
                  <a:pt x="24" y="40"/>
                </a:moveTo>
                <a:cubicBezTo>
                  <a:pt x="37" y="52"/>
                  <a:pt x="50" y="63"/>
                  <a:pt x="63" y="73"/>
                </a:cubicBezTo>
                <a:cubicBezTo>
                  <a:pt x="63" y="72"/>
                  <a:pt x="64" y="72"/>
                  <a:pt x="65" y="71"/>
                </a:cubicBezTo>
                <a:cubicBezTo>
                  <a:pt x="54" y="58"/>
                  <a:pt x="43" y="45"/>
                  <a:pt x="31" y="32"/>
                </a:cubicBezTo>
                <a:cubicBezTo>
                  <a:pt x="28" y="35"/>
                  <a:pt x="27" y="37"/>
                  <a:pt x="24" y="4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8" name="Freeform 147">
            <a:extLst>
              <a:ext uri="{FF2B5EF4-FFF2-40B4-BE49-F238E27FC236}">
                <a16:creationId xmlns:a16="http://schemas.microsoft.com/office/drawing/2014/main" id="{47E9D61F-410F-4395-A844-3BC84035F6EF}"/>
              </a:ext>
            </a:extLst>
          </p:cNvPr>
          <p:cNvSpPr>
            <a:spLocks noEditPoints="1"/>
          </p:cNvSpPr>
          <p:nvPr/>
        </p:nvSpPr>
        <p:spPr bwMode="auto">
          <a:xfrm>
            <a:off x="2967038" y="3495675"/>
            <a:ext cx="141288" cy="141288"/>
          </a:xfrm>
          <a:custGeom>
            <a:avLst/>
            <a:gdLst>
              <a:gd name="T0" fmla="*/ 68 w 68"/>
              <a:gd name="T1" fmla="*/ 34 h 68"/>
              <a:gd name="T2" fmla="*/ 35 w 68"/>
              <a:gd name="T3" fmla="*/ 68 h 68"/>
              <a:gd name="T4" fmla="*/ 0 w 68"/>
              <a:gd name="T5" fmla="*/ 34 h 68"/>
              <a:gd name="T6" fmla="*/ 34 w 68"/>
              <a:gd name="T7" fmla="*/ 0 h 68"/>
              <a:gd name="T8" fmla="*/ 68 w 68"/>
              <a:gd name="T9" fmla="*/ 34 h 68"/>
              <a:gd name="T10" fmla="*/ 59 w 68"/>
              <a:gd name="T11" fmla="*/ 34 h 68"/>
              <a:gd name="T12" fmla="*/ 34 w 68"/>
              <a:gd name="T13" fmla="*/ 9 h 68"/>
              <a:gd name="T14" fmla="*/ 9 w 68"/>
              <a:gd name="T15" fmla="*/ 34 h 68"/>
              <a:gd name="T16" fmla="*/ 35 w 68"/>
              <a:gd name="T17" fmla="*/ 59 h 68"/>
              <a:gd name="T18" fmla="*/ 59 w 68"/>
              <a:gd name="T19" fmla="*/ 34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" h="68">
                <a:moveTo>
                  <a:pt x="68" y="34"/>
                </a:moveTo>
                <a:cubicBezTo>
                  <a:pt x="68" y="52"/>
                  <a:pt x="53" y="67"/>
                  <a:pt x="35" y="68"/>
                </a:cubicBezTo>
                <a:cubicBezTo>
                  <a:pt x="17" y="68"/>
                  <a:pt x="0" y="52"/>
                  <a:pt x="0" y="34"/>
                </a:cubicBezTo>
                <a:cubicBezTo>
                  <a:pt x="0" y="16"/>
                  <a:pt x="15" y="1"/>
                  <a:pt x="34" y="0"/>
                </a:cubicBezTo>
                <a:cubicBezTo>
                  <a:pt x="53" y="0"/>
                  <a:pt x="68" y="15"/>
                  <a:pt x="68" y="34"/>
                </a:cubicBezTo>
                <a:close/>
                <a:moveTo>
                  <a:pt x="59" y="34"/>
                </a:moveTo>
                <a:cubicBezTo>
                  <a:pt x="59" y="20"/>
                  <a:pt x="47" y="9"/>
                  <a:pt x="34" y="9"/>
                </a:cubicBezTo>
                <a:cubicBezTo>
                  <a:pt x="20" y="9"/>
                  <a:pt x="9" y="20"/>
                  <a:pt x="9" y="34"/>
                </a:cubicBezTo>
                <a:cubicBezTo>
                  <a:pt x="9" y="48"/>
                  <a:pt x="21" y="59"/>
                  <a:pt x="35" y="59"/>
                </a:cubicBezTo>
                <a:cubicBezTo>
                  <a:pt x="48" y="58"/>
                  <a:pt x="59" y="47"/>
                  <a:pt x="59" y="3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9" name="Freeform 148">
            <a:extLst>
              <a:ext uri="{FF2B5EF4-FFF2-40B4-BE49-F238E27FC236}">
                <a16:creationId xmlns:a16="http://schemas.microsoft.com/office/drawing/2014/main" id="{A5F2D04A-088C-4C12-BD2E-04C823A688A9}"/>
              </a:ext>
            </a:extLst>
          </p:cNvPr>
          <p:cNvSpPr>
            <a:spLocks/>
          </p:cNvSpPr>
          <p:nvPr/>
        </p:nvSpPr>
        <p:spPr bwMode="auto">
          <a:xfrm>
            <a:off x="1298576" y="3148013"/>
            <a:ext cx="146050" cy="69850"/>
          </a:xfrm>
          <a:custGeom>
            <a:avLst/>
            <a:gdLst>
              <a:gd name="T0" fmla="*/ 0 w 70"/>
              <a:gd name="T1" fmla="*/ 1 h 33"/>
              <a:gd name="T2" fmla="*/ 10 w 70"/>
              <a:gd name="T3" fmla="*/ 0 h 33"/>
              <a:gd name="T4" fmla="*/ 61 w 70"/>
              <a:gd name="T5" fmla="*/ 0 h 33"/>
              <a:gd name="T6" fmla="*/ 68 w 70"/>
              <a:gd name="T7" fmla="*/ 7 h 33"/>
              <a:gd name="T8" fmla="*/ 27 w 70"/>
              <a:gd name="T9" fmla="*/ 30 h 33"/>
              <a:gd name="T10" fmla="*/ 0 w 70"/>
              <a:gd name="T11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33">
                <a:moveTo>
                  <a:pt x="0" y="1"/>
                </a:moveTo>
                <a:cubicBezTo>
                  <a:pt x="4" y="0"/>
                  <a:pt x="7" y="0"/>
                  <a:pt x="10" y="0"/>
                </a:cubicBezTo>
                <a:cubicBezTo>
                  <a:pt x="27" y="0"/>
                  <a:pt x="44" y="0"/>
                  <a:pt x="61" y="0"/>
                </a:cubicBezTo>
                <a:cubicBezTo>
                  <a:pt x="66" y="0"/>
                  <a:pt x="70" y="0"/>
                  <a:pt x="68" y="7"/>
                </a:cubicBezTo>
                <a:cubicBezTo>
                  <a:pt x="62" y="22"/>
                  <a:pt x="42" y="33"/>
                  <a:pt x="27" y="30"/>
                </a:cubicBezTo>
                <a:cubicBezTo>
                  <a:pt x="17" y="28"/>
                  <a:pt x="3" y="13"/>
                  <a:pt x="0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0" name="Freeform 149">
            <a:extLst>
              <a:ext uri="{FF2B5EF4-FFF2-40B4-BE49-F238E27FC236}">
                <a16:creationId xmlns:a16="http://schemas.microsoft.com/office/drawing/2014/main" id="{14373B8B-30BB-4EE6-8D0F-D75B5F0A16E5}"/>
              </a:ext>
            </a:extLst>
          </p:cNvPr>
          <p:cNvSpPr>
            <a:spLocks noEditPoints="1"/>
          </p:cNvSpPr>
          <p:nvPr/>
        </p:nvSpPr>
        <p:spPr bwMode="auto">
          <a:xfrm>
            <a:off x="3640138" y="1092200"/>
            <a:ext cx="122238" cy="158750"/>
          </a:xfrm>
          <a:custGeom>
            <a:avLst/>
            <a:gdLst>
              <a:gd name="T0" fmla="*/ 0 w 59"/>
              <a:gd name="T1" fmla="*/ 44 h 76"/>
              <a:gd name="T2" fmla="*/ 3 w 59"/>
              <a:gd name="T3" fmla="*/ 27 h 76"/>
              <a:gd name="T4" fmla="*/ 42 w 59"/>
              <a:gd name="T5" fmla="*/ 12 h 76"/>
              <a:gd name="T6" fmla="*/ 51 w 59"/>
              <a:gd name="T7" fmla="*/ 54 h 76"/>
              <a:gd name="T8" fmla="*/ 11 w 59"/>
              <a:gd name="T9" fmla="*/ 70 h 76"/>
              <a:gd name="T10" fmla="*/ 0 w 59"/>
              <a:gd name="T11" fmla="*/ 44 h 76"/>
              <a:gd name="T12" fmla="*/ 9 w 59"/>
              <a:gd name="T13" fmla="*/ 45 h 76"/>
              <a:gd name="T14" fmla="*/ 28 w 59"/>
              <a:gd name="T15" fmla="*/ 62 h 76"/>
              <a:gd name="T16" fmla="*/ 46 w 59"/>
              <a:gd name="T17" fmla="*/ 44 h 76"/>
              <a:gd name="T18" fmla="*/ 37 w 59"/>
              <a:gd name="T19" fmla="*/ 19 h 76"/>
              <a:gd name="T20" fmla="*/ 11 w 59"/>
              <a:gd name="T21" fmla="*/ 29 h 76"/>
              <a:gd name="T22" fmla="*/ 9 w 59"/>
              <a:gd name="T23" fmla="*/ 45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9" h="76">
                <a:moveTo>
                  <a:pt x="0" y="44"/>
                </a:moveTo>
                <a:cubicBezTo>
                  <a:pt x="1" y="40"/>
                  <a:pt x="2" y="34"/>
                  <a:pt x="3" y="27"/>
                </a:cubicBezTo>
                <a:cubicBezTo>
                  <a:pt x="6" y="8"/>
                  <a:pt x="26" y="0"/>
                  <a:pt x="42" y="12"/>
                </a:cubicBezTo>
                <a:cubicBezTo>
                  <a:pt x="54" y="21"/>
                  <a:pt x="59" y="40"/>
                  <a:pt x="51" y="54"/>
                </a:cubicBezTo>
                <a:cubicBezTo>
                  <a:pt x="44" y="68"/>
                  <a:pt x="26" y="76"/>
                  <a:pt x="11" y="70"/>
                </a:cubicBezTo>
                <a:cubicBezTo>
                  <a:pt x="0" y="67"/>
                  <a:pt x="0" y="57"/>
                  <a:pt x="0" y="44"/>
                </a:cubicBezTo>
                <a:close/>
                <a:moveTo>
                  <a:pt x="9" y="45"/>
                </a:moveTo>
                <a:cubicBezTo>
                  <a:pt x="8" y="61"/>
                  <a:pt x="14" y="66"/>
                  <a:pt x="28" y="62"/>
                </a:cubicBezTo>
                <a:cubicBezTo>
                  <a:pt x="38" y="60"/>
                  <a:pt x="44" y="54"/>
                  <a:pt x="46" y="44"/>
                </a:cubicBezTo>
                <a:cubicBezTo>
                  <a:pt x="47" y="34"/>
                  <a:pt x="45" y="25"/>
                  <a:pt x="37" y="19"/>
                </a:cubicBezTo>
                <a:cubicBezTo>
                  <a:pt x="26" y="10"/>
                  <a:pt x="13" y="15"/>
                  <a:pt x="11" y="29"/>
                </a:cubicBezTo>
                <a:cubicBezTo>
                  <a:pt x="10" y="35"/>
                  <a:pt x="10" y="41"/>
                  <a:pt x="9" y="4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1" name="Freeform 150">
            <a:extLst>
              <a:ext uri="{FF2B5EF4-FFF2-40B4-BE49-F238E27FC236}">
                <a16:creationId xmlns:a16="http://schemas.microsoft.com/office/drawing/2014/main" id="{165E2605-4E2F-4EBB-9BAF-C432E568F86A}"/>
              </a:ext>
            </a:extLst>
          </p:cNvPr>
          <p:cNvSpPr>
            <a:spLocks noEditPoints="1"/>
          </p:cNvSpPr>
          <p:nvPr/>
        </p:nvSpPr>
        <p:spPr bwMode="auto">
          <a:xfrm>
            <a:off x="682626" y="1949450"/>
            <a:ext cx="120650" cy="142875"/>
          </a:xfrm>
          <a:custGeom>
            <a:avLst/>
            <a:gdLst>
              <a:gd name="T0" fmla="*/ 57 w 58"/>
              <a:gd name="T1" fmla="*/ 38 h 68"/>
              <a:gd name="T2" fmla="*/ 46 w 58"/>
              <a:gd name="T3" fmla="*/ 63 h 68"/>
              <a:gd name="T4" fmla="*/ 10 w 58"/>
              <a:gd name="T5" fmla="*/ 53 h 68"/>
              <a:gd name="T6" fmla="*/ 7 w 58"/>
              <a:gd name="T7" fmla="*/ 16 h 68"/>
              <a:gd name="T8" fmla="*/ 35 w 58"/>
              <a:gd name="T9" fmla="*/ 1 h 68"/>
              <a:gd name="T10" fmla="*/ 53 w 58"/>
              <a:gd name="T11" fmla="*/ 16 h 68"/>
              <a:gd name="T12" fmla="*/ 57 w 58"/>
              <a:gd name="T13" fmla="*/ 38 h 68"/>
              <a:gd name="T14" fmla="*/ 35 w 58"/>
              <a:gd name="T15" fmla="*/ 57 h 68"/>
              <a:gd name="T16" fmla="*/ 48 w 58"/>
              <a:gd name="T17" fmla="*/ 44 h 68"/>
              <a:gd name="T18" fmla="*/ 46 w 58"/>
              <a:gd name="T19" fmla="*/ 23 h 68"/>
              <a:gd name="T20" fmla="*/ 37 w 58"/>
              <a:gd name="T21" fmla="*/ 10 h 68"/>
              <a:gd name="T22" fmla="*/ 18 w 58"/>
              <a:gd name="T23" fmla="*/ 16 h 68"/>
              <a:gd name="T24" fmla="*/ 13 w 58"/>
              <a:gd name="T25" fmla="*/ 44 h 68"/>
              <a:gd name="T26" fmla="*/ 35 w 58"/>
              <a:gd name="T27" fmla="*/ 5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8" h="68">
                <a:moveTo>
                  <a:pt x="57" y="38"/>
                </a:moveTo>
                <a:cubicBezTo>
                  <a:pt x="55" y="48"/>
                  <a:pt x="58" y="59"/>
                  <a:pt x="46" y="63"/>
                </a:cubicBezTo>
                <a:cubicBezTo>
                  <a:pt x="32" y="68"/>
                  <a:pt x="17" y="64"/>
                  <a:pt x="10" y="53"/>
                </a:cubicBezTo>
                <a:cubicBezTo>
                  <a:pt x="1" y="41"/>
                  <a:pt x="0" y="29"/>
                  <a:pt x="7" y="16"/>
                </a:cubicBezTo>
                <a:cubicBezTo>
                  <a:pt x="12" y="4"/>
                  <a:pt x="22" y="0"/>
                  <a:pt x="35" y="1"/>
                </a:cubicBezTo>
                <a:cubicBezTo>
                  <a:pt x="45" y="1"/>
                  <a:pt x="51" y="6"/>
                  <a:pt x="53" y="16"/>
                </a:cubicBezTo>
                <a:cubicBezTo>
                  <a:pt x="55" y="23"/>
                  <a:pt x="56" y="31"/>
                  <a:pt x="57" y="38"/>
                </a:cubicBezTo>
                <a:close/>
                <a:moveTo>
                  <a:pt x="35" y="57"/>
                </a:moveTo>
                <a:cubicBezTo>
                  <a:pt x="46" y="57"/>
                  <a:pt x="49" y="54"/>
                  <a:pt x="48" y="44"/>
                </a:cubicBezTo>
                <a:cubicBezTo>
                  <a:pt x="48" y="37"/>
                  <a:pt x="48" y="30"/>
                  <a:pt x="46" y="23"/>
                </a:cubicBezTo>
                <a:cubicBezTo>
                  <a:pt x="44" y="18"/>
                  <a:pt x="40" y="11"/>
                  <a:pt x="37" y="10"/>
                </a:cubicBezTo>
                <a:cubicBezTo>
                  <a:pt x="31" y="10"/>
                  <a:pt x="23" y="12"/>
                  <a:pt x="18" y="16"/>
                </a:cubicBezTo>
                <a:cubicBezTo>
                  <a:pt x="9" y="23"/>
                  <a:pt x="9" y="33"/>
                  <a:pt x="13" y="44"/>
                </a:cubicBezTo>
                <a:cubicBezTo>
                  <a:pt x="17" y="54"/>
                  <a:pt x="26" y="56"/>
                  <a:pt x="35" y="5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2" name="Freeform 151">
            <a:extLst>
              <a:ext uri="{FF2B5EF4-FFF2-40B4-BE49-F238E27FC236}">
                <a16:creationId xmlns:a16="http://schemas.microsoft.com/office/drawing/2014/main" id="{8A6837AA-A83F-4D82-856E-997BAEDD4FEE}"/>
              </a:ext>
            </a:extLst>
          </p:cNvPr>
          <p:cNvSpPr>
            <a:spLocks/>
          </p:cNvSpPr>
          <p:nvPr/>
        </p:nvSpPr>
        <p:spPr bwMode="auto">
          <a:xfrm>
            <a:off x="3657601" y="2119313"/>
            <a:ext cx="196850" cy="141288"/>
          </a:xfrm>
          <a:custGeom>
            <a:avLst/>
            <a:gdLst>
              <a:gd name="T0" fmla="*/ 89 w 94"/>
              <a:gd name="T1" fmla="*/ 54 h 68"/>
              <a:gd name="T2" fmla="*/ 66 w 94"/>
              <a:gd name="T3" fmla="*/ 17 h 68"/>
              <a:gd name="T4" fmla="*/ 51 w 94"/>
              <a:gd name="T5" fmla="*/ 12 h 68"/>
              <a:gd name="T6" fmla="*/ 12 w 94"/>
              <a:gd name="T7" fmla="*/ 31 h 68"/>
              <a:gd name="T8" fmla="*/ 30 w 94"/>
              <a:gd name="T9" fmla="*/ 59 h 68"/>
              <a:gd name="T10" fmla="*/ 31 w 94"/>
              <a:gd name="T11" fmla="*/ 68 h 68"/>
              <a:gd name="T12" fmla="*/ 23 w 94"/>
              <a:gd name="T13" fmla="*/ 63 h 68"/>
              <a:gd name="T14" fmla="*/ 4 w 94"/>
              <a:gd name="T15" fmla="*/ 34 h 68"/>
              <a:gd name="T16" fmla="*/ 7 w 94"/>
              <a:gd name="T17" fmla="*/ 23 h 68"/>
              <a:gd name="T18" fmla="*/ 57 w 94"/>
              <a:gd name="T19" fmla="*/ 1 h 68"/>
              <a:gd name="T20" fmla="*/ 66 w 94"/>
              <a:gd name="T21" fmla="*/ 3 h 68"/>
              <a:gd name="T22" fmla="*/ 92 w 94"/>
              <a:gd name="T23" fmla="*/ 43 h 68"/>
              <a:gd name="T24" fmla="*/ 94 w 94"/>
              <a:gd name="T25" fmla="*/ 53 h 68"/>
              <a:gd name="T26" fmla="*/ 89 w 94"/>
              <a:gd name="T27" fmla="*/ 54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4" h="68">
                <a:moveTo>
                  <a:pt x="89" y="54"/>
                </a:moveTo>
                <a:cubicBezTo>
                  <a:pt x="81" y="42"/>
                  <a:pt x="73" y="30"/>
                  <a:pt x="66" y="17"/>
                </a:cubicBezTo>
                <a:cubicBezTo>
                  <a:pt x="62" y="10"/>
                  <a:pt x="59" y="8"/>
                  <a:pt x="51" y="12"/>
                </a:cubicBezTo>
                <a:cubicBezTo>
                  <a:pt x="39" y="19"/>
                  <a:pt x="26" y="24"/>
                  <a:pt x="12" y="31"/>
                </a:cubicBezTo>
                <a:cubicBezTo>
                  <a:pt x="19" y="41"/>
                  <a:pt x="25" y="50"/>
                  <a:pt x="30" y="59"/>
                </a:cubicBezTo>
                <a:cubicBezTo>
                  <a:pt x="31" y="62"/>
                  <a:pt x="31" y="65"/>
                  <a:pt x="31" y="68"/>
                </a:cubicBezTo>
                <a:cubicBezTo>
                  <a:pt x="28" y="67"/>
                  <a:pt x="24" y="66"/>
                  <a:pt x="23" y="63"/>
                </a:cubicBezTo>
                <a:cubicBezTo>
                  <a:pt x="16" y="54"/>
                  <a:pt x="10" y="44"/>
                  <a:pt x="4" y="34"/>
                </a:cubicBezTo>
                <a:cubicBezTo>
                  <a:pt x="0" y="29"/>
                  <a:pt x="1" y="26"/>
                  <a:pt x="7" y="23"/>
                </a:cubicBezTo>
                <a:cubicBezTo>
                  <a:pt x="24" y="16"/>
                  <a:pt x="40" y="8"/>
                  <a:pt x="57" y="1"/>
                </a:cubicBezTo>
                <a:cubicBezTo>
                  <a:pt x="59" y="0"/>
                  <a:pt x="65" y="1"/>
                  <a:pt x="66" y="3"/>
                </a:cubicBezTo>
                <a:cubicBezTo>
                  <a:pt x="75" y="16"/>
                  <a:pt x="83" y="30"/>
                  <a:pt x="92" y="43"/>
                </a:cubicBezTo>
                <a:cubicBezTo>
                  <a:pt x="93" y="46"/>
                  <a:pt x="93" y="50"/>
                  <a:pt x="94" y="53"/>
                </a:cubicBezTo>
                <a:cubicBezTo>
                  <a:pt x="92" y="54"/>
                  <a:pt x="91" y="54"/>
                  <a:pt x="89" y="5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3" name="Freeform 152">
            <a:extLst>
              <a:ext uri="{FF2B5EF4-FFF2-40B4-BE49-F238E27FC236}">
                <a16:creationId xmlns:a16="http://schemas.microsoft.com/office/drawing/2014/main" id="{11A1548E-4E2A-4B84-9CD5-C388F6B346DA}"/>
              </a:ext>
            </a:extLst>
          </p:cNvPr>
          <p:cNvSpPr>
            <a:spLocks/>
          </p:cNvSpPr>
          <p:nvPr/>
        </p:nvSpPr>
        <p:spPr bwMode="auto">
          <a:xfrm>
            <a:off x="565151" y="2101850"/>
            <a:ext cx="176213" cy="249238"/>
          </a:xfrm>
          <a:custGeom>
            <a:avLst/>
            <a:gdLst>
              <a:gd name="T0" fmla="*/ 16 w 84"/>
              <a:gd name="T1" fmla="*/ 119 h 119"/>
              <a:gd name="T2" fmla="*/ 10 w 84"/>
              <a:gd name="T3" fmla="*/ 112 h 119"/>
              <a:gd name="T4" fmla="*/ 1 w 84"/>
              <a:gd name="T5" fmla="*/ 64 h 119"/>
              <a:gd name="T6" fmla="*/ 7 w 84"/>
              <a:gd name="T7" fmla="*/ 53 h 119"/>
              <a:gd name="T8" fmla="*/ 60 w 84"/>
              <a:gd name="T9" fmla="*/ 21 h 119"/>
              <a:gd name="T10" fmla="*/ 74 w 84"/>
              <a:gd name="T11" fmla="*/ 3 h 119"/>
              <a:gd name="T12" fmla="*/ 84 w 84"/>
              <a:gd name="T13" fmla="*/ 0 h 119"/>
              <a:gd name="T14" fmla="*/ 42 w 84"/>
              <a:gd name="T15" fmla="*/ 47 h 119"/>
              <a:gd name="T16" fmla="*/ 17 w 84"/>
              <a:gd name="T17" fmla="*/ 59 h 119"/>
              <a:gd name="T18" fmla="*/ 11 w 84"/>
              <a:gd name="T19" fmla="*/ 70 h 119"/>
              <a:gd name="T20" fmla="*/ 19 w 84"/>
              <a:gd name="T21" fmla="*/ 117 h 119"/>
              <a:gd name="T22" fmla="*/ 16 w 84"/>
              <a:gd name="T23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119">
                <a:moveTo>
                  <a:pt x="16" y="119"/>
                </a:moveTo>
                <a:cubicBezTo>
                  <a:pt x="14" y="117"/>
                  <a:pt x="10" y="115"/>
                  <a:pt x="10" y="112"/>
                </a:cubicBezTo>
                <a:cubicBezTo>
                  <a:pt x="6" y="96"/>
                  <a:pt x="4" y="80"/>
                  <a:pt x="1" y="64"/>
                </a:cubicBezTo>
                <a:cubicBezTo>
                  <a:pt x="0" y="58"/>
                  <a:pt x="2" y="55"/>
                  <a:pt x="7" y="53"/>
                </a:cubicBezTo>
                <a:cubicBezTo>
                  <a:pt x="28" y="48"/>
                  <a:pt x="45" y="36"/>
                  <a:pt x="60" y="21"/>
                </a:cubicBezTo>
                <a:cubicBezTo>
                  <a:pt x="66" y="16"/>
                  <a:pt x="69" y="9"/>
                  <a:pt x="74" y="3"/>
                </a:cubicBezTo>
                <a:cubicBezTo>
                  <a:pt x="76" y="1"/>
                  <a:pt x="80" y="0"/>
                  <a:pt x="84" y="0"/>
                </a:cubicBezTo>
                <a:cubicBezTo>
                  <a:pt x="74" y="20"/>
                  <a:pt x="61" y="36"/>
                  <a:pt x="42" y="47"/>
                </a:cubicBezTo>
                <a:cubicBezTo>
                  <a:pt x="34" y="51"/>
                  <a:pt x="25" y="55"/>
                  <a:pt x="17" y="59"/>
                </a:cubicBezTo>
                <a:cubicBezTo>
                  <a:pt x="11" y="61"/>
                  <a:pt x="9" y="64"/>
                  <a:pt x="11" y="70"/>
                </a:cubicBezTo>
                <a:cubicBezTo>
                  <a:pt x="14" y="86"/>
                  <a:pt x="16" y="101"/>
                  <a:pt x="19" y="117"/>
                </a:cubicBezTo>
                <a:cubicBezTo>
                  <a:pt x="18" y="117"/>
                  <a:pt x="17" y="118"/>
                  <a:pt x="16" y="1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4" name="Freeform 153">
            <a:extLst>
              <a:ext uri="{FF2B5EF4-FFF2-40B4-BE49-F238E27FC236}">
                <a16:creationId xmlns:a16="http://schemas.microsoft.com/office/drawing/2014/main" id="{AD6679B5-0B3B-475E-9072-8ED21365C127}"/>
              </a:ext>
            </a:extLst>
          </p:cNvPr>
          <p:cNvSpPr>
            <a:spLocks/>
          </p:cNvSpPr>
          <p:nvPr/>
        </p:nvSpPr>
        <p:spPr bwMode="auto">
          <a:xfrm>
            <a:off x="350838" y="3929063"/>
            <a:ext cx="65088" cy="133350"/>
          </a:xfrm>
          <a:custGeom>
            <a:avLst/>
            <a:gdLst>
              <a:gd name="T0" fmla="*/ 0 w 31"/>
              <a:gd name="T1" fmla="*/ 0 h 64"/>
              <a:gd name="T2" fmla="*/ 28 w 31"/>
              <a:gd name="T3" fmla="*/ 17 h 64"/>
              <a:gd name="T4" fmla="*/ 31 w 31"/>
              <a:gd name="T5" fmla="*/ 23 h 64"/>
              <a:gd name="T6" fmla="*/ 31 w 31"/>
              <a:gd name="T7" fmla="*/ 57 h 64"/>
              <a:gd name="T8" fmla="*/ 31 w 31"/>
              <a:gd name="T9" fmla="*/ 64 h 64"/>
              <a:gd name="T10" fmla="*/ 0 w 31"/>
              <a:gd name="T11" fmla="*/ 48 h 64"/>
              <a:gd name="T12" fmla="*/ 0 w 31"/>
              <a:gd name="T13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64">
                <a:moveTo>
                  <a:pt x="0" y="0"/>
                </a:moveTo>
                <a:cubicBezTo>
                  <a:pt x="10" y="6"/>
                  <a:pt x="19" y="12"/>
                  <a:pt x="28" y="17"/>
                </a:cubicBezTo>
                <a:cubicBezTo>
                  <a:pt x="29" y="18"/>
                  <a:pt x="31" y="21"/>
                  <a:pt x="31" y="23"/>
                </a:cubicBezTo>
                <a:cubicBezTo>
                  <a:pt x="31" y="34"/>
                  <a:pt x="31" y="46"/>
                  <a:pt x="31" y="57"/>
                </a:cubicBezTo>
                <a:cubicBezTo>
                  <a:pt x="31" y="59"/>
                  <a:pt x="31" y="61"/>
                  <a:pt x="31" y="64"/>
                </a:cubicBezTo>
                <a:cubicBezTo>
                  <a:pt x="20" y="57"/>
                  <a:pt x="17" y="40"/>
                  <a:pt x="0" y="48"/>
                </a:cubicBezTo>
                <a:cubicBezTo>
                  <a:pt x="0" y="32"/>
                  <a:pt x="0" y="17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5" name="Freeform 154">
            <a:extLst>
              <a:ext uri="{FF2B5EF4-FFF2-40B4-BE49-F238E27FC236}">
                <a16:creationId xmlns:a16="http://schemas.microsoft.com/office/drawing/2014/main" id="{7D38714B-71A7-4EC9-A05E-6A104B6BDF72}"/>
              </a:ext>
            </a:extLst>
          </p:cNvPr>
          <p:cNvSpPr>
            <a:spLocks noEditPoints="1"/>
          </p:cNvSpPr>
          <p:nvPr/>
        </p:nvSpPr>
        <p:spPr bwMode="auto">
          <a:xfrm>
            <a:off x="3646488" y="4587875"/>
            <a:ext cx="107950" cy="136525"/>
          </a:xfrm>
          <a:custGeom>
            <a:avLst/>
            <a:gdLst>
              <a:gd name="T0" fmla="*/ 52 w 52"/>
              <a:gd name="T1" fmla="*/ 35 h 66"/>
              <a:gd name="T2" fmla="*/ 21 w 52"/>
              <a:gd name="T3" fmla="*/ 64 h 66"/>
              <a:gd name="T4" fmla="*/ 8 w 52"/>
              <a:gd name="T5" fmla="*/ 54 h 66"/>
              <a:gd name="T6" fmla="*/ 2 w 52"/>
              <a:gd name="T7" fmla="*/ 29 h 66"/>
              <a:gd name="T8" fmla="*/ 32 w 52"/>
              <a:gd name="T9" fmla="*/ 6 h 66"/>
              <a:gd name="T10" fmla="*/ 52 w 52"/>
              <a:gd name="T11" fmla="*/ 35 h 66"/>
              <a:gd name="T12" fmla="*/ 10 w 52"/>
              <a:gd name="T13" fmla="*/ 27 h 66"/>
              <a:gd name="T14" fmla="*/ 15 w 52"/>
              <a:gd name="T15" fmla="*/ 49 h 66"/>
              <a:gd name="T16" fmla="*/ 26 w 52"/>
              <a:gd name="T17" fmla="*/ 55 h 66"/>
              <a:gd name="T18" fmla="*/ 43 w 52"/>
              <a:gd name="T19" fmla="*/ 37 h 66"/>
              <a:gd name="T20" fmla="*/ 29 w 52"/>
              <a:gd name="T21" fmla="*/ 14 h 66"/>
              <a:gd name="T22" fmla="*/ 10 w 52"/>
              <a:gd name="T23" fmla="*/ 27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2" h="66">
                <a:moveTo>
                  <a:pt x="52" y="35"/>
                </a:moveTo>
                <a:cubicBezTo>
                  <a:pt x="52" y="51"/>
                  <a:pt x="36" y="66"/>
                  <a:pt x="21" y="64"/>
                </a:cubicBezTo>
                <a:cubicBezTo>
                  <a:pt x="16" y="63"/>
                  <a:pt x="10" y="58"/>
                  <a:pt x="8" y="54"/>
                </a:cubicBezTo>
                <a:cubicBezTo>
                  <a:pt x="5" y="46"/>
                  <a:pt x="3" y="37"/>
                  <a:pt x="2" y="29"/>
                </a:cubicBezTo>
                <a:cubicBezTo>
                  <a:pt x="0" y="11"/>
                  <a:pt x="15" y="0"/>
                  <a:pt x="32" y="6"/>
                </a:cubicBezTo>
                <a:cubicBezTo>
                  <a:pt x="44" y="11"/>
                  <a:pt x="52" y="23"/>
                  <a:pt x="52" y="35"/>
                </a:cubicBezTo>
                <a:close/>
                <a:moveTo>
                  <a:pt x="10" y="27"/>
                </a:moveTo>
                <a:cubicBezTo>
                  <a:pt x="11" y="33"/>
                  <a:pt x="13" y="41"/>
                  <a:pt x="15" y="49"/>
                </a:cubicBezTo>
                <a:cubicBezTo>
                  <a:pt x="16" y="54"/>
                  <a:pt x="20" y="56"/>
                  <a:pt x="26" y="55"/>
                </a:cubicBezTo>
                <a:cubicBezTo>
                  <a:pt x="36" y="53"/>
                  <a:pt x="43" y="46"/>
                  <a:pt x="43" y="37"/>
                </a:cubicBezTo>
                <a:cubicBezTo>
                  <a:pt x="44" y="28"/>
                  <a:pt x="37" y="17"/>
                  <a:pt x="29" y="14"/>
                </a:cubicBezTo>
                <a:cubicBezTo>
                  <a:pt x="20" y="11"/>
                  <a:pt x="10" y="17"/>
                  <a:pt x="10" y="2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6" name="Freeform 155">
            <a:extLst>
              <a:ext uri="{FF2B5EF4-FFF2-40B4-BE49-F238E27FC236}">
                <a16:creationId xmlns:a16="http://schemas.microsoft.com/office/drawing/2014/main" id="{17A801CD-B01C-45BF-A448-24A6D6035320}"/>
              </a:ext>
            </a:extLst>
          </p:cNvPr>
          <p:cNvSpPr>
            <a:spLocks/>
          </p:cNvSpPr>
          <p:nvPr/>
        </p:nvSpPr>
        <p:spPr bwMode="auto">
          <a:xfrm>
            <a:off x="3090863" y="3981450"/>
            <a:ext cx="153988" cy="114300"/>
          </a:xfrm>
          <a:custGeom>
            <a:avLst/>
            <a:gdLst>
              <a:gd name="T0" fmla="*/ 70 w 74"/>
              <a:gd name="T1" fmla="*/ 0 h 55"/>
              <a:gd name="T2" fmla="*/ 58 w 74"/>
              <a:gd name="T3" fmla="*/ 29 h 55"/>
              <a:gd name="T4" fmla="*/ 46 w 74"/>
              <a:gd name="T5" fmla="*/ 35 h 55"/>
              <a:gd name="T6" fmla="*/ 1 w 74"/>
              <a:gd name="T7" fmla="*/ 55 h 55"/>
              <a:gd name="T8" fmla="*/ 13 w 74"/>
              <a:gd name="T9" fmla="*/ 32 h 55"/>
              <a:gd name="T10" fmla="*/ 46 w 74"/>
              <a:gd name="T11" fmla="*/ 16 h 55"/>
              <a:gd name="T12" fmla="*/ 70 w 74"/>
              <a:gd name="T13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55">
                <a:moveTo>
                  <a:pt x="70" y="0"/>
                </a:moveTo>
                <a:cubicBezTo>
                  <a:pt x="74" y="16"/>
                  <a:pt x="72" y="20"/>
                  <a:pt x="58" y="29"/>
                </a:cubicBezTo>
                <a:cubicBezTo>
                  <a:pt x="54" y="31"/>
                  <a:pt x="50" y="33"/>
                  <a:pt x="46" y="35"/>
                </a:cubicBezTo>
                <a:cubicBezTo>
                  <a:pt x="31" y="41"/>
                  <a:pt x="16" y="48"/>
                  <a:pt x="1" y="55"/>
                </a:cubicBezTo>
                <a:cubicBezTo>
                  <a:pt x="0" y="44"/>
                  <a:pt x="4" y="37"/>
                  <a:pt x="13" y="32"/>
                </a:cubicBezTo>
                <a:cubicBezTo>
                  <a:pt x="24" y="27"/>
                  <a:pt x="35" y="22"/>
                  <a:pt x="46" y="16"/>
                </a:cubicBezTo>
                <a:cubicBezTo>
                  <a:pt x="54" y="12"/>
                  <a:pt x="62" y="6"/>
                  <a:pt x="7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7" name="Freeform 156">
            <a:extLst>
              <a:ext uri="{FF2B5EF4-FFF2-40B4-BE49-F238E27FC236}">
                <a16:creationId xmlns:a16="http://schemas.microsoft.com/office/drawing/2014/main" id="{FD169E95-8356-43C1-9483-1E6D8F9244E3}"/>
              </a:ext>
            </a:extLst>
          </p:cNvPr>
          <p:cNvSpPr>
            <a:spLocks/>
          </p:cNvSpPr>
          <p:nvPr/>
        </p:nvSpPr>
        <p:spPr bwMode="auto">
          <a:xfrm>
            <a:off x="3087688" y="3862388"/>
            <a:ext cx="157163" cy="112713"/>
          </a:xfrm>
          <a:custGeom>
            <a:avLst/>
            <a:gdLst>
              <a:gd name="T0" fmla="*/ 71 w 75"/>
              <a:gd name="T1" fmla="*/ 0 h 54"/>
              <a:gd name="T2" fmla="*/ 59 w 75"/>
              <a:gd name="T3" fmla="*/ 28 h 54"/>
              <a:gd name="T4" fmla="*/ 4 w 75"/>
              <a:gd name="T5" fmla="*/ 54 h 54"/>
              <a:gd name="T6" fmla="*/ 12 w 75"/>
              <a:gd name="T7" fmla="*/ 33 h 54"/>
              <a:gd name="T8" fmla="*/ 45 w 75"/>
              <a:gd name="T9" fmla="*/ 16 h 54"/>
              <a:gd name="T10" fmla="*/ 71 w 75"/>
              <a:gd name="T11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5" h="54">
                <a:moveTo>
                  <a:pt x="71" y="0"/>
                </a:moveTo>
                <a:cubicBezTo>
                  <a:pt x="75" y="15"/>
                  <a:pt x="73" y="20"/>
                  <a:pt x="59" y="28"/>
                </a:cubicBezTo>
                <a:cubicBezTo>
                  <a:pt x="41" y="37"/>
                  <a:pt x="22" y="45"/>
                  <a:pt x="4" y="54"/>
                </a:cubicBezTo>
                <a:cubicBezTo>
                  <a:pt x="0" y="46"/>
                  <a:pt x="3" y="38"/>
                  <a:pt x="12" y="33"/>
                </a:cubicBezTo>
                <a:cubicBezTo>
                  <a:pt x="23" y="27"/>
                  <a:pt x="34" y="22"/>
                  <a:pt x="45" y="16"/>
                </a:cubicBezTo>
                <a:cubicBezTo>
                  <a:pt x="54" y="11"/>
                  <a:pt x="63" y="5"/>
                  <a:pt x="7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8" name="Freeform 157">
            <a:extLst>
              <a:ext uri="{FF2B5EF4-FFF2-40B4-BE49-F238E27FC236}">
                <a16:creationId xmlns:a16="http://schemas.microsoft.com/office/drawing/2014/main" id="{4422625E-5012-44D4-91BA-E471DF1A34E5}"/>
              </a:ext>
            </a:extLst>
          </p:cNvPr>
          <p:cNvSpPr>
            <a:spLocks/>
          </p:cNvSpPr>
          <p:nvPr/>
        </p:nvSpPr>
        <p:spPr bwMode="auto">
          <a:xfrm>
            <a:off x="3965576" y="3762375"/>
            <a:ext cx="182563" cy="212725"/>
          </a:xfrm>
          <a:custGeom>
            <a:avLst/>
            <a:gdLst>
              <a:gd name="T0" fmla="*/ 69 w 88"/>
              <a:gd name="T1" fmla="*/ 0 h 102"/>
              <a:gd name="T2" fmla="*/ 0 w 88"/>
              <a:gd name="T3" fmla="*/ 100 h 102"/>
              <a:gd name="T4" fmla="*/ 9 w 88"/>
              <a:gd name="T5" fmla="*/ 91 h 102"/>
              <a:gd name="T6" fmla="*/ 65 w 88"/>
              <a:gd name="T7" fmla="*/ 12 h 102"/>
              <a:gd name="T8" fmla="*/ 69 w 88"/>
              <a:gd name="T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" h="102">
                <a:moveTo>
                  <a:pt x="69" y="0"/>
                </a:moveTo>
                <a:cubicBezTo>
                  <a:pt x="88" y="44"/>
                  <a:pt x="49" y="102"/>
                  <a:pt x="0" y="100"/>
                </a:cubicBezTo>
                <a:cubicBezTo>
                  <a:pt x="4" y="96"/>
                  <a:pt x="6" y="92"/>
                  <a:pt x="9" y="91"/>
                </a:cubicBezTo>
                <a:cubicBezTo>
                  <a:pt x="49" y="81"/>
                  <a:pt x="68" y="54"/>
                  <a:pt x="65" y="12"/>
                </a:cubicBezTo>
                <a:cubicBezTo>
                  <a:pt x="65" y="9"/>
                  <a:pt x="67" y="6"/>
                  <a:pt x="6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9" name="Freeform 158">
            <a:extLst>
              <a:ext uri="{FF2B5EF4-FFF2-40B4-BE49-F238E27FC236}">
                <a16:creationId xmlns:a16="http://schemas.microsoft.com/office/drawing/2014/main" id="{371FCF8B-8DF5-4CEF-9151-2C93ED27B010}"/>
              </a:ext>
            </a:extLst>
          </p:cNvPr>
          <p:cNvSpPr>
            <a:spLocks/>
          </p:cNvSpPr>
          <p:nvPr/>
        </p:nvSpPr>
        <p:spPr bwMode="auto">
          <a:xfrm>
            <a:off x="2197101" y="3119438"/>
            <a:ext cx="98425" cy="100013"/>
          </a:xfrm>
          <a:custGeom>
            <a:avLst/>
            <a:gdLst>
              <a:gd name="T0" fmla="*/ 47 w 47"/>
              <a:gd name="T1" fmla="*/ 24 h 48"/>
              <a:gd name="T2" fmla="*/ 0 w 47"/>
              <a:gd name="T3" fmla="*/ 48 h 48"/>
              <a:gd name="T4" fmla="*/ 25 w 47"/>
              <a:gd name="T5" fmla="*/ 0 h 48"/>
              <a:gd name="T6" fmla="*/ 47 w 47"/>
              <a:gd name="T7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34" y="36"/>
                  <a:pt x="19" y="45"/>
                  <a:pt x="0" y="48"/>
                </a:cubicBezTo>
                <a:cubicBezTo>
                  <a:pt x="3" y="28"/>
                  <a:pt x="13" y="14"/>
                  <a:pt x="25" y="0"/>
                </a:cubicBezTo>
                <a:cubicBezTo>
                  <a:pt x="32" y="8"/>
                  <a:pt x="39" y="16"/>
                  <a:pt x="47" y="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0" name="Freeform 159">
            <a:extLst>
              <a:ext uri="{FF2B5EF4-FFF2-40B4-BE49-F238E27FC236}">
                <a16:creationId xmlns:a16="http://schemas.microsoft.com/office/drawing/2014/main" id="{8DC26ECC-BE2F-4C13-AF85-DF3CB2953BF3}"/>
              </a:ext>
            </a:extLst>
          </p:cNvPr>
          <p:cNvSpPr>
            <a:spLocks/>
          </p:cNvSpPr>
          <p:nvPr/>
        </p:nvSpPr>
        <p:spPr bwMode="auto">
          <a:xfrm>
            <a:off x="1497013" y="4630738"/>
            <a:ext cx="166688" cy="165100"/>
          </a:xfrm>
          <a:custGeom>
            <a:avLst/>
            <a:gdLst>
              <a:gd name="T0" fmla="*/ 1 w 80"/>
              <a:gd name="T1" fmla="*/ 4 h 79"/>
              <a:gd name="T2" fmla="*/ 71 w 80"/>
              <a:gd name="T3" fmla="*/ 24 h 79"/>
              <a:gd name="T4" fmla="*/ 79 w 80"/>
              <a:gd name="T5" fmla="*/ 49 h 79"/>
              <a:gd name="T6" fmla="*/ 79 w 80"/>
              <a:gd name="T7" fmla="*/ 73 h 79"/>
              <a:gd name="T8" fmla="*/ 74 w 80"/>
              <a:gd name="T9" fmla="*/ 79 h 79"/>
              <a:gd name="T10" fmla="*/ 70 w 80"/>
              <a:gd name="T11" fmla="*/ 73 h 79"/>
              <a:gd name="T12" fmla="*/ 69 w 80"/>
              <a:gd name="T13" fmla="*/ 41 h 79"/>
              <a:gd name="T14" fmla="*/ 48 w 80"/>
              <a:gd name="T15" fmla="*/ 15 h 79"/>
              <a:gd name="T16" fmla="*/ 12 w 80"/>
              <a:gd name="T17" fmla="*/ 11 h 79"/>
              <a:gd name="T18" fmla="*/ 0 w 80"/>
              <a:gd name="T19" fmla="*/ 8 h 79"/>
              <a:gd name="T20" fmla="*/ 1 w 80"/>
              <a:gd name="T21" fmla="*/ 4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79">
                <a:moveTo>
                  <a:pt x="1" y="4"/>
                </a:moveTo>
                <a:cubicBezTo>
                  <a:pt x="27" y="1"/>
                  <a:pt x="53" y="0"/>
                  <a:pt x="71" y="24"/>
                </a:cubicBezTo>
                <a:cubicBezTo>
                  <a:pt x="76" y="30"/>
                  <a:pt x="77" y="41"/>
                  <a:pt x="79" y="49"/>
                </a:cubicBezTo>
                <a:cubicBezTo>
                  <a:pt x="80" y="57"/>
                  <a:pt x="79" y="65"/>
                  <a:pt x="79" y="73"/>
                </a:cubicBezTo>
                <a:cubicBezTo>
                  <a:pt x="79" y="75"/>
                  <a:pt x="76" y="77"/>
                  <a:pt x="74" y="79"/>
                </a:cubicBezTo>
                <a:cubicBezTo>
                  <a:pt x="73" y="77"/>
                  <a:pt x="70" y="75"/>
                  <a:pt x="70" y="73"/>
                </a:cubicBezTo>
                <a:cubicBezTo>
                  <a:pt x="70" y="62"/>
                  <a:pt x="70" y="51"/>
                  <a:pt x="69" y="41"/>
                </a:cubicBezTo>
                <a:cubicBezTo>
                  <a:pt x="68" y="28"/>
                  <a:pt x="61" y="18"/>
                  <a:pt x="48" y="15"/>
                </a:cubicBezTo>
                <a:cubicBezTo>
                  <a:pt x="36" y="13"/>
                  <a:pt x="24" y="13"/>
                  <a:pt x="12" y="11"/>
                </a:cubicBezTo>
                <a:cubicBezTo>
                  <a:pt x="8" y="11"/>
                  <a:pt x="4" y="9"/>
                  <a:pt x="0" y="8"/>
                </a:cubicBezTo>
                <a:cubicBezTo>
                  <a:pt x="1" y="7"/>
                  <a:pt x="1" y="5"/>
                  <a:pt x="1" y="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1" name="Freeform 160">
            <a:extLst>
              <a:ext uri="{FF2B5EF4-FFF2-40B4-BE49-F238E27FC236}">
                <a16:creationId xmlns:a16="http://schemas.microsoft.com/office/drawing/2014/main" id="{C32C9B29-DA55-489F-BCD8-1240C728E899}"/>
              </a:ext>
            </a:extLst>
          </p:cNvPr>
          <p:cNvSpPr>
            <a:spLocks/>
          </p:cNvSpPr>
          <p:nvPr/>
        </p:nvSpPr>
        <p:spPr bwMode="auto">
          <a:xfrm>
            <a:off x="1068388" y="4632325"/>
            <a:ext cx="161925" cy="163513"/>
          </a:xfrm>
          <a:custGeom>
            <a:avLst/>
            <a:gdLst>
              <a:gd name="T0" fmla="*/ 77 w 77"/>
              <a:gd name="T1" fmla="*/ 6 h 78"/>
              <a:gd name="T2" fmla="*/ 67 w 77"/>
              <a:gd name="T3" fmla="*/ 9 h 78"/>
              <a:gd name="T4" fmla="*/ 37 w 77"/>
              <a:gd name="T5" fmla="*/ 12 h 78"/>
              <a:gd name="T6" fmla="*/ 9 w 77"/>
              <a:gd name="T7" fmla="*/ 48 h 78"/>
              <a:gd name="T8" fmla="*/ 9 w 77"/>
              <a:gd name="T9" fmla="*/ 72 h 78"/>
              <a:gd name="T10" fmla="*/ 4 w 77"/>
              <a:gd name="T11" fmla="*/ 78 h 78"/>
              <a:gd name="T12" fmla="*/ 1 w 77"/>
              <a:gd name="T13" fmla="*/ 73 h 78"/>
              <a:gd name="T14" fmla="*/ 1 w 77"/>
              <a:gd name="T15" fmla="*/ 39 h 78"/>
              <a:gd name="T16" fmla="*/ 25 w 77"/>
              <a:gd name="T17" fmla="*/ 7 h 78"/>
              <a:gd name="T18" fmla="*/ 76 w 77"/>
              <a:gd name="T19" fmla="*/ 3 h 78"/>
              <a:gd name="T20" fmla="*/ 77 w 77"/>
              <a:gd name="T21" fmla="*/ 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" h="78">
                <a:moveTo>
                  <a:pt x="77" y="6"/>
                </a:moveTo>
                <a:cubicBezTo>
                  <a:pt x="74" y="7"/>
                  <a:pt x="71" y="9"/>
                  <a:pt x="67" y="9"/>
                </a:cubicBezTo>
                <a:cubicBezTo>
                  <a:pt x="57" y="10"/>
                  <a:pt x="47" y="10"/>
                  <a:pt x="37" y="12"/>
                </a:cubicBezTo>
                <a:cubicBezTo>
                  <a:pt x="17" y="17"/>
                  <a:pt x="9" y="28"/>
                  <a:pt x="9" y="48"/>
                </a:cubicBezTo>
                <a:cubicBezTo>
                  <a:pt x="9" y="56"/>
                  <a:pt x="9" y="64"/>
                  <a:pt x="9" y="72"/>
                </a:cubicBezTo>
                <a:cubicBezTo>
                  <a:pt x="9" y="74"/>
                  <a:pt x="6" y="76"/>
                  <a:pt x="4" y="78"/>
                </a:cubicBezTo>
                <a:cubicBezTo>
                  <a:pt x="3" y="76"/>
                  <a:pt x="1" y="74"/>
                  <a:pt x="1" y="73"/>
                </a:cubicBezTo>
                <a:cubicBezTo>
                  <a:pt x="0" y="61"/>
                  <a:pt x="0" y="50"/>
                  <a:pt x="1" y="39"/>
                </a:cubicBezTo>
                <a:cubicBezTo>
                  <a:pt x="2" y="24"/>
                  <a:pt x="11" y="14"/>
                  <a:pt x="25" y="7"/>
                </a:cubicBezTo>
                <a:cubicBezTo>
                  <a:pt x="41" y="0"/>
                  <a:pt x="59" y="1"/>
                  <a:pt x="76" y="3"/>
                </a:cubicBezTo>
                <a:cubicBezTo>
                  <a:pt x="77" y="4"/>
                  <a:pt x="77" y="5"/>
                  <a:pt x="77" y="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2" name="Freeform 161">
            <a:extLst>
              <a:ext uri="{FF2B5EF4-FFF2-40B4-BE49-F238E27FC236}">
                <a16:creationId xmlns:a16="http://schemas.microsoft.com/office/drawing/2014/main" id="{5B005A36-B872-4BD2-94D1-49AE531F5A61}"/>
              </a:ext>
            </a:extLst>
          </p:cNvPr>
          <p:cNvSpPr>
            <a:spLocks/>
          </p:cNvSpPr>
          <p:nvPr/>
        </p:nvSpPr>
        <p:spPr bwMode="auto">
          <a:xfrm>
            <a:off x="3749676" y="1323975"/>
            <a:ext cx="123825" cy="180975"/>
          </a:xfrm>
          <a:custGeom>
            <a:avLst/>
            <a:gdLst>
              <a:gd name="T0" fmla="*/ 41 w 59"/>
              <a:gd name="T1" fmla="*/ 84 h 87"/>
              <a:gd name="T2" fmla="*/ 49 w 59"/>
              <a:gd name="T3" fmla="*/ 39 h 87"/>
              <a:gd name="T4" fmla="*/ 42 w 59"/>
              <a:gd name="T5" fmla="*/ 27 h 87"/>
              <a:gd name="T6" fmla="*/ 0 w 59"/>
              <a:gd name="T7" fmla="*/ 4 h 87"/>
              <a:gd name="T8" fmla="*/ 2 w 59"/>
              <a:gd name="T9" fmla="*/ 0 h 87"/>
              <a:gd name="T10" fmla="*/ 15 w 59"/>
              <a:gd name="T11" fmla="*/ 2 h 87"/>
              <a:gd name="T12" fmla="*/ 53 w 59"/>
              <a:gd name="T13" fmla="*/ 22 h 87"/>
              <a:gd name="T14" fmla="*/ 59 w 59"/>
              <a:gd name="T15" fmla="*/ 31 h 87"/>
              <a:gd name="T16" fmla="*/ 50 w 59"/>
              <a:gd name="T17" fmla="*/ 80 h 87"/>
              <a:gd name="T18" fmla="*/ 44 w 59"/>
              <a:gd name="T19" fmla="*/ 87 h 87"/>
              <a:gd name="T20" fmla="*/ 41 w 59"/>
              <a:gd name="T21" fmla="*/ 84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9" h="87">
                <a:moveTo>
                  <a:pt x="41" y="84"/>
                </a:moveTo>
                <a:cubicBezTo>
                  <a:pt x="44" y="69"/>
                  <a:pt x="46" y="54"/>
                  <a:pt x="49" y="39"/>
                </a:cubicBezTo>
                <a:cubicBezTo>
                  <a:pt x="50" y="33"/>
                  <a:pt x="49" y="30"/>
                  <a:pt x="42" y="27"/>
                </a:cubicBezTo>
                <a:cubicBezTo>
                  <a:pt x="28" y="20"/>
                  <a:pt x="14" y="12"/>
                  <a:pt x="0" y="4"/>
                </a:cubicBezTo>
                <a:cubicBezTo>
                  <a:pt x="1" y="3"/>
                  <a:pt x="1" y="1"/>
                  <a:pt x="2" y="0"/>
                </a:cubicBezTo>
                <a:cubicBezTo>
                  <a:pt x="6" y="0"/>
                  <a:pt x="11" y="1"/>
                  <a:pt x="15" y="2"/>
                </a:cubicBezTo>
                <a:cubicBezTo>
                  <a:pt x="28" y="9"/>
                  <a:pt x="41" y="15"/>
                  <a:pt x="53" y="22"/>
                </a:cubicBezTo>
                <a:cubicBezTo>
                  <a:pt x="56" y="24"/>
                  <a:pt x="59" y="29"/>
                  <a:pt x="59" y="31"/>
                </a:cubicBezTo>
                <a:cubicBezTo>
                  <a:pt x="56" y="48"/>
                  <a:pt x="53" y="64"/>
                  <a:pt x="50" y="80"/>
                </a:cubicBezTo>
                <a:cubicBezTo>
                  <a:pt x="50" y="83"/>
                  <a:pt x="46" y="85"/>
                  <a:pt x="44" y="87"/>
                </a:cubicBezTo>
                <a:cubicBezTo>
                  <a:pt x="43" y="86"/>
                  <a:pt x="42" y="85"/>
                  <a:pt x="41" y="8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3" name="Freeform 162">
            <a:extLst>
              <a:ext uri="{FF2B5EF4-FFF2-40B4-BE49-F238E27FC236}">
                <a16:creationId xmlns:a16="http://schemas.microsoft.com/office/drawing/2014/main" id="{D086B7AB-5CD2-4B3A-92DF-997C79F27AA7}"/>
              </a:ext>
            </a:extLst>
          </p:cNvPr>
          <p:cNvSpPr>
            <a:spLocks/>
          </p:cNvSpPr>
          <p:nvPr/>
        </p:nvSpPr>
        <p:spPr bwMode="auto">
          <a:xfrm>
            <a:off x="2336801" y="2763838"/>
            <a:ext cx="33338" cy="211138"/>
          </a:xfrm>
          <a:custGeom>
            <a:avLst/>
            <a:gdLst>
              <a:gd name="T0" fmla="*/ 7 w 16"/>
              <a:gd name="T1" fmla="*/ 100 h 101"/>
              <a:gd name="T2" fmla="*/ 7 w 16"/>
              <a:gd name="T3" fmla="*/ 89 h 101"/>
              <a:gd name="T4" fmla="*/ 7 w 16"/>
              <a:gd name="T5" fmla="*/ 20 h 101"/>
              <a:gd name="T6" fmla="*/ 2 w 16"/>
              <a:gd name="T7" fmla="*/ 8 h 101"/>
              <a:gd name="T8" fmla="*/ 1 w 16"/>
              <a:gd name="T9" fmla="*/ 3 h 101"/>
              <a:gd name="T10" fmla="*/ 7 w 16"/>
              <a:gd name="T11" fmla="*/ 0 h 101"/>
              <a:gd name="T12" fmla="*/ 15 w 16"/>
              <a:gd name="T13" fmla="*/ 4 h 101"/>
              <a:gd name="T14" fmla="*/ 16 w 16"/>
              <a:gd name="T15" fmla="*/ 10 h 101"/>
              <a:gd name="T16" fmla="*/ 16 w 16"/>
              <a:gd name="T17" fmla="*/ 88 h 101"/>
              <a:gd name="T18" fmla="*/ 11 w 16"/>
              <a:gd name="T19" fmla="*/ 101 h 101"/>
              <a:gd name="T20" fmla="*/ 7 w 16"/>
              <a:gd name="T21" fmla="*/ 10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" h="101">
                <a:moveTo>
                  <a:pt x="7" y="100"/>
                </a:moveTo>
                <a:cubicBezTo>
                  <a:pt x="7" y="96"/>
                  <a:pt x="7" y="93"/>
                  <a:pt x="7" y="89"/>
                </a:cubicBezTo>
                <a:cubicBezTo>
                  <a:pt x="7" y="66"/>
                  <a:pt x="7" y="43"/>
                  <a:pt x="7" y="20"/>
                </a:cubicBezTo>
                <a:cubicBezTo>
                  <a:pt x="7" y="16"/>
                  <a:pt x="9" y="10"/>
                  <a:pt x="2" y="8"/>
                </a:cubicBezTo>
                <a:cubicBezTo>
                  <a:pt x="1" y="8"/>
                  <a:pt x="0" y="3"/>
                  <a:pt x="1" y="3"/>
                </a:cubicBezTo>
                <a:cubicBezTo>
                  <a:pt x="2" y="1"/>
                  <a:pt x="5" y="0"/>
                  <a:pt x="7" y="0"/>
                </a:cubicBezTo>
                <a:cubicBezTo>
                  <a:pt x="10" y="0"/>
                  <a:pt x="13" y="2"/>
                  <a:pt x="15" y="4"/>
                </a:cubicBezTo>
                <a:cubicBezTo>
                  <a:pt x="16" y="5"/>
                  <a:pt x="16" y="8"/>
                  <a:pt x="16" y="10"/>
                </a:cubicBezTo>
                <a:cubicBezTo>
                  <a:pt x="16" y="36"/>
                  <a:pt x="16" y="62"/>
                  <a:pt x="16" y="88"/>
                </a:cubicBezTo>
                <a:cubicBezTo>
                  <a:pt x="16" y="92"/>
                  <a:pt x="12" y="97"/>
                  <a:pt x="11" y="101"/>
                </a:cubicBezTo>
                <a:cubicBezTo>
                  <a:pt x="10" y="101"/>
                  <a:pt x="8" y="100"/>
                  <a:pt x="7" y="10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4" name="Freeform 163">
            <a:extLst>
              <a:ext uri="{FF2B5EF4-FFF2-40B4-BE49-F238E27FC236}">
                <a16:creationId xmlns:a16="http://schemas.microsoft.com/office/drawing/2014/main" id="{3E9A26F9-FEE7-4D68-9259-C888935ACE06}"/>
              </a:ext>
            </a:extLst>
          </p:cNvPr>
          <p:cNvSpPr>
            <a:spLocks/>
          </p:cNvSpPr>
          <p:nvPr/>
        </p:nvSpPr>
        <p:spPr bwMode="auto">
          <a:xfrm>
            <a:off x="2017713" y="4802188"/>
            <a:ext cx="76200" cy="95250"/>
          </a:xfrm>
          <a:custGeom>
            <a:avLst/>
            <a:gdLst>
              <a:gd name="T0" fmla="*/ 19 w 37"/>
              <a:gd name="T1" fmla="*/ 0 h 46"/>
              <a:gd name="T2" fmla="*/ 32 w 37"/>
              <a:gd name="T3" fmla="*/ 18 h 46"/>
              <a:gd name="T4" fmla="*/ 29 w 37"/>
              <a:gd name="T5" fmla="*/ 40 h 46"/>
              <a:gd name="T6" fmla="*/ 8 w 37"/>
              <a:gd name="T7" fmla="*/ 40 h 46"/>
              <a:gd name="T8" fmla="*/ 5 w 37"/>
              <a:gd name="T9" fmla="*/ 18 h 46"/>
              <a:gd name="T10" fmla="*/ 19 w 37"/>
              <a:gd name="T11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46">
                <a:moveTo>
                  <a:pt x="19" y="0"/>
                </a:moveTo>
                <a:cubicBezTo>
                  <a:pt x="24" y="7"/>
                  <a:pt x="28" y="12"/>
                  <a:pt x="32" y="18"/>
                </a:cubicBezTo>
                <a:cubicBezTo>
                  <a:pt x="37" y="26"/>
                  <a:pt x="35" y="35"/>
                  <a:pt x="29" y="40"/>
                </a:cubicBezTo>
                <a:cubicBezTo>
                  <a:pt x="22" y="46"/>
                  <a:pt x="15" y="46"/>
                  <a:pt x="8" y="40"/>
                </a:cubicBezTo>
                <a:cubicBezTo>
                  <a:pt x="2" y="36"/>
                  <a:pt x="0" y="26"/>
                  <a:pt x="5" y="18"/>
                </a:cubicBezTo>
                <a:cubicBezTo>
                  <a:pt x="9" y="12"/>
                  <a:pt x="14" y="7"/>
                  <a:pt x="1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5" name="Freeform 164">
            <a:extLst>
              <a:ext uri="{FF2B5EF4-FFF2-40B4-BE49-F238E27FC236}">
                <a16:creationId xmlns:a16="http://schemas.microsoft.com/office/drawing/2014/main" id="{511CC932-D5CD-47FD-B04F-8A633B9230CB}"/>
              </a:ext>
            </a:extLst>
          </p:cNvPr>
          <p:cNvSpPr>
            <a:spLocks/>
          </p:cNvSpPr>
          <p:nvPr/>
        </p:nvSpPr>
        <p:spPr bwMode="auto">
          <a:xfrm>
            <a:off x="3971926" y="3836988"/>
            <a:ext cx="73025" cy="73025"/>
          </a:xfrm>
          <a:custGeom>
            <a:avLst/>
            <a:gdLst>
              <a:gd name="T0" fmla="*/ 18 w 35"/>
              <a:gd name="T1" fmla="*/ 35 h 35"/>
              <a:gd name="T2" fmla="*/ 0 w 35"/>
              <a:gd name="T3" fmla="*/ 18 h 35"/>
              <a:gd name="T4" fmla="*/ 17 w 35"/>
              <a:gd name="T5" fmla="*/ 0 h 35"/>
              <a:gd name="T6" fmla="*/ 35 w 35"/>
              <a:gd name="T7" fmla="*/ 18 h 35"/>
              <a:gd name="T8" fmla="*/ 18 w 35"/>
              <a:gd name="T9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5">
                <a:moveTo>
                  <a:pt x="18" y="35"/>
                </a:move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7" y="1"/>
                  <a:pt x="17" y="0"/>
                </a:cubicBezTo>
                <a:cubicBezTo>
                  <a:pt x="27" y="0"/>
                  <a:pt x="35" y="8"/>
                  <a:pt x="35" y="18"/>
                </a:cubicBezTo>
                <a:cubicBezTo>
                  <a:pt x="35" y="27"/>
                  <a:pt x="27" y="34"/>
                  <a:pt x="18" y="3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6" name="Freeform 165">
            <a:extLst>
              <a:ext uri="{FF2B5EF4-FFF2-40B4-BE49-F238E27FC236}">
                <a16:creationId xmlns:a16="http://schemas.microsoft.com/office/drawing/2014/main" id="{50AEA744-183C-4F2A-AF33-475D8A1BF388}"/>
              </a:ext>
            </a:extLst>
          </p:cNvPr>
          <p:cNvSpPr>
            <a:spLocks/>
          </p:cNvSpPr>
          <p:nvPr/>
        </p:nvSpPr>
        <p:spPr bwMode="auto">
          <a:xfrm>
            <a:off x="2876551" y="2017713"/>
            <a:ext cx="122238" cy="103188"/>
          </a:xfrm>
          <a:custGeom>
            <a:avLst/>
            <a:gdLst>
              <a:gd name="T0" fmla="*/ 22 w 58"/>
              <a:gd name="T1" fmla="*/ 37 h 50"/>
              <a:gd name="T2" fmla="*/ 49 w 58"/>
              <a:gd name="T3" fmla="*/ 4 h 50"/>
              <a:gd name="T4" fmla="*/ 58 w 58"/>
              <a:gd name="T5" fmla="*/ 0 h 50"/>
              <a:gd name="T6" fmla="*/ 56 w 58"/>
              <a:gd name="T7" fmla="*/ 10 h 50"/>
              <a:gd name="T8" fmla="*/ 29 w 58"/>
              <a:gd name="T9" fmla="*/ 44 h 50"/>
              <a:gd name="T10" fmla="*/ 17 w 58"/>
              <a:gd name="T11" fmla="*/ 45 h 50"/>
              <a:gd name="T12" fmla="*/ 1 w 58"/>
              <a:gd name="T13" fmla="*/ 28 h 50"/>
              <a:gd name="T14" fmla="*/ 0 w 58"/>
              <a:gd name="T15" fmla="*/ 20 h 50"/>
              <a:gd name="T16" fmla="*/ 8 w 58"/>
              <a:gd name="T17" fmla="*/ 22 h 50"/>
              <a:gd name="T18" fmla="*/ 22 w 58"/>
              <a:gd name="T19" fmla="*/ 37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" h="50">
                <a:moveTo>
                  <a:pt x="22" y="37"/>
                </a:moveTo>
                <a:cubicBezTo>
                  <a:pt x="32" y="25"/>
                  <a:pt x="40" y="14"/>
                  <a:pt x="49" y="4"/>
                </a:cubicBezTo>
                <a:cubicBezTo>
                  <a:pt x="51" y="2"/>
                  <a:pt x="55" y="1"/>
                  <a:pt x="58" y="0"/>
                </a:cubicBezTo>
                <a:cubicBezTo>
                  <a:pt x="57" y="3"/>
                  <a:pt x="58" y="7"/>
                  <a:pt x="56" y="10"/>
                </a:cubicBezTo>
                <a:cubicBezTo>
                  <a:pt x="47" y="21"/>
                  <a:pt x="38" y="32"/>
                  <a:pt x="29" y="44"/>
                </a:cubicBezTo>
                <a:cubicBezTo>
                  <a:pt x="25" y="48"/>
                  <a:pt x="21" y="50"/>
                  <a:pt x="17" y="45"/>
                </a:cubicBezTo>
                <a:cubicBezTo>
                  <a:pt x="12" y="39"/>
                  <a:pt x="6" y="34"/>
                  <a:pt x="1" y="28"/>
                </a:cubicBezTo>
                <a:cubicBezTo>
                  <a:pt x="0" y="26"/>
                  <a:pt x="1" y="22"/>
                  <a:pt x="0" y="20"/>
                </a:cubicBezTo>
                <a:cubicBezTo>
                  <a:pt x="3" y="20"/>
                  <a:pt x="6" y="20"/>
                  <a:pt x="8" y="22"/>
                </a:cubicBezTo>
                <a:cubicBezTo>
                  <a:pt x="13" y="26"/>
                  <a:pt x="17" y="31"/>
                  <a:pt x="22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7" name="Freeform 166">
            <a:extLst>
              <a:ext uri="{FF2B5EF4-FFF2-40B4-BE49-F238E27FC236}">
                <a16:creationId xmlns:a16="http://schemas.microsoft.com/office/drawing/2014/main" id="{B35BFDB2-363B-4C64-85FA-FA8CC59339EB}"/>
              </a:ext>
            </a:extLst>
          </p:cNvPr>
          <p:cNvSpPr>
            <a:spLocks/>
          </p:cNvSpPr>
          <p:nvPr/>
        </p:nvSpPr>
        <p:spPr bwMode="auto">
          <a:xfrm>
            <a:off x="1385888" y="1855788"/>
            <a:ext cx="69850" cy="63500"/>
          </a:xfrm>
          <a:custGeom>
            <a:avLst/>
            <a:gdLst>
              <a:gd name="T0" fmla="*/ 32 w 33"/>
              <a:gd name="T1" fmla="*/ 30 h 30"/>
              <a:gd name="T2" fmla="*/ 1 w 33"/>
              <a:gd name="T3" fmla="*/ 30 h 30"/>
              <a:gd name="T4" fmla="*/ 4 w 33"/>
              <a:gd name="T5" fmla="*/ 5 h 30"/>
              <a:gd name="T6" fmla="*/ 28 w 33"/>
              <a:gd name="T7" fmla="*/ 4 h 30"/>
              <a:gd name="T8" fmla="*/ 32 w 33"/>
              <a:gd name="T9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0">
                <a:moveTo>
                  <a:pt x="32" y="30"/>
                </a:moveTo>
                <a:cubicBezTo>
                  <a:pt x="21" y="30"/>
                  <a:pt x="12" y="30"/>
                  <a:pt x="1" y="30"/>
                </a:cubicBezTo>
                <a:cubicBezTo>
                  <a:pt x="2" y="21"/>
                  <a:pt x="0" y="9"/>
                  <a:pt x="4" y="5"/>
                </a:cubicBezTo>
                <a:cubicBezTo>
                  <a:pt x="9" y="0"/>
                  <a:pt x="23" y="0"/>
                  <a:pt x="28" y="4"/>
                </a:cubicBezTo>
                <a:cubicBezTo>
                  <a:pt x="33" y="8"/>
                  <a:pt x="31" y="20"/>
                  <a:pt x="32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8" name="Freeform 167">
            <a:extLst>
              <a:ext uri="{FF2B5EF4-FFF2-40B4-BE49-F238E27FC236}">
                <a16:creationId xmlns:a16="http://schemas.microsoft.com/office/drawing/2014/main" id="{7B78A9F2-B496-48F1-987E-5212B4F204D2}"/>
              </a:ext>
            </a:extLst>
          </p:cNvPr>
          <p:cNvSpPr>
            <a:spLocks/>
          </p:cNvSpPr>
          <p:nvPr/>
        </p:nvSpPr>
        <p:spPr bwMode="auto">
          <a:xfrm>
            <a:off x="1166813" y="2919413"/>
            <a:ext cx="84138" cy="147638"/>
          </a:xfrm>
          <a:custGeom>
            <a:avLst/>
            <a:gdLst>
              <a:gd name="T0" fmla="*/ 36 w 40"/>
              <a:gd name="T1" fmla="*/ 71 h 71"/>
              <a:gd name="T2" fmla="*/ 7 w 40"/>
              <a:gd name="T3" fmla="*/ 27 h 71"/>
              <a:gd name="T4" fmla="*/ 1 w 40"/>
              <a:gd name="T5" fmla="*/ 15 h 71"/>
              <a:gd name="T6" fmla="*/ 1 w 40"/>
              <a:gd name="T7" fmla="*/ 3 h 71"/>
              <a:gd name="T8" fmla="*/ 11 w 40"/>
              <a:gd name="T9" fmla="*/ 2 h 71"/>
              <a:gd name="T10" fmla="*/ 15 w 40"/>
              <a:gd name="T11" fmla="*/ 14 h 71"/>
              <a:gd name="T12" fmla="*/ 20 w 40"/>
              <a:gd name="T13" fmla="*/ 37 h 71"/>
              <a:gd name="T14" fmla="*/ 34 w 40"/>
              <a:gd name="T15" fmla="*/ 57 h 71"/>
              <a:gd name="T16" fmla="*/ 40 w 40"/>
              <a:gd name="T17" fmla="*/ 69 h 71"/>
              <a:gd name="T18" fmla="*/ 36 w 40"/>
              <a:gd name="T19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71">
                <a:moveTo>
                  <a:pt x="36" y="71"/>
                </a:moveTo>
                <a:cubicBezTo>
                  <a:pt x="22" y="59"/>
                  <a:pt x="13" y="44"/>
                  <a:pt x="7" y="27"/>
                </a:cubicBezTo>
                <a:cubicBezTo>
                  <a:pt x="5" y="23"/>
                  <a:pt x="2" y="20"/>
                  <a:pt x="1" y="15"/>
                </a:cubicBezTo>
                <a:cubicBezTo>
                  <a:pt x="0" y="11"/>
                  <a:pt x="0" y="6"/>
                  <a:pt x="1" y="3"/>
                </a:cubicBezTo>
                <a:cubicBezTo>
                  <a:pt x="2" y="1"/>
                  <a:pt x="10" y="0"/>
                  <a:pt x="11" y="2"/>
                </a:cubicBezTo>
                <a:cubicBezTo>
                  <a:pt x="14" y="5"/>
                  <a:pt x="14" y="9"/>
                  <a:pt x="15" y="14"/>
                </a:cubicBezTo>
                <a:cubicBezTo>
                  <a:pt x="16" y="22"/>
                  <a:pt x="17" y="30"/>
                  <a:pt x="20" y="37"/>
                </a:cubicBezTo>
                <a:cubicBezTo>
                  <a:pt x="23" y="44"/>
                  <a:pt x="30" y="50"/>
                  <a:pt x="34" y="57"/>
                </a:cubicBezTo>
                <a:cubicBezTo>
                  <a:pt x="36" y="60"/>
                  <a:pt x="38" y="65"/>
                  <a:pt x="40" y="69"/>
                </a:cubicBezTo>
                <a:cubicBezTo>
                  <a:pt x="38" y="69"/>
                  <a:pt x="37" y="70"/>
                  <a:pt x="36" y="7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9" name="Freeform 168">
            <a:extLst>
              <a:ext uri="{FF2B5EF4-FFF2-40B4-BE49-F238E27FC236}">
                <a16:creationId xmlns:a16="http://schemas.microsoft.com/office/drawing/2014/main" id="{D4203A4A-32EB-41B3-B063-A380644C71C6}"/>
              </a:ext>
            </a:extLst>
          </p:cNvPr>
          <p:cNvSpPr>
            <a:spLocks/>
          </p:cNvSpPr>
          <p:nvPr/>
        </p:nvSpPr>
        <p:spPr bwMode="auto">
          <a:xfrm>
            <a:off x="2927351" y="1370013"/>
            <a:ext cx="144463" cy="52388"/>
          </a:xfrm>
          <a:custGeom>
            <a:avLst/>
            <a:gdLst>
              <a:gd name="T0" fmla="*/ 67 w 69"/>
              <a:gd name="T1" fmla="*/ 25 h 25"/>
              <a:gd name="T2" fmla="*/ 10 w 69"/>
              <a:gd name="T3" fmla="*/ 24 h 25"/>
              <a:gd name="T4" fmla="*/ 1 w 69"/>
              <a:gd name="T5" fmla="*/ 18 h 25"/>
              <a:gd name="T6" fmla="*/ 2 w 69"/>
              <a:gd name="T7" fmla="*/ 1 h 25"/>
              <a:gd name="T8" fmla="*/ 7 w 69"/>
              <a:gd name="T9" fmla="*/ 0 h 25"/>
              <a:gd name="T10" fmla="*/ 9 w 69"/>
              <a:gd name="T11" fmla="*/ 4 h 25"/>
              <a:gd name="T12" fmla="*/ 9 w 69"/>
              <a:gd name="T13" fmla="*/ 16 h 25"/>
              <a:gd name="T14" fmla="*/ 61 w 69"/>
              <a:gd name="T15" fmla="*/ 16 h 25"/>
              <a:gd name="T16" fmla="*/ 69 w 69"/>
              <a:gd name="T17" fmla="*/ 21 h 25"/>
              <a:gd name="T18" fmla="*/ 67 w 69"/>
              <a:gd name="T19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25">
                <a:moveTo>
                  <a:pt x="67" y="25"/>
                </a:moveTo>
                <a:cubicBezTo>
                  <a:pt x="48" y="25"/>
                  <a:pt x="29" y="25"/>
                  <a:pt x="10" y="24"/>
                </a:cubicBezTo>
                <a:cubicBezTo>
                  <a:pt x="7" y="24"/>
                  <a:pt x="2" y="21"/>
                  <a:pt x="1" y="18"/>
                </a:cubicBezTo>
                <a:cubicBezTo>
                  <a:pt x="0" y="13"/>
                  <a:pt x="2" y="7"/>
                  <a:pt x="2" y="1"/>
                </a:cubicBezTo>
                <a:cubicBezTo>
                  <a:pt x="2" y="1"/>
                  <a:pt x="5" y="0"/>
                  <a:pt x="7" y="0"/>
                </a:cubicBezTo>
                <a:cubicBezTo>
                  <a:pt x="8" y="1"/>
                  <a:pt x="9" y="3"/>
                  <a:pt x="9" y="4"/>
                </a:cubicBezTo>
                <a:cubicBezTo>
                  <a:pt x="9" y="8"/>
                  <a:pt x="9" y="11"/>
                  <a:pt x="9" y="16"/>
                </a:cubicBezTo>
                <a:cubicBezTo>
                  <a:pt x="27" y="16"/>
                  <a:pt x="44" y="16"/>
                  <a:pt x="61" y="16"/>
                </a:cubicBezTo>
                <a:cubicBezTo>
                  <a:pt x="64" y="16"/>
                  <a:pt x="66" y="19"/>
                  <a:pt x="69" y="21"/>
                </a:cubicBezTo>
                <a:cubicBezTo>
                  <a:pt x="69" y="22"/>
                  <a:pt x="68" y="23"/>
                  <a:pt x="67" y="2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0" name="Freeform 169">
            <a:extLst>
              <a:ext uri="{FF2B5EF4-FFF2-40B4-BE49-F238E27FC236}">
                <a16:creationId xmlns:a16="http://schemas.microsoft.com/office/drawing/2014/main" id="{D4E6FDE9-286E-4086-A9A2-A0C7CE2DF61A}"/>
              </a:ext>
            </a:extLst>
          </p:cNvPr>
          <p:cNvSpPr>
            <a:spLocks/>
          </p:cNvSpPr>
          <p:nvPr/>
        </p:nvSpPr>
        <p:spPr bwMode="auto">
          <a:xfrm>
            <a:off x="2184401" y="1230313"/>
            <a:ext cx="65088" cy="79375"/>
          </a:xfrm>
          <a:custGeom>
            <a:avLst/>
            <a:gdLst>
              <a:gd name="T0" fmla="*/ 16 w 31"/>
              <a:gd name="T1" fmla="*/ 0 h 38"/>
              <a:gd name="T2" fmla="*/ 27 w 31"/>
              <a:gd name="T3" fmla="*/ 17 h 38"/>
              <a:gd name="T4" fmla="*/ 23 w 31"/>
              <a:gd name="T5" fmla="*/ 35 h 38"/>
              <a:gd name="T6" fmla="*/ 7 w 31"/>
              <a:gd name="T7" fmla="*/ 35 h 38"/>
              <a:gd name="T8" fmla="*/ 4 w 31"/>
              <a:gd name="T9" fmla="*/ 16 h 38"/>
              <a:gd name="T10" fmla="*/ 16 w 31"/>
              <a:gd name="T11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8">
                <a:moveTo>
                  <a:pt x="16" y="0"/>
                </a:moveTo>
                <a:cubicBezTo>
                  <a:pt x="20" y="7"/>
                  <a:pt x="24" y="12"/>
                  <a:pt x="27" y="17"/>
                </a:cubicBezTo>
                <a:cubicBezTo>
                  <a:pt x="31" y="24"/>
                  <a:pt x="30" y="32"/>
                  <a:pt x="23" y="35"/>
                </a:cubicBezTo>
                <a:cubicBezTo>
                  <a:pt x="19" y="38"/>
                  <a:pt x="11" y="37"/>
                  <a:pt x="7" y="35"/>
                </a:cubicBezTo>
                <a:cubicBezTo>
                  <a:pt x="0" y="31"/>
                  <a:pt x="0" y="23"/>
                  <a:pt x="4" y="16"/>
                </a:cubicBezTo>
                <a:cubicBezTo>
                  <a:pt x="7" y="11"/>
                  <a:pt x="11" y="6"/>
                  <a:pt x="1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1" name="Freeform 170">
            <a:extLst>
              <a:ext uri="{FF2B5EF4-FFF2-40B4-BE49-F238E27FC236}">
                <a16:creationId xmlns:a16="http://schemas.microsoft.com/office/drawing/2014/main" id="{BF114FF7-2988-4906-9007-2788E4711E8B}"/>
              </a:ext>
            </a:extLst>
          </p:cNvPr>
          <p:cNvSpPr>
            <a:spLocks/>
          </p:cNvSpPr>
          <p:nvPr/>
        </p:nvSpPr>
        <p:spPr bwMode="auto">
          <a:xfrm>
            <a:off x="2147888" y="2952750"/>
            <a:ext cx="144463" cy="22225"/>
          </a:xfrm>
          <a:custGeom>
            <a:avLst/>
            <a:gdLst>
              <a:gd name="T0" fmla="*/ 66 w 69"/>
              <a:gd name="T1" fmla="*/ 11 h 11"/>
              <a:gd name="T2" fmla="*/ 6 w 69"/>
              <a:gd name="T3" fmla="*/ 10 h 11"/>
              <a:gd name="T4" fmla="*/ 0 w 69"/>
              <a:gd name="T5" fmla="*/ 5 h 11"/>
              <a:gd name="T6" fmla="*/ 6 w 69"/>
              <a:gd name="T7" fmla="*/ 1 h 11"/>
              <a:gd name="T8" fmla="*/ 62 w 69"/>
              <a:gd name="T9" fmla="*/ 1 h 11"/>
              <a:gd name="T10" fmla="*/ 69 w 69"/>
              <a:gd name="T11" fmla="*/ 7 h 11"/>
              <a:gd name="T12" fmla="*/ 66 w 69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9" h="11">
                <a:moveTo>
                  <a:pt x="66" y="11"/>
                </a:moveTo>
                <a:cubicBezTo>
                  <a:pt x="46" y="11"/>
                  <a:pt x="26" y="11"/>
                  <a:pt x="6" y="10"/>
                </a:cubicBezTo>
                <a:cubicBezTo>
                  <a:pt x="4" y="10"/>
                  <a:pt x="2" y="7"/>
                  <a:pt x="0" y="5"/>
                </a:cubicBezTo>
                <a:cubicBezTo>
                  <a:pt x="2" y="4"/>
                  <a:pt x="4" y="1"/>
                  <a:pt x="6" y="1"/>
                </a:cubicBezTo>
                <a:cubicBezTo>
                  <a:pt x="24" y="1"/>
                  <a:pt x="43" y="0"/>
                  <a:pt x="62" y="1"/>
                </a:cubicBezTo>
                <a:cubicBezTo>
                  <a:pt x="64" y="1"/>
                  <a:pt x="66" y="5"/>
                  <a:pt x="69" y="7"/>
                </a:cubicBezTo>
                <a:cubicBezTo>
                  <a:pt x="68" y="8"/>
                  <a:pt x="67" y="9"/>
                  <a:pt x="66" y="1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2" name="Freeform 171">
            <a:extLst>
              <a:ext uri="{FF2B5EF4-FFF2-40B4-BE49-F238E27FC236}">
                <a16:creationId xmlns:a16="http://schemas.microsoft.com/office/drawing/2014/main" id="{AD8C0131-8A2C-4558-AC70-BBC0CBC89805}"/>
              </a:ext>
            </a:extLst>
          </p:cNvPr>
          <p:cNvSpPr>
            <a:spLocks/>
          </p:cNvSpPr>
          <p:nvPr/>
        </p:nvSpPr>
        <p:spPr bwMode="auto">
          <a:xfrm>
            <a:off x="2147888" y="2870200"/>
            <a:ext cx="142875" cy="22225"/>
          </a:xfrm>
          <a:custGeom>
            <a:avLst/>
            <a:gdLst>
              <a:gd name="T0" fmla="*/ 34 w 68"/>
              <a:gd name="T1" fmla="*/ 10 h 10"/>
              <a:gd name="T2" fmla="*/ 7 w 68"/>
              <a:gd name="T3" fmla="*/ 10 h 10"/>
              <a:gd name="T4" fmla="*/ 0 w 68"/>
              <a:gd name="T5" fmla="*/ 5 h 10"/>
              <a:gd name="T6" fmla="*/ 7 w 68"/>
              <a:gd name="T7" fmla="*/ 0 h 10"/>
              <a:gd name="T8" fmla="*/ 61 w 68"/>
              <a:gd name="T9" fmla="*/ 0 h 10"/>
              <a:gd name="T10" fmla="*/ 68 w 68"/>
              <a:gd name="T11" fmla="*/ 5 h 10"/>
              <a:gd name="T12" fmla="*/ 60 w 68"/>
              <a:gd name="T13" fmla="*/ 10 h 10"/>
              <a:gd name="T14" fmla="*/ 34 w 68"/>
              <a:gd name="T1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" h="10">
                <a:moveTo>
                  <a:pt x="34" y="10"/>
                </a:moveTo>
                <a:cubicBezTo>
                  <a:pt x="25" y="10"/>
                  <a:pt x="16" y="10"/>
                  <a:pt x="7" y="10"/>
                </a:cubicBezTo>
                <a:cubicBezTo>
                  <a:pt x="5" y="10"/>
                  <a:pt x="2" y="7"/>
                  <a:pt x="0" y="5"/>
                </a:cubicBezTo>
                <a:cubicBezTo>
                  <a:pt x="2" y="3"/>
                  <a:pt x="4" y="0"/>
                  <a:pt x="7" y="0"/>
                </a:cubicBezTo>
                <a:cubicBezTo>
                  <a:pt x="25" y="0"/>
                  <a:pt x="43" y="0"/>
                  <a:pt x="61" y="0"/>
                </a:cubicBezTo>
                <a:cubicBezTo>
                  <a:pt x="63" y="0"/>
                  <a:pt x="65" y="3"/>
                  <a:pt x="68" y="5"/>
                </a:cubicBezTo>
                <a:cubicBezTo>
                  <a:pt x="65" y="7"/>
                  <a:pt x="63" y="10"/>
                  <a:pt x="60" y="10"/>
                </a:cubicBezTo>
                <a:cubicBezTo>
                  <a:pt x="51" y="10"/>
                  <a:pt x="43" y="10"/>
                  <a:pt x="34" y="1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3" name="Freeform 172">
            <a:extLst>
              <a:ext uri="{FF2B5EF4-FFF2-40B4-BE49-F238E27FC236}">
                <a16:creationId xmlns:a16="http://schemas.microsoft.com/office/drawing/2014/main" id="{602252D1-EC00-4510-AF25-3FBA936A6483}"/>
              </a:ext>
            </a:extLst>
          </p:cNvPr>
          <p:cNvSpPr>
            <a:spLocks/>
          </p:cNvSpPr>
          <p:nvPr/>
        </p:nvSpPr>
        <p:spPr bwMode="auto">
          <a:xfrm>
            <a:off x="2147888" y="3033713"/>
            <a:ext cx="138113" cy="20638"/>
          </a:xfrm>
          <a:custGeom>
            <a:avLst/>
            <a:gdLst>
              <a:gd name="T0" fmla="*/ 66 w 66"/>
              <a:gd name="T1" fmla="*/ 5 h 10"/>
              <a:gd name="T2" fmla="*/ 52 w 66"/>
              <a:gd name="T3" fmla="*/ 10 h 10"/>
              <a:gd name="T4" fmla="*/ 8 w 66"/>
              <a:gd name="T5" fmla="*/ 10 h 10"/>
              <a:gd name="T6" fmla="*/ 0 w 66"/>
              <a:gd name="T7" fmla="*/ 5 h 10"/>
              <a:gd name="T8" fmla="*/ 7 w 66"/>
              <a:gd name="T9" fmla="*/ 0 h 10"/>
              <a:gd name="T10" fmla="*/ 65 w 66"/>
              <a:gd name="T11" fmla="*/ 0 h 10"/>
              <a:gd name="T12" fmla="*/ 66 w 66"/>
              <a:gd name="T13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" h="10">
                <a:moveTo>
                  <a:pt x="66" y="5"/>
                </a:moveTo>
                <a:cubicBezTo>
                  <a:pt x="62" y="6"/>
                  <a:pt x="57" y="10"/>
                  <a:pt x="52" y="10"/>
                </a:cubicBezTo>
                <a:cubicBezTo>
                  <a:pt x="37" y="10"/>
                  <a:pt x="22" y="10"/>
                  <a:pt x="8" y="10"/>
                </a:cubicBezTo>
                <a:cubicBezTo>
                  <a:pt x="5" y="10"/>
                  <a:pt x="2" y="7"/>
                  <a:pt x="0" y="5"/>
                </a:cubicBezTo>
                <a:cubicBezTo>
                  <a:pt x="2" y="4"/>
                  <a:pt x="5" y="0"/>
                  <a:pt x="7" y="0"/>
                </a:cubicBezTo>
                <a:cubicBezTo>
                  <a:pt x="27" y="0"/>
                  <a:pt x="46" y="0"/>
                  <a:pt x="65" y="0"/>
                </a:cubicBezTo>
                <a:cubicBezTo>
                  <a:pt x="65" y="2"/>
                  <a:pt x="66" y="3"/>
                  <a:pt x="66" y="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4" name="Freeform 173">
            <a:extLst>
              <a:ext uri="{FF2B5EF4-FFF2-40B4-BE49-F238E27FC236}">
                <a16:creationId xmlns:a16="http://schemas.microsoft.com/office/drawing/2014/main" id="{97406B25-405E-44B0-9C33-AFD4DEDC5EEF}"/>
              </a:ext>
            </a:extLst>
          </p:cNvPr>
          <p:cNvSpPr>
            <a:spLocks/>
          </p:cNvSpPr>
          <p:nvPr/>
        </p:nvSpPr>
        <p:spPr bwMode="auto">
          <a:xfrm>
            <a:off x="1319213" y="2230438"/>
            <a:ext cx="165100" cy="19050"/>
          </a:xfrm>
          <a:custGeom>
            <a:avLst/>
            <a:gdLst>
              <a:gd name="T0" fmla="*/ 1 w 79"/>
              <a:gd name="T1" fmla="*/ 0 h 9"/>
              <a:gd name="T2" fmla="*/ 72 w 79"/>
              <a:gd name="T3" fmla="*/ 0 h 9"/>
              <a:gd name="T4" fmla="*/ 79 w 79"/>
              <a:gd name="T5" fmla="*/ 4 h 9"/>
              <a:gd name="T6" fmla="*/ 72 w 79"/>
              <a:gd name="T7" fmla="*/ 8 h 9"/>
              <a:gd name="T8" fmla="*/ 11 w 79"/>
              <a:gd name="T9" fmla="*/ 8 h 9"/>
              <a:gd name="T10" fmla="*/ 0 w 79"/>
              <a:gd name="T11" fmla="*/ 3 h 9"/>
              <a:gd name="T12" fmla="*/ 1 w 79"/>
              <a:gd name="T1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9">
                <a:moveTo>
                  <a:pt x="1" y="0"/>
                </a:moveTo>
                <a:cubicBezTo>
                  <a:pt x="24" y="0"/>
                  <a:pt x="48" y="0"/>
                  <a:pt x="72" y="0"/>
                </a:cubicBezTo>
                <a:cubicBezTo>
                  <a:pt x="74" y="0"/>
                  <a:pt x="76" y="3"/>
                  <a:pt x="79" y="4"/>
                </a:cubicBezTo>
                <a:cubicBezTo>
                  <a:pt x="77" y="6"/>
                  <a:pt x="74" y="8"/>
                  <a:pt x="72" y="8"/>
                </a:cubicBezTo>
                <a:cubicBezTo>
                  <a:pt x="52" y="9"/>
                  <a:pt x="31" y="9"/>
                  <a:pt x="11" y="8"/>
                </a:cubicBezTo>
                <a:cubicBezTo>
                  <a:pt x="7" y="8"/>
                  <a:pt x="3" y="5"/>
                  <a:pt x="0" y="3"/>
                </a:cubicBezTo>
                <a:cubicBezTo>
                  <a:pt x="0" y="2"/>
                  <a:pt x="0" y="1"/>
                  <a:pt x="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5" name="Freeform 174">
            <a:extLst>
              <a:ext uri="{FF2B5EF4-FFF2-40B4-BE49-F238E27FC236}">
                <a16:creationId xmlns:a16="http://schemas.microsoft.com/office/drawing/2014/main" id="{3711E9BF-A9D5-493F-A9DF-9AFE9FA62209}"/>
              </a:ext>
            </a:extLst>
          </p:cNvPr>
          <p:cNvSpPr>
            <a:spLocks/>
          </p:cNvSpPr>
          <p:nvPr/>
        </p:nvSpPr>
        <p:spPr bwMode="auto">
          <a:xfrm>
            <a:off x="3843338" y="3821113"/>
            <a:ext cx="58738" cy="55563"/>
          </a:xfrm>
          <a:custGeom>
            <a:avLst/>
            <a:gdLst>
              <a:gd name="T0" fmla="*/ 14 w 28"/>
              <a:gd name="T1" fmla="*/ 27 h 27"/>
              <a:gd name="T2" fmla="*/ 0 w 28"/>
              <a:gd name="T3" fmla="*/ 14 h 27"/>
              <a:gd name="T4" fmla="*/ 14 w 28"/>
              <a:gd name="T5" fmla="*/ 0 h 27"/>
              <a:gd name="T6" fmla="*/ 28 w 28"/>
              <a:gd name="T7" fmla="*/ 13 h 27"/>
              <a:gd name="T8" fmla="*/ 14 w 28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7">
                <a:moveTo>
                  <a:pt x="14" y="27"/>
                </a:moveTo>
                <a:cubicBezTo>
                  <a:pt x="6" y="27"/>
                  <a:pt x="0" y="22"/>
                  <a:pt x="0" y="14"/>
                </a:cubicBezTo>
                <a:cubicBezTo>
                  <a:pt x="0" y="7"/>
                  <a:pt x="7" y="0"/>
                  <a:pt x="14" y="0"/>
                </a:cubicBezTo>
                <a:cubicBezTo>
                  <a:pt x="21" y="0"/>
                  <a:pt x="27" y="6"/>
                  <a:pt x="28" y="13"/>
                </a:cubicBezTo>
                <a:cubicBezTo>
                  <a:pt x="28" y="21"/>
                  <a:pt x="22" y="27"/>
                  <a:pt x="14" y="2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6" name="Freeform 175">
            <a:extLst>
              <a:ext uri="{FF2B5EF4-FFF2-40B4-BE49-F238E27FC236}">
                <a16:creationId xmlns:a16="http://schemas.microsoft.com/office/drawing/2014/main" id="{621AB27F-3B5E-4444-9B0C-F98CF39EA40C}"/>
              </a:ext>
            </a:extLst>
          </p:cNvPr>
          <p:cNvSpPr>
            <a:spLocks/>
          </p:cNvSpPr>
          <p:nvPr/>
        </p:nvSpPr>
        <p:spPr bwMode="auto">
          <a:xfrm>
            <a:off x="1295401" y="3117850"/>
            <a:ext cx="155575" cy="17463"/>
          </a:xfrm>
          <a:custGeom>
            <a:avLst/>
            <a:gdLst>
              <a:gd name="T0" fmla="*/ 37 w 75"/>
              <a:gd name="T1" fmla="*/ 9 h 9"/>
              <a:gd name="T2" fmla="*/ 7 w 75"/>
              <a:gd name="T3" fmla="*/ 9 h 9"/>
              <a:gd name="T4" fmla="*/ 0 w 75"/>
              <a:gd name="T5" fmla="*/ 5 h 9"/>
              <a:gd name="T6" fmla="*/ 7 w 75"/>
              <a:gd name="T7" fmla="*/ 1 h 9"/>
              <a:gd name="T8" fmla="*/ 68 w 75"/>
              <a:gd name="T9" fmla="*/ 1 h 9"/>
              <a:gd name="T10" fmla="*/ 75 w 75"/>
              <a:gd name="T11" fmla="*/ 4 h 9"/>
              <a:gd name="T12" fmla="*/ 67 w 75"/>
              <a:gd name="T13" fmla="*/ 9 h 9"/>
              <a:gd name="T14" fmla="*/ 37 w 75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" h="9">
                <a:moveTo>
                  <a:pt x="37" y="9"/>
                </a:moveTo>
                <a:cubicBezTo>
                  <a:pt x="27" y="9"/>
                  <a:pt x="17" y="9"/>
                  <a:pt x="7" y="9"/>
                </a:cubicBezTo>
                <a:cubicBezTo>
                  <a:pt x="5" y="9"/>
                  <a:pt x="2" y="6"/>
                  <a:pt x="0" y="5"/>
                </a:cubicBezTo>
                <a:cubicBezTo>
                  <a:pt x="2" y="3"/>
                  <a:pt x="4" y="1"/>
                  <a:pt x="7" y="1"/>
                </a:cubicBezTo>
                <a:cubicBezTo>
                  <a:pt x="27" y="0"/>
                  <a:pt x="47" y="0"/>
                  <a:pt x="68" y="1"/>
                </a:cubicBezTo>
                <a:cubicBezTo>
                  <a:pt x="70" y="1"/>
                  <a:pt x="72" y="3"/>
                  <a:pt x="75" y="4"/>
                </a:cubicBezTo>
                <a:cubicBezTo>
                  <a:pt x="72" y="6"/>
                  <a:pt x="70" y="9"/>
                  <a:pt x="67" y="9"/>
                </a:cubicBezTo>
                <a:cubicBezTo>
                  <a:pt x="57" y="9"/>
                  <a:pt x="47" y="9"/>
                  <a:pt x="37" y="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7" name="Freeform 176">
            <a:extLst>
              <a:ext uri="{FF2B5EF4-FFF2-40B4-BE49-F238E27FC236}">
                <a16:creationId xmlns:a16="http://schemas.microsoft.com/office/drawing/2014/main" id="{2E6FAC01-9185-4232-BDE5-D21A654DE3D0}"/>
              </a:ext>
            </a:extLst>
          </p:cNvPr>
          <p:cNvSpPr>
            <a:spLocks/>
          </p:cNvSpPr>
          <p:nvPr/>
        </p:nvSpPr>
        <p:spPr bwMode="auto">
          <a:xfrm>
            <a:off x="1490663" y="2940050"/>
            <a:ext cx="76200" cy="127000"/>
          </a:xfrm>
          <a:custGeom>
            <a:avLst/>
            <a:gdLst>
              <a:gd name="T0" fmla="*/ 0 w 36"/>
              <a:gd name="T1" fmla="*/ 59 h 61"/>
              <a:gd name="T2" fmla="*/ 7 w 36"/>
              <a:gd name="T3" fmla="*/ 46 h 61"/>
              <a:gd name="T4" fmla="*/ 27 w 36"/>
              <a:gd name="T5" fmla="*/ 7 h 61"/>
              <a:gd name="T6" fmla="*/ 33 w 36"/>
              <a:gd name="T7" fmla="*/ 0 h 61"/>
              <a:gd name="T8" fmla="*/ 3 w 36"/>
              <a:gd name="T9" fmla="*/ 61 h 61"/>
              <a:gd name="T10" fmla="*/ 0 w 36"/>
              <a:gd name="T11" fmla="*/ 59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61">
                <a:moveTo>
                  <a:pt x="0" y="59"/>
                </a:moveTo>
                <a:cubicBezTo>
                  <a:pt x="2" y="54"/>
                  <a:pt x="4" y="49"/>
                  <a:pt x="7" y="46"/>
                </a:cubicBezTo>
                <a:cubicBezTo>
                  <a:pt x="16" y="34"/>
                  <a:pt x="25" y="22"/>
                  <a:pt x="27" y="7"/>
                </a:cubicBezTo>
                <a:cubicBezTo>
                  <a:pt x="27" y="4"/>
                  <a:pt x="30" y="2"/>
                  <a:pt x="33" y="0"/>
                </a:cubicBezTo>
                <a:cubicBezTo>
                  <a:pt x="36" y="19"/>
                  <a:pt x="22" y="47"/>
                  <a:pt x="3" y="61"/>
                </a:cubicBezTo>
                <a:cubicBezTo>
                  <a:pt x="2" y="60"/>
                  <a:pt x="1" y="60"/>
                  <a:pt x="0" y="5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8" name="Freeform 177">
            <a:extLst>
              <a:ext uri="{FF2B5EF4-FFF2-40B4-BE49-F238E27FC236}">
                <a16:creationId xmlns:a16="http://schemas.microsoft.com/office/drawing/2014/main" id="{08627383-6770-492F-8781-F0A3178DF3A6}"/>
              </a:ext>
            </a:extLst>
          </p:cNvPr>
          <p:cNvSpPr>
            <a:spLocks/>
          </p:cNvSpPr>
          <p:nvPr/>
        </p:nvSpPr>
        <p:spPr bwMode="auto">
          <a:xfrm>
            <a:off x="719138" y="3130550"/>
            <a:ext cx="50800" cy="49213"/>
          </a:xfrm>
          <a:custGeom>
            <a:avLst/>
            <a:gdLst>
              <a:gd name="T0" fmla="*/ 0 w 25"/>
              <a:gd name="T1" fmla="*/ 24 h 24"/>
              <a:gd name="T2" fmla="*/ 2 w 25"/>
              <a:gd name="T3" fmla="*/ 1 h 24"/>
              <a:gd name="T4" fmla="*/ 22 w 25"/>
              <a:gd name="T5" fmla="*/ 4 h 24"/>
              <a:gd name="T6" fmla="*/ 23 w 25"/>
              <a:gd name="T7" fmla="*/ 21 h 24"/>
              <a:gd name="T8" fmla="*/ 0 w 2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4">
                <a:moveTo>
                  <a:pt x="0" y="24"/>
                </a:moveTo>
                <a:cubicBezTo>
                  <a:pt x="1" y="16"/>
                  <a:pt x="1" y="9"/>
                  <a:pt x="2" y="1"/>
                </a:cubicBezTo>
                <a:cubicBezTo>
                  <a:pt x="9" y="1"/>
                  <a:pt x="17" y="0"/>
                  <a:pt x="22" y="4"/>
                </a:cubicBezTo>
                <a:cubicBezTo>
                  <a:pt x="25" y="6"/>
                  <a:pt x="25" y="19"/>
                  <a:pt x="23" y="21"/>
                </a:cubicBezTo>
                <a:cubicBezTo>
                  <a:pt x="16" y="24"/>
                  <a:pt x="8" y="23"/>
                  <a:pt x="0" y="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9" name="Freeform 178">
            <a:extLst>
              <a:ext uri="{FF2B5EF4-FFF2-40B4-BE49-F238E27FC236}">
                <a16:creationId xmlns:a16="http://schemas.microsoft.com/office/drawing/2014/main" id="{DE03A213-1D9A-440C-8CDC-AA2A72DFBF1C}"/>
              </a:ext>
            </a:extLst>
          </p:cNvPr>
          <p:cNvSpPr>
            <a:spLocks/>
          </p:cNvSpPr>
          <p:nvPr/>
        </p:nvSpPr>
        <p:spPr bwMode="auto">
          <a:xfrm>
            <a:off x="2397126" y="3032125"/>
            <a:ext cx="90488" cy="85725"/>
          </a:xfrm>
          <a:custGeom>
            <a:avLst/>
            <a:gdLst>
              <a:gd name="T0" fmla="*/ 43 w 43"/>
              <a:gd name="T1" fmla="*/ 3 h 41"/>
              <a:gd name="T2" fmla="*/ 39 w 43"/>
              <a:gd name="T3" fmla="*/ 9 h 41"/>
              <a:gd name="T4" fmla="*/ 8 w 43"/>
              <a:gd name="T5" fmla="*/ 39 h 41"/>
              <a:gd name="T6" fmla="*/ 0 w 43"/>
              <a:gd name="T7" fmla="*/ 41 h 41"/>
              <a:gd name="T8" fmla="*/ 3 w 43"/>
              <a:gd name="T9" fmla="*/ 33 h 41"/>
              <a:gd name="T10" fmla="*/ 34 w 43"/>
              <a:gd name="T11" fmla="*/ 2 h 41"/>
              <a:gd name="T12" fmla="*/ 40 w 43"/>
              <a:gd name="T13" fmla="*/ 0 h 41"/>
              <a:gd name="T14" fmla="*/ 43 w 43"/>
              <a:gd name="T15" fmla="*/ 3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41">
                <a:moveTo>
                  <a:pt x="43" y="3"/>
                </a:moveTo>
                <a:cubicBezTo>
                  <a:pt x="41" y="5"/>
                  <a:pt x="41" y="7"/>
                  <a:pt x="39" y="9"/>
                </a:cubicBezTo>
                <a:cubicBezTo>
                  <a:pt x="29" y="19"/>
                  <a:pt x="19" y="29"/>
                  <a:pt x="8" y="39"/>
                </a:cubicBezTo>
                <a:cubicBezTo>
                  <a:pt x="7" y="41"/>
                  <a:pt x="3" y="41"/>
                  <a:pt x="0" y="41"/>
                </a:cubicBezTo>
                <a:cubicBezTo>
                  <a:pt x="1" y="38"/>
                  <a:pt x="1" y="35"/>
                  <a:pt x="3" y="33"/>
                </a:cubicBezTo>
                <a:cubicBezTo>
                  <a:pt x="13" y="22"/>
                  <a:pt x="23" y="12"/>
                  <a:pt x="34" y="2"/>
                </a:cubicBezTo>
                <a:cubicBezTo>
                  <a:pt x="35" y="1"/>
                  <a:pt x="38" y="0"/>
                  <a:pt x="40" y="0"/>
                </a:cubicBezTo>
                <a:cubicBezTo>
                  <a:pt x="41" y="0"/>
                  <a:pt x="42" y="2"/>
                  <a:pt x="43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0" name="Freeform 179">
            <a:extLst>
              <a:ext uri="{FF2B5EF4-FFF2-40B4-BE49-F238E27FC236}">
                <a16:creationId xmlns:a16="http://schemas.microsoft.com/office/drawing/2014/main" id="{F2F76B6F-5EA7-42CF-A6E4-C3C0615B1153}"/>
              </a:ext>
            </a:extLst>
          </p:cNvPr>
          <p:cNvSpPr>
            <a:spLocks/>
          </p:cNvSpPr>
          <p:nvPr/>
        </p:nvSpPr>
        <p:spPr bwMode="auto">
          <a:xfrm>
            <a:off x="3916363" y="3781425"/>
            <a:ext cx="49213" cy="49213"/>
          </a:xfrm>
          <a:custGeom>
            <a:avLst/>
            <a:gdLst>
              <a:gd name="T0" fmla="*/ 23 w 23"/>
              <a:gd name="T1" fmla="*/ 12 h 24"/>
              <a:gd name="T2" fmla="*/ 11 w 23"/>
              <a:gd name="T3" fmla="*/ 24 h 24"/>
              <a:gd name="T4" fmla="*/ 0 w 23"/>
              <a:gd name="T5" fmla="*/ 12 h 24"/>
              <a:gd name="T6" fmla="*/ 11 w 23"/>
              <a:gd name="T7" fmla="*/ 0 h 24"/>
              <a:gd name="T8" fmla="*/ 23 w 23"/>
              <a:gd name="T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4">
                <a:moveTo>
                  <a:pt x="23" y="12"/>
                </a:moveTo>
                <a:cubicBezTo>
                  <a:pt x="23" y="20"/>
                  <a:pt x="19" y="24"/>
                  <a:pt x="11" y="24"/>
                </a:cubicBezTo>
                <a:cubicBezTo>
                  <a:pt x="4" y="24"/>
                  <a:pt x="0" y="19"/>
                  <a:pt x="0" y="12"/>
                </a:cubicBezTo>
                <a:cubicBezTo>
                  <a:pt x="0" y="5"/>
                  <a:pt x="4" y="0"/>
                  <a:pt x="11" y="0"/>
                </a:cubicBezTo>
                <a:cubicBezTo>
                  <a:pt x="19" y="1"/>
                  <a:pt x="23" y="5"/>
                  <a:pt x="23" y="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1" name="Freeform 180">
            <a:extLst>
              <a:ext uri="{FF2B5EF4-FFF2-40B4-BE49-F238E27FC236}">
                <a16:creationId xmlns:a16="http://schemas.microsoft.com/office/drawing/2014/main" id="{0414F45C-5123-4298-ACEC-0C03F30749A5}"/>
              </a:ext>
            </a:extLst>
          </p:cNvPr>
          <p:cNvSpPr>
            <a:spLocks/>
          </p:cNvSpPr>
          <p:nvPr/>
        </p:nvSpPr>
        <p:spPr bwMode="auto">
          <a:xfrm>
            <a:off x="3878263" y="4735513"/>
            <a:ext cx="17463" cy="122238"/>
          </a:xfrm>
          <a:custGeom>
            <a:avLst/>
            <a:gdLst>
              <a:gd name="T0" fmla="*/ 9 w 9"/>
              <a:gd name="T1" fmla="*/ 2 h 59"/>
              <a:gd name="T2" fmla="*/ 8 w 9"/>
              <a:gd name="T3" fmla="*/ 54 h 59"/>
              <a:gd name="T4" fmla="*/ 4 w 9"/>
              <a:gd name="T5" fmla="*/ 59 h 59"/>
              <a:gd name="T6" fmla="*/ 0 w 9"/>
              <a:gd name="T7" fmla="*/ 54 h 59"/>
              <a:gd name="T8" fmla="*/ 0 w 9"/>
              <a:gd name="T9" fmla="*/ 6 h 59"/>
              <a:gd name="T10" fmla="*/ 6 w 9"/>
              <a:gd name="T11" fmla="*/ 0 h 59"/>
              <a:gd name="T12" fmla="*/ 9 w 9"/>
              <a:gd name="T13" fmla="*/ 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59">
                <a:moveTo>
                  <a:pt x="9" y="2"/>
                </a:moveTo>
                <a:cubicBezTo>
                  <a:pt x="9" y="19"/>
                  <a:pt x="9" y="36"/>
                  <a:pt x="8" y="54"/>
                </a:cubicBezTo>
                <a:cubicBezTo>
                  <a:pt x="8" y="55"/>
                  <a:pt x="6" y="57"/>
                  <a:pt x="4" y="59"/>
                </a:cubicBezTo>
                <a:cubicBezTo>
                  <a:pt x="3" y="57"/>
                  <a:pt x="0" y="55"/>
                  <a:pt x="0" y="54"/>
                </a:cubicBezTo>
                <a:cubicBezTo>
                  <a:pt x="0" y="38"/>
                  <a:pt x="0" y="22"/>
                  <a:pt x="0" y="6"/>
                </a:cubicBezTo>
                <a:cubicBezTo>
                  <a:pt x="0" y="4"/>
                  <a:pt x="4" y="2"/>
                  <a:pt x="6" y="0"/>
                </a:cubicBezTo>
                <a:cubicBezTo>
                  <a:pt x="7" y="0"/>
                  <a:pt x="8" y="1"/>
                  <a:pt x="9" y="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2" name="Freeform 181">
            <a:extLst>
              <a:ext uri="{FF2B5EF4-FFF2-40B4-BE49-F238E27FC236}">
                <a16:creationId xmlns:a16="http://schemas.microsoft.com/office/drawing/2014/main" id="{0540FF97-219D-4034-828E-3C8CCF1E61C6}"/>
              </a:ext>
            </a:extLst>
          </p:cNvPr>
          <p:cNvSpPr>
            <a:spLocks/>
          </p:cNvSpPr>
          <p:nvPr/>
        </p:nvSpPr>
        <p:spPr bwMode="auto">
          <a:xfrm>
            <a:off x="723901" y="4829175"/>
            <a:ext cx="58738" cy="60325"/>
          </a:xfrm>
          <a:custGeom>
            <a:avLst/>
            <a:gdLst>
              <a:gd name="T0" fmla="*/ 15 w 28"/>
              <a:gd name="T1" fmla="*/ 0 h 29"/>
              <a:gd name="T2" fmla="*/ 22 w 28"/>
              <a:gd name="T3" fmla="*/ 27 h 29"/>
              <a:gd name="T4" fmla="*/ 7 w 28"/>
              <a:gd name="T5" fmla="*/ 26 h 29"/>
              <a:gd name="T6" fmla="*/ 15 w 28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29">
                <a:moveTo>
                  <a:pt x="15" y="0"/>
                </a:moveTo>
                <a:cubicBezTo>
                  <a:pt x="26" y="16"/>
                  <a:pt x="28" y="23"/>
                  <a:pt x="22" y="27"/>
                </a:cubicBezTo>
                <a:cubicBezTo>
                  <a:pt x="18" y="29"/>
                  <a:pt x="10" y="29"/>
                  <a:pt x="7" y="26"/>
                </a:cubicBezTo>
                <a:cubicBezTo>
                  <a:pt x="0" y="22"/>
                  <a:pt x="3" y="14"/>
                  <a:pt x="1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3" name="Freeform 182">
            <a:extLst>
              <a:ext uri="{FF2B5EF4-FFF2-40B4-BE49-F238E27FC236}">
                <a16:creationId xmlns:a16="http://schemas.microsoft.com/office/drawing/2014/main" id="{155B4C83-06D8-4D28-9BF7-84BFA9C512C5}"/>
              </a:ext>
            </a:extLst>
          </p:cNvPr>
          <p:cNvSpPr>
            <a:spLocks/>
          </p:cNvSpPr>
          <p:nvPr/>
        </p:nvSpPr>
        <p:spPr bwMode="auto">
          <a:xfrm>
            <a:off x="415926" y="4411663"/>
            <a:ext cx="68263" cy="68263"/>
          </a:xfrm>
          <a:custGeom>
            <a:avLst/>
            <a:gdLst>
              <a:gd name="T0" fmla="*/ 27 w 33"/>
              <a:gd name="T1" fmla="*/ 33 h 33"/>
              <a:gd name="T2" fmla="*/ 14 w 33"/>
              <a:gd name="T3" fmla="*/ 12 h 33"/>
              <a:gd name="T4" fmla="*/ 4 w 33"/>
              <a:gd name="T5" fmla="*/ 18 h 33"/>
              <a:gd name="T6" fmla="*/ 9 w 33"/>
              <a:gd name="T7" fmla="*/ 4 h 33"/>
              <a:gd name="T8" fmla="*/ 26 w 33"/>
              <a:gd name="T9" fmla="*/ 9 h 33"/>
              <a:gd name="T10" fmla="*/ 32 w 33"/>
              <a:gd name="T11" fmla="*/ 26 h 33"/>
              <a:gd name="T12" fmla="*/ 30 w 33"/>
              <a:gd name="T13" fmla="*/ 33 h 33"/>
              <a:gd name="T14" fmla="*/ 27 w 33"/>
              <a:gd name="T15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33">
                <a:moveTo>
                  <a:pt x="27" y="33"/>
                </a:moveTo>
                <a:cubicBezTo>
                  <a:pt x="23" y="27"/>
                  <a:pt x="19" y="21"/>
                  <a:pt x="14" y="12"/>
                </a:cubicBezTo>
                <a:cubicBezTo>
                  <a:pt x="12" y="13"/>
                  <a:pt x="8" y="16"/>
                  <a:pt x="4" y="18"/>
                </a:cubicBezTo>
                <a:cubicBezTo>
                  <a:pt x="0" y="11"/>
                  <a:pt x="1" y="8"/>
                  <a:pt x="9" y="4"/>
                </a:cubicBezTo>
                <a:cubicBezTo>
                  <a:pt x="15" y="0"/>
                  <a:pt x="23" y="3"/>
                  <a:pt x="26" y="9"/>
                </a:cubicBezTo>
                <a:cubicBezTo>
                  <a:pt x="28" y="14"/>
                  <a:pt x="31" y="20"/>
                  <a:pt x="32" y="26"/>
                </a:cubicBezTo>
                <a:cubicBezTo>
                  <a:pt x="33" y="28"/>
                  <a:pt x="31" y="30"/>
                  <a:pt x="30" y="33"/>
                </a:cubicBezTo>
                <a:cubicBezTo>
                  <a:pt x="29" y="33"/>
                  <a:pt x="28" y="33"/>
                  <a:pt x="27" y="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4" name="Freeform 183">
            <a:extLst>
              <a:ext uri="{FF2B5EF4-FFF2-40B4-BE49-F238E27FC236}">
                <a16:creationId xmlns:a16="http://schemas.microsoft.com/office/drawing/2014/main" id="{240C4305-8F28-44A1-95DE-E083F0B620C3}"/>
              </a:ext>
            </a:extLst>
          </p:cNvPr>
          <p:cNvSpPr>
            <a:spLocks/>
          </p:cNvSpPr>
          <p:nvPr/>
        </p:nvSpPr>
        <p:spPr bwMode="auto">
          <a:xfrm>
            <a:off x="3881438" y="3711575"/>
            <a:ext cx="44450" cy="46038"/>
          </a:xfrm>
          <a:custGeom>
            <a:avLst/>
            <a:gdLst>
              <a:gd name="T0" fmla="*/ 7 w 21"/>
              <a:gd name="T1" fmla="*/ 0 h 22"/>
              <a:gd name="T2" fmla="*/ 21 w 21"/>
              <a:gd name="T3" fmla="*/ 11 h 22"/>
              <a:gd name="T4" fmla="*/ 11 w 21"/>
              <a:gd name="T5" fmla="*/ 21 h 22"/>
              <a:gd name="T6" fmla="*/ 0 w 21"/>
              <a:gd name="T7" fmla="*/ 11 h 22"/>
              <a:gd name="T8" fmla="*/ 7 w 21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2">
                <a:moveTo>
                  <a:pt x="7" y="0"/>
                </a:moveTo>
                <a:cubicBezTo>
                  <a:pt x="18" y="0"/>
                  <a:pt x="21" y="4"/>
                  <a:pt x="21" y="11"/>
                </a:cubicBezTo>
                <a:cubicBezTo>
                  <a:pt x="21" y="17"/>
                  <a:pt x="17" y="22"/>
                  <a:pt x="11" y="21"/>
                </a:cubicBezTo>
                <a:cubicBezTo>
                  <a:pt x="6" y="20"/>
                  <a:pt x="0" y="14"/>
                  <a:pt x="0" y="11"/>
                </a:cubicBezTo>
                <a:cubicBezTo>
                  <a:pt x="0" y="7"/>
                  <a:pt x="5" y="2"/>
                  <a:pt x="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5" name="Freeform 184">
            <a:extLst>
              <a:ext uri="{FF2B5EF4-FFF2-40B4-BE49-F238E27FC236}">
                <a16:creationId xmlns:a16="http://schemas.microsoft.com/office/drawing/2014/main" id="{D57DD1F9-1EBC-4DD8-96EC-4FAADB729D9A}"/>
              </a:ext>
            </a:extLst>
          </p:cNvPr>
          <p:cNvSpPr>
            <a:spLocks/>
          </p:cNvSpPr>
          <p:nvPr/>
        </p:nvSpPr>
        <p:spPr bwMode="auto">
          <a:xfrm>
            <a:off x="4048126" y="4773613"/>
            <a:ext cx="19050" cy="84138"/>
          </a:xfrm>
          <a:custGeom>
            <a:avLst/>
            <a:gdLst>
              <a:gd name="T0" fmla="*/ 9 w 9"/>
              <a:gd name="T1" fmla="*/ 21 h 41"/>
              <a:gd name="T2" fmla="*/ 9 w 9"/>
              <a:gd name="T3" fmla="*/ 36 h 41"/>
              <a:gd name="T4" fmla="*/ 5 w 9"/>
              <a:gd name="T5" fmla="*/ 41 h 41"/>
              <a:gd name="T6" fmla="*/ 0 w 9"/>
              <a:gd name="T7" fmla="*/ 36 h 41"/>
              <a:gd name="T8" fmla="*/ 0 w 9"/>
              <a:gd name="T9" fmla="*/ 6 h 41"/>
              <a:gd name="T10" fmla="*/ 5 w 9"/>
              <a:gd name="T11" fmla="*/ 0 h 41"/>
              <a:gd name="T12" fmla="*/ 9 w 9"/>
              <a:gd name="T13" fmla="*/ 6 h 41"/>
              <a:gd name="T14" fmla="*/ 9 w 9"/>
              <a:gd name="T15" fmla="*/ 21 h 41"/>
              <a:gd name="T16" fmla="*/ 9 w 9"/>
              <a:gd name="T17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41">
                <a:moveTo>
                  <a:pt x="9" y="21"/>
                </a:moveTo>
                <a:cubicBezTo>
                  <a:pt x="9" y="26"/>
                  <a:pt x="9" y="31"/>
                  <a:pt x="9" y="36"/>
                </a:cubicBezTo>
                <a:cubicBezTo>
                  <a:pt x="9" y="38"/>
                  <a:pt x="6" y="39"/>
                  <a:pt x="5" y="41"/>
                </a:cubicBezTo>
                <a:cubicBezTo>
                  <a:pt x="3" y="39"/>
                  <a:pt x="0" y="38"/>
                  <a:pt x="0" y="36"/>
                </a:cubicBezTo>
                <a:cubicBezTo>
                  <a:pt x="0" y="26"/>
                  <a:pt x="0" y="16"/>
                  <a:pt x="0" y="6"/>
                </a:cubicBezTo>
                <a:cubicBezTo>
                  <a:pt x="0" y="4"/>
                  <a:pt x="3" y="2"/>
                  <a:pt x="5" y="0"/>
                </a:cubicBezTo>
                <a:cubicBezTo>
                  <a:pt x="6" y="2"/>
                  <a:pt x="9" y="4"/>
                  <a:pt x="9" y="6"/>
                </a:cubicBezTo>
                <a:cubicBezTo>
                  <a:pt x="9" y="11"/>
                  <a:pt x="9" y="16"/>
                  <a:pt x="9" y="21"/>
                </a:cubicBezTo>
                <a:cubicBezTo>
                  <a:pt x="9" y="21"/>
                  <a:pt x="9" y="21"/>
                  <a:pt x="9" y="2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6" name="Freeform 185">
            <a:extLst>
              <a:ext uri="{FF2B5EF4-FFF2-40B4-BE49-F238E27FC236}">
                <a16:creationId xmlns:a16="http://schemas.microsoft.com/office/drawing/2014/main" id="{3FD962A1-1188-4E4B-9047-8DFD9C3B8B94}"/>
              </a:ext>
            </a:extLst>
          </p:cNvPr>
          <p:cNvSpPr>
            <a:spLocks/>
          </p:cNvSpPr>
          <p:nvPr/>
        </p:nvSpPr>
        <p:spPr bwMode="auto">
          <a:xfrm>
            <a:off x="2300288" y="3965575"/>
            <a:ext cx="19050" cy="79375"/>
          </a:xfrm>
          <a:custGeom>
            <a:avLst/>
            <a:gdLst>
              <a:gd name="T0" fmla="*/ 0 w 9"/>
              <a:gd name="T1" fmla="*/ 37 h 38"/>
              <a:gd name="T2" fmla="*/ 0 w 9"/>
              <a:gd name="T3" fmla="*/ 5 h 38"/>
              <a:gd name="T4" fmla="*/ 4 w 9"/>
              <a:gd name="T5" fmla="*/ 0 h 38"/>
              <a:gd name="T6" fmla="*/ 9 w 9"/>
              <a:gd name="T7" fmla="*/ 6 h 38"/>
              <a:gd name="T8" fmla="*/ 9 w 9"/>
              <a:gd name="T9" fmla="*/ 32 h 38"/>
              <a:gd name="T10" fmla="*/ 3 w 9"/>
              <a:gd name="T11" fmla="*/ 38 h 38"/>
              <a:gd name="T12" fmla="*/ 0 w 9"/>
              <a:gd name="T13" fmla="*/ 37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38">
                <a:moveTo>
                  <a:pt x="0" y="37"/>
                </a:moveTo>
                <a:cubicBezTo>
                  <a:pt x="0" y="26"/>
                  <a:pt x="0" y="16"/>
                  <a:pt x="0" y="5"/>
                </a:cubicBezTo>
                <a:cubicBezTo>
                  <a:pt x="0" y="3"/>
                  <a:pt x="3" y="2"/>
                  <a:pt x="4" y="0"/>
                </a:cubicBezTo>
                <a:cubicBezTo>
                  <a:pt x="6" y="2"/>
                  <a:pt x="9" y="4"/>
                  <a:pt x="9" y="6"/>
                </a:cubicBezTo>
                <a:cubicBezTo>
                  <a:pt x="9" y="15"/>
                  <a:pt x="9" y="23"/>
                  <a:pt x="9" y="32"/>
                </a:cubicBezTo>
                <a:cubicBezTo>
                  <a:pt x="9" y="34"/>
                  <a:pt x="5" y="36"/>
                  <a:pt x="3" y="38"/>
                </a:cubicBezTo>
                <a:cubicBezTo>
                  <a:pt x="2" y="38"/>
                  <a:pt x="1" y="37"/>
                  <a:pt x="0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7" name="Freeform 186">
            <a:extLst>
              <a:ext uri="{FF2B5EF4-FFF2-40B4-BE49-F238E27FC236}">
                <a16:creationId xmlns:a16="http://schemas.microsoft.com/office/drawing/2014/main" id="{876A3DC6-BDD3-4A27-BE0E-2D87F104F0F0}"/>
              </a:ext>
            </a:extLst>
          </p:cNvPr>
          <p:cNvSpPr>
            <a:spLocks/>
          </p:cNvSpPr>
          <p:nvPr/>
        </p:nvSpPr>
        <p:spPr bwMode="auto">
          <a:xfrm>
            <a:off x="1385888" y="2144713"/>
            <a:ext cx="66675" cy="25400"/>
          </a:xfrm>
          <a:custGeom>
            <a:avLst/>
            <a:gdLst>
              <a:gd name="T0" fmla="*/ 30 w 32"/>
              <a:gd name="T1" fmla="*/ 0 h 12"/>
              <a:gd name="T2" fmla="*/ 22 w 32"/>
              <a:gd name="T3" fmla="*/ 11 h 12"/>
              <a:gd name="T4" fmla="*/ 11 w 32"/>
              <a:gd name="T5" fmla="*/ 11 h 12"/>
              <a:gd name="T6" fmla="*/ 3 w 32"/>
              <a:gd name="T7" fmla="*/ 0 h 12"/>
              <a:gd name="T8" fmla="*/ 30 w 32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12">
                <a:moveTo>
                  <a:pt x="30" y="0"/>
                </a:moveTo>
                <a:cubicBezTo>
                  <a:pt x="32" y="7"/>
                  <a:pt x="31" y="12"/>
                  <a:pt x="22" y="11"/>
                </a:cubicBezTo>
                <a:cubicBezTo>
                  <a:pt x="18" y="11"/>
                  <a:pt x="14" y="11"/>
                  <a:pt x="11" y="11"/>
                </a:cubicBezTo>
                <a:cubicBezTo>
                  <a:pt x="2" y="11"/>
                  <a:pt x="0" y="7"/>
                  <a:pt x="3" y="0"/>
                </a:cubicBezTo>
                <a:cubicBezTo>
                  <a:pt x="12" y="0"/>
                  <a:pt x="21" y="0"/>
                  <a:pt x="3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8" name="Freeform 187">
            <a:extLst>
              <a:ext uri="{FF2B5EF4-FFF2-40B4-BE49-F238E27FC236}">
                <a16:creationId xmlns:a16="http://schemas.microsoft.com/office/drawing/2014/main" id="{A3E0D702-950E-4F09-834B-394723E32244}"/>
              </a:ext>
            </a:extLst>
          </p:cNvPr>
          <p:cNvSpPr>
            <a:spLocks/>
          </p:cNvSpPr>
          <p:nvPr/>
        </p:nvSpPr>
        <p:spPr bwMode="auto">
          <a:xfrm>
            <a:off x="1476376" y="1422400"/>
            <a:ext cx="19050" cy="88900"/>
          </a:xfrm>
          <a:custGeom>
            <a:avLst/>
            <a:gdLst>
              <a:gd name="T0" fmla="*/ 8 w 9"/>
              <a:gd name="T1" fmla="*/ 23 h 43"/>
              <a:gd name="T2" fmla="*/ 8 w 9"/>
              <a:gd name="T3" fmla="*/ 38 h 43"/>
              <a:gd name="T4" fmla="*/ 4 w 9"/>
              <a:gd name="T5" fmla="*/ 43 h 43"/>
              <a:gd name="T6" fmla="*/ 0 w 9"/>
              <a:gd name="T7" fmla="*/ 38 h 43"/>
              <a:gd name="T8" fmla="*/ 0 w 9"/>
              <a:gd name="T9" fmla="*/ 6 h 43"/>
              <a:gd name="T10" fmla="*/ 4 w 9"/>
              <a:gd name="T11" fmla="*/ 0 h 43"/>
              <a:gd name="T12" fmla="*/ 8 w 9"/>
              <a:gd name="T13" fmla="*/ 6 h 43"/>
              <a:gd name="T14" fmla="*/ 8 w 9"/>
              <a:gd name="T15" fmla="*/ 23 h 43"/>
              <a:gd name="T16" fmla="*/ 8 w 9"/>
              <a:gd name="T17" fmla="*/ 2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43">
                <a:moveTo>
                  <a:pt x="8" y="23"/>
                </a:moveTo>
                <a:cubicBezTo>
                  <a:pt x="8" y="28"/>
                  <a:pt x="9" y="33"/>
                  <a:pt x="8" y="38"/>
                </a:cubicBezTo>
                <a:cubicBezTo>
                  <a:pt x="8" y="39"/>
                  <a:pt x="6" y="41"/>
                  <a:pt x="4" y="43"/>
                </a:cubicBezTo>
                <a:cubicBezTo>
                  <a:pt x="3" y="41"/>
                  <a:pt x="0" y="40"/>
                  <a:pt x="0" y="38"/>
                </a:cubicBezTo>
                <a:cubicBezTo>
                  <a:pt x="0" y="27"/>
                  <a:pt x="0" y="17"/>
                  <a:pt x="0" y="6"/>
                </a:cubicBezTo>
                <a:cubicBezTo>
                  <a:pt x="0" y="4"/>
                  <a:pt x="3" y="2"/>
                  <a:pt x="4" y="0"/>
                </a:cubicBezTo>
                <a:cubicBezTo>
                  <a:pt x="6" y="2"/>
                  <a:pt x="8" y="4"/>
                  <a:pt x="8" y="6"/>
                </a:cubicBezTo>
                <a:cubicBezTo>
                  <a:pt x="9" y="12"/>
                  <a:pt x="8" y="17"/>
                  <a:pt x="8" y="23"/>
                </a:cubicBezTo>
                <a:cubicBezTo>
                  <a:pt x="8" y="23"/>
                  <a:pt x="8" y="23"/>
                  <a:pt x="8" y="2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9" name="Freeform 188">
            <a:extLst>
              <a:ext uri="{FF2B5EF4-FFF2-40B4-BE49-F238E27FC236}">
                <a16:creationId xmlns:a16="http://schemas.microsoft.com/office/drawing/2014/main" id="{B9091B0D-7EB3-4CAA-ABA3-A6C6FEF37DED}"/>
              </a:ext>
            </a:extLst>
          </p:cNvPr>
          <p:cNvSpPr>
            <a:spLocks/>
          </p:cNvSpPr>
          <p:nvPr/>
        </p:nvSpPr>
        <p:spPr bwMode="auto">
          <a:xfrm>
            <a:off x="4017963" y="1428750"/>
            <a:ext cx="30163" cy="76200"/>
          </a:xfrm>
          <a:custGeom>
            <a:avLst/>
            <a:gdLst>
              <a:gd name="T0" fmla="*/ 0 w 15"/>
              <a:gd name="T1" fmla="*/ 34 h 37"/>
              <a:gd name="T2" fmla="*/ 7 w 15"/>
              <a:gd name="T3" fmla="*/ 5 h 37"/>
              <a:gd name="T4" fmla="*/ 12 w 15"/>
              <a:gd name="T5" fmla="*/ 0 h 37"/>
              <a:gd name="T6" fmla="*/ 15 w 15"/>
              <a:gd name="T7" fmla="*/ 7 h 37"/>
              <a:gd name="T8" fmla="*/ 10 w 15"/>
              <a:gd name="T9" fmla="*/ 30 h 37"/>
              <a:gd name="T10" fmla="*/ 3 w 15"/>
              <a:gd name="T11" fmla="*/ 37 h 37"/>
              <a:gd name="T12" fmla="*/ 0 w 15"/>
              <a:gd name="T13" fmla="*/ 3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37">
                <a:moveTo>
                  <a:pt x="0" y="34"/>
                </a:moveTo>
                <a:cubicBezTo>
                  <a:pt x="3" y="24"/>
                  <a:pt x="4" y="15"/>
                  <a:pt x="7" y="5"/>
                </a:cubicBezTo>
                <a:cubicBezTo>
                  <a:pt x="8" y="3"/>
                  <a:pt x="10" y="2"/>
                  <a:pt x="12" y="0"/>
                </a:cubicBezTo>
                <a:cubicBezTo>
                  <a:pt x="13" y="2"/>
                  <a:pt x="15" y="5"/>
                  <a:pt x="15" y="7"/>
                </a:cubicBezTo>
                <a:cubicBezTo>
                  <a:pt x="14" y="15"/>
                  <a:pt x="12" y="23"/>
                  <a:pt x="10" y="30"/>
                </a:cubicBezTo>
                <a:cubicBezTo>
                  <a:pt x="9" y="33"/>
                  <a:pt x="5" y="34"/>
                  <a:pt x="3" y="37"/>
                </a:cubicBezTo>
                <a:cubicBezTo>
                  <a:pt x="2" y="36"/>
                  <a:pt x="1" y="35"/>
                  <a:pt x="0" y="3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0" name="Freeform 189">
            <a:extLst>
              <a:ext uri="{FF2B5EF4-FFF2-40B4-BE49-F238E27FC236}">
                <a16:creationId xmlns:a16="http://schemas.microsoft.com/office/drawing/2014/main" id="{1F4FE046-C975-4670-B8DF-7C46E740D37F}"/>
              </a:ext>
            </a:extLst>
          </p:cNvPr>
          <p:cNvSpPr>
            <a:spLocks/>
          </p:cNvSpPr>
          <p:nvPr/>
        </p:nvSpPr>
        <p:spPr bwMode="auto">
          <a:xfrm>
            <a:off x="3092451" y="3983038"/>
            <a:ext cx="53975" cy="50800"/>
          </a:xfrm>
          <a:custGeom>
            <a:avLst/>
            <a:gdLst>
              <a:gd name="T0" fmla="*/ 26 w 26"/>
              <a:gd name="T1" fmla="*/ 13 h 24"/>
              <a:gd name="T2" fmla="*/ 0 w 26"/>
              <a:gd name="T3" fmla="*/ 9 h 24"/>
              <a:gd name="T4" fmla="*/ 26 w 26"/>
              <a:gd name="T5" fmla="*/ 1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4">
                <a:moveTo>
                  <a:pt x="26" y="13"/>
                </a:moveTo>
                <a:cubicBezTo>
                  <a:pt x="11" y="24"/>
                  <a:pt x="6" y="23"/>
                  <a:pt x="0" y="9"/>
                </a:cubicBezTo>
                <a:cubicBezTo>
                  <a:pt x="10" y="0"/>
                  <a:pt x="12" y="0"/>
                  <a:pt x="26" y="1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1" name="Freeform 190">
            <a:extLst>
              <a:ext uri="{FF2B5EF4-FFF2-40B4-BE49-F238E27FC236}">
                <a16:creationId xmlns:a16="http://schemas.microsoft.com/office/drawing/2014/main" id="{6D7F51A4-86FC-4E40-861E-AB60F9595C5F}"/>
              </a:ext>
            </a:extLst>
          </p:cNvPr>
          <p:cNvSpPr>
            <a:spLocks/>
          </p:cNvSpPr>
          <p:nvPr/>
        </p:nvSpPr>
        <p:spPr bwMode="auto">
          <a:xfrm>
            <a:off x="392113" y="2273300"/>
            <a:ext cx="31750" cy="77788"/>
          </a:xfrm>
          <a:custGeom>
            <a:avLst/>
            <a:gdLst>
              <a:gd name="T0" fmla="*/ 12 w 15"/>
              <a:gd name="T1" fmla="*/ 37 h 37"/>
              <a:gd name="T2" fmla="*/ 5 w 15"/>
              <a:gd name="T3" fmla="*/ 30 h 37"/>
              <a:gd name="T4" fmla="*/ 0 w 15"/>
              <a:gd name="T5" fmla="*/ 7 h 37"/>
              <a:gd name="T6" fmla="*/ 3 w 15"/>
              <a:gd name="T7" fmla="*/ 0 h 37"/>
              <a:gd name="T8" fmla="*/ 8 w 15"/>
              <a:gd name="T9" fmla="*/ 6 h 37"/>
              <a:gd name="T10" fmla="*/ 15 w 15"/>
              <a:gd name="T11" fmla="*/ 34 h 37"/>
              <a:gd name="T12" fmla="*/ 12 w 15"/>
              <a:gd name="T13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37">
                <a:moveTo>
                  <a:pt x="12" y="37"/>
                </a:moveTo>
                <a:cubicBezTo>
                  <a:pt x="10" y="35"/>
                  <a:pt x="6" y="33"/>
                  <a:pt x="5" y="30"/>
                </a:cubicBezTo>
                <a:cubicBezTo>
                  <a:pt x="3" y="23"/>
                  <a:pt x="1" y="15"/>
                  <a:pt x="0" y="7"/>
                </a:cubicBezTo>
                <a:cubicBezTo>
                  <a:pt x="0" y="5"/>
                  <a:pt x="2" y="2"/>
                  <a:pt x="3" y="0"/>
                </a:cubicBezTo>
                <a:cubicBezTo>
                  <a:pt x="5" y="2"/>
                  <a:pt x="8" y="3"/>
                  <a:pt x="8" y="6"/>
                </a:cubicBezTo>
                <a:cubicBezTo>
                  <a:pt x="11" y="15"/>
                  <a:pt x="13" y="25"/>
                  <a:pt x="15" y="34"/>
                </a:cubicBezTo>
                <a:cubicBezTo>
                  <a:pt x="14" y="35"/>
                  <a:pt x="13" y="36"/>
                  <a:pt x="12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2" name="Freeform 191">
            <a:extLst>
              <a:ext uri="{FF2B5EF4-FFF2-40B4-BE49-F238E27FC236}">
                <a16:creationId xmlns:a16="http://schemas.microsoft.com/office/drawing/2014/main" id="{1945E9A7-3BB0-4F86-94C1-B77FBAC01A4E}"/>
              </a:ext>
            </a:extLst>
          </p:cNvPr>
          <p:cNvSpPr>
            <a:spLocks/>
          </p:cNvSpPr>
          <p:nvPr/>
        </p:nvSpPr>
        <p:spPr bwMode="auto">
          <a:xfrm>
            <a:off x="2111376" y="3965575"/>
            <a:ext cx="19050" cy="76200"/>
          </a:xfrm>
          <a:custGeom>
            <a:avLst/>
            <a:gdLst>
              <a:gd name="T0" fmla="*/ 9 w 9"/>
              <a:gd name="T1" fmla="*/ 37 h 37"/>
              <a:gd name="T2" fmla="*/ 0 w 9"/>
              <a:gd name="T3" fmla="*/ 37 h 37"/>
              <a:gd name="T4" fmla="*/ 1 w 9"/>
              <a:gd name="T5" fmla="*/ 7 h 37"/>
              <a:gd name="T6" fmla="*/ 5 w 9"/>
              <a:gd name="T7" fmla="*/ 0 h 37"/>
              <a:gd name="T8" fmla="*/ 9 w 9"/>
              <a:gd name="T9" fmla="*/ 7 h 37"/>
              <a:gd name="T10" fmla="*/ 9 w 9"/>
              <a:gd name="T11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37">
                <a:moveTo>
                  <a:pt x="9" y="37"/>
                </a:moveTo>
                <a:cubicBezTo>
                  <a:pt x="6" y="37"/>
                  <a:pt x="3" y="37"/>
                  <a:pt x="0" y="37"/>
                </a:cubicBezTo>
                <a:cubicBezTo>
                  <a:pt x="0" y="26"/>
                  <a:pt x="0" y="17"/>
                  <a:pt x="1" y="7"/>
                </a:cubicBezTo>
                <a:cubicBezTo>
                  <a:pt x="1" y="4"/>
                  <a:pt x="3" y="2"/>
                  <a:pt x="5" y="0"/>
                </a:cubicBezTo>
                <a:cubicBezTo>
                  <a:pt x="6" y="2"/>
                  <a:pt x="9" y="5"/>
                  <a:pt x="9" y="7"/>
                </a:cubicBezTo>
                <a:cubicBezTo>
                  <a:pt x="9" y="17"/>
                  <a:pt x="9" y="26"/>
                  <a:pt x="9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3" name="Freeform 192">
            <a:extLst>
              <a:ext uri="{FF2B5EF4-FFF2-40B4-BE49-F238E27FC236}">
                <a16:creationId xmlns:a16="http://schemas.microsoft.com/office/drawing/2014/main" id="{27C10A22-C1D3-4D4B-B36F-57C90C3C469E}"/>
              </a:ext>
            </a:extLst>
          </p:cNvPr>
          <p:cNvSpPr>
            <a:spLocks/>
          </p:cNvSpPr>
          <p:nvPr/>
        </p:nvSpPr>
        <p:spPr bwMode="auto">
          <a:xfrm>
            <a:off x="1125538" y="4733925"/>
            <a:ext cx="19050" cy="61913"/>
          </a:xfrm>
          <a:custGeom>
            <a:avLst/>
            <a:gdLst>
              <a:gd name="T0" fmla="*/ 0 w 9"/>
              <a:gd name="T1" fmla="*/ 16 h 30"/>
              <a:gd name="T2" fmla="*/ 0 w 9"/>
              <a:gd name="T3" fmla="*/ 6 h 30"/>
              <a:gd name="T4" fmla="*/ 4 w 9"/>
              <a:gd name="T5" fmla="*/ 0 h 30"/>
              <a:gd name="T6" fmla="*/ 9 w 9"/>
              <a:gd name="T7" fmla="*/ 6 h 30"/>
              <a:gd name="T8" fmla="*/ 9 w 9"/>
              <a:gd name="T9" fmla="*/ 25 h 30"/>
              <a:gd name="T10" fmla="*/ 4 w 9"/>
              <a:gd name="T11" fmla="*/ 30 h 30"/>
              <a:gd name="T12" fmla="*/ 0 w 9"/>
              <a:gd name="T13" fmla="*/ 26 h 30"/>
              <a:gd name="T14" fmla="*/ 0 w 9"/>
              <a:gd name="T15" fmla="*/ 16 h 30"/>
              <a:gd name="T16" fmla="*/ 0 w 9"/>
              <a:gd name="T17" fmla="*/ 16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30">
                <a:moveTo>
                  <a:pt x="0" y="16"/>
                </a:moveTo>
                <a:cubicBezTo>
                  <a:pt x="0" y="12"/>
                  <a:pt x="0" y="9"/>
                  <a:pt x="0" y="6"/>
                </a:cubicBezTo>
                <a:cubicBezTo>
                  <a:pt x="1" y="4"/>
                  <a:pt x="3" y="2"/>
                  <a:pt x="4" y="0"/>
                </a:cubicBezTo>
                <a:cubicBezTo>
                  <a:pt x="6" y="2"/>
                  <a:pt x="9" y="4"/>
                  <a:pt x="9" y="6"/>
                </a:cubicBezTo>
                <a:cubicBezTo>
                  <a:pt x="9" y="12"/>
                  <a:pt x="9" y="19"/>
                  <a:pt x="9" y="25"/>
                </a:cubicBezTo>
                <a:cubicBezTo>
                  <a:pt x="9" y="27"/>
                  <a:pt x="6" y="29"/>
                  <a:pt x="4" y="30"/>
                </a:cubicBezTo>
                <a:cubicBezTo>
                  <a:pt x="3" y="29"/>
                  <a:pt x="1" y="27"/>
                  <a:pt x="0" y="26"/>
                </a:cubicBezTo>
                <a:cubicBezTo>
                  <a:pt x="0" y="22"/>
                  <a:pt x="0" y="19"/>
                  <a:pt x="0" y="16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4" name="Freeform 193">
            <a:extLst>
              <a:ext uri="{FF2B5EF4-FFF2-40B4-BE49-F238E27FC236}">
                <a16:creationId xmlns:a16="http://schemas.microsoft.com/office/drawing/2014/main" id="{34CABB89-8DF8-457C-B206-B529845F0388}"/>
              </a:ext>
            </a:extLst>
          </p:cNvPr>
          <p:cNvSpPr>
            <a:spLocks/>
          </p:cNvSpPr>
          <p:nvPr/>
        </p:nvSpPr>
        <p:spPr bwMode="auto">
          <a:xfrm>
            <a:off x="3087688" y="3870325"/>
            <a:ext cx="50800" cy="42863"/>
          </a:xfrm>
          <a:custGeom>
            <a:avLst/>
            <a:gdLst>
              <a:gd name="T0" fmla="*/ 3 w 24"/>
              <a:gd name="T1" fmla="*/ 0 h 20"/>
              <a:gd name="T2" fmla="*/ 24 w 24"/>
              <a:gd name="T3" fmla="*/ 15 h 20"/>
              <a:gd name="T4" fmla="*/ 5 w 24"/>
              <a:gd name="T5" fmla="*/ 20 h 20"/>
              <a:gd name="T6" fmla="*/ 0 w 24"/>
              <a:gd name="T7" fmla="*/ 1 h 20"/>
              <a:gd name="T8" fmla="*/ 3 w 24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0">
                <a:moveTo>
                  <a:pt x="3" y="0"/>
                </a:moveTo>
                <a:cubicBezTo>
                  <a:pt x="9" y="4"/>
                  <a:pt x="16" y="9"/>
                  <a:pt x="24" y="15"/>
                </a:cubicBezTo>
                <a:cubicBezTo>
                  <a:pt x="16" y="17"/>
                  <a:pt x="10" y="19"/>
                  <a:pt x="5" y="20"/>
                </a:cubicBezTo>
                <a:cubicBezTo>
                  <a:pt x="3" y="14"/>
                  <a:pt x="2" y="7"/>
                  <a:pt x="0" y="1"/>
                </a:cubicBezTo>
                <a:cubicBezTo>
                  <a:pt x="1" y="0"/>
                  <a:pt x="2" y="0"/>
                  <a:pt x="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5" name="Freeform 194">
            <a:extLst>
              <a:ext uri="{FF2B5EF4-FFF2-40B4-BE49-F238E27FC236}">
                <a16:creationId xmlns:a16="http://schemas.microsoft.com/office/drawing/2014/main" id="{6E7ACBF5-9A70-4D09-BDD7-E65041178376}"/>
              </a:ext>
            </a:extLst>
          </p:cNvPr>
          <p:cNvSpPr>
            <a:spLocks/>
          </p:cNvSpPr>
          <p:nvPr/>
        </p:nvSpPr>
        <p:spPr bwMode="auto">
          <a:xfrm>
            <a:off x="2090738" y="3028950"/>
            <a:ext cx="30163" cy="30163"/>
          </a:xfrm>
          <a:custGeom>
            <a:avLst/>
            <a:gdLst>
              <a:gd name="T0" fmla="*/ 0 w 15"/>
              <a:gd name="T1" fmla="*/ 14 h 14"/>
              <a:gd name="T2" fmla="*/ 0 w 15"/>
              <a:gd name="T3" fmla="*/ 0 h 14"/>
              <a:gd name="T4" fmla="*/ 15 w 15"/>
              <a:gd name="T5" fmla="*/ 0 h 14"/>
              <a:gd name="T6" fmla="*/ 15 w 15"/>
              <a:gd name="T7" fmla="*/ 14 h 14"/>
              <a:gd name="T8" fmla="*/ 0 w 15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0" y="14"/>
                </a:moveTo>
                <a:cubicBezTo>
                  <a:pt x="0" y="9"/>
                  <a:pt x="0" y="5"/>
                  <a:pt x="0" y="0"/>
                </a:cubicBezTo>
                <a:cubicBezTo>
                  <a:pt x="5" y="0"/>
                  <a:pt x="10" y="0"/>
                  <a:pt x="15" y="0"/>
                </a:cubicBezTo>
                <a:cubicBezTo>
                  <a:pt x="15" y="4"/>
                  <a:pt x="15" y="9"/>
                  <a:pt x="15" y="14"/>
                </a:cubicBezTo>
                <a:cubicBezTo>
                  <a:pt x="10" y="14"/>
                  <a:pt x="6" y="14"/>
                  <a:pt x="0" y="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6" name="Freeform 195">
            <a:extLst>
              <a:ext uri="{FF2B5EF4-FFF2-40B4-BE49-F238E27FC236}">
                <a16:creationId xmlns:a16="http://schemas.microsoft.com/office/drawing/2014/main" id="{3C38856E-686E-4A15-A35A-A7FC9BA284D1}"/>
              </a:ext>
            </a:extLst>
          </p:cNvPr>
          <p:cNvSpPr>
            <a:spLocks/>
          </p:cNvSpPr>
          <p:nvPr/>
        </p:nvSpPr>
        <p:spPr bwMode="auto">
          <a:xfrm>
            <a:off x="2085976" y="2943225"/>
            <a:ext cx="34925" cy="34925"/>
          </a:xfrm>
          <a:custGeom>
            <a:avLst/>
            <a:gdLst>
              <a:gd name="T0" fmla="*/ 17 w 17"/>
              <a:gd name="T1" fmla="*/ 2 h 16"/>
              <a:gd name="T2" fmla="*/ 17 w 17"/>
              <a:gd name="T3" fmla="*/ 16 h 16"/>
              <a:gd name="T4" fmla="*/ 3 w 17"/>
              <a:gd name="T5" fmla="*/ 16 h 16"/>
              <a:gd name="T6" fmla="*/ 17 w 17"/>
              <a:gd name="T7" fmla="*/ 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16">
                <a:moveTo>
                  <a:pt x="17" y="2"/>
                </a:moveTo>
                <a:cubicBezTo>
                  <a:pt x="17" y="7"/>
                  <a:pt x="17" y="11"/>
                  <a:pt x="17" y="16"/>
                </a:cubicBezTo>
                <a:cubicBezTo>
                  <a:pt x="13" y="16"/>
                  <a:pt x="8" y="16"/>
                  <a:pt x="3" y="16"/>
                </a:cubicBezTo>
                <a:cubicBezTo>
                  <a:pt x="0" y="2"/>
                  <a:pt x="1" y="0"/>
                  <a:pt x="17" y="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7" name="Freeform 196">
            <a:extLst>
              <a:ext uri="{FF2B5EF4-FFF2-40B4-BE49-F238E27FC236}">
                <a16:creationId xmlns:a16="http://schemas.microsoft.com/office/drawing/2014/main" id="{BAAC2826-492A-47E7-93B3-662A11C13F73}"/>
              </a:ext>
            </a:extLst>
          </p:cNvPr>
          <p:cNvSpPr>
            <a:spLocks/>
          </p:cNvSpPr>
          <p:nvPr/>
        </p:nvSpPr>
        <p:spPr bwMode="auto">
          <a:xfrm>
            <a:off x="2092326" y="2867025"/>
            <a:ext cx="28575" cy="28575"/>
          </a:xfrm>
          <a:custGeom>
            <a:avLst/>
            <a:gdLst>
              <a:gd name="T0" fmla="*/ 14 w 14"/>
              <a:gd name="T1" fmla="*/ 14 h 14"/>
              <a:gd name="T2" fmla="*/ 0 w 14"/>
              <a:gd name="T3" fmla="*/ 14 h 14"/>
              <a:gd name="T4" fmla="*/ 0 w 14"/>
              <a:gd name="T5" fmla="*/ 0 h 14"/>
              <a:gd name="T6" fmla="*/ 14 w 14"/>
              <a:gd name="T7" fmla="*/ 0 h 14"/>
              <a:gd name="T8" fmla="*/ 14 w 14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14" y="14"/>
                </a:moveTo>
                <a:cubicBezTo>
                  <a:pt x="9" y="14"/>
                  <a:pt x="5" y="14"/>
                  <a:pt x="0" y="14"/>
                </a:cubicBezTo>
                <a:cubicBezTo>
                  <a:pt x="0" y="9"/>
                  <a:pt x="0" y="5"/>
                  <a:pt x="0" y="0"/>
                </a:cubicBezTo>
                <a:cubicBezTo>
                  <a:pt x="4" y="0"/>
                  <a:pt x="9" y="0"/>
                  <a:pt x="14" y="0"/>
                </a:cubicBezTo>
                <a:cubicBezTo>
                  <a:pt x="14" y="5"/>
                  <a:pt x="14" y="9"/>
                  <a:pt x="14" y="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8" name="Freeform 197">
            <a:extLst>
              <a:ext uri="{FF2B5EF4-FFF2-40B4-BE49-F238E27FC236}">
                <a16:creationId xmlns:a16="http://schemas.microsoft.com/office/drawing/2014/main" id="{B910EB6A-C667-4D12-AF9D-B1481A66EF1E}"/>
              </a:ext>
            </a:extLst>
          </p:cNvPr>
          <p:cNvSpPr>
            <a:spLocks/>
          </p:cNvSpPr>
          <p:nvPr/>
        </p:nvSpPr>
        <p:spPr bwMode="auto">
          <a:xfrm>
            <a:off x="1587501" y="4735513"/>
            <a:ext cx="17463" cy="60325"/>
          </a:xfrm>
          <a:custGeom>
            <a:avLst/>
            <a:gdLst>
              <a:gd name="T0" fmla="*/ 1 w 9"/>
              <a:gd name="T1" fmla="*/ 14 h 29"/>
              <a:gd name="T2" fmla="*/ 1 w 9"/>
              <a:gd name="T3" fmla="*/ 4 h 29"/>
              <a:gd name="T4" fmla="*/ 4 w 9"/>
              <a:gd name="T5" fmla="*/ 0 h 29"/>
              <a:gd name="T6" fmla="*/ 9 w 9"/>
              <a:gd name="T7" fmla="*/ 3 h 29"/>
              <a:gd name="T8" fmla="*/ 9 w 9"/>
              <a:gd name="T9" fmla="*/ 25 h 29"/>
              <a:gd name="T10" fmla="*/ 5 w 9"/>
              <a:gd name="T11" fmla="*/ 29 h 29"/>
              <a:gd name="T12" fmla="*/ 1 w 9"/>
              <a:gd name="T13" fmla="*/ 24 h 29"/>
              <a:gd name="T14" fmla="*/ 0 w 9"/>
              <a:gd name="T15" fmla="*/ 14 h 29"/>
              <a:gd name="T16" fmla="*/ 1 w 9"/>
              <a:gd name="T17" fmla="*/ 1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29">
                <a:moveTo>
                  <a:pt x="1" y="14"/>
                </a:moveTo>
                <a:cubicBezTo>
                  <a:pt x="1" y="11"/>
                  <a:pt x="1" y="7"/>
                  <a:pt x="1" y="4"/>
                </a:cubicBezTo>
                <a:cubicBezTo>
                  <a:pt x="1" y="2"/>
                  <a:pt x="3" y="1"/>
                  <a:pt x="4" y="0"/>
                </a:cubicBezTo>
                <a:cubicBezTo>
                  <a:pt x="6" y="1"/>
                  <a:pt x="9" y="2"/>
                  <a:pt x="9" y="3"/>
                </a:cubicBezTo>
                <a:cubicBezTo>
                  <a:pt x="9" y="11"/>
                  <a:pt x="9" y="18"/>
                  <a:pt x="9" y="25"/>
                </a:cubicBezTo>
                <a:cubicBezTo>
                  <a:pt x="9" y="26"/>
                  <a:pt x="6" y="28"/>
                  <a:pt x="5" y="29"/>
                </a:cubicBezTo>
                <a:cubicBezTo>
                  <a:pt x="3" y="27"/>
                  <a:pt x="1" y="26"/>
                  <a:pt x="1" y="24"/>
                </a:cubicBezTo>
                <a:cubicBezTo>
                  <a:pt x="0" y="21"/>
                  <a:pt x="0" y="18"/>
                  <a:pt x="0" y="14"/>
                </a:cubicBezTo>
                <a:cubicBezTo>
                  <a:pt x="1" y="14"/>
                  <a:pt x="1" y="14"/>
                  <a:pt x="1" y="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9" name="Freeform 198">
            <a:extLst>
              <a:ext uri="{FF2B5EF4-FFF2-40B4-BE49-F238E27FC236}">
                <a16:creationId xmlns:a16="http://schemas.microsoft.com/office/drawing/2014/main" id="{E5E27E3F-2A6C-4485-B49D-F8538F2DB7B8}"/>
              </a:ext>
            </a:extLst>
          </p:cNvPr>
          <p:cNvSpPr>
            <a:spLocks/>
          </p:cNvSpPr>
          <p:nvPr/>
        </p:nvSpPr>
        <p:spPr bwMode="auto">
          <a:xfrm>
            <a:off x="3967163" y="3714750"/>
            <a:ext cx="41275" cy="34925"/>
          </a:xfrm>
          <a:custGeom>
            <a:avLst/>
            <a:gdLst>
              <a:gd name="T0" fmla="*/ 20 w 20"/>
              <a:gd name="T1" fmla="*/ 8 h 17"/>
              <a:gd name="T2" fmla="*/ 9 w 20"/>
              <a:gd name="T3" fmla="*/ 16 h 17"/>
              <a:gd name="T4" fmla="*/ 0 w 20"/>
              <a:gd name="T5" fmla="*/ 9 h 17"/>
              <a:gd name="T6" fmla="*/ 9 w 20"/>
              <a:gd name="T7" fmla="*/ 1 h 17"/>
              <a:gd name="T8" fmla="*/ 20 w 20"/>
              <a:gd name="T9" fmla="*/ 8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7">
                <a:moveTo>
                  <a:pt x="20" y="8"/>
                </a:moveTo>
                <a:cubicBezTo>
                  <a:pt x="15" y="12"/>
                  <a:pt x="12" y="17"/>
                  <a:pt x="9" y="16"/>
                </a:cubicBezTo>
                <a:cubicBezTo>
                  <a:pt x="6" y="16"/>
                  <a:pt x="3" y="11"/>
                  <a:pt x="0" y="9"/>
                </a:cubicBezTo>
                <a:cubicBezTo>
                  <a:pt x="3" y="6"/>
                  <a:pt x="5" y="1"/>
                  <a:pt x="9" y="1"/>
                </a:cubicBezTo>
                <a:cubicBezTo>
                  <a:pt x="11" y="0"/>
                  <a:pt x="15" y="4"/>
                  <a:pt x="20" y="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0" name="Freeform 199">
            <a:extLst>
              <a:ext uri="{FF2B5EF4-FFF2-40B4-BE49-F238E27FC236}">
                <a16:creationId xmlns:a16="http://schemas.microsoft.com/office/drawing/2014/main" id="{FE4E91E7-A459-4B70-A153-FD2643F91E0A}"/>
              </a:ext>
            </a:extLst>
          </p:cNvPr>
          <p:cNvSpPr>
            <a:spLocks/>
          </p:cNvSpPr>
          <p:nvPr/>
        </p:nvSpPr>
        <p:spPr bwMode="auto">
          <a:xfrm>
            <a:off x="3182938" y="3943350"/>
            <a:ext cx="47625" cy="28575"/>
          </a:xfrm>
          <a:custGeom>
            <a:avLst/>
            <a:gdLst>
              <a:gd name="T0" fmla="*/ 0 w 23"/>
              <a:gd name="T1" fmla="*/ 7 h 13"/>
              <a:gd name="T2" fmla="*/ 13 w 23"/>
              <a:gd name="T3" fmla="*/ 0 h 13"/>
              <a:gd name="T4" fmla="*/ 21 w 23"/>
              <a:gd name="T5" fmla="*/ 2 h 13"/>
              <a:gd name="T6" fmla="*/ 22 w 23"/>
              <a:gd name="T7" fmla="*/ 9 h 13"/>
              <a:gd name="T8" fmla="*/ 14 w 23"/>
              <a:gd name="T9" fmla="*/ 13 h 13"/>
              <a:gd name="T10" fmla="*/ 0 w 23"/>
              <a:gd name="T11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13">
                <a:moveTo>
                  <a:pt x="0" y="7"/>
                </a:moveTo>
                <a:cubicBezTo>
                  <a:pt x="6" y="4"/>
                  <a:pt x="9" y="1"/>
                  <a:pt x="13" y="0"/>
                </a:cubicBezTo>
                <a:cubicBezTo>
                  <a:pt x="16" y="0"/>
                  <a:pt x="19" y="1"/>
                  <a:pt x="21" y="2"/>
                </a:cubicBezTo>
                <a:cubicBezTo>
                  <a:pt x="23" y="3"/>
                  <a:pt x="23" y="7"/>
                  <a:pt x="22" y="9"/>
                </a:cubicBezTo>
                <a:cubicBezTo>
                  <a:pt x="20" y="11"/>
                  <a:pt x="17" y="13"/>
                  <a:pt x="14" y="13"/>
                </a:cubicBezTo>
                <a:cubicBezTo>
                  <a:pt x="10" y="13"/>
                  <a:pt x="6" y="10"/>
                  <a:pt x="0" y="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1" name="Freeform 200">
            <a:extLst>
              <a:ext uri="{FF2B5EF4-FFF2-40B4-BE49-F238E27FC236}">
                <a16:creationId xmlns:a16="http://schemas.microsoft.com/office/drawing/2014/main" id="{47E88735-FC6E-4128-9A9C-B7A0FCD00393}"/>
              </a:ext>
            </a:extLst>
          </p:cNvPr>
          <p:cNvSpPr>
            <a:spLocks/>
          </p:cNvSpPr>
          <p:nvPr/>
        </p:nvSpPr>
        <p:spPr bwMode="auto">
          <a:xfrm>
            <a:off x="411163" y="4478338"/>
            <a:ext cx="44450" cy="39688"/>
          </a:xfrm>
          <a:custGeom>
            <a:avLst/>
            <a:gdLst>
              <a:gd name="T0" fmla="*/ 15 w 21"/>
              <a:gd name="T1" fmla="*/ 19 h 19"/>
              <a:gd name="T2" fmla="*/ 0 w 21"/>
              <a:gd name="T3" fmla="*/ 8 h 19"/>
              <a:gd name="T4" fmla="*/ 4 w 21"/>
              <a:gd name="T5" fmla="*/ 0 h 19"/>
              <a:gd name="T6" fmla="*/ 15 w 21"/>
              <a:gd name="T7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19">
                <a:moveTo>
                  <a:pt x="15" y="19"/>
                </a:moveTo>
                <a:cubicBezTo>
                  <a:pt x="10" y="15"/>
                  <a:pt x="6" y="12"/>
                  <a:pt x="0" y="8"/>
                </a:cubicBezTo>
                <a:cubicBezTo>
                  <a:pt x="1" y="6"/>
                  <a:pt x="3" y="3"/>
                  <a:pt x="4" y="0"/>
                </a:cubicBezTo>
                <a:cubicBezTo>
                  <a:pt x="18" y="7"/>
                  <a:pt x="21" y="13"/>
                  <a:pt x="15" y="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2" name="Freeform 201">
            <a:extLst>
              <a:ext uri="{FF2B5EF4-FFF2-40B4-BE49-F238E27FC236}">
                <a16:creationId xmlns:a16="http://schemas.microsoft.com/office/drawing/2014/main" id="{9587BACA-B2D0-4BD8-BEC2-FE9DD0719D9E}"/>
              </a:ext>
            </a:extLst>
          </p:cNvPr>
          <p:cNvSpPr>
            <a:spLocks/>
          </p:cNvSpPr>
          <p:nvPr/>
        </p:nvSpPr>
        <p:spPr bwMode="auto">
          <a:xfrm>
            <a:off x="2441576" y="2938463"/>
            <a:ext cx="36513" cy="47625"/>
          </a:xfrm>
          <a:custGeom>
            <a:avLst/>
            <a:gdLst>
              <a:gd name="T0" fmla="*/ 13 w 18"/>
              <a:gd name="T1" fmla="*/ 23 h 23"/>
              <a:gd name="T2" fmla="*/ 1 w 18"/>
              <a:gd name="T3" fmla="*/ 7 h 23"/>
              <a:gd name="T4" fmla="*/ 0 w 18"/>
              <a:gd name="T5" fmla="*/ 2 h 23"/>
              <a:gd name="T6" fmla="*/ 4 w 18"/>
              <a:gd name="T7" fmla="*/ 0 h 23"/>
              <a:gd name="T8" fmla="*/ 18 w 18"/>
              <a:gd name="T9" fmla="*/ 15 h 23"/>
              <a:gd name="T10" fmla="*/ 13 w 18"/>
              <a:gd name="T11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3">
                <a:moveTo>
                  <a:pt x="13" y="23"/>
                </a:moveTo>
                <a:cubicBezTo>
                  <a:pt x="9" y="17"/>
                  <a:pt x="5" y="12"/>
                  <a:pt x="1" y="7"/>
                </a:cubicBezTo>
                <a:cubicBezTo>
                  <a:pt x="0" y="6"/>
                  <a:pt x="0" y="4"/>
                  <a:pt x="0" y="2"/>
                </a:cubicBezTo>
                <a:cubicBezTo>
                  <a:pt x="0" y="1"/>
                  <a:pt x="4" y="0"/>
                  <a:pt x="4" y="0"/>
                </a:cubicBezTo>
                <a:cubicBezTo>
                  <a:pt x="9" y="5"/>
                  <a:pt x="14" y="10"/>
                  <a:pt x="18" y="15"/>
                </a:cubicBezTo>
                <a:cubicBezTo>
                  <a:pt x="18" y="16"/>
                  <a:pt x="17" y="18"/>
                  <a:pt x="13" y="2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3" name="Freeform 202">
            <a:extLst>
              <a:ext uri="{FF2B5EF4-FFF2-40B4-BE49-F238E27FC236}">
                <a16:creationId xmlns:a16="http://schemas.microsoft.com/office/drawing/2014/main" id="{30FE6869-617A-46C9-B9F3-F64D7BCC8639}"/>
              </a:ext>
            </a:extLst>
          </p:cNvPr>
          <p:cNvSpPr>
            <a:spLocks/>
          </p:cNvSpPr>
          <p:nvPr/>
        </p:nvSpPr>
        <p:spPr bwMode="auto">
          <a:xfrm>
            <a:off x="3198813" y="4051300"/>
            <a:ext cx="41275" cy="36513"/>
          </a:xfrm>
          <a:custGeom>
            <a:avLst/>
            <a:gdLst>
              <a:gd name="T0" fmla="*/ 18 w 20"/>
              <a:gd name="T1" fmla="*/ 18 h 18"/>
              <a:gd name="T2" fmla="*/ 0 w 20"/>
              <a:gd name="T3" fmla="*/ 8 h 18"/>
              <a:gd name="T4" fmla="*/ 16 w 20"/>
              <a:gd name="T5" fmla="*/ 0 h 18"/>
              <a:gd name="T6" fmla="*/ 20 w 20"/>
              <a:gd name="T7" fmla="*/ 16 h 18"/>
              <a:gd name="T8" fmla="*/ 18 w 20"/>
              <a:gd name="T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8">
                <a:moveTo>
                  <a:pt x="18" y="18"/>
                </a:moveTo>
                <a:cubicBezTo>
                  <a:pt x="13" y="15"/>
                  <a:pt x="7" y="12"/>
                  <a:pt x="0" y="8"/>
                </a:cubicBezTo>
                <a:cubicBezTo>
                  <a:pt x="6" y="5"/>
                  <a:pt x="10" y="3"/>
                  <a:pt x="16" y="0"/>
                </a:cubicBezTo>
                <a:cubicBezTo>
                  <a:pt x="17" y="6"/>
                  <a:pt x="19" y="11"/>
                  <a:pt x="20" y="16"/>
                </a:cubicBezTo>
                <a:cubicBezTo>
                  <a:pt x="20" y="17"/>
                  <a:pt x="19" y="17"/>
                  <a:pt x="18" y="1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4" name="Freeform 203">
            <a:extLst>
              <a:ext uri="{FF2B5EF4-FFF2-40B4-BE49-F238E27FC236}">
                <a16:creationId xmlns:a16="http://schemas.microsoft.com/office/drawing/2014/main" id="{4D51032B-FC02-49D8-9632-4C1EF0DA5BDA}"/>
              </a:ext>
            </a:extLst>
          </p:cNvPr>
          <p:cNvSpPr>
            <a:spLocks/>
          </p:cNvSpPr>
          <p:nvPr/>
        </p:nvSpPr>
        <p:spPr bwMode="auto">
          <a:xfrm>
            <a:off x="3209926" y="1368425"/>
            <a:ext cx="36513" cy="23813"/>
          </a:xfrm>
          <a:custGeom>
            <a:avLst/>
            <a:gdLst>
              <a:gd name="T0" fmla="*/ 10 w 18"/>
              <a:gd name="T1" fmla="*/ 0 h 12"/>
              <a:gd name="T2" fmla="*/ 18 w 18"/>
              <a:gd name="T3" fmla="*/ 7 h 12"/>
              <a:gd name="T4" fmla="*/ 10 w 18"/>
              <a:gd name="T5" fmla="*/ 11 h 12"/>
              <a:gd name="T6" fmla="*/ 0 w 18"/>
              <a:gd name="T7" fmla="*/ 7 h 12"/>
              <a:gd name="T8" fmla="*/ 10 w 18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2">
                <a:moveTo>
                  <a:pt x="10" y="0"/>
                </a:moveTo>
                <a:cubicBezTo>
                  <a:pt x="13" y="3"/>
                  <a:pt x="16" y="5"/>
                  <a:pt x="18" y="7"/>
                </a:cubicBezTo>
                <a:cubicBezTo>
                  <a:pt x="15" y="8"/>
                  <a:pt x="13" y="12"/>
                  <a:pt x="10" y="11"/>
                </a:cubicBezTo>
                <a:cubicBezTo>
                  <a:pt x="6" y="11"/>
                  <a:pt x="3" y="9"/>
                  <a:pt x="0" y="7"/>
                </a:cubicBezTo>
                <a:cubicBezTo>
                  <a:pt x="3" y="5"/>
                  <a:pt x="6" y="3"/>
                  <a:pt x="1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5" name="Freeform 204">
            <a:extLst>
              <a:ext uri="{FF2B5EF4-FFF2-40B4-BE49-F238E27FC236}">
                <a16:creationId xmlns:a16="http://schemas.microsoft.com/office/drawing/2014/main" id="{46515112-0B46-44E0-BD75-61E4674E7294}"/>
              </a:ext>
            </a:extLst>
          </p:cNvPr>
          <p:cNvSpPr>
            <a:spLocks/>
          </p:cNvSpPr>
          <p:nvPr/>
        </p:nvSpPr>
        <p:spPr bwMode="auto">
          <a:xfrm>
            <a:off x="696913" y="3098800"/>
            <a:ext cx="46038" cy="15875"/>
          </a:xfrm>
          <a:custGeom>
            <a:avLst/>
            <a:gdLst>
              <a:gd name="T0" fmla="*/ 1 w 22"/>
              <a:gd name="T1" fmla="*/ 0 h 8"/>
              <a:gd name="T2" fmla="*/ 17 w 22"/>
              <a:gd name="T3" fmla="*/ 0 h 8"/>
              <a:gd name="T4" fmla="*/ 22 w 22"/>
              <a:gd name="T5" fmla="*/ 4 h 8"/>
              <a:gd name="T6" fmla="*/ 18 w 22"/>
              <a:gd name="T7" fmla="*/ 8 h 8"/>
              <a:gd name="T8" fmla="*/ 0 w 22"/>
              <a:gd name="T9" fmla="*/ 5 h 8"/>
              <a:gd name="T10" fmla="*/ 1 w 22"/>
              <a:gd name="T11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8">
                <a:moveTo>
                  <a:pt x="1" y="0"/>
                </a:moveTo>
                <a:cubicBezTo>
                  <a:pt x="6" y="0"/>
                  <a:pt x="12" y="0"/>
                  <a:pt x="17" y="0"/>
                </a:cubicBezTo>
                <a:cubicBezTo>
                  <a:pt x="19" y="1"/>
                  <a:pt x="20" y="3"/>
                  <a:pt x="22" y="4"/>
                </a:cubicBezTo>
                <a:cubicBezTo>
                  <a:pt x="20" y="6"/>
                  <a:pt x="19" y="8"/>
                  <a:pt x="18" y="8"/>
                </a:cubicBezTo>
                <a:cubicBezTo>
                  <a:pt x="12" y="7"/>
                  <a:pt x="6" y="6"/>
                  <a:pt x="0" y="5"/>
                </a:cubicBezTo>
                <a:cubicBezTo>
                  <a:pt x="0" y="3"/>
                  <a:pt x="0" y="2"/>
                  <a:pt x="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6" name="Freeform 205">
            <a:extLst>
              <a:ext uri="{FF2B5EF4-FFF2-40B4-BE49-F238E27FC236}">
                <a16:creationId xmlns:a16="http://schemas.microsoft.com/office/drawing/2014/main" id="{5466C596-6BBD-41F1-BE0D-A28F60EC946A}"/>
              </a:ext>
            </a:extLst>
          </p:cNvPr>
          <p:cNvSpPr>
            <a:spLocks/>
          </p:cNvSpPr>
          <p:nvPr/>
        </p:nvSpPr>
        <p:spPr bwMode="auto">
          <a:xfrm>
            <a:off x="673101" y="3044825"/>
            <a:ext cx="34925" cy="20638"/>
          </a:xfrm>
          <a:custGeom>
            <a:avLst/>
            <a:gdLst>
              <a:gd name="T0" fmla="*/ 8 w 17"/>
              <a:gd name="T1" fmla="*/ 0 h 10"/>
              <a:gd name="T2" fmla="*/ 17 w 17"/>
              <a:gd name="T3" fmla="*/ 6 h 10"/>
              <a:gd name="T4" fmla="*/ 10 w 17"/>
              <a:gd name="T5" fmla="*/ 10 h 10"/>
              <a:gd name="T6" fmla="*/ 0 w 17"/>
              <a:gd name="T7" fmla="*/ 6 h 10"/>
              <a:gd name="T8" fmla="*/ 8 w 17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0">
                <a:moveTo>
                  <a:pt x="8" y="0"/>
                </a:moveTo>
                <a:cubicBezTo>
                  <a:pt x="12" y="3"/>
                  <a:pt x="15" y="5"/>
                  <a:pt x="17" y="6"/>
                </a:cubicBezTo>
                <a:cubicBezTo>
                  <a:pt x="15" y="8"/>
                  <a:pt x="12" y="10"/>
                  <a:pt x="10" y="10"/>
                </a:cubicBezTo>
                <a:cubicBezTo>
                  <a:pt x="6" y="10"/>
                  <a:pt x="3" y="8"/>
                  <a:pt x="0" y="6"/>
                </a:cubicBezTo>
                <a:cubicBezTo>
                  <a:pt x="3" y="4"/>
                  <a:pt x="5" y="3"/>
                  <a:pt x="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7" name="Freeform 206">
            <a:extLst>
              <a:ext uri="{FF2B5EF4-FFF2-40B4-BE49-F238E27FC236}">
                <a16:creationId xmlns:a16="http://schemas.microsoft.com/office/drawing/2014/main" id="{0DC2EBF6-F7EB-4CC1-A3C8-08E8AD400BFC}"/>
              </a:ext>
            </a:extLst>
          </p:cNvPr>
          <p:cNvSpPr>
            <a:spLocks/>
          </p:cNvSpPr>
          <p:nvPr/>
        </p:nvSpPr>
        <p:spPr bwMode="auto">
          <a:xfrm>
            <a:off x="4021138" y="3670300"/>
            <a:ext cx="38100" cy="31750"/>
          </a:xfrm>
          <a:custGeom>
            <a:avLst/>
            <a:gdLst>
              <a:gd name="T0" fmla="*/ 6 w 18"/>
              <a:gd name="T1" fmla="*/ 0 h 15"/>
              <a:gd name="T2" fmla="*/ 18 w 18"/>
              <a:gd name="T3" fmla="*/ 7 h 15"/>
              <a:gd name="T4" fmla="*/ 7 w 18"/>
              <a:gd name="T5" fmla="*/ 11 h 15"/>
              <a:gd name="T6" fmla="*/ 6 w 18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5">
                <a:moveTo>
                  <a:pt x="6" y="0"/>
                </a:moveTo>
                <a:cubicBezTo>
                  <a:pt x="10" y="2"/>
                  <a:pt x="14" y="5"/>
                  <a:pt x="18" y="7"/>
                </a:cubicBezTo>
                <a:cubicBezTo>
                  <a:pt x="15" y="13"/>
                  <a:pt x="13" y="15"/>
                  <a:pt x="7" y="11"/>
                </a:cubicBezTo>
                <a:cubicBezTo>
                  <a:pt x="2" y="7"/>
                  <a:pt x="0" y="5"/>
                  <a:pt x="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8" name="Freeform 207">
            <a:extLst>
              <a:ext uri="{FF2B5EF4-FFF2-40B4-BE49-F238E27FC236}">
                <a16:creationId xmlns:a16="http://schemas.microsoft.com/office/drawing/2014/main" id="{FDF5F1AF-F64C-4746-8FE3-A5B4503CE26A}"/>
              </a:ext>
            </a:extLst>
          </p:cNvPr>
          <p:cNvSpPr>
            <a:spLocks/>
          </p:cNvSpPr>
          <p:nvPr/>
        </p:nvSpPr>
        <p:spPr bwMode="auto">
          <a:xfrm>
            <a:off x="3154363" y="3979863"/>
            <a:ext cx="44450" cy="22225"/>
          </a:xfrm>
          <a:custGeom>
            <a:avLst/>
            <a:gdLst>
              <a:gd name="T0" fmla="*/ 0 w 21"/>
              <a:gd name="T1" fmla="*/ 7 h 11"/>
              <a:gd name="T2" fmla="*/ 20 w 21"/>
              <a:gd name="T3" fmla="*/ 0 h 11"/>
              <a:gd name="T4" fmla="*/ 21 w 21"/>
              <a:gd name="T5" fmla="*/ 3 h 11"/>
              <a:gd name="T6" fmla="*/ 1 w 21"/>
              <a:gd name="T7" fmla="*/ 10 h 11"/>
              <a:gd name="T8" fmla="*/ 0 w 21"/>
              <a:gd name="T9" fmla="*/ 7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11">
                <a:moveTo>
                  <a:pt x="0" y="7"/>
                </a:moveTo>
                <a:cubicBezTo>
                  <a:pt x="7" y="4"/>
                  <a:pt x="14" y="2"/>
                  <a:pt x="20" y="0"/>
                </a:cubicBezTo>
                <a:cubicBezTo>
                  <a:pt x="21" y="1"/>
                  <a:pt x="21" y="2"/>
                  <a:pt x="21" y="3"/>
                </a:cubicBezTo>
                <a:cubicBezTo>
                  <a:pt x="15" y="7"/>
                  <a:pt x="9" y="11"/>
                  <a:pt x="1" y="10"/>
                </a:cubicBezTo>
                <a:cubicBezTo>
                  <a:pt x="1" y="9"/>
                  <a:pt x="0" y="8"/>
                  <a:pt x="0" y="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9" name="Freeform 208">
            <a:extLst>
              <a:ext uri="{FF2B5EF4-FFF2-40B4-BE49-F238E27FC236}">
                <a16:creationId xmlns:a16="http://schemas.microsoft.com/office/drawing/2014/main" id="{CB265C5E-5441-4673-98A7-52C56AAC94CE}"/>
              </a:ext>
            </a:extLst>
          </p:cNvPr>
          <p:cNvSpPr>
            <a:spLocks/>
          </p:cNvSpPr>
          <p:nvPr/>
        </p:nvSpPr>
        <p:spPr bwMode="auto">
          <a:xfrm>
            <a:off x="3133726" y="3962400"/>
            <a:ext cx="42863" cy="25400"/>
          </a:xfrm>
          <a:custGeom>
            <a:avLst/>
            <a:gdLst>
              <a:gd name="T0" fmla="*/ 20 w 20"/>
              <a:gd name="T1" fmla="*/ 6 h 12"/>
              <a:gd name="T2" fmla="*/ 1 w 20"/>
              <a:gd name="T3" fmla="*/ 12 h 12"/>
              <a:gd name="T4" fmla="*/ 0 w 20"/>
              <a:gd name="T5" fmla="*/ 8 h 12"/>
              <a:gd name="T6" fmla="*/ 20 w 20"/>
              <a:gd name="T7" fmla="*/ 3 h 12"/>
              <a:gd name="T8" fmla="*/ 20 w 20"/>
              <a:gd name="T9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2">
                <a:moveTo>
                  <a:pt x="20" y="6"/>
                </a:moveTo>
                <a:cubicBezTo>
                  <a:pt x="14" y="8"/>
                  <a:pt x="7" y="10"/>
                  <a:pt x="1" y="12"/>
                </a:cubicBezTo>
                <a:cubicBezTo>
                  <a:pt x="1" y="10"/>
                  <a:pt x="1" y="9"/>
                  <a:pt x="0" y="8"/>
                </a:cubicBezTo>
                <a:cubicBezTo>
                  <a:pt x="7" y="6"/>
                  <a:pt x="12" y="0"/>
                  <a:pt x="20" y="3"/>
                </a:cubicBezTo>
                <a:cubicBezTo>
                  <a:pt x="20" y="4"/>
                  <a:pt x="20" y="5"/>
                  <a:pt x="20" y="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0" name="Freeform 209">
            <a:extLst>
              <a:ext uri="{FF2B5EF4-FFF2-40B4-BE49-F238E27FC236}">
                <a16:creationId xmlns:a16="http://schemas.microsoft.com/office/drawing/2014/main" id="{0ECED210-3381-4587-9981-549CBFAD139D}"/>
              </a:ext>
            </a:extLst>
          </p:cNvPr>
          <p:cNvSpPr>
            <a:spLocks noEditPoints="1"/>
          </p:cNvSpPr>
          <p:nvPr/>
        </p:nvSpPr>
        <p:spPr bwMode="auto">
          <a:xfrm>
            <a:off x="1257301" y="1057275"/>
            <a:ext cx="161925" cy="163513"/>
          </a:xfrm>
          <a:custGeom>
            <a:avLst/>
            <a:gdLst>
              <a:gd name="T0" fmla="*/ 0 w 78"/>
              <a:gd name="T1" fmla="*/ 39 h 79"/>
              <a:gd name="T2" fmla="*/ 39 w 78"/>
              <a:gd name="T3" fmla="*/ 1 h 79"/>
              <a:gd name="T4" fmla="*/ 78 w 78"/>
              <a:gd name="T5" fmla="*/ 40 h 79"/>
              <a:gd name="T6" fmla="*/ 37 w 78"/>
              <a:gd name="T7" fmla="*/ 79 h 79"/>
              <a:gd name="T8" fmla="*/ 0 w 78"/>
              <a:gd name="T9" fmla="*/ 39 h 79"/>
              <a:gd name="T10" fmla="*/ 39 w 78"/>
              <a:gd name="T11" fmla="*/ 70 h 79"/>
              <a:gd name="T12" fmla="*/ 69 w 78"/>
              <a:gd name="T13" fmla="*/ 39 h 79"/>
              <a:gd name="T14" fmla="*/ 39 w 78"/>
              <a:gd name="T15" fmla="*/ 10 h 79"/>
              <a:gd name="T16" fmla="*/ 8 w 78"/>
              <a:gd name="T17" fmla="*/ 40 h 79"/>
              <a:gd name="T18" fmla="*/ 39 w 78"/>
              <a:gd name="T19" fmla="*/ 7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9">
                <a:moveTo>
                  <a:pt x="0" y="39"/>
                </a:moveTo>
                <a:cubicBezTo>
                  <a:pt x="0" y="18"/>
                  <a:pt x="18" y="0"/>
                  <a:pt x="39" y="1"/>
                </a:cubicBezTo>
                <a:cubicBezTo>
                  <a:pt x="61" y="1"/>
                  <a:pt x="78" y="19"/>
                  <a:pt x="78" y="40"/>
                </a:cubicBezTo>
                <a:cubicBezTo>
                  <a:pt x="77" y="61"/>
                  <a:pt x="58" y="79"/>
                  <a:pt x="37" y="79"/>
                </a:cubicBezTo>
                <a:cubicBezTo>
                  <a:pt x="17" y="78"/>
                  <a:pt x="0" y="60"/>
                  <a:pt x="0" y="39"/>
                </a:cubicBezTo>
                <a:close/>
                <a:moveTo>
                  <a:pt x="39" y="70"/>
                </a:moveTo>
                <a:cubicBezTo>
                  <a:pt x="56" y="70"/>
                  <a:pt x="69" y="56"/>
                  <a:pt x="69" y="39"/>
                </a:cubicBezTo>
                <a:cubicBezTo>
                  <a:pt x="69" y="23"/>
                  <a:pt x="55" y="10"/>
                  <a:pt x="39" y="10"/>
                </a:cubicBezTo>
                <a:cubicBezTo>
                  <a:pt x="22" y="10"/>
                  <a:pt x="8" y="23"/>
                  <a:pt x="8" y="40"/>
                </a:cubicBezTo>
                <a:cubicBezTo>
                  <a:pt x="8" y="57"/>
                  <a:pt x="22" y="70"/>
                  <a:pt x="39" y="7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1" name="Freeform 210">
            <a:extLst>
              <a:ext uri="{FF2B5EF4-FFF2-40B4-BE49-F238E27FC236}">
                <a16:creationId xmlns:a16="http://schemas.microsoft.com/office/drawing/2014/main" id="{E397730D-DF38-4BB6-ACC7-A3E43B01FC3A}"/>
              </a:ext>
            </a:extLst>
          </p:cNvPr>
          <p:cNvSpPr>
            <a:spLocks/>
          </p:cNvSpPr>
          <p:nvPr/>
        </p:nvSpPr>
        <p:spPr bwMode="auto">
          <a:xfrm>
            <a:off x="3686176" y="2913063"/>
            <a:ext cx="76200" cy="76200"/>
          </a:xfrm>
          <a:custGeom>
            <a:avLst/>
            <a:gdLst>
              <a:gd name="T0" fmla="*/ 37 w 37"/>
              <a:gd name="T1" fmla="*/ 3 h 37"/>
              <a:gd name="T2" fmla="*/ 34 w 37"/>
              <a:gd name="T3" fmla="*/ 9 h 37"/>
              <a:gd name="T4" fmla="*/ 8 w 37"/>
              <a:gd name="T5" fmla="*/ 34 h 37"/>
              <a:gd name="T6" fmla="*/ 0 w 37"/>
              <a:gd name="T7" fmla="*/ 37 h 37"/>
              <a:gd name="T8" fmla="*/ 2 w 37"/>
              <a:gd name="T9" fmla="*/ 28 h 37"/>
              <a:gd name="T10" fmla="*/ 28 w 37"/>
              <a:gd name="T11" fmla="*/ 2 h 37"/>
              <a:gd name="T12" fmla="*/ 35 w 37"/>
              <a:gd name="T13" fmla="*/ 0 h 37"/>
              <a:gd name="T14" fmla="*/ 37 w 37"/>
              <a:gd name="T15" fmla="*/ 3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37">
                <a:moveTo>
                  <a:pt x="37" y="3"/>
                </a:moveTo>
                <a:cubicBezTo>
                  <a:pt x="36" y="6"/>
                  <a:pt x="35" y="7"/>
                  <a:pt x="34" y="9"/>
                </a:cubicBezTo>
                <a:cubicBezTo>
                  <a:pt x="25" y="17"/>
                  <a:pt x="17" y="26"/>
                  <a:pt x="8" y="34"/>
                </a:cubicBezTo>
                <a:cubicBezTo>
                  <a:pt x="6" y="36"/>
                  <a:pt x="2" y="36"/>
                  <a:pt x="0" y="37"/>
                </a:cubicBezTo>
                <a:cubicBezTo>
                  <a:pt x="0" y="34"/>
                  <a:pt x="0" y="30"/>
                  <a:pt x="2" y="28"/>
                </a:cubicBezTo>
                <a:cubicBezTo>
                  <a:pt x="11" y="19"/>
                  <a:pt x="19" y="11"/>
                  <a:pt x="28" y="2"/>
                </a:cubicBezTo>
                <a:cubicBezTo>
                  <a:pt x="30" y="1"/>
                  <a:pt x="33" y="0"/>
                  <a:pt x="35" y="0"/>
                </a:cubicBezTo>
                <a:cubicBezTo>
                  <a:pt x="35" y="0"/>
                  <a:pt x="36" y="2"/>
                  <a:pt x="37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2" name="Freeform 211">
            <a:extLst>
              <a:ext uri="{FF2B5EF4-FFF2-40B4-BE49-F238E27FC236}">
                <a16:creationId xmlns:a16="http://schemas.microsoft.com/office/drawing/2014/main" id="{5697FC62-DE0C-4350-9DB5-E2CD9296C0F3}"/>
              </a:ext>
            </a:extLst>
          </p:cNvPr>
          <p:cNvSpPr>
            <a:spLocks/>
          </p:cNvSpPr>
          <p:nvPr/>
        </p:nvSpPr>
        <p:spPr bwMode="auto">
          <a:xfrm>
            <a:off x="3667126" y="2892425"/>
            <a:ext cx="60325" cy="61913"/>
          </a:xfrm>
          <a:custGeom>
            <a:avLst/>
            <a:gdLst>
              <a:gd name="T0" fmla="*/ 2 w 29"/>
              <a:gd name="T1" fmla="*/ 30 h 30"/>
              <a:gd name="T2" fmla="*/ 1 w 29"/>
              <a:gd name="T3" fmla="*/ 22 h 30"/>
              <a:gd name="T4" fmla="*/ 22 w 29"/>
              <a:gd name="T5" fmla="*/ 1 h 30"/>
              <a:gd name="T6" fmla="*/ 27 w 29"/>
              <a:gd name="T7" fmla="*/ 1 h 30"/>
              <a:gd name="T8" fmla="*/ 29 w 29"/>
              <a:gd name="T9" fmla="*/ 6 h 30"/>
              <a:gd name="T10" fmla="*/ 6 w 29"/>
              <a:gd name="T11" fmla="*/ 29 h 30"/>
              <a:gd name="T12" fmla="*/ 2 w 29"/>
              <a:gd name="T1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30">
                <a:moveTo>
                  <a:pt x="2" y="30"/>
                </a:moveTo>
                <a:cubicBezTo>
                  <a:pt x="2" y="27"/>
                  <a:pt x="0" y="23"/>
                  <a:pt x="1" y="22"/>
                </a:cubicBezTo>
                <a:cubicBezTo>
                  <a:pt x="8" y="15"/>
                  <a:pt x="15" y="8"/>
                  <a:pt x="22" y="1"/>
                </a:cubicBezTo>
                <a:cubicBezTo>
                  <a:pt x="23" y="0"/>
                  <a:pt x="26" y="0"/>
                  <a:pt x="27" y="1"/>
                </a:cubicBezTo>
                <a:cubicBezTo>
                  <a:pt x="29" y="2"/>
                  <a:pt x="29" y="5"/>
                  <a:pt x="29" y="6"/>
                </a:cubicBezTo>
                <a:cubicBezTo>
                  <a:pt x="21" y="14"/>
                  <a:pt x="13" y="21"/>
                  <a:pt x="6" y="29"/>
                </a:cubicBezTo>
                <a:cubicBezTo>
                  <a:pt x="5" y="29"/>
                  <a:pt x="4" y="29"/>
                  <a:pt x="2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3" name="Freeform 212">
            <a:extLst>
              <a:ext uri="{FF2B5EF4-FFF2-40B4-BE49-F238E27FC236}">
                <a16:creationId xmlns:a16="http://schemas.microsoft.com/office/drawing/2014/main" id="{98B98A6E-9204-4D46-A13F-58D431287D3C}"/>
              </a:ext>
            </a:extLst>
          </p:cNvPr>
          <p:cNvSpPr>
            <a:spLocks/>
          </p:cNvSpPr>
          <p:nvPr/>
        </p:nvSpPr>
        <p:spPr bwMode="auto">
          <a:xfrm>
            <a:off x="1273176" y="2819400"/>
            <a:ext cx="111125" cy="112713"/>
          </a:xfrm>
          <a:custGeom>
            <a:avLst/>
            <a:gdLst>
              <a:gd name="T0" fmla="*/ 0 w 53"/>
              <a:gd name="T1" fmla="*/ 49 h 54"/>
              <a:gd name="T2" fmla="*/ 45 w 53"/>
              <a:gd name="T3" fmla="*/ 1 h 54"/>
              <a:gd name="T4" fmla="*/ 53 w 53"/>
              <a:gd name="T5" fmla="*/ 4 h 54"/>
              <a:gd name="T6" fmla="*/ 46 w 53"/>
              <a:gd name="T7" fmla="*/ 9 h 54"/>
              <a:gd name="T8" fmla="*/ 7 w 53"/>
              <a:gd name="T9" fmla="*/ 48 h 54"/>
              <a:gd name="T10" fmla="*/ 3 w 53"/>
              <a:gd name="T11" fmla="*/ 54 h 54"/>
              <a:gd name="T12" fmla="*/ 0 w 53"/>
              <a:gd name="T13" fmla="*/ 49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54">
                <a:moveTo>
                  <a:pt x="0" y="49"/>
                </a:moveTo>
                <a:cubicBezTo>
                  <a:pt x="0" y="23"/>
                  <a:pt x="21" y="1"/>
                  <a:pt x="45" y="1"/>
                </a:cubicBezTo>
                <a:cubicBezTo>
                  <a:pt x="48" y="0"/>
                  <a:pt x="50" y="3"/>
                  <a:pt x="53" y="4"/>
                </a:cubicBezTo>
                <a:cubicBezTo>
                  <a:pt x="51" y="6"/>
                  <a:pt x="48" y="9"/>
                  <a:pt x="46" y="9"/>
                </a:cubicBezTo>
                <a:cubicBezTo>
                  <a:pt x="23" y="13"/>
                  <a:pt x="11" y="24"/>
                  <a:pt x="7" y="48"/>
                </a:cubicBezTo>
                <a:cubicBezTo>
                  <a:pt x="7" y="50"/>
                  <a:pt x="4" y="52"/>
                  <a:pt x="3" y="54"/>
                </a:cubicBezTo>
                <a:cubicBezTo>
                  <a:pt x="1" y="52"/>
                  <a:pt x="0" y="50"/>
                  <a:pt x="0" y="4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73670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rgbClr val="000000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rgbClr val="000000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rgbClr val="000000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rgbClr val="000000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rgbClr val="000000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rgbClr val="000000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rgbClr val="000000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rgbClr val="000000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rgbClr val="000000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rgbClr val="000000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rgbClr val="000000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rgbClr val="000000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rgbClr val="000000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rgbClr val="000000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000000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rgbClr val="000000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rgbClr val="000000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rgbClr val="000000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rgbClr val="000000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rgbClr val="000000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8893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>
                <a:solidFill>
                  <a:srgbClr val="000000"/>
                </a:solidFill>
              </a:rPr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rgbClr val="000000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8504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>
                <a:solidFill>
                  <a:srgbClr val="000000"/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8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86042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87110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16941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2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55127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75685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6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33710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2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33709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3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6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  <a:solidFill>
            <a:srgbClr val="000000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  <a:solidFill>
            <a:srgbClr val="000000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  <a:solidFill>
            <a:srgbClr val="000000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  <a:solidFill>
            <a:srgbClr val="000000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  <a:solidFill>
            <a:srgbClr val="000000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  <a:solidFill>
            <a:srgbClr val="000000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  <a:solidFill>
            <a:srgbClr val="000000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  <a:solidFill>
            <a:srgbClr val="000000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000000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  <a:solidFill>
            <a:srgbClr val="000000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000000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  <a:solidFill>
            <a:srgbClr val="000000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  <a:solidFill>
            <a:srgbClr val="000000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07901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  <a:solidFill>
            <a:srgbClr val="000000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  <a:solidFill>
            <a:srgbClr val="000000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  <a:solidFill>
            <a:srgbClr val="000000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  <a:solidFill>
            <a:srgbClr val="000000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  <a:solidFill>
            <a:srgbClr val="000000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  <a:solidFill>
            <a:srgbClr val="000000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77096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  <a:solidFill>
            <a:srgbClr val="000000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  <a:solidFill>
            <a:srgbClr val="000000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  <a:solidFill>
            <a:srgbClr val="000000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  <a:solidFill>
            <a:srgbClr val="000000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  <a:solidFill>
            <a:srgbClr val="000000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  <a:solidFill>
            <a:srgbClr val="000000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  <a:solidFill>
            <a:srgbClr val="000000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  <a:solidFill>
            <a:srgbClr val="000000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339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9D79C21A-071B-490A-8CF7-0D7B1E9C3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01"/>
          <a:stretch/>
        </p:blipFill>
        <p:spPr bwMode="auto">
          <a:xfrm>
            <a:off x="489883" y="393648"/>
            <a:ext cx="8164234" cy="402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Google Shape;118;p18"/>
          <p:cNvSpPr txBox="1">
            <a:spLocks noGrp="1"/>
          </p:cNvSpPr>
          <p:nvPr>
            <p:ph type="ctrTitle" idx="4294967295"/>
          </p:nvPr>
        </p:nvSpPr>
        <p:spPr>
          <a:xfrm>
            <a:off x="315964" y="3373125"/>
            <a:ext cx="4779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bg1"/>
                </a:solidFill>
              </a:rPr>
              <a:t>BIG </a:t>
            </a:r>
            <a:r>
              <a:rPr lang="es-PE" sz="4800" b="1" dirty="0">
                <a:solidFill>
                  <a:schemeClr val="bg1"/>
                </a:solidFill>
              </a:rPr>
              <a:t>SCIENTIST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294967295"/>
          </p:nvPr>
        </p:nvSpPr>
        <p:spPr>
          <a:xfrm>
            <a:off x="489882" y="4357451"/>
            <a:ext cx="7884011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tx1"/>
                </a:solidFill>
                <a:latin typeface="Arial Narrow" panose="020B0606020202030204" pitchFamily="34" charset="0"/>
              </a:rPr>
              <a:t>Bring the attention of your audience over a key concept using icons or </a:t>
            </a:r>
            <a:r>
              <a:rPr lang="en" sz="2000" dirty="0">
                <a:solidFill>
                  <a:srgbClr val="00B0F0"/>
                </a:solidFill>
                <a:latin typeface="Arial Narrow" panose="020B0606020202030204" pitchFamily="34" charset="0"/>
              </a:rPr>
              <a:t>illustrations</a:t>
            </a:r>
            <a:endParaRPr sz="2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bg1"/>
                </a:solidFill>
              </a:rPr>
              <a:t>4</a:t>
            </a:fld>
            <a:endParaRPr>
              <a:solidFill>
                <a:schemeClr val="bg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6A52E11-3DF4-4203-9FB7-4449B1AB954E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7BF98A1-01B0-4C58-AE6B-23CA1396A128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B5A5550-14DA-4AC9-A1C0-251BC092C009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950613D-8F4B-4937-9016-F3D7EEB2FC7E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E657A8E-23DE-7C78-6B2F-614D2222EEA1}"/>
              </a:ext>
            </a:extLst>
          </p:cNvPr>
          <p:cNvGrpSpPr/>
          <p:nvPr/>
        </p:nvGrpSpPr>
        <p:grpSpPr>
          <a:xfrm>
            <a:off x="8324854" y="4248184"/>
            <a:ext cx="503186" cy="738206"/>
            <a:chOff x="8324854" y="4248184"/>
            <a:chExt cx="503186" cy="738206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C1DAD253-D28E-48CB-85C6-4A737E7ED1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4" y="4248184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1884DE1B-BAF1-4B53-803B-81986509F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18" y="4575022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ctrTitle" idx="4294967295"/>
          </p:nvPr>
        </p:nvSpPr>
        <p:spPr>
          <a:xfrm>
            <a:off x="1056495" y="1213856"/>
            <a:ext cx="5642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6000" b="1" dirty="0"/>
              <a:t>SCIENTIST</a:t>
            </a:r>
            <a:endParaRPr sz="6000" b="1" dirty="0"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845160" y="34638"/>
            <a:ext cx="564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91D5FF"/>
                </a:solidFill>
              </a:rPr>
              <a:t>Free Template</a:t>
            </a:r>
            <a:endParaRPr sz="3600" b="1" dirty="0">
              <a:solidFill>
                <a:srgbClr val="91D5FF"/>
              </a:solidFill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4294967295"/>
          </p:nvPr>
        </p:nvSpPr>
        <p:spPr>
          <a:xfrm>
            <a:off x="972482" y="2423826"/>
            <a:ext cx="4109400" cy="24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 dirty="0"/>
              <a:t>I am here because I love to give presentations. </a:t>
            </a:r>
            <a:endParaRPr sz="2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 dirty="0"/>
              <a:t>You can find me at:</a:t>
            </a:r>
            <a:endParaRPr sz="2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600" dirty="0"/>
              <a:t>@username</a:t>
            </a:r>
            <a:endParaRPr sz="2600"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F13B9D8D-2120-4D6B-BA3D-38D690013D9D}"/>
              </a:ext>
            </a:extLst>
          </p:cNvPr>
          <p:cNvSpPr/>
          <p:nvPr/>
        </p:nvSpPr>
        <p:spPr>
          <a:xfrm>
            <a:off x="314325" y="4940672"/>
            <a:ext cx="8436805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4147A9D-F92A-2264-6111-F45C7A9B6C4A}"/>
              </a:ext>
            </a:extLst>
          </p:cNvPr>
          <p:cNvGrpSpPr/>
          <p:nvPr/>
        </p:nvGrpSpPr>
        <p:grpSpPr>
          <a:xfrm>
            <a:off x="8324851" y="4248185"/>
            <a:ext cx="503186" cy="738206"/>
            <a:chOff x="8324851" y="4248185"/>
            <a:chExt cx="503186" cy="738206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234E9F08-4108-4CAD-9D5A-8098D372C0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851" y="4248185"/>
              <a:ext cx="503186" cy="738206"/>
            </a:xfrm>
            <a:custGeom>
              <a:avLst/>
              <a:gdLst>
                <a:gd name="T0" fmla="*/ 58 w 168"/>
                <a:gd name="T1" fmla="*/ 12 h 163"/>
                <a:gd name="T2" fmla="*/ 53 w 168"/>
                <a:gd name="T3" fmla="*/ 10 h 163"/>
                <a:gd name="T4" fmla="*/ 49 w 168"/>
                <a:gd name="T5" fmla="*/ 5 h 163"/>
                <a:gd name="T6" fmla="*/ 54 w 168"/>
                <a:gd name="T7" fmla="*/ 0 h 163"/>
                <a:gd name="T8" fmla="*/ 114 w 168"/>
                <a:gd name="T9" fmla="*/ 0 h 163"/>
                <a:gd name="T10" fmla="*/ 119 w 168"/>
                <a:gd name="T11" fmla="*/ 4 h 163"/>
                <a:gd name="T12" fmla="*/ 116 w 168"/>
                <a:gd name="T13" fmla="*/ 10 h 163"/>
                <a:gd name="T14" fmla="*/ 110 w 168"/>
                <a:gd name="T15" fmla="*/ 12 h 163"/>
                <a:gd name="T16" fmla="*/ 110 w 168"/>
                <a:gd name="T17" fmla="*/ 49 h 163"/>
                <a:gd name="T18" fmla="*/ 113 w 168"/>
                <a:gd name="T19" fmla="*/ 56 h 163"/>
                <a:gd name="T20" fmla="*/ 160 w 168"/>
                <a:gd name="T21" fmla="*/ 137 h 163"/>
                <a:gd name="T22" fmla="*/ 145 w 168"/>
                <a:gd name="T23" fmla="*/ 163 h 163"/>
                <a:gd name="T24" fmla="*/ 23 w 168"/>
                <a:gd name="T25" fmla="*/ 163 h 163"/>
                <a:gd name="T26" fmla="*/ 8 w 168"/>
                <a:gd name="T27" fmla="*/ 137 h 163"/>
                <a:gd name="T28" fmla="*/ 53 w 168"/>
                <a:gd name="T29" fmla="*/ 61 h 163"/>
                <a:gd name="T30" fmla="*/ 58 w 168"/>
                <a:gd name="T31" fmla="*/ 40 h 163"/>
                <a:gd name="T32" fmla="*/ 58 w 168"/>
                <a:gd name="T33" fmla="*/ 12 h 163"/>
                <a:gd name="T34" fmla="*/ 69 w 168"/>
                <a:gd name="T35" fmla="*/ 11 h 163"/>
                <a:gd name="T36" fmla="*/ 69 w 168"/>
                <a:gd name="T37" fmla="*/ 47 h 163"/>
                <a:gd name="T38" fmla="*/ 65 w 168"/>
                <a:gd name="T39" fmla="*/ 60 h 163"/>
                <a:gd name="T40" fmla="*/ 18 w 168"/>
                <a:gd name="T41" fmla="*/ 141 h 163"/>
                <a:gd name="T42" fmla="*/ 24 w 168"/>
                <a:gd name="T43" fmla="*/ 152 h 163"/>
                <a:gd name="T44" fmla="*/ 144 w 168"/>
                <a:gd name="T45" fmla="*/ 152 h 163"/>
                <a:gd name="T46" fmla="*/ 150 w 168"/>
                <a:gd name="T47" fmla="*/ 141 h 163"/>
                <a:gd name="T48" fmla="*/ 102 w 168"/>
                <a:gd name="T49" fmla="*/ 59 h 163"/>
                <a:gd name="T50" fmla="*/ 98 w 168"/>
                <a:gd name="T51" fmla="*/ 47 h 163"/>
                <a:gd name="T52" fmla="*/ 98 w 168"/>
                <a:gd name="T53" fmla="*/ 11 h 163"/>
                <a:gd name="T54" fmla="*/ 69 w 168"/>
                <a:gd name="T55" fmla="*/ 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163">
                  <a:moveTo>
                    <a:pt x="58" y="12"/>
                  </a:moveTo>
                  <a:cubicBezTo>
                    <a:pt x="56" y="11"/>
                    <a:pt x="54" y="11"/>
                    <a:pt x="53" y="10"/>
                  </a:cubicBezTo>
                  <a:cubicBezTo>
                    <a:pt x="51" y="9"/>
                    <a:pt x="49" y="6"/>
                    <a:pt x="49" y="5"/>
                  </a:cubicBezTo>
                  <a:cubicBezTo>
                    <a:pt x="50" y="3"/>
                    <a:pt x="52" y="1"/>
                    <a:pt x="54" y="0"/>
                  </a:cubicBezTo>
                  <a:cubicBezTo>
                    <a:pt x="74" y="0"/>
                    <a:pt x="94" y="0"/>
                    <a:pt x="114" y="0"/>
                  </a:cubicBezTo>
                  <a:cubicBezTo>
                    <a:pt x="116" y="0"/>
                    <a:pt x="118" y="3"/>
                    <a:pt x="119" y="4"/>
                  </a:cubicBezTo>
                  <a:cubicBezTo>
                    <a:pt x="119" y="6"/>
                    <a:pt x="117" y="9"/>
                    <a:pt x="116" y="10"/>
                  </a:cubicBezTo>
                  <a:cubicBezTo>
                    <a:pt x="114" y="11"/>
                    <a:pt x="112" y="11"/>
                    <a:pt x="110" y="12"/>
                  </a:cubicBezTo>
                  <a:cubicBezTo>
                    <a:pt x="110" y="24"/>
                    <a:pt x="109" y="37"/>
                    <a:pt x="110" y="49"/>
                  </a:cubicBezTo>
                  <a:cubicBezTo>
                    <a:pt x="110" y="51"/>
                    <a:pt x="111" y="54"/>
                    <a:pt x="113" y="56"/>
                  </a:cubicBezTo>
                  <a:cubicBezTo>
                    <a:pt x="128" y="83"/>
                    <a:pt x="144" y="110"/>
                    <a:pt x="160" y="137"/>
                  </a:cubicBezTo>
                  <a:cubicBezTo>
                    <a:pt x="168" y="150"/>
                    <a:pt x="161" y="163"/>
                    <a:pt x="145" y="163"/>
                  </a:cubicBezTo>
                  <a:cubicBezTo>
                    <a:pt x="105" y="163"/>
                    <a:pt x="64" y="163"/>
                    <a:pt x="23" y="163"/>
                  </a:cubicBezTo>
                  <a:cubicBezTo>
                    <a:pt x="7" y="163"/>
                    <a:pt x="0" y="151"/>
                    <a:pt x="8" y="137"/>
                  </a:cubicBezTo>
                  <a:cubicBezTo>
                    <a:pt x="22" y="112"/>
                    <a:pt x="37" y="86"/>
                    <a:pt x="53" y="61"/>
                  </a:cubicBezTo>
                  <a:cubicBezTo>
                    <a:pt x="57" y="54"/>
                    <a:pt x="59" y="48"/>
                    <a:pt x="58" y="40"/>
                  </a:cubicBezTo>
                  <a:cubicBezTo>
                    <a:pt x="58" y="31"/>
                    <a:pt x="58" y="22"/>
                    <a:pt x="58" y="12"/>
                  </a:cubicBezTo>
                  <a:close/>
                  <a:moveTo>
                    <a:pt x="69" y="11"/>
                  </a:moveTo>
                  <a:cubicBezTo>
                    <a:pt x="69" y="23"/>
                    <a:pt x="70" y="35"/>
                    <a:pt x="69" y="47"/>
                  </a:cubicBezTo>
                  <a:cubicBezTo>
                    <a:pt x="69" y="51"/>
                    <a:pt x="68" y="56"/>
                    <a:pt x="65" y="60"/>
                  </a:cubicBezTo>
                  <a:cubicBezTo>
                    <a:pt x="50" y="87"/>
                    <a:pt x="34" y="114"/>
                    <a:pt x="18" y="141"/>
                  </a:cubicBezTo>
                  <a:cubicBezTo>
                    <a:pt x="14" y="149"/>
                    <a:pt x="15" y="152"/>
                    <a:pt x="24" y="152"/>
                  </a:cubicBezTo>
                  <a:cubicBezTo>
                    <a:pt x="64" y="152"/>
                    <a:pt x="104" y="152"/>
                    <a:pt x="144" y="152"/>
                  </a:cubicBezTo>
                  <a:cubicBezTo>
                    <a:pt x="153" y="152"/>
                    <a:pt x="155" y="149"/>
                    <a:pt x="150" y="141"/>
                  </a:cubicBezTo>
                  <a:cubicBezTo>
                    <a:pt x="134" y="114"/>
                    <a:pt x="118" y="86"/>
                    <a:pt x="102" y="59"/>
                  </a:cubicBezTo>
                  <a:cubicBezTo>
                    <a:pt x="100" y="55"/>
                    <a:pt x="99" y="51"/>
                    <a:pt x="98" y="47"/>
                  </a:cubicBezTo>
                  <a:cubicBezTo>
                    <a:pt x="98" y="35"/>
                    <a:pt x="98" y="23"/>
                    <a:pt x="98" y="11"/>
                  </a:cubicBezTo>
                  <a:cubicBezTo>
                    <a:pt x="89" y="11"/>
                    <a:pt x="80" y="11"/>
                    <a:pt x="6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477853A3-C508-45AE-AC12-6C2BB2EF7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3125" y="4575024"/>
              <a:ext cx="346639" cy="321204"/>
            </a:xfrm>
            <a:custGeom>
              <a:avLst/>
              <a:gdLst>
                <a:gd name="T0" fmla="*/ 0 w 116"/>
                <a:gd name="T1" fmla="*/ 71 h 71"/>
                <a:gd name="T2" fmla="*/ 39 w 116"/>
                <a:gd name="T3" fmla="*/ 6 h 71"/>
                <a:gd name="T4" fmla="*/ 44 w 116"/>
                <a:gd name="T5" fmla="*/ 3 h 71"/>
                <a:gd name="T6" fmla="*/ 47 w 116"/>
                <a:gd name="T7" fmla="*/ 3 h 71"/>
                <a:gd name="T8" fmla="*/ 75 w 116"/>
                <a:gd name="T9" fmla="*/ 4 h 71"/>
                <a:gd name="T10" fmla="*/ 91 w 116"/>
                <a:gd name="T11" fmla="*/ 28 h 71"/>
                <a:gd name="T12" fmla="*/ 116 w 116"/>
                <a:gd name="T13" fmla="*/ 71 h 71"/>
                <a:gd name="T14" fmla="*/ 0 w 116"/>
                <a:gd name="T15" fmla="*/ 71 h 71"/>
                <a:gd name="T16" fmla="*/ 17 w 116"/>
                <a:gd name="T17" fmla="*/ 61 h 71"/>
                <a:gd name="T18" fmla="*/ 19 w 116"/>
                <a:gd name="T19" fmla="*/ 63 h 71"/>
                <a:gd name="T20" fmla="*/ 25 w 116"/>
                <a:gd name="T21" fmla="*/ 58 h 71"/>
                <a:gd name="T22" fmla="*/ 44 w 116"/>
                <a:gd name="T23" fmla="*/ 24 h 71"/>
                <a:gd name="T24" fmla="*/ 45 w 116"/>
                <a:gd name="T25" fmla="*/ 18 h 71"/>
                <a:gd name="T26" fmla="*/ 39 w 116"/>
                <a:gd name="T27" fmla="*/ 21 h 71"/>
                <a:gd name="T28" fmla="*/ 22 w 116"/>
                <a:gd name="T29" fmla="*/ 50 h 71"/>
                <a:gd name="T30" fmla="*/ 17 w 116"/>
                <a:gd name="T31" fmla="*/ 6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0" y="71"/>
                  </a:moveTo>
                  <a:cubicBezTo>
                    <a:pt x="13" y="49"/>
                    <a:pt x="26" y="27"/>
                    <a:pt x="39" y="6"/>
                  </a:cubicBezTo>
                  <a:cubicBezTo>
                    <a:pt x="40" y="4"/>
                    <a:pt x="42" y="4"/>
                    <a:pt x="44" y="3"/>
                  </a:cubicBezTo>
                  <a:cubicBezTo>
                    <a:pt x="45" y="2"/>
                    <a:pt x="46" y="3"/>
                    <a:pt x="47" y="3"/>
                  </a:cubicBezTo>
                  <a:cubicBezTo>
                    <a:pt x="57" y="3"/>
                    <a:pt x="68" y="0"/>
                    <a:pt x="75" y="4"/>
                  </a:cubicBezTo>
                  <a:cubicBezTo>
                    <a:pt x="83" y="8"/>
                    <a:pt x="86" y="19"/>
                    <a:pt x="91" y="28"/>
                  </a:cubicBezTo>
                  <a:cubicBezTo>
                    <a:pt x="99" y="42"/>
                    <a:pt x="107" y="56"/>
                    <a:pt x="116" y="71"/>
                  </a:cubicBezTo>
                  <a:cubicBezTo>
                    <a:pt x="77" y="71"/>
                    <a:pt x="39" y="71"/>
                    <a:pt x="0" y="71"/>
                  </a:cubicBezTo>
                  <a:close/>
                  <a:moveTo>
                    <a:pt x="17" y="61"/>
                  </a:moveTo>
                  <a:cubicBezTo>
                    <a:pt x="18" y="61"/>
                    <a:pt x="18" y="62"/>
                    <a:pt x="19" y="63"/>
                  </a:cubicBezTo>
                  <a:cubicBezTo>
                    <a:pt x="21" y="61"/>
                    <a:pt x="24" y="60"/>
                    <a:pt x="25" y="58"/>
                  </a:cubicBezTo>
                  <a:cubicBezTo>
                    <a:pt x="32" y="47"/>
                    <a:pt x="38" y="35"/>
                    <a:pt x="44" y="24"/>
                  </a:cubicBezTo>
                  <a:cubicBezTo>
                    <a:pt x="45" y="22"/>
                    <a:pt x="45" y="20"/>
                    <a:pt x="45" y="18"/>
                  </a:cubicBezTo>
                  <a:cubicBezTo>
                    <a:pt x="43" y="19"/>
                    <a:pt x="40" y="20"/>
                    <a:pt x="39" y="21"/>
                  </a:cubicBezTo>
                  <a:cubicBezTo>
                    <a:pt x="33" y="31"/>
                    <a:pt x="28" y="41"/>
                    <a:pt x="22" y="50"/>
                  </a:cubicBezTo>
                  <a:cubicBezTo>
                    <a:pt x="20" y="54"/>
                    <a:pt x="19" y="57"/>
                    <a:pt x="17" y="6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B56EADD2-3147-446A-8F0A-CBCB565C0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4065" y="4655795"/>
              <a:ext cx="83243" cy="204745"/>
            </a:xfrm>
            <a:custGeom>
              <a:avLst/>
              <a:gdLst>
                <a:gd name="T0" fmla="*/ 0 w 28"/>
                <a:gd name="T1" fmla="*/ 43 h 45"/>
                <a:gd name="T2" fmla="*/ 5 w 28"/>
                <a:gd name="T3" fmla="*/ 32 h 45"/>
                <a:gd name="T4" fmla="*/ 22 w 28"/>
                <a:gd name="T5" fmla="*/ 3 h 45"/>
                <a:gd name="T6" fmla="*/ 28 w 28"/>
                <a:gd name="T7" fmla="*/ 0 h 45"/>
                <a:gd name="T8" fmla="*/ 27 w 28"/>
                <a:gd name="T9" fmla="*/ 6 h 45"/>
                <a:gd name="T10" fmla="*/ 8 w 28"/>
                <a:gd name="T11" fmla="*/ 40 h 45"/>
                <a:gd name="T12" fmla="*/ 2 w 28"/>
                <a:gd name="T13" fmla="*/ 45 h 45"/>
                <a:gd name="T14" fmla="*/ 0 w 28"/>
                <a:gd name="T15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5">
                  <a:moveTo>
                    <a:pt x="0" y="43"/>
                  </a:moveTo>
                  <a:cubicBezTo>
                    <a:pt x="2" y="39"/>
                    <a:pt x="3" y="36"/>
                    <a:pt x="5" y="32"/>
                  </a:cubicBezTo>
                  <a:cubicBezTo>
                    <a:pt x="11" y="23"/>
                    <a:pt x="16" y="13"/>
                    <a:pt x="22" y="3"/>
                  </a:cubicBezTo>
                  <a:cubicBezTo>
                    <a:pt x="23" y="2"/>
                    <a:pt x="26" y="1"/>
                    <a:pt x="28" y="0"/>
                  </a:cubicBezTo>
                  <a:cubicBezTo>
                    <a:pt x="28" y="2"/>
                    <a:pt x="28" y="4"/>
                    <a:pt x="27" y="6"/>
                  </a:cubicBezTo>
                  <a:cubicBezTo>
                    <a:pt x="21" y="17"/>
                    <a:pt x="15" y="29"/>
                    <a:pt x="8" y="40"/>
                  </a:cubicBezTo>
                  <a:cubicBezTo>
                    <a:pt x="7" y="42"/>
                    <a:pt x="4" y="43"/>
                    <a:pt x="2" y="45"/>
                  </a:cubicBezTo>
                  <a:cubicBezTo>
                    <a:pt x="1" y="44"/>
                    <a:pt x="1" y="43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E318C46-516B-4D36-90B6-C7B24C8F41D7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56" name="Rectangle 11">
              <a:extLst>
                <a:ext uri="{FF2B5EF4-FFF2-40B4-BE49-F238E27FC236}">
                  <a16:creationId xmlns:a16="http://schemas.microsoft.com/office/drawing/2014/main" id="{FD7C2DF0-340A-41DF-A8E8-982F5E3AE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0D41D73C-BF2C-44E0-928C-17AE15073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id="{56B843BE-AC29-438A-AC7C-1757F46AE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B8CA712E-1972-40BC-A4BB-A6E74AB42FE6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68E46EC0-E769-46B0-B200-6E2CA1A39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558DA88C-5FA0-44DC-94D2-7AD61382B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80EC22EC-C6DE-4F2A-AA82-A664B7ACB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:a16="http://schemas.microsoft.com/office/drawing/2014/main" id="{7D7E0061-BDDD-4307-8C5D-0DD03B4F0555}"/>
              </a:ext>
            </a:extLst>
          </p:cNvPr>
          <p:cNvGrpSpPr/>
          <p:nvPr/>
        </p:nvGrpSpPr>
        <p:grpSpPr>
          <a:xfrm>
            <a:off x="5407026" y="2333626"/>
            <a:ext cx="2711449" cy="2625724"/>
            <a:chOff x="5407026" y="2333626"/>
            <a:chExt cx="2711449" cy="2625724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18213A96-DA53-4E6B-8499-7FCBDA533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3938" y="3975100"/>
              <a:ext cx="1335087" cy="984250"/>
            </a:xfrm>
            <a:custGeom>
              <a:avLst/>
              <a:gdLst>
                <a:gd name="T0" fmla="*/ 0 w 232"/>
                <a:gd name="T1" fmla="*/ 171 h 171"/>
                <a:gd name="T2" fmla="*/ 0 w 232"/>
                <a:gd name="T3" fmla="*/ 0 h 171"/>
                <a:gd name="T4" fmla="*/ 232 w 232"/>
                <a:gd name="T5" fmla="*/ 0 h 171"/>
                <a:gd name="T6" fmla="*/ 232 w 232"/>
                <a:gd name="T7" fmla="*/ 171 h 171"/>
                <a:gd name="T8" fmla="*/ 0 w 232"/>
                <a:gd name="T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171">
                  <a:moveTo>
                    <a:pt x="0" y="171"/>
                  </a:moveTo>
                  <a:cubicBezTo>
                    <a:pt x="0" y="114"/>
                    <a:pt x="0" y="58"/>
                    <a:pt x="0" y="0"/>
                  </a:cubicBezTo>
                  <a:cubicBezTo>
                    <a:pt x="77" y="0"/>
                    <a:pt x="154" y="0"/>
                    <a:pt x="232" y="0"/>
                  </a:cubicBezTo>
                  <a:cubicBezTo>
                    <a:pt x="232" y="57"/>
                    <a:pt x="232" y="113"/>
                    <a:pt x="232" y="171"/>
                  </a:cubicBezTo>
                  <a:cubicBezTo>
                    <a:pt x="155" y="171"/>
                    <a:pt x="79" y="171"/>
                    <a:pt x="0" y="17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72D2466A-300B-48B0-8172-7B408AF40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250" y="3622675"/>
              <a:ext cx="2689225" cy="1336675"/>
            </a:xfrm>
            <a:custGeom>
              <a:avLst/>
              <a:gdLst>
                <a:gd name="T0" fmla="*/ 467 w 467"/>
                <a:gd name="T1" fmla="*/ 0 h 232"/>
                <a:gd name="T2" fmla="*/ 467 w 467"/>
                <a:gd name="T3" fmla="*/ 33 h 232"/>
                <a:gd name="T4" fmla="*/ 427 w 467"/>
                <a:gd name="T5" fmla="*/ 35 h 232"/>
                <a:gd name="T6" fmla="*/ 427 w 467"/>
                <a:gd name="T7" fmla="*/ 232 h 232"/>
                <a:gd name="T8" fmla="*/ 376 w 467"/>
                <a:gd name="T9" fmla="*/ 232 h 232"/>
                <a:gd name="T10" fmla="*/ 376 w 467"/>
                <a:gd name="T11" fmla="*/ 35 h 232"/>
                <a:gd name="T12" fmla="*/ 92 w 467"/>
                <a:gd name="T13" fmla="*/ 35 h 232"/>
                <a:gd name="T14" fmla="*/ 92 w 467"/>
                <a:gd name="T15" fmla="*/ 232 h 232"/>
                <a:gd name="T16" fmla="*/ 41 w 467"/>
                <a:gd name="T17" fmla="*/ 232 h 232"/>
                <a:gd name="T18" fmla="*/ 41 w 467"/>
                <a:gd name="T19" fmla="*/ 35 h 232"/>
                <a:gd name="T20" fmla="*/ 0 w 467"/>
                <a:gd name="T21" fmla="*/ 35 h 232"/>
                <a:gd name="T22" fmla="*/ 0 w 467"/>
                <a:gd name="T23" fmla="*/ 0 h 232"/>
                <a:gd name="T24" fmla="*/ 467 w 467"/>
                <a:gd name="T2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7" h="232">
                  <a:moveTo>
                    <a:pt x="467" y="0"/>
                  </a:moveTo>
                  <a:cubicBezTo>
                    <a:pt x="467" y="11"/>
                    <a:pt x="467" y="22"/>
                    <a:pt x="467" y="33"/>
                  </a:cubicBezTo>
                  <a:cubicBezTo>
                    <a:pt x="454" y="34"/>
                    <a:pt x="441" y="34"/>
                    <a:pt x="427" y="35"/>
                  </a:cubicBezTo>
                  <a:cubicBezTo>
                    <a:pt x="427" y="101"/>
                    <a:pt x="427" y="166"/>
                    <a:pt x="427" y="232"/>
                  </a:cubicBezTo>
                  <a:cubicBezTo>
                    <a:pt x="409" y="232"/>
                    <a:pt x="393" y="232"/>
                    <a:pt x="376" y="232"/>
                  </a:cubicBezTo>
                  <a:cubicBezTo>
                    <a:pt x="376" y="166"/>
                    <a:pt x="376" y="101"/>
                    <a:pt x="376" y="35"/>
                  </a:cubicBezTo>
                  <a:cubicBezTo>
                    <a:pt x="280" y="35"/>
                    <a:pt x="187" y="35"/>
                    <a:pt x="92" y="35"/>
                  </a:cubicBezTo>
                  <a:cubicBezTo>
                    <a:pt x="92" y="100"/>
                    <a:pt x="92" y="166"/>
                    <a:pt x="92" y="232"/>
                  </a:cubicBezTo>
                  <a:cubicBezTo>
                    <a:pt x="74" y="232"/>
                    <a:pt x="59" y="232"/>
                    <a:pt x="41" y="232"/>
                  </a:cubicBezTo>
                  <a:cubicBezTo>
                    <a:pt x="41" y="167"/>
                    <a:pt x="41" y="102"/>
                    <a:pt x="41" y="35"/>
                  </a:cubicBezTo>
                  <a:cubicBezTo>
                    <a:pt x="26" y="35"/>
                    <a:pt x="13" y="35"/>
                    <a:pt x="0" y="35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55" y="0"/>
                    <a:pt x="310" y="0"/>
                    <a:pt x="467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587C0320-6BE1-45CB-A737-93B79D97A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2333626"/>
              <a:ext cx="1087437" cy="1192212"/>
            </a:xfrm>
            <a:custGeom>
              <a:avLst/>
              <a:gdLst>
                <a:gd name="T0" fmla="*/ 132 w 189"/>
                <a:gd name="T1" fmla="*/ 139 h 207"/>
                <a:gd name="T2" fmla="*/ 189 w 189"/>
                <a:gd name="T3" fmla="*/ 207 h 207"/>
                <a:gd name="T4" fmla="*/ 0 w 189"/>
                <a:gd name="T5" fmla="*/ 207 h 207"/>
                <a:gd name="T6" fmla="*/ 59 w 189"/>
                <a:gd name="T7" fmla="*/ 139 h 207"/>
                <a:gd name="T8" fmla="*/ 46 w 189"/>
                <a:gd name="T9" fmla="*/ 27 h 207"/>
                <a:gd name="T10" fmla="*/ 145 w 189"/>
                <a:gd name="T11" fmla="*/ 28 h 207"/>
                <a:gd name="T12" fmla="*/ 132 w 189"/>
                <a:gd name="T13" fmla="*/ 13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07">
                  <a:moveTo>
                    <a:pt x="132" y="139"/>
                  </a:moveTo>
                  <a:cubicBezTo>
                    <a:pt x="168" y="161"/>
                    <a:pt x="182" y="178"/>
                    <a:pt x="189" y="207"/>
                  </a:cubicBezTo>
                  <a:cubicBezTo>
                    <a:pt x="127" y="207"/>
                    <a:pt x="65" y="207"/>
                    <a:pt x="0" y="207"/>
                  </a:cubicBezTo>
                  <a:cubicBezTo>
                    <a:pt x="10" y="176"/>
                    <a:pt x="30" y="154"/>
                    <a:pt x="59" y="139"/>
                  </a:cubicBezTo>
                  <a:cubicBezTo>
                    <a:pt x="19" y="98"/>
                    <a:pt x="15" y="58"/>
                    <a:pt x="46" y="27"/>
                  </a:cubicBezTo>
                  <a:cubicBezTo>
                    <a:pt x="74" y="0"/>
                    <a:pt x="117" y="0"/>
                    <a:pt x="145" y="28"/>
                  </a:cubicBezTo>
                  <a:cubicBezTo>
                    <a:pt x="175" y="59"/>
                    <a:pt x="171" y="99"/>
                    <a:pt x="132" y="13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71869CE8-67A7-4F90-9D47-A255B2F45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488" y="3041650"/>
              <a:ext cx="638175" cy="103187"/>
            </a:xfrm>
            <a:custGeom>
              <a:avLst/>
              <a:gdLst>
                <a:gd name="T0" fmla="*/ 0 w 111"/>
                <a:gd name="T1" fmla="*/ 18 h 18"/>
                <a:gd name="T2" fmla="*/ 0 w 111"/>
                <a:gd name="T3" fmla="*/ 0 h 18"/>
                <a:gd name="T4" fmla="*/ 109 w 111"/>
                <a:gd name="T5" fmla="*/ 0 h 18"/>
                <a:gd name="T6" fmla="*/ 111 w 111"/>
                <a:gd name="T7" fmla="*/ 18 h 18"/>
                <a:gd name="T8" fmla="*/ 0 w 111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8">
                  <a:moveTo>
                    <a:pt x="0" y="18"/>
                  </a:moveTo>
                  <a:cubicBezTo>
                    <a:pt x="0" y="12"/>
                    <a:pt x="0" y="7"/>
                    <a:pt x="0" y="0"/>
                  </a:cubicBezTo>
                  <a:cubicBezTo>
                    <a:pt x="36" y="0"/>
                    <a:pt x="72" y="0"/>
                    <a:pt x="109" y="0"/>
                  </a:cubicBezTo>
                  <a:cubicBezTo>
                    <a:pt x="110" y="5"/>
                    <a:pt x="110" y="11"/>
                    <a:pt x="111" y="18"/>
                  </a:cubicBezTo>
                  <a:cubicBezTo>
                    <a:pt x="74" y="18"/>
                    <a:pt x="38" y="18"/>
                    <a:pt x="0" y="1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">
              <a:extLst>
                <a:ext uri="{FF2B5EF4-FFF2-40B4-BE49-F238E27FC236}">
                  <a16:creationId xmlns:a16="http://schemas.microsoft.com/office/drawing/2014/main" id="{F07A344F-7F16-4EA6-89FA-6081DF4CD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7026" y="3427413"/>
              <a:ext cx="673100" cy="115887"/>
            </a:xfrm>
            <a:custGeom>
              <a:avLst/>
              <a:gdLst>
                <a:gd name="T0" fmla="*/ 112 w 117"/>
                <a:gd name="T1" fmla="*/ 0 h 20"/>
                <a:gd name="T2" fmla="*/ 99 w 117"/>
                <a:gd name="T3" fmla="*/ 19 h 20"/>
                <a:gd name="T4" fmla="*/ 17 w 117"/>
                <a:gd name="T5" fmla="*/ 19 h 20"/>
                <a:gd name="T6" fmla="*/ 4 w 117"/>
                <a:gd name="T7" fmla="*/ 0 h 20"/>
                <a:gd name="T8" fmla="*/ 112 w 117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0">
                  <a:moveTo>
                    <a:pt x="112" y="0"/>
                  </a:moveTo>
                  <a:cubicBezTo>
                    <a:pt x="117" y="14"/>
                    <a:pt x="113" y="19"/>
                    <a:pt x="99" y="19"/>
                  </a:cubicBezTo>
                  <a:cubicBezTo>
                    <a:pt x="72" y="19"/>
                    <a:pt x="44" y="19"/>
                    <a:pt x="17" y="19"/>
                  </a:cubicBezTo>
                  <a:cubicBezTo>
                    <a:pt x="3" y="20"/>
                    <a:pt x="0" y="13"/>
                    <a:pt x="4" y="0"/>
                  </a:cubicBezTo>
                  <a:cubicBezTo>
                    <a:pt x="40" y="0"/>
                    <a:pt x="75" y="0"/>
                    <a:pt x="11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073985BC-8BC2-4E9A-9F4D-6ABD37CBD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488" y="3225800"/>
              <a:ext cx="638175" cy="120650"/>
            </a:xfrm>
            <a:custGeom>
              <a:avLst/>
              <a:gdLst>
                <a:gd name="T0" fmla="*/ 0 w 111"/>
                <a:gd name="T1" fmla="*/ 20 h 21"/>
                <a:gd name="T2" fmla="*/ 0 w 111"/>
                <a:gd name="T3" fmla="*/ 3 h 21"/>
                <a:gd name="T4" fmla="*/ 4 w 111"/>
                <a:gd name="T5" fmla="*/ 0 h 21"/>
                <a:gd name="T6" fmla="*/ 98 w 111"/>
                <a:gd name="T7" fmla="*/ 1 h 21"/>
                <a:gd name="T8" fmla="*/ 111 w 111"/>
                <a:gd name="T9" fmla="*/ 10 h 21"/>
                <a:gd name="T10" fmla="*/ 98 w 111"/>
                <a:gd name="T11" fmla="*/ 20 h 21"/>
                <a:gd name="T12" fmla="*/ 0 w 111"/>
                <a:gd name="T13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21">
                  <a:moveTo>
                    <a:pt x="0" y="20"/>
                  </a:moveTo>
                  <a:cubicBezTo>
                    <a:pt x="0" y="13"/>
                    <a:pt x="0" y="7"/>
                    <a:pt x="0" y="3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36" y="0"/>
                    <a:pt x="67" y="0"/>
                    <a:pt x="98" y="1"/>
                  </a:cubicBezTo>
                  <a:cubicBezTo>
                    <a:pt x="102" y="1"/>
                    <a:pt x="107" y="7"/>
                    <a:pt x="111" y="10"/>
                  </a:cubicBezTo>
                  <a:cubicBezTo>
                    <a:pt x="106" y="14"/>
                    <a:pt x="102" y="20"/>
                    <a:pt x="98" y="20"/>
                  </a:cubicBezTo>
                  <a:cubicBezTo>
                    <a:pt x="66" y="21"/>
                    <a:pt x="34" y="20"/>
                    <a:pt x="0" y="2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51225" y="3747586"/>
            <a:ext cx="499005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12B7CF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12B7CF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rgbClr val="12B7CF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rgbClr val="12B7CF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375600" y="1035632"/>
            <a:ext cx="62347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0091EA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0091EA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rgbClr val="0091EA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375600" y="2430195"/>
            <a:ext cx="553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351225" y="3476830"/>
            <a:ext cx="318628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rgbClr val="0199DC"/>
                </a:solidFill>
              </a:rPr>
              <a:t>PRESENTATION INFOGRAPHIC</a:t>
            </a:r>
            <a:endParaRPr lang="ko-KR" altLang="en-US" sz="1050" dirty="0">
              <a:solidFill>
                <a:srgbClr val="0199D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75600" y="1965263"/>
            <a:ext cx="5775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0199DC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0A1DC-39DB-4040-8D0E-38E00D5A54FC}"/>
              </a:ext>
            </a:extLst>
          </p:cNvPr>
          <p:cNvSpPr txBox="1"/>
          <p:nvPr/>
        </p:nvSpPr>
        <p:spPr>
          <a:xfrm>
            <a:off x="1046627" y="105761"/>
            <a:ext cx="699516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AWESOME </a:t>
            </a:r>
            <a:r>
              <a:rPr lang="en-GB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S</a:t>
            </a:r>
            <a:r>
              <a:rPr lang="en-US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LIDE</a:t>
            </a:r>
            <a:endParaRPr lang="ko-KR" altLang="en-US" sz="4950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F6911B5-71DB-465F-85D6-BC37189D5373}"/>
              </a:ext>
            </a:extLst>
          </p:cNvPr>
          <p:cNvSpPr/>
          <p:nvPr/>
        </p:nvSpPr>
        <p:spPr>
          <a:xfrm>
            <a:off x="474067" y="807674"/>
            <a:ext cx="8164234" cy="522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34DCD4F7-B021-47C9-8860-0D67A1A879C4}"/>
              </a:ext>
            </a:extLst>
          </p:cNvPr>
          <p:cNvSpPr/>
          <p:nvPr/>
        </p:nvSpPr>
        <p:spPr>
          <a:xfrm>
            <a:off x="696075" y="4964756"/>
            <a:ext cx="8055055" cy="52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5969B368-F3A9-404A-9C08-FDDB38C4835A}"/>
              </a:ext>
            </a:extLst>
          </p:cNvPr>
          <p:cNvGrpSpPr/>
          <p:nvPr/>
        </p:nvGrpSpPr>
        <p:grpSpPr>
          <a:xfrm>
            <a:off x="6262688" y="1279525"/>
            <a:ext cx="2468562" cy="3432175"/>
            <a:chOff x="6262688" y="1279525"/>
            <a:chExt cx="2468562" cy="3432175"/>
          </a:xfrm>
          <a:solidFill>
            <a:srgbClr val="0070C0"/>
          </a:solidFill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ECCDF17-2B7E-4C3D-B247-3BACA0B95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688" y="1841500"/>
              <a:ext cx="2468562" cy="2870200"/>
            </a:xfrm>
            <a:custGeom>
              <a:avLst/>
              <a:gdLst>
                <a:gd name="T0" fmla="*/ 387 w 425"/>
                <a:gd name="T1" fmla="*/ 38 h 495"/>
                <a:gd name="T2" fmla="*/ 362 w 425"/>
                <a:gd name="T3" fmla="*/ 37 h 495"/>
                <a:gd name="T4" fmla="*/ 362 w 425"/>
                <a:gd name="T5" fmla="*/ 2 h 495"/>
                <a:gd name="T6" fmla="*/ 405 w 425"/>
                <a:gd name="T7" fmla="*/ 3 h 495"/>
                <a:gd name="T8" fmla="*/ 423 w 425"/>
                <a:gd name="T9" fmla="*/ 21 h 495"/>
                <a:gd name="T10" fmla="*/ 424 w 425"/>
                <a:gd name="T11" fmla="*/ 32 h 495"/>
                <a:gd name="T12" fmla="*/ 424 w 425"/>
                <a:gd name="T13" fmla="*/ 464 h 495"/>
                <a:gd name="T14" fmla="*/ 394 w 425"/>
                <a:gd name="T15" fmla="*/ 495 h 495"/>
                <a:gd name="T16" fmla="*/ 29 w 425"/>
                <a:gd name="T17" fmla="*/ 495 h 495"/>
                <a:gd name="T18" fmla="*/ 0 w 425"/>
                <a:gd name="T19" fmla="*/ 466 h 495"/>
                <a:gd name="T20" fmla="*/ 0 w 425"/>
                <a:gd name="T21" fmla="*/ 34 h 495"/>
                <a:gd name="T22" fmla="*/ 32 w 425"/>
                <a:gd name="T23" fmla="*/ 2 h 495"/>
                <a:gd name="T24" fmla="*/ 62 w 425"/>
                <a:gd name="T25" fmla="*/ 2 h 495"/>
                <a:gd name="T26" fmla="*/ 62 w 425"/>
                <a:gd name="T27" fmla="*/ 36 h 495"/>
                <a:gd name="T28" fmla="*/ 36 w 425"/>
                <a:gd name="T29" fmla="*/ 38 h 495"/>
                <a:gd name="T30" fmla="*/ 36 w 425"/>
                <a:gd name="T31" fmla="*/ 459 h 495"/>
                <a:gd name="T32" fmla="*/ 387 w 425"/>
                <a:gd name="T33" fmla="*/ 459 h 495"/>
                <a:gd name="T34" fmla="*/ 387 w 425"/>
                <a:gd name="T35" fmla="*/ 38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5" h="495">
                  <a:moveTo>
                    <a:pt x="387" y="38"/>
                  </a:moveTo>
                  <a:cubicBezTo>
                    <a:pt x="378" y="38"/>
                    <a:pt x="371" y="37"/>
                    <a:pt x="362" y="37"/>
                  </a:cubicBezTo>
                  <a:cubicBezTo>
                    <a:pt x="362" y="26"/>
                    <a:pt x="362" y="15"/>
                    <a:pt x="362" y="2"/>
                  </a:cubicBezTo>
                  <a:cubicBezTo>
                    <a:pt x="377" y="2"/>
                    <a:pt x="392" y="0"/>
                    <a:pt x="405" y="3"/>
                  </a:cubicBezTo>
                  <a:cubicBezTo>
                    <a:pt x="412" y="5"/>
                    <a:pt x="418" y="14"/>
                    <a:pt x="423" y="21"/>
                  </a:cubicBezTo>
                  <a:cubicBezTo>
                    <a:pt x="425" y="23"/>
                    <a:pt x="424" y="28"/>
                    <a:pt x="424" y="32"/>
                  </a:cubicBezTo>
                  <a:cubicBezTo>
                    <a:pt x="424" y="176"/>
                    <a:pt x="424" y="320"/>
                    <a:pt x="424" y="464"/>
                  </a:cubicBezTo>
                  <a:cubicBezTo>
                    <a:pt x="424" y="492"/>
                    <a:pt x="421" y="495"/>
                    <a:pt x="394" y="495"/>
                  </a:cubicBezTo>
                  <a:cubicBezTo>
                    <a:pt x="272" y="495"/>
                    <a:pt x="150" y="495"/>
                    <a:pt x="29" y="495"/>
                  </a:cubicBezTo>
                  <a:cubicBezTo>
                    <a:pt x="2" y="495"/>
                    <a:pt x="0" y="492"/>
                    <a:pt x="0" y="466"/>
                  </a:cubicBezTo>
                  <a:cubicBezTo>
                    <a:pt x="0" y="322"/>
                    <a:pt x="0" y="178"/>
                    <a:pt x="0" y="34"/>
                  </a:cubicBezTo>
                  <a:cubicBezTo>
                    <a:pt x="0" y="5"/>
                    <a:pt x="3" y="2"/>
                    <a:pt x="32" y="2"/>
                  </a:cubicBezTo>
                  <a:cubicBezTo>
                    <a:pt x="41" y="2"/>
                    <a:pt x="51" y="2"/>
                    <a:pt x="62" y="2"/>
                  </a:cubicBezTo>
                  <a:cubicBezTo>
                    <a:pt x="62" y="14"/>
                    <a:pt x="62" y="25"/>
                    <a:pt x="62" y="36"/>
                  </a:cubicBezTo>
                  <a:cubicBezTo>
                    <a:pt x="53" y="37"/>
                    <a:pt x="45" y="38"/>
                    <a:pt x="36" y="38"/>
                  </a:cubicBezTo>
                  <a:cubicBezTo>
                    <a:pt x="36" y="179"/>
                    <a:pt x="36" y="318"/>
                    <a:pt x="36" y="459"/>
                  </a:cubicBezTo>
                  <a:cubicBezTo>
                    <a:pt x="153" y="459"/>
                    <a:pt x="269" y="459"/>
                    <a:pt x="387" y="459"/>
                  </a:cubicBezTo>
                  <a:cubicBezTo>
                    <a:pt x="387" y="319"/>
                    <a:pt x="387" y="180"/>
                    <a:pt x="38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C8DB9B-7F29-4D4B-989F-E5C55E59B7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1013" y="1279525"/>
              <a:ext cx="1312862" cy="909638"/>
            </a:xfrm>
            <a:custGeom>
              <a:avLst/>
              <a:gdLst>
                <a:gd name="T0" fmla="*/ 0 w 226"/>
                <a:gd name="T1" fmla="*/ 157 h 157"/>
                <a:gd name="T2" fmla="*/ 0 w 226"/>
                <a:gd name="T3" fmla="*/ 68 h 157"/>
                <a:gd name="T4" fmla="*/ 44 w 226"/>
                <a:gd name="T5" fmla="*/ 68 h 157"/>
                <a:gd name="T6" fmla="*/ 82 w 226"/>
                <a:gd name="T7" fmla="*/ 11 h 157"/>
                <a:gd name="T8" fmla="*/ 117 w 226"/>
                <a:gd name="T9" fmla="*/ 0 h 157"/>
                <a:gd name="T10" fmla="*/ 174 w 226"/>
                <a:gd name="T11" fmla="*/ 67 h 157"/>
                <a:gd name="T12" fmla="*/ 226 w 226"/>
                <a:gd name="T13" fmla="*/ 67 h 157"/>
                <a:gd name="T14" fmla="*/ 226 w 226"/>
                <a:gd name="T15" fmla="*/ 157 h 157"/>
                <a:gd name="T16" fmla="*/ 0 w 226"/>
                <a:gd name="T17" fmla="*/ 157 h 157"/>
                <a:gd name="T18" fmla="*/ 113 w 226"/>
                <a:gd name="T19" fmla="*/ 34 h 157"/>
                <a:gd name="T20" fmla="*/ 90 w 226"/>
                <a:gd name="T21" fmla="*/ 59 h 157"/>
                <a:gd name="T22" fmla="*/ 113 w 226"/>
                <a:gd name="T23" fmla="*/ 83 h 157"/>
                <a:gd name="T24" fmla="*/ 138 w 226"/>
                <a:gd name="T25" fmla="*/ 58 h 157"/>
                <a:gd name="T26" fmla="*/ 113 w 226"/>
                <a:gd name="T27" fmla="*/ 3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57">
                  <a:moveTo>
                    <a:pt x="0" y="157"/>
                  </a:moveTo>
                  <a:cubicBezTo>
                    <a:pt x="0" y="127"/>
                    <a:pt x="0" y="99"/>
                    <a:pt x="0" y="68"/>
                  </a:cubicBezTo>
                  <a:cubicBezTo>
                    <a:pt x="18" y="68"/>
                    <a:pt x="35" y="68"/>
                    <a:pt x="44" y="68"/>
                  </a:cubicBezTo>
                  <a:cubicBezTo>
                    <a:pt x="59" y="46"/>
                    <a:pt x="68" y="26"/>
                    <a:pt x="82" y="11"/>
                  </a:cubicBezTo>
                  <a:cubicBezTo>
                    <a:pt x="89" y="3"/>
                    <a:pt x="105" y="0"/>
                    <a:pt x="117" y="0"/>
                  </a:cubicBezTo>
                  <a:cubicBezTo>
                    <a:pt x="149" y="1"/>
                    <a:pt x="166" y="22"/>
                    <a:pt x="174" y="67"/>
                  </a:cubicBezTo>
                  <a:cubicBezTo>
                    <a:pt x="191" y="67"/>
                    <a:pt x="208" y="67"/>
                    <a:pt x="226" y="67"/>
                  </a:cubicBezTo>
                  <a:cubicBezTo>
                    <a:pt x="226" y="98"/>
                    <a:pt x="226" y="127"/>
                    <a:pt x="226" y="157"/>
                  </a:cubicBezTo>
                  <a:cubicBezTo>
                    <a:pt x="151" y="157"/>
                    <a:pt x="77" y="157"/>
                    <a:pt x="0" y="157"/>
                  </a:cubicBezTo>
                  <a:close/>
                  <a:moveTo>
                    <a:pt x="113" y="34"/>
                  </a:moveTo>
                  <a:cubicBezTo>
                    <a:pt x="98" y="36"/>
                    <a:pt x="90" y="44"/>
                    <a:pt x="90" y="59"/>
                  </a:cubicBezTo>
                  <a:cubicBezTo>
                    <a:pt x="90" y="74"/>
                    <a:pt x="98" y="82"/>
                    <a:pt x="113" y="83"/>
                  </a:cubicBezTo>
                  <a:cubicBezTo>
                    <a:pt x="127" y="83"/>
                    <a:pt x="139" y="72"/>
                    <a:pt x="138" y="58"/>
                  </a:cubicBezTo>
                  <a:cubicBezTo>
                    <a:pt x="136" y="43"/>
                    <a:pt x="128" y="36"/>
                    <a:pt x="11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FE97CC6-F62B-4FD8-AAA1-59935EE4A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013" y="3852863"/>
              <a:ext cx="1319212" cy="139700"/>
            </a:xfrm>
            <a:custGeom>
              <a:avLst/>
              <a:gdLst>
                <a:gd name="T0" fmla="*/ 0 w 227"/>
                <a:gd name="T1" fmla="*/ 24 h 24"/>
                <a:gd name="T2" fmla="*/ 0 w 227"/>
                <a:gd name="T3" fmla="*/ 0 h 24"/>
                <a:gd name="T4" fmla="*/ 227 w 227"/>
                <a:gd name="T5" fmla="*/ 0 h 24"/>
                <a:gd name="T6" fmla="*/ 227 w 227"/>
                <a:gd name="T7" fmla="*/ 24 h 24"/>
                <a:gd name="T8" fmla="*/ 0 w 227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4">
                  <a:moveTo>
                    <a:pt x="0" y="24"/>
                  </a:moveTo>
                  <a:cubicBezTo>
                    <a:pt x="0" y="16"/>
                    <a:pt x="0" y="9"/>
                    <a:pt x="0" y="0"/>
                  </a:cubicBezTo>
                  <a:cubicBezTo>
                    <a:pt x="75" y="0"/>
                    <a:pt x="151" y="0"/>
                    <a:pt x="227" y="0"/>
                  </a:cubicBezTo>
                  <a:cubicBezTo>
                    <a:pt x="227" y="8"/>
                    <a:pt x="227" y="16"/>
                    <a:pt x="227" y="24"/>
                  </a:cubicBezTo>
                  <a:cubicBezTo>
                    <a:pt x="151" y="24"/>
                    <a:pt x="76" y="24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6D558AA7-B6BB-44B2-9F46-64BFB2D9E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013" y="2578100"/>
              <a:ext cx="1319212" cy="133350"/>
            </a:xfrm>
            <a:custGeom>
              <a:avLst/>
              <a:gdLst>
                <a:gd name="T0" fmla="*/ 227 w 227"/>
                <a:gd name="T1" fmla="*/ 0 h 23"/>
                <a:gd name="T2" fmla="*/ 227 w 227"/>
                <a:gd name="T3" fmla="*/ 23 h 23"/>
                <a:gd name="T4" fmla="*/ 0 w 227"/>
                <a:gd name="T5" fmla="*/ 23 h 23"/>
                <a:gd name="T6" fmla="*/ 0 w 227"/>
                <a:gd name="T7" fmla="*/ 0 h 23"/>
                <a:gd name="T8" fmla="*/ 227 w 22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3">
                  <a:moveTo>
                    <a:pt x="227" y="0"/>
                  </a:moveTo>
                  <a:cubicBezTo>
                    <a:pt x="227" y="8"/>
                    <a:pt x="227" y="15"/>
                    <a:pt x="227" y="23"/>
                  </a:cubicBezTo>
                  <a:cubicBezTo>
                    <a:pt x="151" y="23"/>
                    <a:pt x="76" y="23"/>
                    <a:pt x="0" y="23"/>
                  </a:cubicBezTo>
                  <a:cubicBezTo>
                    <a:pt x="0" y="16"/>
                    <a:pt x="0" y="9"/>
                    <a:pt x="0" y="0"/>
                  </a:cubicBezTo>
                  <a:cubicBezTo>
                    <a:pt x="75" y="0"/>
                    <a:pt x="151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88E5F2A7-FCA2-48B8-B2AC-0C96B48B0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900" y="3216275"/>
              <a:ext cx="1330325" cy="138113"/>
            </a:xfrm>
            <a:custGeom>
              <a:avLst/>
              <a:gdLst>
                <a:gd name="T0" fmla="*/ 229 w 229"/>
                <a:gd name="T1" fmla="*/ 0 h 24"/>
                <a:gd name="T2" fmla="*/ 229 w 229"/>
                <a:gd name="T3" fmla="*/ 24 h 24"/>
                <a:gd name="T4" fmla="*/ 2 w 229"/>
                <a:gd name="T5" fmla="*/ 24 h 24"/>
                <a:gd name="T6" fmla="*/ 0 w 229"/>
                <a:gd name="T7" fmla="*/ 0 h 24"/>
                <a:gd name="T8" fmla="*/ 229 w 229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24">
                  <a:moveTo>
                    <a:pt x="229" y="0"/>
                  </a:moveTo>
                  <a:cubicBezTo>
                    <a:pt x="229" y="9"/>
                    <a:pt x="229" y="16"/>
                    <a:pt x="229" y="24"/>
                  </a:cubicBezTo>
                  <a:cubicBezTo>
                    <a:pt x="153" y="24"/>
                    <a:pt x="78" y="24"/>
                    <a:pt x="2" y="24"/>
                  </a:cubicBezTo>
                  <a:cubicBezTo>
                    <a:pt x="1" y="16"/>
                    <a:pt x="1" y="9"/>
                    <a:pt x="0" y="0"/>
                  </a:cubicBezTo>
                  <a:cubicBezTo>
                    <a:pt x="77" y="0"/>
                    <a:pt x="152" y="0"/>
                    <a:pt x="2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3035653" y="4024039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— Someone Famous</a:t>
            </a:r>
            <a:endParaRPr sz="2400" dirty="0"/>
          </a:p>
        </p:txBody>
      </p:sp>
      <p:sp>
        <p:nvSpPr>
          <p:cNvPr id="675" name="Google Shape;675;p32"/>
          <p:cNvSpPr txBox="1">
            <a:spLocks noGrp="1"/>
          </p:cNvSpPr>
          <p:nvPr>
            <p:ph type="subTitle" idx="1"/>
          </p:nvPr>
        </p:nvSpPr>
        <p:spPr>
          <a:xfrm>
            <a:off x="1254813" y="2831539"/>
            <a:ext cx="6676022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dirty="0"/>
              <a:t>“This is a quote. Words full of wisdom that someone important said and can make the reader get inspired.”</a:t>
            </a:r>
            <a:endParaRPr sz="2400" dirty="0"/>
          </a:p>
        </p:txBody>
      </p:sp>
      <p:grpSp>
        <p:nvGrpSpPr>
          <p:cNvPr id="57" name="Grupo 56">
            <a:extLst>
              <a:ext uri="{FF2B5EF4-FFF2-40B4-BE49-F238E27FC236}">
                <a16:creationId xmlns:a16="http://schemas.microsoft.com/office/drawing/2014/main" id="{0F1ABD60-7897-4779-B182-CE06CBE9D0A5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58" name="Rectangle 11">
              <a:extLst>
                <a:ext uri="{FF2B5EF4-FFF2-40B4-BE49-F238E27FC236}">
                  <a16:creationId xmlns:a16="http://schemas.microsoft.com/office/drawing/2014/main" id="{4C7A2FFE-F8D5-467C-9E5C-0434D8786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4981FFAD-4599-4DF5-BD0E-B37A994A5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C4F71CA3-CF60-4C5A-95D6-EB0B05BEF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9D471E83-C5CF-4166-A3EA-6CB8B53A563F}"/>
              </a:ext>
            </a:extLst>
          </p:cNvPr>
          <p:cNvGrpSpPr/>
          <p:nvPr/>
        </p:nvGrpSpPr>
        <p:grpSpPr>
          <a:xfrm rot="5400000">
            <a:off x="6407170" y="2410241"/>
            <a:ext cx="5140479" cy="333181"/>
            <a:chOff x="-42863" y="-679450"/>
            <a:chExt cx="9144001" cy="355600"/>
          </a:xfrm>
        </p:grpSpPr>
        <p:sp>
          <p:nvSpPr>
            <p:cNvPr id="62" name="Rectangle 11">
              <a:extLst>
                <a:ext uri="{FF2B5EF4-FFF2-40B4-BE49-F238E27FC236}">
                  <a16:creationId xmlns:a16="http://schemas.microsoft.com/office/drawing/2014/main" id="{788BADBB-893F-4F14-A871-E5DA14852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30FC6B3F-4189-45CD-989B-B7ABAAB49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3">
              <a:extLst>
                <a:ext uri="{FF2B5EF4-FFF2-40B4-BE49-F238E27FC236}">
                  <a16:creationId xmlns:a16="http://schemas.microsoft.com/office/drawing/2014/main" id="{AD3810DC-2E57-4775-A6FE-84E923FE1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62E703F-A595-955F-5FAA-847632237699}"/>
              </a:ext>
            </a:extLst>
          </p:cNvPr>
          <p:cNvGrpSpPr/>
          <p:nvPr/>
        </p:nvGrpSpPr>
        <p:grpSpPr>
          <a:xfrm>
            <a:off x="3746501" y="571501"/>
            <a:ext cx="1668462" cy="2139950"/>
            <a:chOff x="3746501" y="571501"/>
            <a:chExt cx="1668462" cy="213995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DB2D72C-5EAC-ED47-D046-9950A6B808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46501" y="571501"/>
              <a:ext cx="357188" cy="2139950"/>
            </a:xfrm>
            <a:custGeom>
              <a:avLst/>
              <a:gdLst>
                <a:gd name="T0" fmla="*/ 61 w 75"/>
                <a:gd name="T1" fmla="*/ 98 h 450"/>
                <a:gd name="T2" fmla="*/ 68 w 75"/>
                <a:gd name="T3" fmla="*/ 211 h 450"/>
                <a:gd name="T4" fmla="*/ 68 w 75"/>
                <a:gd name="T5" fmla="*/ 295 h 450"/>
                <a:gd name="T6" fmla="*/ 69 w 75"/>
                <a:gd name="T7" fmla="*/ 381 h 450"/>
                <a:gd name="T8" fmla="*/ 55 w 75"/>
                <a:gd name="T9" fmla="*/ 439 h 450"/>
                <a:gd name="T10" fmla="*/ 39 w 75"/>
                <a:gd name="T11" fmla="*/ 450 h 450"/>
                <a:gd name="T12" fmla="*/ 20 w 75"/>
                <a:gd name="T13" fmla="*/ 439 h 450"/>
                <a:gd name="T14" fmla="*/ 6 w 75"/>
                <a:gd name="T15" fmla="*/ 379 h 450"/>
                <a:gd name="T16" fmla="*/ 5 w 75"/>
                <a:gd name="T17" fmla="*/ 251 h 450"/>
                <a:gd name="T18" fmla="*/ 15 w 75"/>
                <a:gd name="T19" fmla="*/ 140 h 450"/>
                <a:gd name="T20" fmla="*/ 14 w 75"/>
                <a:gd name="T21" fmla="*/ 24 h 450"/>
                <a:gd name="T22" fmla="*/ 38 w 75"/>
                <a:gd name="T23" fmla="*/ 0 h 450"/>
                <a:gd name="T24" fmla="*/ 61 w 75"/>
                <a:gd name="T25" fmla="*/ 24 h 450"/>
                <a:gd name="T26" fmla="*/ 61 w 75"/>
                <a:gd name="T27" fmla="*/ 98 h 450"/>
                <a:gd name="T28" fmla="*/ 38 w 75"/>
                <a:gd name="T29" fmla="*/ 436 h 450"/>
                <a:gd name="T30" fmla="*/ 52 w 75"/>
                <a:gd name="T31" fmla="*/ 391 h 450"/>
                <a:gd name="T32" fmla="*/ 52 w 75"/>
                <a:gd name="T33" fmla="*/ 251 h 450"/>
                <a:gd name="T34" fmla="*/ 38 w 75"/>
                <a:gd name="T35" fmla="*/ 233 h 450"/>
                <a:gd name="T36" fmla="*/ 22 w 75"/>
                <a:gd name="T37" fmla="*/ 252 h 450"/>
                <a:gd name="T38" fmla="*/ 22 w 75"/>
                <a:gd name="T39" fmla="*/ 384 h 450"/>
                <a:gd name="T40" fmla="*/ 38 w 75"/>
                <a:gd name="T41" fmla="*/ 436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450">
                  <a:moveTo>
                    <a:pt x="61" y="98"/>
                  </a:moveTo>
                  <a:cubicBezTo>
                    <a:pt x="61" y="136"/>
                    <a:pt x="59" y="174"/>
                    <a:pt x="68" y="211"/>
                  </a:cubicBezTo>
                  <a:cubicBezTo>
                    <a:pt x="75" y="239"/>
                    <a:pt x="66" y="267"/>
                    <a:pt x="68" y="295"/>
                  </a:cubicBezTo>
                  <a:cubicBezTo>
                    <a:pt x="70" y="324"/>
                    <a:pt x="67" y="352"/>
                    <a:pt x="69" y="381"/>
                  </a:cubicBezTo>
                  <a:cubicBezTo>
                    <a:pt x="70" y="402"/>
                    <a:pt x="63" y="420"/>
                    <a:pt x="55" y="439"/>
                  </a:cubicBezTo>
                  <a:cubicBezTo>
                    <a:pt x="52" y="446"/>
                    <a:pt x="47" y="450"/>
                    <a:pt x="39" y="450"/>
                  </a:cubicBezTo>
                  <a:cubicBezTo>
                    <a:pt x="30" y="449"/>
                    <a:pt x="23" y="448"/>
                    <a:pt x="20" y="439"/>
                  </a:cubicBezTo>
                  <a:cubicBezTo>
                    <a:pt x="13" y="419"/>
                    <a:pt x="6" y="400"/>
                    <a:pt x="6" y="379"/>
                  </a:cubicBezTo>
                  <a:cubicBezTo>
                    <a:pt x="8" y="336"/>
                    <a:pt x="11" y="293"/>
                    <a:pt x="5" y="251"/>
                  </a:cubicBezTo>
                  <a:cubicBezTo>
                    <a:pt x="0" y="212"/>
                    <a:pt x="18" y="178"/>
                    <a:pt x="15" y="140"/>
                  </a:cubicBezTo>
                  <a:cubicBezTo>
                    <a:pt x="11" y="101"/>
                    <a:pt x="14" y="63"/>
                    <a:pt x="14" y="24"/>
                  </a:cubicBezTo>
                  <a:cubicBezTo>
                    <a:pt x="14" y="9"/>
                    <a:pt x="23" y="0"/>
                    <a:pt x="38" y="0"/>
                  </a:cubicBezTo>
                  <a:cubicBezTo>
                    <a:pt x="53" y="0"/>
                    <a:pt x="60" y="9"/>
                    <a:pt x="61" y="24"/>
                  </a:cubicBezTo>
                  <a:cubicBezTo>
                    <a:pt x="61" y="49"/>
                    <a:pt x="61" y="74"/>
                    <a:pt x="61" y="98"/>
                  </a:cubicBezTo>
                  <a:close/>
                  <a:moveTo>
                    <a:pt x="38" y="436"/>
                  </a:moveTo>
                  <a:cubicBezTo>
                    <a:pt x="45" y="419"/>
                    <a:pt x="53" y="406"/>
                    <a:pt x="52" y="391"/>
                  </a:cubicBezTo>
                  <a:cubicBezTo>
                    <a:pt x="52" y="344"/>
                    <a:pt x="52" y="298"/>
                    <a:pt x="52" y="251"/>
                  </a:cubicBezTo>
                  <a:cubicBezTo>
                    <a:pt x="53" y="241"/>
                    <a:pt x="52" y="233"/>
                    <a:pt x="38" y="233"/>
                  </a:cubicBezTo>
                  <a:cubicBezTo>
                    <a:pt x="24" y="233"/>
                    <a:pt x="22" y="240"/>
                    <a:pt x="22" y="252"/>
                  </a:cubicBezTo>
                  <a:cubicBezTo>
                    <a:pt x="23" y="296"/>
                    <a:pt x="23" y="340"/>
                    <a:pt x="22" y="384"/>
                  </a:cubicBezTo>
                  <a:cubicBezTo>
                    <a:pt x="22" y="402"/>
                    <a:pt x="28" y="417"/>
                    <a:pt x="38" y="43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325BDD8-4F5B-2242-8444-16C66C998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2263" y="723901"/>
              <a:ext cx="1282700" cy="1887538"/>
            </a:xfrm>
            <a:custGeom>
              <a:avLst/>
              <a:gdLst>
                <a:gd name="T0" fmla="*/ 21 w 269"/>
                <a:gd name="T1" fmla="*/ 204 h 397"/>
                <a:gd name="T2" fmla="*/ 21 w 269"/>
                <a:gd name="T3" fmla="*/ 60 h 397"/>
                <a:gd name="T4" fmla="*/ 9 w 269"/>
                <a:gd name="T5" fmla="*/ 37 h 397"/>
                <a:gd name="T6" fmla="*/ 2 w 269"/>
                <a:gd name="T7" fmla="*/ 18 h 397"/>
                <a:gd name="T8" fmla="*/ 21 w 269"/>
                <a:gd name="T9" fmla="*/ 5 h 397"/>
                <a:gd name="T10" fmla="*/ 111 w 269"/>
                <a:gd name="T11" fmla="*/ 5 h 397"/>
                <a:gd name="T12" fmla="*/ 239 w 269"/>
                <a:gd name="T13" fmla="*/ 4 h 397"/>
                <a:gd name="T14" fmla="*/ 268 w 269"/>
                <a:gd name="T15" fmla="*/ 20 h 397"/>
                <a:gd name="T16" fmla="*/ 263 w 269"/>
                <a:gd name="T17" fmla="*/ 36 h 397"/>
                <a:gd name="T18" fmla="*/ 248 w 269"/>
                <a:gd name="T19" fmla="*/ 66 h 397"/>
                <a:gd name="T20" fmla="*/ 248 w 269"/>
                <a:gd name="T21" fmla="*/ 357 h 397"/>
                <a:gd name="T22" fmla="*/ 209 w 269"/>
                <a:gd name="T23" fmla="*/ 397 h 397"/>
                <a:gd name="T24" fmla="*/ 65 w 269"/>
                <a:gd name="T25" fmla="*/ 397 h 397"/>
                <a:gd name="T26" fmla="*/ 22 w 269"/>
                <a:gd name="T27" fmla="*/ 354 h 397"/>
                <a:gd name="T28" fmla="*/ 21 w 269"/>
                <a:gd name="T29" fmla="*/ 204 h 397"/>
                <a:gd name="T30" fmla="*/ 249 w 269"/>
                <a:gd name="T31" fmla="*/ 19 h 397"/>
                <a:gd name="T32" fmla="*/ 50 w 269"/>
                <a:gd name="T33" fmla="*/ 19 h 397"/>
                <a:gd name="T34" fmla="*/ 37 w 269"/>
                <a:gd name="T35" fmla="*/ 32 h 397"/>
                <a:gd name="T36" fmla="*/ 37 w 269"/>
                <a:gd name="T37" fmla="*/ 357 h 397"/>
                <a:gd name="T38" fmla="*/ 63 w 269"/>
                <a:gd name="T39" fmla="*/ 382 h 397"/>
                <a:gd name="T40" fmla="*/ 203 w 269"/>
                <a:gd name="T41" fmla="*/ 382 h 397"/>
                <a:gd name="T42" fmla="*/ 232 w 269"/>
                <a:gd name="T43" fmla="*/ 352 h 397"/>
                <a:gd name="T44" fmla="*/ 232 w 269"/>
                <a:gd name="T45" fmla="*/ 46 h 397"/>
                <a:gd name="T46" fmla="*/ 249 w 269"/>
                <a:gd name="T47" fmla="*/ 1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9" h="397">
                  <a:moveTo>
                    <a:pt x="21" y="204"/>
                  </a:moveTo>
                  <a:cubicBezTo>
                    <a:pt x="21" y="156"/>
                    <a:pt x="21" y="108"/>
                    <a:pt x="21" y="60"/>
                  </a:cubicBezTo>
                  <a:cubicBezTo>
                    <a:pt x="21" y="50"/>
                    <a:pt x="23" y="40"/>
                    <a:pt x="9" y="37"/>
                  </a:cubicBezTo>
                  <a:cubicBezTo>
                    <a:pt x="2" y="35"/>
                    <a:pt x="0" y="26"/>
                    <a:pt x="2" y="18"/>
                  </a:cubicBezTo>
                  <a:cubicBezTo>
                    <a:pt x="4" y="8"/>
                    <a:pt x="11" y="5"/>
                    <a:pt x="21" y="5"/>
                  </a:cubicBezTo>
                  <a:cubicBezTo>
                    <a:pt x="51" y="5"/>
                    <a:pt x="81" y="5"/>
                    <a:pt x="111" y="5"/>
                  </a:cubicBezTo>
                  <a:cubicBezTo>
                    <a:pt x="154" y="5"/>
                    <a:pt x="196" y="4"/>
                    <a:pt x="239" y="4"/>
                  </a:cubicBezTo>
                  <a:cubicBezTo>
                    <a:pt x="250" y="4"/>
                    <a:pt x="266" y="0"/>
                    <a:pt x="268" y="20"/>
                  </a:cubicBezTo>
                  <a:cubicBezTo>
                    <a:pt x="269" y="26"/>
                    <a:pt x="269" y="34"/>
                    <a:pt x="263" y="36"/>
                  </a:cubicBezTo>
                  <a:cubicBezTo>
                    <a:pt x="245" y="40"/>
                    <a:pt x="248" y="53"/>
                    <a:pt x="248" y="66"/>
                  </a:cubicBezTo>
                  <a:cubicBezTo>
                    <a:pt x="248" y="163"/>
                    <a:pt x="248" y="260"/>
                    <a:pt x="248" y="357"/>
                  </a:cubicBezTo>
                  <a:cubicBezTo>
                    <a:pt x="248" y="386"/>
                    <a:pt x="238" y="397"/>
                    <a:pt x="209" y="397"/>
                  </a:cubicBezTo>
                  <a:cubicBezTo>
                    <a:pt x="161" y="397"/>
                    <a:pt x="113" y="397"/>
                    <a:pt x="65" y="397"/>
                  </a:cubicBezTo>
                  <a:cubicBezTo>
                    <a:pt x="34" y="397"/>
                    <a:pt x="22" y="385"/>
                    <a:pt x="22" y="354"/>
                  </a:cubicBezTo>
                  <a:cubicBezTo>
                    <a:pt x="21" y="304"/>
                    <a:pt x="21" y="254"/>
                    <a:pt x="21" y="204"/>
                  </a:cubicBezTo>
                  <a:close/>
                  <a:moveTo>
                    <a:pt x="249" y="19"/>
                  </a:moveTo>
                  <a:cubicBezTo>
                    <a:pt x="183" y="19"/>
                    <a:pt x="116" y="19"/>
                    <a:pt x="50" y="19"/>
                  </a:cubicBezTo>
                  <a:cubicBezTo>
                    <a:pt x="40" y="19"/>
                    <a:pt x="37" y="22"/>
                    <a:pt x="37" y="32"/>
                  </a:cubicBezTo>
                  <a:cubicBezTo>
                    <a:pt x="37" y="140"/>
                    <a:pt x="37" y="249"/>
                    <a:pt x="37" y="357"/>
                  </a:cubicBezTo>
                  <a:cubicBezTo>
                    <a:pt x="37" y="375"/>
                    <a:pt x="45" y="382"/>
                    <a:pt x="63" y="382"/>
                  </a:cubicBezTo>
                  <a:cubicBezTo>
                    <a:pt x="109" y="381"/>
                    <a:pt x="156" y="382"/>
                    <a:pt x="203" y="382"/>
                  </a:cubicBezTo>
                  <a:cubicBezTo>
                    <a:pt x="230" y="381"/>
                    <a:pt x="232" y="379"/>
                    <a:pt x="232" y="352"/>
                  </a:cubicBezTo>
                  <a:cubicBezTo>
                    <a:pt x="232" y="250"/>
                    <a:pt x="233" y="148"/>
                    <a:pt x="232" y="46"/>
                  </a:cubicBezTo>
                  <a:cubicBezTo>
                    <a:pt x="232" y="33"/>
                    <a:pt x="233" y="22"/>
                    <a:pt x="249" y="19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07E85DB-73CA-541E-CD3A-A7AC74F32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7076" y="1589088"/>
              <a:ext cx="454025" cy="52388"/>
            </a:xfrm>
            <a:custGeom>
              <a:avLst/>
              <a:gdLst>
                <a:gd name="T0" fmla="*/ 49 w 95"/>
                <a:gd name="T1" fmla="*/ 11 h 11"/>
                <a:gd name="T2" fmla="*/ 9 w 95"/>
                <a:gd name="T3" fmla="*/ 11 h 11"/>
                <a:gd name="T4" fmla="*/ 0 w 95"/>
                <a:gd name="T5" fmla="*/ 6 h 11"/>
                <a:gd name="T6" fmla="*/ 9 w 95"/>
                <a:gd name="T7" fmla="*/ 0 h 11"/>
                <a:gd name="T8" fmla="*/ 87 w 95"/>
                <a:gd name="T9" fmla="*/ 1 h 11"/>
                <a:gd name="T10" fmla="*/ 95 w 95"/>
                <a:gd name="T11" fmla="*/ 5 h 11"/>
                <a:gd name="T12" fmla="*/ 87 w 95"/>
                <a:gd name="T13" fmla="*/ 11 h 11"/>
                <a:gd name="T14" fmla="*/ 49 w 9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11">
                  <a:moveTo>
                    <a:pt x="49" y="11"/>
                  </a:moveTo>
                  <a:cubicBezTo>
                    <a:pt x="36" y="11"/>
                    <a:pt x="22" y="11"/>
                    <a:pt x="9" y="11"/>
                  </a:cubicBezTo>
                  <a:cubicBezTo>
                    <a:pt x="5" y="11"/>
                    <a:pt x="0" y="11"/>
                    <a:pt x="0" y="6"/>
                  </a:cubicBezTo>
                  <a:cubicBezTo>
                    <a:pt x="0" y="1"/>
                    <a:pt x="5" y="1"/>
                    <a:pt x="9" y="0"/>
                  </a:cubicBezTo>
                  <a:cubicBezTo>
                    <a:pt x="35" y="0"/>
                    <a:pt x="61" y="0"/>
                    <a:pt x="87" y="1"/>
                  </a:cubicBezTo>
                  <a:cubicBezTo>
                    <a:pt x="90" y="1"/>
                    <a:pt x="94" y="1"/>
                    <a:pt x="95" y="5"/>
                  </a:cubicBezTo>
                  <a:cubicBezTo>
                    <a:pt x="95" y="11"/>
                    <a:pt x="91" y="11"/>
                    <a:pt x="87" y="11"/>
                  </a:cubicBezTo>
                  <a:cubicBezTo>
                    <a:pt x="74" y="11"/>
                    <a:pt x="62" y="11"/>
                    <a:pt x="49" y="11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D31B85A-B3C5-5160-52A3-850EEEB31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7076" y="1189038"/>
              <a:ext cx="454025" cy="52388"/>
            </a:xfrm>
            <a:custGeom>
              <a:avLst/>
              <a:gdLst>
                <a:gd name="T0" fmla="*/ 48 w 95"/>
                <a:gd name="T1" fmla="*/ 0 h 11"/>
                <a:gd name="T2" fmla="*/ 88 w 95"/>
                <a:gd name="T3" fmla="*/ 0 h 11"/>
                <a:gd name="T4" fmla="*/ 95 w 95"/>
                <a:gd name="T5" fmla="*/ 4 h 11"/>
                <a:gd name="T6" fmla="*/ 89 w 95"/>
                <a:gd name="T7" fmla="*/ 10 h 11"/>
                <a:gd name="T8" fmla="*/ 7 w 95"/>
                <a:gd name="T9" fmla="*/ 10 h 11"/>
                <a:gd name="T10" fmla="*/ 1 w 95"/>
                <a:gd name="T11" fmla="*/ 4 h 11"/>
                <a:gd name="T12" fmla="*/ 8 w 95"/>
                <a:gd name="T13" fmla="*/ 0 h 11"/>
                <a:gd name="T14" fmla="*/ 48 w 95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11">
                  <a:moveTo>
                    <a:pt x="48" y="0"/>
                  </a:moveTo>
                  <a:cubicBezTo>
                    <a:pt x="62" y="0"/>
                    <a:pt x="75" y="0"/>
                    <a:pt x="88" y="0"/>
                  </a:cubicBezTo>
                  <a:cubicBezTo>
                    <a:pt x="91" y="0"/>
                    <a:pt x="94" y="1"/>
                    <a:pt x="95" y="4"/>
                  </a:cubicBezTo>
                  <a:cubicBezTo>
                    <a:pt x="95" y="8"/>
                    <a:pt x="92" y="10"/>
                    <a:pt x="89" y="10"/>
                  </a:cubicBezTo>
                  <a:cubicBezTo>
                    <a:pt x="62" y="10"/>
                    <a:pt x="34" y="11"/>
                    <a:pt x="7" y="10"/>
                  </a:cubicBezTo>
                  <a:cubicBezTo>
                    <a:pt x="4" y="10"/>
                    <a:pt x="0" y="8"/>
                    <a:pt x="1" y="4"/>
                  </a:cubicBezTo>
                  <a:cubicBezTo>
                    <a:pt x="1" y="0"/>
                    <a:pt x="5" y="0"/>
                    <a:pt x="8" y="0"/>
                  </a:cubicBezTo>
                  <a:cubicBezTo>
                    <a:pt x="22" y="0"/>
                    <a:pt x="35" y="0"/>
                    <a:pt x="48" y="0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91EADC7-F0B7-0ACF-300A-625E14D74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838" y="2012951"/>
              <a:ext cx="444500" cy="42863"/>
            </a:xfrm>
            <a:custGeom>
              <a:avLst/>
              <a:gdLst>
                <a:gd name="T0" fmla="*/ 0 w 93"/>
                <a:gd name="T1" fmla="*/ 0 h 9"/>
                <a:gd name="T2" fmla="*/ 93 w 93"/>
                <a:gd name="T3" fmla="*/ 0 h 9"/>
                <a:gd name="T4" fmla="*/ 93 w 93"/>
                <a:gd name="T5" fmla="*/ 5 h 9"/>
                <a:gd name="T6" fmla="*/ 0 w 93"/>
                <a:gd name="T7" fmla="*/ 7 h 9"/>
                <a:gd name="T8" fmla="*/ 0 w 9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">
                  <a:moveTo>
                    <a:pt x="0" y="0"/>
                  </a:moveTo>
                  <a:cubicBezTo>
                    <a:pt x="31" y="0"/>
                    <a:pt x="62" y="0"/>
                    <a:pt x="93" y="0"/>
                  </a:cubicBezTo>
                  <a:cubicBezTo>
                    <a:pt x="93" y="1"/>
                    <a:pt x="93" y="3"/>
                    <a:pt x="93" y="5"/>
                  </a:cubicBezTo>
                  <a:cubicBezTo>
                    <a:pt x="62" y="9"/>
                    <a:pt x="31" y="6"/>
                    <a:pt x="0" y="7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3E9E8D0-A690-4D97-F68C-2ABD071D9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838" y="2401888"/>
              <a:ext cx="444500" cy="33338"/>
            </a:xfrm>
            <a:custGeom>
              <a:avLst/>
              <a:gdLst>
                <a:gd name="T0" fmla="*/ 93 w 93"/>
                <a:gd name="T1" fmla="*/ 7 h 7"/>
                <a:gd name="T2" fmla="*/ 0 w 93"/>
                <a:gd name="T3" fmla="*/ 7 h 7"/>
                <a:gd name="T4" fmla="*/ 0 w 93"/>
                <a:gd name="T5" fmla="*/ 2 h 7"/>
                <a:gd name="T6" fmla="*/ 93 w 93"/>
                <a:gd name="T7" fmla="*/ 2 h 7"/>
                <a:gd name="T8" fmla="*/ 93 w 9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7">
                  <a:moveTo>
                    <a:pt x="93" y="7"/>
                  </a:moveTo>
                  <a:cubicBezTo>
                    <a:pt x="62" y="7"/>
                    <a:pt x="31" y="7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31" y="0"/>
                    <a:pt x="62" y="0"/>
                    <a:pt x="93" y="2"/>
                  </a:cubicBezTo>
                  <a:cubicBezTo>
                    <a:pt x="93" y="4"/>
                    <a:pt x="93" y="5"/>
                    <a:pt x="93" y="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7498B9-483D-DAC4-D53C-4CE505C59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488" y="2178051"/>
              <a:ext cx="200025" cy="100013"/>
            </a:xfrm>
            <a:custGeom>
              <a:avLst/>
              <a:gdLst>
                <a:gd name="T0" fmla="*/ 23 w 42"/>
                <a:gd name="T1" fmla="*/ 15 h 21"/>
                <a:gd name="T2" fmla="*/ 13 w 42"/>
                <a:gd name="T3" fmla="*/ 16 h 21"/>
                <a:gd name="T4" fmla="*/ 1 w 42"/>
                <a:gd name="T5" fmla="*/ 10 h 21"/>
                <a:gd name="T6" fmla="*/ 13 w 42"/>
                <a:gd name="T7" fmla="*/ 4 h 21"/>
                <a:gd name="T8" fmla="*/ 21 w 42"/>
                <a:gd name="T9" fmla="*/ 4 h 21"/>
                <a:gd name="T10" fmla="*/ 42 w 42"/>
                <a:gd name="T11" fmla="*/ 8 h 21"/>
                <a:gd name="T12" fmla="*/ 23 w 42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1">
                  <a:moveTo>
                    <a:pt x="23" y="15"/>
                  </a:moveTo>
                  <a:cubicBezTo>
                    <a:pt x="18" y="15"/>
                    <a:pt x="15" y="15"/>
                    <a:pt x="13" y="16"/>
                  </a:cubicBezTo>
                  <a:cubicBezTo>
                    <a:pt x="7" y="18"/>
                    <a:pt x="1" y="16"/>
                    <a:pt x="1" y="10"/>
                  </a:cubicBezTo>
                  <a:cubicBezTo>
                    <a:pt x="0" y="2"/>
                    <a:pt x="8" y="5"/>
                    <a:pt x="13" y="4"/>
                  </a:cubicBezTo>
                  <a:cubicBezTo>
                    <a:pt x="15" y="4"/>
                    <a:pt x="18" y="4"/>
                    <a:pt x="21" y="4"/>
                  </a:cubicBezTo>
                  <a:cubicBezTo>
                    <a:pt x="28" y="6"/>
                    <a:pt x="42" y="0"/>
                    <a:pt x="42" y="8"/>
                  </a:cubicBezTo>
                  <a:cubicBezTo>
                    <a:pt x="42" y="21"/>
                    <a:pt x="28" y="12"/>
                    <a:pt x="23" y="15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D440733-D553-EFFB-772F-5B60BE499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1" y="1465263"/>
              <a:ext cx="200025" cy="95250"/>
            </a:xfrm>
            <a:custGeom>
              <a:avLst/>
              <a:gdLst>
                <a:gd name="T0" fmla="*/ 20 w 42"/>
                <a:gd name="T1" fmla="*/ 6 h 20"/>
                <a:gd name="T2" fmla="*/ 27 w 42"/>
                <a:gd name="T3" fmla="*/ 6 h 20"/>
                <a:gd name="T4" fmla="*/ 42 w 42"/>
                <a:gd name="T5" fmla="*/ 11 h 20"/>
                <a:gd name="T6" fmla="*/ 27 w 42"/>
                <a:gd name="T7" fmla="*/ 17 h 20"/>
                <a:gd name="T8" fmla="*/ 21 w 42"/>
                <a:gd name="T9" fmla="*/ 17 h 20"/>
                <a:gd name="T10" fmla="*/ 0 w 42"/>
                <a:gd name="T11" fmla="*/ 12 h 20"/>
                <a:gd name="T12" fmla="*/ 20 w 42"/>
                <a:gd name="T13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0">
                  <a:moveTo>
                    <a:pt x="20" y="6"/>
                  </a:moveTo>
                  <a:cubicBezTo>
                    <a:pt x="23" y="6"/>
                    <a:pt x="25" y="6"/>
                    <a:pt x="27" y="6"/>
                  </a:cubicBezTo>
                  <a:cubicBezTo>
                    <a:pt x="32" y="7"/>
                    <a:pt x="42" y="3"/>
                    <a:pt x="42" y="11"/>
                  </a:cubicBezTo>
                  <a:cubicBezTo>
                    <a:pt x="42" y="18"/>
                    <a:pt x="33" y="17"/>
                    <a:pt x="27" y="17"/>
                  </a:cubicBezTo>
                  <a:cubicBezTo>
                    <a:pt x="25" y="17"/>
                    <a:pt x="23" y="17"/>
                    <a:pt x="21" y="17"/>
                  </a:cubicBezTo>
                  <a:cubicBezTo>
                    <a:pt x="14" y="15"/>
                    <a:pt x="0" y="20"/>
                    <a:pt x="0" y="12"/>
                  </a:cubicBezTo>
                  <a:cubicBezTo>
                    <a:pt x="1" y="0"/>
                    <a:pt x="14" y="9"/>
                    <a:pt x="20" y="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3F7E176-1986-2F06-C9F1-32B079032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1" y="1270001"/>
              <a:ext cx="219075" cy="80963"/>
            </a:xfrm>
            <a:custGeom>
              <a:avLst/>
              <a:gdLst>
                <a:gd name="T0" fmla="*/ 0 w 46"/>
                <a:gd name="T1" fmla="*/ 10 h 17"/>
                <a:gd name="T2" fmla="*/ 41 w 46"/>
                <a:gd name="T3" fmla="*/ 5 h 17"/>
                <a:gd name="T4" fmla="*/ 46 w 46"/>
                <a:gd name="T5" fmla="*/ 10 h 17"/>
                <a:gd name="T6" fmla="*/ 42 w 46"/>
                <a:gd name="T7" fmla="*/ 14 h 17"/>
                <a:gd name="T8" fmla="*/ 0 w 46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0" y="10"/>
                  </a:moveTo>
                  <a:cubicBezTo>
                    <a:pt x="15" y="0"/>
                    <a:pt x="28" y="5"/>
                    <a:pt x="41" y="5"/>
                  </a:cubicBezTo>
                  <a:cubicBezTo>
                    <a:pt x="43" y="5"/>
                    <a:pt x="45" y="8"/>
                    <a:pt x="46" y="10"/>
                  </a:cubicBezTo>
                  <a:cubicBezTo>
                    <a:pt x="46" y="11"/>
                    <a:pt x="44" y="14"/>
                    <a:pt x="42" y="14"/>
                  </a:cubicBezTo>
                  <a:cubicBezTo>
                    <a:pt x="29" y="14"/>
                    <a:pt x="15" y="17"/>
                    <a:pt x="0" y="10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4BDB9D3-9469-7C59-7161-681CD6C2B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488" y="2089151"/>
              <a:ext cx="238125" cy="65088"/>
            </a:xfrm>
            <a:custGeom>
              <a:avLst/>
              <a:gdLst>
                <a:gd name="T0" fmla="*/ 0 w 50"/>
                <a:gd name="T1" fmla="*/ 7 h 14"/>
                <a:gd name="T2" fmla="*/ 50 w 50"/>
                <a:gd name="T3" fmla="*/ 8 h 14"/>
                <a:gd name="T4" fmla="*/ 0 w 50"/>
                <a:gd name="T5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4">
                  <a:moveTo>
                    <a:pt x="0" y="7"/>
                  </a:moveTo>
                  <a:cubicBezTo>
                    <a:pt x="16" y="3"/>
                    <a:pt x="31" y="0"/>
                    <a:pt x="50" y="8"/>
                  </a:cubicBezTo>
                  <a:cubicBezTo>
                    <a:pt x="31" y="14"/>
                    <a:pt x="15" y="13"/>
                    <a:pt x="0" y="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5C9051A-B510-1AF2-8B30-314325C87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1" y="1384301"/>
              <a:ext cx="195263" cy="61913"/>
            </a:xfrm>
            <a:custGeom>
              <a:avLst/>
              <a:gdLst>
                <a:gd name="T0" fmla="*/ 41 w 41"/>
                <a:gd name="T1" fmla="*/ 6 h 13"/>
                <a:gd name="T2" fmla="*/ 0 w 41"/>
                <a:gd name="T3" fmla="*/ 7 h 13"/>
                <a:gd name="T4" fmla="*/ 41 w 41"/>
                <a:gd name="T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3">
                  <a:moveTo>
                    <a:pt x="41" y="6"/>
                  </a:moveTo>
                  <a:cubicBezTo>
                    <a:pt x="28" y="13"/>
                    <a:pt x="14" y="12"/>
                    <a:pt x="0" y="7"/>
                  </a:cubicBezTo>
                  <a:cubicBezTo>
                    <a:pt x="13" y="0"/>
                    <a:pt x="27" y="2"/>
                    <a:pt x="41" y="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2F4F037-DCB2-C7B3-A21B-4B1AAE951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1085851"/>
              <a:ext cx="195263" cy="57150"/>
            </a:xfrm>
            <a:custGeom>
              <a:avLst/>
              <a:gdLst>
                <a:gd name="T0" fmla="*/ 0 w 41"/>
                <a:gd name="T1" fmla="*/ 6 h 12"/>
                <a:gd name="T2" fmla="*/ 41 w 41"/>
                <a:gd name="T3" fmla="*/ 6 h 12"/>
                <a:gd name="T4" fmla="*/ 0 w 41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2">
                  <a:moveTo>
                    <a:pt x="0" y="6"/>
                  </a:moveTo>
                  <a:cubicBezTo>
                    <a:pt x="14" y="0"/>
                    <a:pt x="27" y="0"/>
                    <a:pt x="41" y="6"/>
                  </a:cubicBezTo>
                  <a:cubicBezTo>
                    <a:pt x="28" y="12"/>
                    <a:pt x="14" y="11"/>
                    <a:pt x="0" y="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055D4E2-E532-964B-484B-7092E58D4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1" y="985838"/>
              <a:ext cx="233363" cy="80963"/>
            </a:xfrm>
            <a:custGeom>
              <a:avLst/>
              <a:gdLst>
                <a:gd name="T0" fmla="*/ 0 w 49"/>
                <a:gd name="T1" fmla="*/ 5 h 17"/>
                <a:gd name="T2" fmla="*/ 49 w 49"/>
                <a:gd name="T3" fmla="*/ 6 h 17"/>
                <a:gd name="T4" fmla="*/ 0 w 49"/>
                <a:gd name="T5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7">
                  <a:moveTo>
                    <a:pt x="0" y="5"/>
                  </a:moveTo>
                  <a:cubicBezTo>
                    <a:pt x="18" y="1"/>
                    <a:pt x="31" y="0"/>
                    <a:pt x="49" y="6"/>
                  </a:cubicBezTo>
                  <a:cubicBezTo>
                    <a:pt x="31" y="12"/>
                    <a:pt x="18" y="17"/>
                    <a:pt x="0" y="5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5A9944D-B2A2-5AF0-0F4C-FE6D504DD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876301"/>
              <a:ext cx="214313" cy="66675"/>
            </a:xfrm>
            <a:custGeom>
              <a:avLst/>
              <a:gdLst>
                <a:gd name="T0" fmla="*/ 0 w 45"/>
                <a:gd name="T1" fmla="*/ 7 h 14"/>
                <a:gd name="T2" fmla="*/ 45 w 45"/>
                <a:gd name="T3" fmla="*/ 7 h 14"/>
                <a:gd name="T4" fmla="*/ 0 w 45"/>
                <a:gd name="T5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4">
                  <a:moveTo>
                    <a:pt x="0" y="7"/>
                  </a:moveTo>
                  <a:cubicBezTo>
                    <a:pt x="14" y="2"/>
                    <a:pt x="27" y="0"/>
                    <a:pt x="45" y="7"/>
                  </a:cubicBezTo>
                  <a:cubicBezTo>
                    <a:pt x="27" y="14"/>
                    <a:pt x="14" y="11"/>
                    <a:pt x="0" y="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A43034A-DD0D-EA13-8505-743CAE81D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1" y="1784351"/>
              <a:ext cx="185738" cy="66675"/>
            </a:xfrm>
            <a:custGeom>
              <a:avLst/>
              <a:gdLst>
                <a:gd name="T0" fmla="*/ 39 w 39"/>
                <a:gd name="T1" fmla="*/ 7 h 14"/>
                <a:gd name="T2" fmla="*/ 0 w 39"/>
                <a:gd name="T3" fmla="*/ 9 h 14"/>
                <a:gd name="T4" fmla="*/ 39 w 39"/>
                <a:gd name="T5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4">
                  <a:moveTo>
                    <a:pt x="39" y="7"/>
                  </a:moveTo>
                  <a:cubicBezTo>
                    <a:pt x="26" y="14"/>
                    <a:pt x="13" y="11"/>
                    <a:pt x="0" y="9"/>
                  </a:cubicBezTo>
                  <a:cubicBezTo>
                    <a:pt x="13" y="0"/>
                    <a:pt x="26" y="3"/>
                    <a:pt x="39" y="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C951505-48D8-F97D-047C-D07001044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1689101"/>
              <a:ext cx="185738" cy="61913"/>
            </a:xfrm>
            <a:custGeom>
              <a:avLst/>
              <a:gdLst>
                <a:gd name="T0" fmla="*/ 0 w 39"/>
                <a:gd name="T1" fmla="*/ 7 h 13"/>
                <a:gd name="T2" fmla="*/ 39 w 39"/>
                <a:gd name="T3" fmla="*/ 6 h 13"/>
                <a:gd name="T4" fmla="*/ 0 w 39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3">
                  <a:moveTo>
                    <a:pt x="0" y="7"/>
                  </a:moveTo>
                  <a:cubicBezTo>
                    <a:pt x="13" y="0"/>
                    <a:pt x="26" y="2"/>
                    <a:pt x="39" y="6"/>
                  </a:cubicBezTo>
                  <a:cubicBezTo>
                    <a:pt x="27" y="13"/>
                    <a:pt x="13" y="11"/>
                    <a:pt x="0" y="7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8F1CEC3A-125C-E46B-BA12-AA40F742B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2297113"/>
              <a:ext cx="204788" cy="61913"/>
            </a:xfrm>
            <a:custGeom>
              <a:avLst/>
              <a:gdLst>
                <a:gd name="T0" fmla="*/ 0 w 43"/>
                <a:gd name="T1" fmla="*/ 6 h 13"/>
                <a:gd name="T2" fmla="*/ 43 w 43"/>
                <a:gd name="T3" fmla="*/ 6 h 13"/>
                <a:gd name="T4" fmla="*/ 0 w 43"/>
                <a:gd name="T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3">
                  <a:moveTo>
                    <a:pt x="0" y="6"/>
                  </a:moveTo>
                  <a:cubicBezTo>
                    <a:pt x="13" y="1"/>
                    <a:pt x="26" y="0"/>
                    <a:pt x="43" y="6"/>
                  </a:cubicBezTo>
                  <a:cubicBezTo>
                    <a:pt x="26" y="13"/>
                    <a:pt x="13" y="12"/>
                    <a:pt x="0" y="6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4294967295"/>
          </p:nvPr>
        </p:nvSpPr>
        <p:spPr>
          <a:xfrm>
            <a:off x="1353663" y="3930650"/>
            <a:ext cx="6711950" cy="81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Quotations are commonly printed as a </a:t>
            </a:r>
            <a:r>
              <a:rPr lang="en" b="1" dirty="0">
                <a:solidFill>
                  <a:srgbClr val="0091EA"/>
                </a:solidFill>
              </a:rPr>
              <a:t>means of inspiration</a:t>
            </a:r>
            <a:r>
              <a:rPr lang="en" dirty="0"/>
              <a:t> and to invoke philosophical thoughts from the reader.</a:t>
            </a:r>
            <a:endParaRPr dirty="0"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4294967295"/>
          </p:nvPr>
        </p:nvSpPr>
        <p:spPr>
          <a:xfrm>
            <a:off x="0" y="4749800"/>
            <a:ext cx="9144000" cy="3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D16B4D22-8930-4B7F-B639-82DB3B7CFBF0}"/>
              </a:ext>
            </a:extLst>
          </p:cNvPr>
          <p:cNvSpPr txBox="1"/>
          <p:nvPr/>
        </p:nvSpPr>
        <p:spPr>
          <a:xfrm>
            <a:off x="1074420" y="270673"/>
            <a:ext cx="699516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AWESOME </a:t>
            </a:r>
            <a:r>
              <a:rPr lang="en-GB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S</a:t>
            </a:r>
            <a:r>
              <a:rPr lang="en-US" altLang="ko-KR" sz="4950" dirty="0">
                <a:solidFill>
                  <a:srgbClr val="0091EA"/>
                </a:solidFill>
                <a:latin typeface="Roboto Slab" panose="020B0604020202020204" charset="0"/>
                <a:ea typeface="Roboto Slab" panose="020B0604020202020204" charset="0"/>
                <a:cs typeface="Arial" pitchFamily="34" charset="0"/>
              </a:rPr>
              <a:t>LIDE</a:t>
            </a:r>
            <a:endParaRPr lang="ko-KR" altLang="en-US" sz="4950" dirty="0">
              <a:solidFill>
                <a:srgbClr val="0091EA"/>
              </a:solidFill>
              <a:latin typeface="Roboto Slab" panose="020B0604020202020204" charset="0"/>
              <a:cs typeface="Arial" pitchFamily="34" charset="0"/>
            </a:endParaRPr>
          </a:p>
        </p:txBody>
      </p:sp>
      <p:sp>
        <p:nvSpPr>
          <p:cNvPr id="30" name="Google Shape;1135;p36">
            <a:extLst>
              <a:ext uri="{FF2B5EF4-FFF2-40B4-BE49-F238E27FC236}">
                <a16:creationId xmlns:a16="http://schemas.microsoft.com/office/drawing/2014/main" id="{7FA7E139-500D-4A74-8A74-57770D4A6449}"/>
              </a:ext>
            </a:extLst>
          </p:cNvPr>
          <p:cNvSpPr txBox="1">
            <a:spLocks/>
          </p:cNvSpPr>
          <p:nvPr/>
        </p:nvSpPr>
        <p:spPr>
          <a:xfrm>
            <a:off x="813481" y="2908574"/>
            <a:ext cx="2208926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200"/>
              <a:t>Mercury is the closest planet to the Sun and the smallest one in the Solar System — it’s a bit larger than the Moon</a:t>
            </a:r>
            <a:endParaRPr lang="en-US" sz="1200" dirty="0"/>
          </a:p>
        </p:txBody>
      </p:sp>
      <p:sp>
        <p:nvSpPr>
          <p:cNvPr id="31" name="Google Shape;1135;p36">
            <a:extLst>
              <a:ext uri="{FF2B5EF4-FFF2-40B4-BE49-F238E27FC236}">
                <a16:creationId xmlns:a16="http://schemas.microsoft.com/office/drawing/2014/main" id="{88A9B367-DD1A-49A0-B0B2-8831BE5341B4}"/>
              </a:ext>
            </a:extLst>
          </p:cNvPr>
          <p:cNvSpPr txBox="1">
            <a:spLocks/>
          </p:cNvSpPr>
          <p:nvPr/>
        </p:nvSpPr>
        <p:spPr>
          <a:xfrm>
            <a:off x="802585" y="1987961"/>
            <a:ext cx="2208926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200" dirty="0"/>
              <a:t>Mercury is the closest planet to the Sun and the smallest one in the Solar System — it’s a bit larger than the Moon</a:t>
            </a:r>
          </a:p>
        </p:txBody>
      </p:sp>
      <p:sp>
        <p:nvSpPr>
          <p:cNvPr id="32" name="Google Shape;1135;p36">
            <a:extLst>
              <a:ext uri="{FF2B5EF4-FFF2-40B4-BE49-F238E27FC236}">
                <a16:creationId xmlns:a16="http://schemas.microsoft.com/office/drawing/2014/main" id="{998FD5C3-5DC9-40DA-A735-92D5D647066D}"/>
              </a:ext>
            </a:extLst>
          </p:cNvPr>
          <p:cNvSpPr txBox="1">
            <a:spLocks/>
          </p:cNvSpPr>
          <p:nvPr/>
        </p:nvSpPr>
        <p:spPr>
          <a:xfrm>
            <a:off x="6410325" y="2776937"/>
            <a:ext cx="2208926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r"/>
            <a:r>
              <a:rPr lang="en-US" sz="1200"/>
              <a:t>Mercury is the closest planet to the Sun and the smallest one in the Solar System — it’s a bit larger than the Moon</a:t>
            </a:r>
            <a:endParaRPr lang="en-US" sz="1200" dirty="0"/>
          </a:p>
        </p:txBody>
      </p:sp>
      <p:sp>
        <p:nvSpPr>
          <p:cNvPr id="33" name="Google Shape;1135;p36">
            <a:extLst>
              <a:ext uri="{FF2B5EF4-FFF2-40B4-BE49-F238E27FC236}">
                <a16:creationId xmlns:a16="http://schemas.microsoft.com/office/drawing/2014/main" id="{BE89511D-05C4-43E5-B74A-CF50243ECC63}"/>
              </a:ext>
            </a:extLst>
          </p:cNvPr>
          <p:cNvSpPr txBox="1">
            <a:spLocks/>
          </p:cNvSpPr>
          <p:nvPr/>
        </p:nvSpPr>
        <p:spPr>
          <a:xfrm>
            <a:off x="6399429" y="1856324"/>
            <a:ext cx="2208926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algn="r"/>
            <a:r>
              <a:rPr lang="en-US" sz="1200"/>
              <a:t>Mercury is the closest planet to the Sun and the smallest one in the Solar System — it’s a bit larger than the Moon</a:t>
            </a:r>
            <a:endParaRPr lang="en-US" sz="1200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61CD089A-D299-42A4-8992-549337199493}"/>
              </a:ext>
            </a:extLst>
          </p:cNvPr>
          <p:cNvSpPr/>
          <p:nvPr/>
        </p:nvSpPr>
        <p:spPr>
          <a:xfrm>
            <a:off x="489883" y="102537"/>
            <a:ext cx="8164234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B07B1815-FAD6-4D2D-80C8-F44F027FDAB5}"/>
              </a:ext>
            </a:extLst>
          </p:cNvPr>
          <p:cNvSpPr/>
          <p:nvPr/>
        </p:nvSpPr>
        <p:spPr>
          <a:xfrm rot="16200000">
            <a:off x="-1956936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1E6CE148-0644-440D-9BE6-58C7E424167F}"/>
              </a:ext>
            </a:extLst>
          </p:cNvPr>
          <p:cNvSpPr/>
          <p:nvPr/>
        </p:nvSpPr>
        <p:spPr>
          <a:xfrm rot="16200000">
            <a:off x="6785969" y="2144604"/>
            <a:ext cx="4314966" cy="230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031680F-2DA2-01DA-077D-C61E44908BDC}"/>
              </a:ext>
            </a:extLst>
          </p:cNvPr>
          <p:cNvGrpSpPr/>
          <p:nvPr/>
        </p:nvGrpSpPr>
        <p:grpSpPr>
          <a:xfrm>
            <a:off x="3538538" y="1311276"/>
            <a:ext cx="1857375" cy="2420938"/>
            <a:chOff x="3538538" y="1311276"/>
            <a:chExt cx="1857375" cy="242093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E299C7D6-D2C0-4C65-D6C8-290231F364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8538" y="1311276"/>
              <a:ext cx="1857375" cy="2420938"/>
            </a:xfrm>
            <a:custGeom>
              <a:avLst/>
              <a:gdLst>
                <a:gd name="T0" fmla="*/ 76 w 413"/>
                <a:gd name="T1" fmla="*/ 365 h 539"/>
                <a:gd name="T2" fmla="*/ 47 w 413"/>
                <a:gd name="T3" fmla="*/ 337 h 539"/>
                <a:gd name="T4" fmla="*/ 29 w 413"/>
                <a:gd name="T5" fmla="*/ 327 h 539"/>
                <a:gd name="T6" fmla="*/ 7 w 413"/>
                <a:gd name="T7" fmla="*/ 296 h 539"/>
                <a:gd name="T8" fmla="*/ 48 w 413"/>
                <a:gd name="T9" fmla="*/ 146 h 539"/>
                <a:gd name="T10" fmla="*/ 251 w 413"/>
                <a:gd name="T11" fmla="*/ 15 h 539"/>
                <a:gd name="T12" fmla="*/ 410 w 413"/>
                <a:gd name="T13" fmla="*/ 202 h 539"/>
                <a:gd name="T14" fmla="*/ 413 w 413"/>
                <a:gd name="T15" fmla="*/ 444 h 539"/>
                <a:gd name="T16" fmla="*/ 402 w 413"/>
                <a:gd name="T17" fmla="*/ 472 h 539"/>
                <a:gd name="T18" fmla="*/ 183 w 413"/>
                <a:gd name="T19" fmla="*/ 528 h 539"/>
                <a:gd name="T20" fmla="*/ 168 w 413"/>
                <a:gd name="T21" fmla="*/ 508 h 539"/>
                <a:gd name="T22" fmla="*/ 122 w 413"/>
                <a:gd name="T23" fmla="*/ 443 h 539"/>
                <a:gd name="T24" fmla="*/ 68 w 413"/>
                <a:gd name="T25" fmla="*/ 406 h 539"/>
                <a:gd name="T26" fmla="*/ 76 w 413"/>
                <a:gd name="T27" fmla="*/ 365 h 539"/>
                <a:gd name="T28" fmla="*/ 123 w 413"/>
                <a:gd name="T29" fmla="*/ 348 h 539"/>
                <a:gd name="T30" fmla="*/ 124 w 413"/>
                <a:gd name="T31" fmla="*/ 353 h 539"/>
                <a:gd name="T32" fmla="*/ 88 w 413"/>
                <a:gd name="T33" fmla="*/ 376 h 539"/>
                <a:gd name="T34" fmla="*/ 79 w 413"/>
                <a:gd name="T35" fmla="*/ 391 h 539"/>
                <a:gd name="T36" fmla="*/ 107 w 413"/>
                <a:gd name="T37" fmla="*/ 422 h 539"/>
                <a:gd name="T38" fmla="*/ 145 w 413"/>
                <a:gd name="T39" fmla="*/ 435 h 539"/>
                <a:gd name="T40" fmla="*/ 183 w 413"/>
                <a:gd name="T41" fmla="*/ 492 h 539"/>
                <a:gd name="T42" fmla="*/ 205 w 413"/>
                <a:gd name="T43" fmla="*/ 516 h 539"/>
                <a:gd name="T44" fmla="*/ 383 w 413"/>
                <a:gd name="T45" fmla="*/ 467 h 539"/>
                <a:gd name="T46" fmla="*/ 399 w 413"/>
                <a:gd name="T47" fmla="*/ 436 h 539"/>
                <a:gd name="T48" fmla="*/ 395 w 413"/>
                <a:gd name="T49" fmla="*/ 192 h 539"/>
                <a:gd name="T50" fmla="*/ 246 w 413"/>
                <a:gd name="T51" fmla="*/ 28 h 539"/>
                <a:gd name="T52" fmla="*/ 66 w 413"/>
                <a:gd name="T53" fmla="*/ 143 h 539"/>
                <a:gd name="T54" fmla="*/ 24 w 413"/>
                <a:gd name="T55" fmla="*/ 289 h 539"/>
                <a:gd name="T56" fmla="*/ 40 w 413"/>
                <a:gd name="T57" fmla="*/ 313 h 539"/>
                <a:gd name="T58" fmla="*/ 61 w 413"/>
                <a:gd name="T59" fmla="*/ 332 h 539"/>
                <a:gd name="T60" fmla="*/ 78 w 413"/>
                <a:gd name="T61" fmla="*/ 348 h 539"/>
                <a:gd name="T62" fmla="*/ 123 w 413"/>
                <a:gd name="T63" fmla="*/ 348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3" h="539">
                  <a:moveTo>
                    <a:pt x="76" y="365"/>
                  </a:moveTo>
                  <a:cubicBezTo>
                    <a:pt x="57" y="362"/>
                    <a:pt x="47" y="355"/>
                    <a:pt x="47" y="337"/>
                  </a:cubicBezTo>
                  <a:cubicBezTo>
                    <a:pt x="47" y="325"/>
                    <a:pt x="37" y="327"/>
                    <a:pt x="29" y="327"/>
                  </a:cubicBezTo>
                  <a:cubicBezTo>
                    <a:pt x="4" y="326"/>
                    <a:pt x="0" y="320"/>
                    <a:pt x="7" y="296"/>
                  </a:cubicBezTo>
                  <a:cubicBezTo>
                    <a:pt x="21" y="246"/>
                    <a:pt x="36" y="197"/>
                    <a:pt x="48" y="146"/>
                  </a:cubicBezTo>
                  <a:cubicBezTo>
                    <a:pt x="69" y="62"/>
                    <a:pt x="166" y="0"/>
                    <a:pt x="251" y="15"/>
                  </a:cubicBezTo>
                  <a:cubicBezTo>
                    <a:pt x="348" y="32"/>
                    <a:pt x="412" y="109"/>
                    <a:pt x="410" y="202"/>
                  </a:cubicBezTo>
                  <a:cubicBezTo>
                    <a:pt x="408" y="283"/>
                    <a:pt x="411" y="363"/>
                    <a:pt x="413" y="444"/>
                  </a:cubicBezTo>
                  <a:cubicBezTo>
                    <a:pt x="413" y="455"/>
                    <a:pt x="412" y="464"/>
                    <a:pt x="402" y="472"/>
                  </a:cubicBezTo>
                  <a:cubicBezTo>
                    <a:pt x="336" y="518"/>
                    <a:pt x="264" y="539"/>
                    <a:pt x="183" y="528"/>
                  </a:cubicBezTo>
                  <a:cubicBezTo>
                    <a:pt x="170" y="526"/>
                    <a:pt x="168" y="520"/>
                    <a:pt x="168" y="508"/>
                  </a:cubicBezTo>
                  <a:cubicBezTo>
                    <a:pt x="168" y="461"/>
                    <a:pt x="168" y="461"/>
                    <a:pt x="122" y="443"/>
                  </a:cubicBezTo>
                  <a:cubicBezTo>
                    <a:pt x="101" y="435"/>
                    <a:pt x="79" y="430"/>
                    <a:pt x="68" y="406"/>
                  </a:cubicBezTo>
                  <a:cubicBezTo>
                    <a:pt x="62" y="391"/>
                    <a:pt x="57" y="377"/>
                    <a:pt x="76" y="365"/>
                  </a:cubicBezTo>
                  <a:close/>
                  <a:moveTo>
                    <a:pt x="123" y="348"/>
                  </a:moveTo>
                  <a:cubicBezTo>
                    <a:pt x="124" y="350"/>
                    <a:pt x="124" y="351"/>
                    <a:pt x="124" y="353"/>
                  </a:cubicBezTo>
                  <a:cubicBezTo>
                    <a:pt x="112" y="361"/>
                    <a:pt x="100" y="368"/>
                    <a:pt x="88" y="376"/>
                  </a:cubicBezTo>
                  <a:cubicBezTo>
                    <a:pt x="83" y="379"/>
                    <a:pt x="75" y="383"/>
                    <a:pt x="79" y="391"/>
                  </a:cubicBezTo>
                  <a:cubicBezTo>
                    <a:pt x="85" y="404"/>
                    <a:pt x="90" y="418"/>
                    <a:pt x="107" y="422"/>
                  </a:cubicBezTo>
                  <a:cubicBezTo>
                    <a:pt x="120" y="426"/>
                    <a:pt x="132" y="431"/>
                    <a:pt x="145" y="435"/>
                  </a:cubicBezTo>
                  <a:cubicBezTo>
                    <a:pt x="185" y="450"/>
                    <a:pt x="186" y="450"/>
                    <a:pt x="183" y="492"/>
                  </a:cubicBezTo>
                  <a:cubicBezTo>
                    <a:pt x="182" y="511"/>
                    <a:pt x="190" y="515"/>
                    <a:pt x="205" y="516"/>
                  </a:cubicBezTo>
                  <a:cubicBezTo>
                    <a:pt x="269" y="518"/>
                    <a:pt x="329" y="503"/>
                    <a:pt x="383" y="467"/>
                  </a:cubicBezTo>
                  <a:cubicBezTo>
                    <a:pt x="394" y="459"/>
                    <a:pt x="399" y="450"/>
                    <a:pt x="399" y="436"/>
                  </a:cubicBezTo>
                  <a:cubicBezTo>
                    <a:pt x="397" y="355"/>
                    <a:pt x="397" y="274"/>
                    <a:pt x="395" y="192"/>
                  </a:cubicBezTo>
                  <a:cubicBezTo>
                    <a:pt x="393" y="105"/>
                    <a:pt x="330" y="43"/>
                    <a:pt x="246" y="28"/>
                  </a:cubicBezTo>
                  <a:cubicBezTo>
                    <a:pt x="171" y="16"/>
                    <a:pt x="89" y="68"/>
                    <a:pt x="66" y="143"/>
                  </a:cubicBezTo>
                  <a:cubicBezTo>
                    <a:pt x="51" y="192"/>
                    <a:pt x="38" y="241"/>
                    <a:pt x="24" y="289"/>
                  </a:cubicBezTo>
                  <a:cubicBezTo>
                    <a:pt x="19" y="305"/>
                    <a:pt x="19" y="315"/>
                    <a:pt x="40" y="313"/>
                  </a:cubicBezTo>
                  <a:cubicBezTo>
                    <a:pt x="54" y="311"/>
                    <a:pt x="62" y="318"/>
                    <a:pt x="61" y="332"/>
                  </a:cubicBezTo>
                  <a:cubicBezTo>
                    <a:pt x="61" y="345"/>
                    <a:pt x="67" y="349"/>
                    <a:pt x="78" y="348"/>
                  </a:cubicBezTo>
                  <a:cubicBezTo>
                    <a:pt x="93" y="348"/>
                    <a:pt x="108" y="348"/>
                    <a:pt x="123" y="348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5564B97-9DDF-6EBC-47E3-50977295D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5400" y="2012951"/>
              <a:ext cx="1444625" cy="650875"/>
            </a:xfrm>
            <a:custGeom>
              <a:avLst/>
              <a:gdLst>
                <a:gd name="T0" fmla="*/ 0 w 321"/>
                <a:gd name="T1" fmla="*/ 53 h 145"/>
                <a:gd name="T2" fmla="*/ 46 w 321"/>
                <a:gd name="T3" fmla="*/ 6 h 145"/>
                <a:gd name="T4" fmla="*/ 132 w 321"/>
                <a:gd name="T5" fmla="*/ 17 h 145"/>
                <a:gd name="T6" fmla="*/ 191 w 321"/>
                <a:gd name="T7" fmla="*/ 15 h 145"/>
                <a:gd name="T8" fmla="*/ 298 w 321"/>
                <a:gd name="T9" fmla="*/ 13 h 145"/>
                <a:gd name="T10" fmla="*/ 320 w 321"/>
                <a:gd name="T11" fmla="*/ 44 h 145"/>
                <a:gd name="T12" fmla="*/ 275 w 321"/>
                <a:gd name="T13" fmla="*/ 126 h 145"/>
                <a:gd name="T14" fmla="*/ 176 w 321"/>
                <a:gd name="T15" fmla="*/ 67 h 145"/>
                <a:gd name="T16" fmla="*/ 176 w 321"/>
                <a:gd name="T17" fmla="*/ 59 h 145"/>
                <a:gd name="T18" fmla="*/ 157 w 321"/>
                <a:gd name="T19" fmla="*/ 32 h 145"/>
                <a:gd name="T20" fmla="*/ 143 w 321"/>
                <a:gd name="T21" fmla="*/ 59 h 145"/>
                <a:gd name="T22" fmla="*/ 88 w 321"/>
                <a:gd name="T23" fmla="*/ 130 h 145"/>
                <a:gd name="T24" fmla="*/ 5 w 321"/>
                <a:gd name="T25" fmla="*/ 88 h 145"/>
                <a:gd name="T26" fmla="*/ 0 w 321"/>
                <a:gd name="T27" fmla="*/ 53 h 145"/>
                <a:gd name="T28" fmla="*/ 241 w 321"/>
                <a:gd name="T29" fmla="*/ 19 h 145"/>
                <a:gd name="T30" fmla="*/ 220 w 321"/>
                <a:gd name="T31" fmla="*/ 20 h 145"/>
                <a:gd name="T32" fmla="*/ 190 w 321"/>
                <a:gd name="T33" fmla="*/ 39 h 145"/>
                <a:gd name="T34" fmla="*/ 261 w 321"/>
                <a:gd name="T35" fmla="*/ 116 h 145"/>
                <a:gd name="T36" fmla="*/ 304 w 321"/>
                <a:gd name="T37" fmla="*/ 42 h 145"/>
                <a:gd name="T38" fmla="*/ 258 w 321"/>
                <a:gd name="T39" fmla="*/ 19 h 145"/>
                <a:gd name="T40" fmla="*/ 241 w 321"/>
                <a:gd name="T41" fmla="*/ 19 h 145"/>
                <a:gd name="T42" fmla="*/ 129 w 321"/>
                <a:gd name="T43" fmla="*/ 51 h 145"/>
                <a:gd name="T44" fmla="*/ 104 w 321"/>
                <a:gd name="T45" fmla="*/ 22 h 145"/>
                <a:gd name="T46" fmla="*/ 42 w 321"/>
                <a:gd name="T47" fmla="*/ 21 h 145"/>
                <a:gd name="T48" fmla="*/ 14 w 321"/>
                <a:gd name="T49" fmla="*/ 62 h 145"/>
                <a:gd name="T50" fmla="*/ 76 w 321"/>
                <a:gd name="T51" fmla="*/ 117 h 145"/>
                <a:gd name="T52" fmla="*/ 129 w 321"/>
                <a:gd name="T53" fmla="*/ 5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145">
                  <a:moveTo>
                    <a:pt x="0" y="53"/>
                  </a:moveTo>
                  <a:cubicBezTo>
                    <a:pt x="0" y="20"/>
                    <a:pt x="8" y="10"/>
                    <a:pt x="46" y="6"/>
                  </a:cubicBezTo>
                  <a:cubicBezTo>
                    <a:pt x="76" y="2"/>
                    <a:pt x="104" y="4"/>
                    <a:pt x="132" y="17"/>
                  </a:cubicBezTo>
                  <a:cubicBezTo>
                    <a:pt x="150" y="24"/>
                    <a:pt x="172" y="24"/>
                    <a:pt x="191" y="15"/>
                  </a:cubicBezTo>
                  <a:cubicBezTo>
                    <a:pt x="226" y="0"/>
                    <a:pt x="262" y="1"/>
                    <a:pt x="298" y="13"/>
                  </a:cubicBezTo>
                  <a:cubicBezTo>
                    <a:pt x="313" y="18"/>
                    <a:pt x="319" y="27"/>
                    <a:pt x="320" y="44"/>
                  </a:cubicBezTo>
                  <a:cubicBezTo>
                    <a:pt x="321" y="81"/>
                    <a:pt x="311" y="110"/>
                    <a:pt x="275" y="126"/>
                  </a:cubicBezTo>
                  <a:cubicBezTo>
                    <a:pt x="232" y="145"/>
                    <a:pt x="179" y="114"/>
                    <a:pt x="176" y="67"/>
                  </a:cubicBezTo>
                  <a:cubicBezTo>
                    <a:pt x="176" y="65"/>
                    <a:pt x="176" y="62"/>
                    <a:pt x="176" y="59"/>
                  </a:cubicBezTo>
                  <a:cubicBezTo>
                    <a:pt x="177" y="45"/>
                    <a:pt x="173" y="32"/>
                    <a:pt x="157" y="32"/>
                  </a:cubicBezTo>
                  <a:cubicBezTo>
                    <a:pt x="142" y="33"/>
                    <a:pt x="143" y="47"/>
                    <a:pt x="143" y="59"/>
                  </a:cubicBezTo>
                  <a:cubicBezTo>
                    <a:pt x="142" y="94"/>
                    <a:pt x="119" y="124"/>
                    <a:pt x="88" y="130"/>
                  </a:cubicBezTo>
                  <a:cubicBezTo>
                    <a:pt x="53" y="138"/>
                    <a:pt x="19" y="121"/>
                    <a:pt x="5" y="88"/>
                  </a:cubicBezTo>
                  <a:cubicBezTo>
                    <a:pt x="0" y="77"/>
                    <a:pt x="0" y="65"/>
                    <a:pt x="0" y="53"/>
                  </a:cubicBezTo>
                  <a:close/>
                  <a:moveTo>
                    <a:pt x="241" y="19"/>
                  </a:moveTo>
                  <a:cubicBezTo>
                    <a:pt x="238" y="19"/>
                    <a:pt x="229" y="18"/>
                    <a:pt x="220" y="20"/>
                  </a:cubicBezTo>
                  <a:cubicBezTo>
                    <a:pt x="209" y="24"/>
                    <a:pt x="193" y="23"/>
                    <a:pt x="190" y="39"/>
                  </a:cubicBezTo>
                  <a:cubicBezTo>
                    <a:pt x="182" y="88"/>
                    <a:pt x="213" y="124"/>
                    <a:pt x="261" y="116"/>
                  </a:cubicBezTo>
                  <a:cubicBezTo>
                    <a:pt x="291" y="111"/>
                    <a:pt x="310" y="80"/>
                    <a:pt x="304" y="42"/>
                  </a:cubicBezTo>
                  <a:cubicBezTo>
                    <a:pt x="300" y="16"/>
                    <a:pt x="275" y="23"/>
                    <a:pt x="258" y="19"/>
                  </a:cubicBezTo>
                  <a:cubicBezTo>
                    <a:pt x="254" y="18"/>
                    <a:pt x="250" y="19"/>
                    <a:pt x="241" y="19"/>
                  </a:cubicBezTo>
                  <a:close/>
                  <a:moveTo>
                    <a:pt x="129" y="51"/>
                  </a:moveTo>
                  <a:cubicBezTo>
                    <a:pt x="134" y="33"/>
                    <a:pt x="121" y="25"/>
                    <a:pt x="104" y="22"/>
                  </a:cubicBezTo>
                  <a:cubicBezTo>
                    <a:pt x="83" y="17"/>
                    <a:pt x="63" y="17"/>
                    <a:pt x="42" y="21"/>
                  </a:cubicBezTo>
                  <a:cubicBezTo>
                    <a:pt x="12" y="29"/>
                    <a:pt x="11" y="31"/>
                    <a:pt x="14" y="62"/>
                  </a:cubicBezTo>
                  <a:cubicBezTo>
                    <a:pt x="18" y="99"/>
                    <a:pt x="41" y="119"/>
                    <a:pt x="76" y="117"/>
                  </a:cubicBezTo>
                  <a:cubicBezTo>
                    <a:pt x="109" y="115"/>
                    <a:pt x="129" y="90"/>
                    <a:pt x="129" y="51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87BC56A-EE30-0B89-6B15-1BE68CABB4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988" y="2173288"/>
              <a:ext cx="449263" cy="225425"/>
            </a:xfrm>
            <a:custGeom>
              <a:avLst/>
              <a:gdLst>
                <a:gd name="T0" fmla="*/ 51 w 100"/>
                <a:gd name="T1" fmla="*/ 48 h 50"/>
                <a:gd name="T2" fmla="*/ 3 w 100"/>
                <a:gd name="T3" fmla="*/ 25 h 50"/>
                <a:gd name="T4" fmla="*/ 45 w 100"/>
                <a:gd name="T5" fmla="*/ 2 h 50"/>
                <a:gd name="T6" fmla="*/ 91 w 100"/>
                <a:gd name="T7" fmla="*/ 17 h 50"/>
                <a:gd name="T8" fmla="*/ 89 w 100"/>
                <a:gd name="T9" fmla="*/ 35 h 50"/>
                <a:gd name="T10" fmla="*/ 51 w 100"/>
                <a:gd name="T11" fmla="*/ 48 h 50"/>
                <a:gd name="T12" fmla="*/ 63 w 100"/>
                <a:gd name="T13" fmla="*/ 25 h 50"/>
                <a:gd name="T14" fmla="*/ 51 w 100"/>
                <a:gd name="T15" fmla="*/ 11 h 50"/>
                <a:gd name="T16" fmla="*/ 36 w 100"/>
                <a:gd name="T17" fmla="*/ 24 h 50"/>
                <a:gd name="T18" fmla="*/ 49 w 100"/>
                <a:gd name="T19" fmla="*/ 40 h 50"/>
                <a:gd name="T20" fmla="*/ 63 w 100"/>
                <a:gd name="T21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">
                  <a:moveTo>
                    <a:pt x="51" y="48"/>
                  </a:moveTo>
                  <a:cubicBezTo>
                    <a:pt x="29" y="47"/>
                    <a:pt x="0" y="33"/>
                    <a:pt x="3" y="25"/>
                  </a:cubicBezTo>
                  <a:cubicBezTo>
                    <a:pt x="11" y="9"/>
                    <a:pt x="28" y="4"/>
                    <a:pt x="45" y="2"/>
                  </a:cubicBezTo>
                  <a:cubicBezTo>
                    <a:pt x="62" y="0"/>
                    <a:pt x="77" y="6"/>
                    <a:pt x="91" y="17"/>
                  </a:cubicBezTo>
                  <a:cubicBezTo>
                    <a:pt x="100" y="23"/>
                    <a:pt x="98" y="30"/>
                    <a:pt x="89" y="35"/>
                  </a:cubicBezTo>
                  <a:cubicBezTo>
                    <a:pt x="77" y="43"/>
                    <a:pt x="64" y="50"/>
                    <a:pt x="51" y="48"/>
                  </a:cubicBezTo>
                  <a:close/>
                  <a:moveTo>
                    <a:pt x="63" y="25"/>
                  </a:moveTo>
                  <a:cubicBezTo>
                    <a:pt x="63" y="19"/>
                    <a:pt x="60" y="12"/>
                    <a:pt x="51" y="11"/>
                  </a:cubicBezTo>
                  <a:cubicBezTo>
                    <a:pt x="42" y="11"/>
                    <a:pt x="37" y="16"/>
                    <a:pt x="36" y="24"/>
                  </a:cubicBezTo>
                  <a:cubicBezTo>
                    <a:pt x="35" y="33"/>
                    <a:pt x="40" y="39"/>
                    <a:pt x="49" y="40"/>
                  </a:cubicBezTo>
                  <a:cubicBezTo>
                    <a:pt x="59" y="41"/>
                    <a:pt x="62" y="34"/>
                    <a:pt x="63" y="25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DE1DB90-4176-3DC3-C0DE-4E83A5074F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0650" y="2165351"/>
              <a:ext cx="458788" cy="233363"/>
            </a:xfrm>
            <a:custGeom>
              <a:avLst/>
              <a:gdLst>
                <a:gd name="T0" fmla="*/ 50 w 102"/>
                <a:gd name="T1" fmla="*/ 49 h 52"/>
                <a:gd name="T2" fmla="*/ 16 w 102"/>
                <a:gd name="T3" fmla="*/ 39 h 52"/>
                <a:gd name="T4" fmla="*/ 14 w 102"/>
                <a:gd name="T5" fmla="*/ 15 h 52"/>
                <a:gd name="T6" fmla="*/ 89 w 102"/>
                <a:gd name="T7" fmla="*/ 16 h 52"/>
                <a:gd name="T8" fmla="*/ 89 w 102"/>
                <a:gd name="T9" fmla="*/ 38 h 52"/>
                <a:gd name="T10" fmla="*/ 50 w 102"/>
                <a:gd name="T11" fmla="*/ 49 h 52"/>
                <a:gd name="T12" fmla="*/ 51 w 102"/>
                <a:gd name="T13" fmla="*/ 42 h 52"/>
                <a:gd name="T14" fmla="*/ 65 w 102"/>
                <a:gd name="T15" fmla="*/ 29 h 52"/>
                <a:gd name="T16" fmla="*/ 51 w 102"/>
                <a:gd name="T17" fmla="*/ 13 h 52"/>
                <a:gd name="T18" fmla="*/ 36 w 102"/>
                <a:gd name="T19" fmla="*/ 26 h 52"/>
                <a:gd name="T20" fmla="*/ 51 w 102"/>
                <a:gd name="T21" fmla="*/ 4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52">
                  <a:moveTo>
                    <a:pt x="50" y="49"/>
                  </a:moveTo>
                  <a:cubicBezTo>
                    <a:pt x="37" y="51"/>
                    <a:pt x="26" y="45"/>
                    <a:pt x="16" y="39"/>
                  </a:cubicBezTo>
                  <a:cubicBezTo>
                    <a:pt x="0" y="30"/>
                    <a:pt x="0" y="25"/>
                    <a:pt x="14" y="15"/>
                  </a:cubicBezTo>
                  <a:cubicBezTo>
                    <a:pt x="36" y="0"/>
                    <a:pt x="67" y="1"/>
                    <a:pt x="89" y="16"/>
                  </a:cubicBezTo>
                  <a:cubicBezTo>
                    <a:pt x="99" y="24"/>
                    <a:pt x="102" y="31"/>
                    <a:pt x="89" y="38"/>
                  </a:cubicBezTo>
                  <a:cubicBezTo>
                    <a:pt x="76" y="45"/>
                    <a:pt x="64" y="52"/>
                    <a:pt x="50" y="49"/>
                  </a:cubicBezTo>
                  <a:close/>
                  <a:moveTo>
                    <a:pt x="51" y="42"/>
                  </a:moveTo>
                  <a:cubicBezTo>
                    <a:pt x="60" y="42"/>
                    <a:pt x="64" y="37"/>
                    <a:pt x="65" y="29"/>
                  </a:cubicBezTo>
                  <a:cubicBezTo>
                    <a:pt x="65" y="20"/>
                    <a:pt x="61" y="13"/>
                    <a:pt x="51" y="13"/>
                  </a:cubicBezTo>
                  <a:cubicBezTo>
                    <a:pt x="43" y="14"/>
                    <a:pt x="36" y="18"/>
                    <a:pt x="36" y="26"/>
                  </a:cubicBezTo>
                  <a:cubicBezTo>
                    <a:pt x="36" y="35"/>
                    <a:pt x="41" y="42"/>
                    <a:pt x="51" y="42"/>
                  </a:cubicBezTo>
                  <a:close/>
                </a:path>
              </a:pathLst>
            </a:custGeom>
            <a:solidFill>
              <a:srgbClr val="46B0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DE3FE968-A902-44C9-A29B-64744A96E69B}"/>
              </a:ext>
            </a:extLst>
          </p:cNvPr>
          <p:cNvGrpSpPr/>
          <p:nvPr/>
        </p:nvGrpSpPr>
        <p:grpSpPr>
          <a:xfrm rot="16200000">
            <a:off x="-2403648" y="2406671"/>
            <a:ext cx="5140479" cy="333181"/>
            <a:chOff x="-42863" y="-679450"/>
            <a:chExt cx="9144001" cy="355600"/>
          </a:xfrm>
        </p:grpSpPr>
        <p:sp>
          <p:nvSpPr>
            <p:cNvPr id="37" name="Rectangle 11">
              <a:extLst>
                <a:ext uri="{FF2B5EF4-FFF2-40B4-BE49-F238E27FC236}">
                  <a16:creationId xmlns:a16="http://schemas.microsoft.com/office/drawing/2014/main" id="{5390E5BA-B0CF-4F47-8B4D-97AEAF452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6190E0DB-6D76-4A01-8E52-A690C5C0C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E46C3B46-4823-4909-B4A3-2B7C6129C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531099" y="81800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1.</a:t>
            </a: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Transition headline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531099" y="207472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start with the first set of slides</a:t>
            </a:r>
            <a:endParaRPr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8685DDA-7A30-4C9B-A561-672778593D77}"/>
              </a:ext>
            </a:extLst>
          </p:cNvPr>
          <p:cNvSpPr/>
          <p:nvPr/>
        </p:nvSpPr>
        <p:spPr>
          <a:xfrm>
            <a:off x="480417" y="5091426"/>
            <a:ext cx="8164234" cy="522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Google Shape;1135;p36">
            <a:extLst>
              <a:ext uri="{FF2B5EF4-FFF2-40B4-BE49-F238E27FC236}">
                <a16:creationId xmlns:a16="http://schemas.microsoft.com/office/drawing/2014/main" id="{52A718C8-C3D9-4EEB-8930-6A7B005BB210}"/>
              </a:ext>
            </a:extLst>
          </p:cNvPr>
          <p:cNvSpPr txBox="1">
            <a:spLocks/>
          </p:cNvSpPr>
          <p:nvPr/>
        </p:nvSpPr>
        <p:spPr>
          <a:xfrm>
            <a:off x="664023" y="3408159"/>
            <a:ext cx="3555551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200" dirty="0"/>
              <a:t>Mercury is the closest planet to the Sun and the smallest one in the Solar System — it’s a bit larger than the Moon</a:t>
            </a:r>
          </a:p>
        </p:txBody>
      </p:sp>
      <p:sp>
        <p:nvSpPr>
          <p:cNvPr id="33" name="Google Shape;1135;p36">
            <a:extLst>
              <a:ext uri="{FF2B5EF4-FFF2-40B4-BE49-F238E27FC236}">
                <a16:creationId xmlns:a16="http://schemas.microsoft.com/office/drawing/2014/main" id="{166FC6F6-52DF-4B73-8543-872F37E68EF7}"/>
              </a:ext>
            </a:extLst>
          </p:cNvPr>
          <p:cNvSpPr txBox="1">
            <a:spLocks/>
          </p:cNvSpPr>
          <p:nvPr/>
        </p:nvSpPr>
        <p:spPr>
          <a:xfrm>
            <a:off x="664023" y="2650419"/>
            <a:ext cx="3555551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200" dirty="0"/>
              <a:t>Mercury is the closest planet to the Sun and the smallest one in the Solar System — it’s a bit larger than the Moon</a:t>
            </a:r>
          </a:p>
        </p:txBody>
      </p:sp>
      <p:sp>
        <p:nvSpPr>
          <p:cNvPr id="34" name="Google Shape;1135;p36">
            <a:extLst>
              <a:ext uri="{FF2B5EF4-FFF2-40B4-BE49-F238E27FC236}">
                <a16:creationId xmlns:a16="http://schemas.microsoft.com/office/drawing/2014/main" id="{BBDF1E6A-082B-481D-A1BF-0AB7725AFFE0}"/>
              </a:ext>
            </a:extLst>
          </p:cNvPr>
          <p:cNvSpPr txBox="1">
            <a:spLocks/>
          </p:cNvSpPr>
          <p:nvPr/>
        </p:nvSpPr>
        <p:spPr>
          <a:xfrm>
            <a:off x="664023" y="4115682"/>
            <a:ext cx="3555551" cy="1465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/>
            <a:r>
              <a:rPr lang="en-US" sz="1200" dirty="0"/>
              <a:t>Mercury is the closest planet to the Sun and the smallest one in the Solar System — it’s a bit larger than the Moon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AE90510-ABC2-4CED-B5EC-415CDCB07C50}"/>
              </a:ext>
            </a:extLst>
          </p:cNvPr>
          <p:cNvGrpSpPr/>
          <p:nvPr/>
        </p:nvGrpSpPr>
        <p:grpSpPr>
          <a:xfrm>
            <a:off x="0" y="-160186"/>
            <a:ext cx="9144001" cy="333182"/>
            <a:chOff x="-42863" y="-679450"/>
            <a:chExt cx="9144001" cy="355600"/>
          </a:xfrm>
        </p:grpSpPr>
        <p:sp>
          <p:nvSpPr>
            <p:cNvPr id="30" name="Rectangle 11">
              <a:extLst>
                <a:ext uri="{FF2B5EF4-FFF2-40B4-BE49-F238E27FC236}">
                  <a16:creationId xmlns:a16="http://schemas.microsoft.com/office/drawing/2014/main" id="{FFA3A350-725C-4E2A-97F2-92225761E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2863" y="-679450"/>
              <a:ext cx="9144001" cy="311150"/>
            </a:xfrm>
            <a:prstGeom prst="rect">
              <a:avLst/>
            </a:pr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66C5D2C-DBEC-4D77-8440-5DB345CC2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63" y="-561975"/>
              <a:ext cx="3050400" cy="238125"/>
            </a:xfrm>
            <a:custGeom>
              <a:avLst/>
              <a:gdLst>
                <a:gd name="T0" fmla="*/ 0 w 2632"/>
                <a:gd name="T1" fmla="*/ 0 h 150"/>
                <a:gd name="T2" fmla="*/ 2416 w 2632"/>
                <a:gd name="T3" fmla="*/ 0 h 150"/>
                <a:gd name="T4" fmla="*/ 2632 w 2632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2" h="150">
                  <a:moveTo>
                    <a:pt x="0" y="0"/>
                  </a:moveTo>
                  <a:lnTo>
                    <a:pt x="2416" y="0"/>
                  </a:lnTo>
                  <a:lnTo>
                    <a:pt x="2632" y="150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66764B1C-A582-4270-AF0B-40CDB0AE5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39" y="-568325"/>
              <a:ext cx="3044048" cy="244475"/>
            </a:xfrm>
            <a:custGeom>
              <a:avLst/>
              <a:gdLst>
                <a:gd name="T0" fmla="*/ 2680 w 2680"/>
                <a:gd name="T1" fmla="*/ 0 h 154"/>
                <a:gd name="T2" fmla="*/ 264 w 2680"/>
                <a:gd name="T3" fmla="*/ 0 h 154"/>
                <a:gd name="T4" fmla="*/ 0 w 268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0" h="154">
                  <a:moveTo>
                    <a:pt x="2680" y="0"/>
                  </a:moveTo>
                  <a:lnTo>
                    <a:pt x="264" y="0"/>
                  </a:lnTo>
                  <a:lnTo>
                    <a:pt x="0" y="154"/>
                  </a:lnTo>
                </a:path>
              </a:pathLst>
            </a:custGeom>
            <a:noFill/>
            <a:ln w="3968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4FF72F0-A9DE-1FFD-9F0A-1EA41CDC03C4}"/>
              </a:ext>
            </a:extLst>
          </p:cNvPr>
          <p:cNvSpPr>
            <a:spLocks noEditPoints="1"/>
          </p:cNvSpPr>
          <p:nvPr/>
        </p:nvSpPr>
        <p:spPr bwMode="auto">
          <a:xfrm>
            <a:off x="4968876" y="2371725"/>
            <a:ext cx="3754437" cy="2841624"/>
          </a:xfrm>
          <a:custGeom>
            <a:avLst/>
            <a:gdLst>
              <a:gd name="T0" fmla="*/ 235 w 458"/>
              <a:gd name="T1" fmla="*/ 0 h 346"/>
              <a:gd name="T2" fmla="*/ 182 w 458"/>
              <a:gd name="T3" fmla="*/ 89 h 346"/>
              <a:gd name="T4" fmla="*/ 204 w 458"/>
              <a:gd name="T5" fmla="*/ 181 h 346"/>
              <a:gd name="T6" fmla="*/ 263 w 458"/>
              <a:gd name="T7" fmla="*/ 75 h 346"/>
              <a:gd name="T8" fmla="*/ 450 w 458"/>
              <a:gd name="T9" fmla="*/ 102 h 346"/>
              <a:gd name="T10" fmla="*/ 407 w 458"/>
              <a:gd name="T11" fmla="*/ 140 h 346"/>
              <a:gd name="T12" fmla="*/ 333 w 458"/>
              <a:gd name="T13" fmla="*/ 116 h 346"/>
              <a:gd name="T14" fmla="*/ 406 w 458"/>
              <a:gd name="T15" fmla="*/ 277 h 346"/>
              <a:gd name="T16" fmla="*/ 97 w 458"/>
              <a:gd name="T17" fmla="*/ 344 h 346"/>
              <a:gd name="T18" fmla="*/ 50 w 458"/>
              <a:gd name="T19" fmla="*/ 281 h 346"/>
              <a:gd name="T20" fmla="*/ 0 w 458"/>
              <a:gd name="T21" fmla="*/ 275 h 346"/>
              <a:gd name="T22" fmla="*/ 19 w 458"/>
              <a:gd name="T23" fmla="*/ 270 h 346"/>
              <a:gd name="T24" fmla="*/ 25 w 458"/>
              <a:gd name="T25" fmla="*/ 231 h 346"/>
              <a:gd name="T26" fmla="*/ 50 w 458"/>
              <a:gd name="T27" fmla="*/ 252 h 346"/>
              <a:gd name="T28" fmla="*/ 74 w 458"/>
              <a:gd name="T29" fmla="*/ 260 h 346"/>
              <a:gd name="T30" fmla="*/ 116 w 458"/>
              <a:gd name="T31" fmla="*/ 118 h 346"/>
              <a:gd name="T32" fmla="*/ 133 w 458"/>
              <a:gd name="T33" fmla="*/ 61 h 346"/>
              <a:gd name="T34" fmla="*/ 284 w 458"/>
              <a:gd name="T35" fmla="*/ 330 h 346"/>
              <a:gd name="T36" fmla="*/ 395 w 458"/>
              <a:gd name="T37" fmla="*/ 293 h 346"/>
              <a:gd name="T38" fmla="*/ 333 w 458"/>
              <a:gd name="T39" fmla="*/ 232 h 346"/>
              <a:gd name="T40" fmla="*/ 225 w 458"/>
              <a:gd name="T41" fmla="*/ 264 h 346"/>
              <a:gd name="T42" fmla="*/ 175 w 458"/>
              <a:gd name="T43" fmla="*/ 287 h 346"/>
              <a:gd name="T44" fmla="*/ 284 w 458"/>
              <a:gd name="T45" fmla="*/ 330 h 346"/>
              <a:gd name="T46" fmla="*/ 306 w 458"/>
              <a:gd name="T47" fmla="*/ 231 h 346"/>
              <a:gd name="T48" fmla="*/ 350 w 458"/>
              <a:gd name="T49" fmla="*/ 198 h 346"/>
              <a:gd name="T50" fmla="*/ 321 w 458"/>
              <a:gd name="T51" fmla="*/ 106 h 346"/>
              <a:gd name="T52" fmla="*/ 419 w 458"/>
              <a:gd name="T53" fmla="*/ 128 h 346"/>
              <a:gd name="T54" fmla="*/ 427 w 458"/>
              <a:gd name="T55" fmla="*/ 108 h 346"/>
              <a:gd name="T56" fmla="*/ 274 w 458"/>
              <a:gd name="T57" fmla="*/ 84 h 346"/>
              <a:gd name="T58" fmla="*/ 237 w 458"/>
              <a:gd name="T59" fmla="*/ 252 h 346"/>
              <a:gd name="T60" fmla="*/ 137 w 458"/>
              <a:gd name="T61" fmla="*/ 242 h 346"/>
              <a:gd name="T62" fmla="*/ 192 w 458"/>
              <a:gd name="T63" fmla="*/ 189 h 346"/>
              <a:gd name="T64" fmla="*/ 152 w 458"/>
              <a:gd name="T65" fmla="*/ 108 h 346"/>
              <a:gd name="T66" fmla="*/ 106 w 458"/>
              <a:gd name="T67" fmla="*/ 201 h 346"/>
              <a:gd name="T68" fmla="*/ 133 w 458"/>
              <a:gd name="T69" fmla="*/ 256 h 346"/>
              <a:gd name="T70" fmla="*/ 75 w 458"/>
              <a:gd name="T71" fmla="*/ 307 h 346"/>
              <a:gd name="T72" fmla="*/ 128 w 458"/>
              <a:gd name="T73" fmla="*/ 330 h 346"/>
              <a:gd name="T74" fmla="*/ 157 w 458"/>
              <a:gd name="T75" fmla="*/ 291 h 346"/>
              <a:gd name="T76" fmla="*/ 133 w 458"/>
              <a:gd name="T77" fmla="*/ 256 h 346"/>
              <a:gd name="T78" fmla="*/ 151 w 458"/>
              <a:gd name="T79" fmla="*/ 21 h 346"/>
              <a:gd name="T80" fmla="*/ 151 w 458"/>
              <a:gd name="T81" fmla="*/ 63 h 346"/>
              <a:gd name="T82" fmla="*/ 191 w 458"/>
              <a:gd name="T83" fmla="*/ 2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58" h="346">
                <a:moveTo>
                  <a:pt x="68" y="0"/>
                </a:moveTo>
                <a:cubicBezTo>
                  <a:pt x="124" y="0"/>
                  <a:pt x="179" y="0"/>
                  <a:pt x="235" y="0"/>
                </a:cubicBezTo>
                <a:cubicBezTo>
                  <a:pt x="207" y="12"/>
                  <a:pt x="192" y="37"/>
                  <a:pt x="173" y="57"/>
                </a:cubicBezTo>
                <a:cubicBezTo>
                  <a:pt x="155" y="75"/>
                  <a:pt x="158" y="82"/>
                  <a:pt x="182" y="89"/>
                </a:cubicBezTo>
                <a:cubicBezTo>
                  <a:pt x="188" y="91"/>
                  <a:pt x="194" y="93"/>
                  <a:pt x="191" y="101"/>
                </a:cubicBezTo>
                <a:cubicBezTo>
                  <a:pt x="179" y="131"/>
                  <a:pt x="202" y="154"/>
                  <a:pt x="204" y="181"/>
                </a:cubicBezTo>
                <a:cubicBezTo>
                  <a:pt x="206" y="181"/>
                  <a:pt x="208" y="181"/>
                  <a:pt x="209" y="182"/>
                </a:cubicBezTo>
                <a:cubicBezTo>
                  <a:pt x="227" y="146"/>
                  <a:pt x="245" y="111"/>
                  <a:pt x="263" y="75"/>
                </a:cubicBezTo>
                <a:cubicBezTo>
                  <a:pt x="274" y="51"/>
                  <a:pt x="296" y="40"/>
                  <a:pt x="320" y="50"/>
                </a:cubicBezTo>
                <a:cubicBezTo>
                  <a:pt x="364" y="66"/>
                  <a:pt x="406" y="85"/>
                  <a:pt x="450" y="102"/>
                </a:cubicBezTo>
                <a:cubicBezTo>
                  <a:pt x="458" y="105"/>
                  <a:pt x="458" y="108"/>
                  <a:pt x="456" y="115"/>
                </a:cubicBezTo>
                <a:cubicBezTo>
                  <a:pt x="446" y="152"/>
                  <a:pt x="442" y="154"/>
                  <a:pt x="407" y="140"/>
                </a:cubicBezTo>
                <a:cubicBezTo>
                  <a:pt x="389" y="132"/>
                  <a:pt x="370" y="124"/>
                  <a:pt x="352" y="118"/>
                </a:cubicBezTo>
                <a:cubicBezTo>
                  <a:pt x="346" y="115"/>
                  <a:pt x="339" y="110"/>
                  <a:pt x="333" y="116"/>
                </a:cubicBezTo>
                <a:cubicBezTo>
                  <a:pt x="326" y="123"/>
                  <a:pt x="332" y="130"/>
                  <a:pt x="335" y="136"/>
                </a:cubicBezTo>
                <a:cubicBezTo>
                  <a:pt x="358" y="184"/>
                  <a:pt x="380" y="232"/>
                  <a:pt x="406" y="277"/>
                </a:cubicBezTo>
                <a:cubicBezTo>
                  <a:pt x="424" y="310"/>
                  <a:pt x="408" y="346"/>
                  <a:pt x="363" y="344"/>
                </a:cubicBezTo>
                <a:cubicBezTo>
                  <a:pt x="275" y="342"/>
                  <a:pt x="186" y="344"/>
                  <a:pt x="97" y="344"/>
                </a:cubicBezTo>
                <a:cubicBezTo>
                  <a:pt x="64" y="344"/>
                  <a:pt x="54" y="331"/>
                  <a:pt x="63" y="299"/>
                </a:cubicBezTo>
                <a:cubicBezTo>
                  <a:pt x="67" y="285"/>
                  <a:pt x="64" y="281"/>
                  <a:pt x="50" y="281"/>
                </a:cubicBezTo>
                <a:cubicBezTo>
                  <a:pt x="38" y="282"/>
                  <a:pt x="26" y="282"/>
                  <a:pt x="14" y="281"/>
                </a:cubicBezTo>
                <a:cubicBezTo>
                  <a:pt x="9" y="281"/>
                  <a:pt x="0" y="285"/>
                  <a:pt x="0" y="275"/>
                </a:cubicBezTo>
                <a:cubicBezTo>
                  <a:pt x="0" y="267"/>
                  <a:pt x="8" y="271"/>
                  <a:pt x="13" y="270"/>
                </a:cubicBezTo>
                <a:cubicBezTo>
                  <a:pt x="15" y="270"/>
                  <a:pt x="17" y="270"/>
                  <a:pt x="19" y="270"/>
                </a:cubicBezTo>
                <a:cubicBezTo>
                  <a:pt x="32" y="270"/>
                  <a:pt x="34" y="264"/>
                  <a:pt x="26" y="254"/>
                </a:cubicBezTo>
                <a:cubicBezTo>
                  <a:pt x="20" y="247"/>
                  <a:pt x="17" y="239"/>
                  <a:pt x="25" y="231"/>
                </a:cubicBezTo>
                <a:cubicBezTo>
                  <a:pt x="31" y="226"/>
                  <a:pt x="39" y="223"/>
                  <a:pt x="47" y="229"/>
                </a:cubicBezTo>
                <a:cubicBezTo>
                  <a:pt x="55" y="236"/>
                  <a:pt x="54" y="244"/>
                  <a:pt x="50" y="252"/>
                </a:cubicBezTo>
                <a:cubicBezTo>
                  <a:pt x="47" y="258"/>
                  <a:pt x="41" y="265"/>
                  <a:pt x="50" y="269"/>
                </a:cubicBezTo>
                <a:cubicBezTo>
                  <a:pt x="59" y="272"/>
                  <a:pt x="70" y="271"/>
                  <a:pt x="74" y="260"/>
                </a:cubicBezTo>
                <a:cubicBezTo>
                  <a:pt x="88" y="214"/>
                  <a:pt x="102" y="167"/>
                  <a:pt x="115" y="120"/>
                </a:cubicBezTo>
                <a:cubicBezTo>
                  <a:pt x="116" y="120"/>
                  <a:pt x="116" y="119"/>
                  <a:pt x="116" y="118"/>
                </a:cubicBezTo>
                <a:cubicBezTo>
                  <a:pt x="104" y="96"/>
                  <a:pt x="109" y="87"/>
                  <a:pt x="136" y="85"/>
                </a:cubicBezTo>
                <a:cubicBezTo>
                  <a:pt x="144" y="84"/>
                  <a:pt x="141" y="68"/>
                  <a:pt x="133" y="61"/>
                </a:cubicBezTo>
                <a:cubicBezTo>
                  <a:pt x="112" y="42"/>
                  <a:pt x="98" y="13"/>
                  <a:pt x="68" y="0"/>
                </a:cubicBezTo>
                <a:close/>
                <a:moveTo>
                  <a:pt x="284" y="330"/>
                </a:moveTo>
                <a:cubicBezTo>
                  <a:pt x="313" y="330"/>
                  <a:pt x="343" y="330"/>
                  <a:pt x="372" y="329"/>
                </a:cubicBezTo>
                <a:cubicBezTo>
                  <a:pt x="394" y="329"/>
                  <a:pt x="404" y="313"/>
                  <a:pt x="395" y="293"/>
                </a:cubicBezTo>
                <a:cubicBezTo>
                  <a:pt x="389" y="277"/>
                  <a:pt x="381" y="263"/>
                  <a:pt x="374" y="248"/>
                </a:cubicBezTo>
                <a:cubicBezTo>
                  <a:pt x="364" y="227"/>
                  <a:pt x="354" y="223"/>
                  <a:pt x="333" y="232"/>
                </a:cubicBezTo>
                <a:cubicBezTo>
                  <a:pt x="324" y="235"/>
                  <a:pt x="318" y="240"/>
                  <a:pt x="311" y="246"/>
                </a:cubicBezTo>
                <a:cubicBezTo>
                  <a:pt x="286" y="267"/>
                  <a:pt x="257" y="272"/>
                  <a:pt x="225" y="264"/>
                </a:cubicBezTo>
                <a:cubicBezTo>
                  <a:pt x="213" y="261"/>
                  <a:pt x="203" y="245"/>
                  <a:pt x="192" y="253"/>
                </a:cubicBezTo>
                <a:cubicBezTo>
                  <a:pt x="183" y="260"/>
                  <a:pt x="180" y="275"/>
                  <a:pt x="175" y="287"/>
                </a:cubicBezTo>
                <a:cubicBezTo>
                  <a:pt x="162" y="313"/>
                  <a:pt x="170" y="329"/>
                  <a:pt x="200" y="329"/>
                </a:cubicBezTo>
                <a:cubicBezTo>
                  <a:pt x="228" y="330"/>
                  <a:pt x="256" y="330"/>
                  <a:pt x="284" y="330"/>
                </a:cubicBezTo>
                <a:close/>
                <a:moveTo>
                  <a:pt x="249" y="254"/>
                </a:moveTo>
                <a:cubicBezTo>
                  <a:pt x="273" y="253"/>
                  <a:pt x="291" y="244"/>
                  <a:pt x="306" y="231"/>
                </a:cubicBezTo>
                <a:cubicBezTo>
                  <a:pt x="317" y="223"/>
                  <a:pt x="328" y="215"/>
                  <a:pt x="342" y="214"/>
                </a:cubicBezTo>
                <a:cubicBezTo>
                  <a:pt x="356" y="214"/>
                  <a:pt x="355" y="208"/>
                  <a:pt x="350" y="198"/>
                </a:cubicBezTo>
                <a:cubicBezTo>
                  <a:pt x="339" y="177"/>
                  <a:pt x="329" y="156"/>
                  <a:pt x="319" y="136"/>
                </a:cubicBezTo>
                <a:cubicBezTo>
                  <a:pt x="314" y="125"/>
                  <a:pt x="312" y="115"/>
                  <a:pt x="321" y="106"/>
                </a:cubicBezTo>
                <a:cubicBezTo>
                  <a:pt x="330" y="97"/>
                  <a:pt x="340" y="96"/>
                  <a:pt x="352" y="102"/>
                </a:cubicBezTo>
                <a:cubicBezTo>
                  <a:pt x="374" y="111"/>
                  <a:pt x="396" y="120"/>
                  <a:pt x="419" y="128"/>
                </a:cubicBezTo>
                <a:cubicBezTo>
                  <a:pt x="424" y="131"/>
                  <a:pt x="431" y="138"/>
                  <a:pt x="436" y="125"/>
                </a:cubicBezTo>
                <a:cubicBezTo>
                  <a:pt x="440" y="114"/>
                  <a:pt x="435" y="111"/>
                  <a:pt x="427" y="108"/>
                </a:cubicBezTo>
                <a:cubicBezTo>
                  <a:pt x="391" y="94"/>
                  <a:pt x="357" y="79"/>
                  <a:pt x="321" y="65"/>
                </a:cubicBezTo>
                <a:cubicBezTo>
                  <a:pt x="299" y="56"/>
                  <a:pt x="285" y="62"/>
                  <a:pt x="274" y="84"/>
                </a:cubicBezTo>
                <a:cubicBezTo>
                  <a:pt x="254" y="124"/>
                  <a:pt x="234" y="165"/>
                  <a:pt x="214" y="206"/>
                </a:cubicBezTo>
                <a:cubicBezTo>
                  <a:pt x="198" y="237"/>
                  <a:pt x="201" y="243"/>
                  <a:pt x="237" y="252"/>
                </a:cubicBezTo>
                <a:cubicBezTo>
                  <a:pt x="242" y="253"/>
                  <a:pt x="247" y="253"/>
                  <a:pt x="249" y="254"/>
                </a:cubicBezTo>
                <a:close/>
                <a:moveTo>
                  <a:pt x="137" y="242"/>
                </a:moveTo>
                <a:cubicBezTo>
                  <a:pt x="142" y="242"/>
                  <a:pt x="148" y="242"/>
                  <a:pt x="153" y="242"/>
                </a:cubicBezTo>
                <a:cubicBezTo>
                  <a:pt x="187" y="242"/>
                  <a:pt x="201" y="223"/>
                  <a:pt x="192" y="189"/>
                </a:cubicBezTo>
                <a:cubicBezTo>
                  <a:pt x="185" y="166"/>
                  <a:pt x="178" y="143"/>
                  <a:pt x="171" y="120"/>
                </a:cubicBezTo>
                <a:cubicBezTo>
                  <a:pt x="168" y="109"/>
                  <a:pt x="161" y="108"/>
                  <a:pt x="152" y="108"/>
                </a:cubicBezTo>
                <a:cubicBezTo>
                  <a:pt x="143" y="108"/>
                  <a:pt x="135" y="108"/>
                  <a:pt x="132" y="119"/>
                </a:cubicBezTo>
                <a:cubicBezTo>
                  <a:pt x="124" y="147"/>
                  <a:pt x="115" y="174"/>
                  <a:pt x="106" y="201"/>
                </a:cubicBezTo>
                <a:cubicBezTo>
                  <a:pt x="94" y="242"/>
                  <a:pt x="94" y="242"/>
                  <a:pt x="137" y="242"/>
                </a:cubicBezTo>
                <a:close/>
                <a:moveTo>
                  <a:pt x="133" y="256"/>
                </a:moveTo>
                <a:cubicBezTo>
                  <a:pt x="83" y="258"/>
                  <a:pt x="93" y="248"/>
                  <a:pt x="78" y="296"/>
                </a:cubicBezTo>
                <a:cubicBezTo>
                  <a:pt x="77" y="300"/>
                  <a:pt x="76" y="303"/>
                  <a:pt x="75" y="307"/>
                </a:cubicBezTo>
                <a:cubicBezTo>
                  <a:pt x="71" y="321"/>
                  <a:pt x="77" y="328"/>
                  <a:pt x="90" y="329"/>
                </a:cubicBezTo>
                <a:cubicBezTo>
                  <a:pt x="102" y="330"/>
                  <a:pt x="115" y="329"/>
                  <a:pt x="128" y="330"/>
                </a:cubicBezTo>
                <a:cubicBezTo>
                  <a:pt x="146" y="331"/>
                  <a:pt x="163" y="332"/>
                  <a:pt x="155" y="305"/>
                </a:cubicBezTo>
                <a:cubicBezTo>
                  <a:pt x="153" y="301"/>
                  <a:pt x="155" y="296"/>
                  <a:pt x="157" y="291"/>
                </a:cubicBezTo>
                <a:cubicBezTo>
                  <a:pt x="160" y="280"/>
                  <a:pt x="174" y="268"/>
                  <a:pt x="168" y="259"/>
                </a:cubicBezTo>
                <a:cubicBezTo>
                  <a:pt x="161" y="251"/>
                  <a:pt x="144" y="258"/>
                  <a:pt x="133" y="256"/>
                </a:cubicBezTo>
                <a:close/>
                <a:moveTo>
                  <a:pt x="191" y="21"/>
                </a:moveTo>
                <a:cubicBezTo>
                  <a:pt x="175" y="21"/>
                  <a:pt x="163" y="21"/>
                  <a:pt x="151" y="21"/>
                </a:cubicBezTo>
                <a:cubicBezTo>
                  <a:pt x="139" y="21"/>
                  <a:pt x="128" y="21"/>
                  <a:pt x="112" y="21"/>
                </a:cubicBezTo>
                <a:cubicBezTo>
                  <a:pt x="125" y="40"/>
                  <a:pt x="136" y="58"/>
                  <a:pt x="151" y="63"/>
                </a:cubicBezTo>
                <a:cubicBezTo>
                  <a:pt x="162" y="66"/>
                  <a:pt x="169" y="44"/>
                  <a:pt x="179" y="35"/>
                </a:cubicBezTo>
                <a:cubicBezTo>
                  <a:pt x="183" y="32"/>
                  <a:pt x="185" y="28"/>
                  <a:pt x="191" y="21"/>
                </a:cubicBezTo>
                <a:close/>
              </a:path>
            </a:pathLst>
          </a:custGeom>
          <a:solidFill>
            <a:srgbClr val="46B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F25BA33-C910-78CC-FA20-9E736170C997}"/>
              </a:ext>
            </a:extLst>
          </p:cNvPr>
          <p:cNvSpPr>
            <a:spLocks/>
          </p:cNvSpPr>
          <p:nvPr/>
        </p:nvSpPr>
        <p:spPr bwMode="auto">
          <a:xfrm>
            <a:off x="6985000" y="3867150"/>
            <a:ext cx="352425" cy="352425"/>
          </a:xfrm>
          <a:custGeom>
            <a:avLst/>
            <a:gdLst>
              <a:gd name="T0" fmla="*/ 19 w 43"/>
              <a:gd name="T1" fmla="*/ 43 h 43"/>
              <a:gd name="T2" fmla="*/ 1 w 43"/>
              <a:gd name="T3" fmla="*/ 24 h 43"/>
              <a:gd name="T4" fmla="*/ 20 w 43"/>
              <a:gd name="T5" fmla="*/ 1 h 43"/>
              <a:gd name="T6" fmla="*/ 43 w 43"/>
              <a:gd name="T7" fmla="*/ 22 h 43"/>
              <a:gd name="T8" fmla="*/ 19 w 43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19" y="43"/>
                </a:moveTo>
                <a:cubicBezTo>
                  <a:pt x="9" y="43"/>
                  <a:pt x="1" y="38"/>
                  <a:pt x="1" y="24"/>
                </a:cubicBezTo>
                <a:cubicBezTo>
                  <a:pt x="0" y="11"/>
                  <a:pt x="8" y="2"/>
                  <a:pt x="20" y="1"/>
                </a:cubicBezTo>
                <a:cubicBezTo>
                  <a:pt x="33" y="0"/>
                  <a:pt x="42" y="9"/>
                  <a:pt x="43" y="22"/>
                </a:cubicBezTo>
                <a:cubicBezTo>
                  <a:pt x="43" y="34"/>
                  <a:pt x="36" y="43"/>
                  <a:pt x="19" y="43"/>
                </a:cubicBezTo>
                <a:close/>
              </a:path>
            </a:pathLst>
          </a:custGeom>
          <a:solidFill>
            <a:srgbClr val="46B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8709FD7-0BD4-1639-8808-3C3324626E18}"/>
              </a:ext>
            </a:extLst>
          </p:cNvPr>
          <p:cNvSpPr>
            <a:spLocks/>
          </p:cNvSpPr>
          <p:nvPr/>
        </p:nvSpPr>
        <p:spPr bwMode="auto">
          <a:xfrm>
            <a:off x="7362825" y="3644900"/>
            <a:ext cx="212725" cy="206375"/>
          </a:xfrm>
          <a:custGeom>
            <a:avLst/>
            <a:gdLst>
              <a:gd name="T0" fmla="*/ 26 w 26"/>
              <a:gd name="T1" fmla="*/ 11 h 25"/>
              <a:gd name="T2" fmla="*/ 14 w 26"/>
              <a:gd name="T3" fmla="*/ 25 h 25"/>
              <a:gd name="T4" fmla="*/ 1 w 26"/>
              <a:gd name="T5" fmla="*/ 12 h 25"/>
              <a:gd name="T6" fmla="*/ 14 w 26"/>
              <a:gd name="T7" fmla="*/ 0 h 25"/>
              <a:gd name="T8" fmla="*/ 26 w 26"/>
              <a:gd name="T9" fmla="*/ 1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5">
                <a:moveTo>
                  <a:pt x="26" y="11"/>
                </a:moveTo>
                <a:cubicBezTo>
                  <a:pt x="26" y="20"/>
                  <a:pt x="22" y="25"/>
                  <a:pt x="14" y="25"/>
                </a:cubicBezTo>
                <a:cubicBezTo>
                  <a:pt x="6" y="25"/>
                  <a:pt x="0" y="20"/>
                  <a:pt x="1" y="12"/>
                </a:cubicBezTo>
                <a:cubicBezTo>
                  <a:pt x="1" y="4"/>
                  <a:pt x="7" y="0"/>
                  <a:pt x="14" y="0"/>
                </a:cubicBezTo>
                <a:cubicBezTo>
                  <a:pt x="22" y="0"/>
                  <a:pt x="26" y="5"/>
                  <a:pt x="26" y="11"/>
                </a:cubicBezTo>
                <a:close/>
              </a:path>
            </a:pathLst>
          </a:custGeom>
          <a:solidFill>
            <a:srgbClr val="46B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F1279AE-B3D6-3C32-E75E-2992916AFF1B}"/>
              </a:ext>
            </a:extLst>
          </p:cNvPr>
          <p:cNvSpPr>
            <a:spLocks/>
          </p:cNvSpPr>
          <p:nvPr/>
        </p:nvSpPr>
        <p:spPr bwMode="auto">
          <a:xfrm>
            <a:off x="7199313" y="3448050"/>
            <a:ext cx="122237" cy="131762"/>
          </a:xfrm>
          <a:custGeom>
            <a:avLst/>
            <a:gdLst>
              <a:gd name="T0" fmla="*/ 15 w 15"/>
              <a:gd name="T1" fmla="*/ 8 h 16"/>
              <a:gd name="T2" fmla="*/ 7 w 15"/>
              <a:gd name="T3" fmla="*/ 16 h 16"/>
              <a:gd name="T4" fmla="*/ 0 w 15"/>
              <a:gd name="T5" fmla="*/ 8 h 16"/>
              <a:gd name="T6" fmla="*/ 7 w 15"/>
              <a:gd name="T7" fmla="*/ 0 h 16"/>
              <a:gd name="T8" fmla="*/ 15 w 15"/>
              <a:gd name="T9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6">
                <a:moveTo>
                  <a:pt x="15" y="8"/>
                </a:moveTo>
                <a:cubicBezTo>
                  <a:pt x="14" y="12"/>
                  <a:pt x="12" y="15"/>
                  <a:pt x="7" y="16"/>
                </a:cubicBezTo>
                <a:cubicBezTo>
                  <a:pt x="3" y="16"/>
                  <a:pt x="0" y="13"/>
                  <a:pt x="0" y="8"/>
                </a:cubicBezTo>
                <a:cubicBezTo>
                  <a:pt x="0" y="4"/>
                  <a:pt x="3" y="1"/>
                  <a:pt x="7" y="0"/>
                </a:cubicBezTo>
                <a:cubicBezTo>
                  <a:pt x="12" y="0"/>
                  <a:pt x="14" y="3"/>
                  <a:pt x="15" y="8"/>
                </a:cubicBezTo>
                <a:close/>
              </a:path>
            </a:pathLst>
          </a:custGeom>
          <a:solidFill>
            <a:srgbClr val="46B0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1910</Words>
  <Application>Microsoft Office PowerPoint</Application>
  <PresentationFormat>Presentación en pantalla (16:9)</PresentationFormat>
  <Paragraphs>203</Paragraphs>
  <Slides>36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7" baseType="lpstr">
      <vt:lpstr>Montserrat</vt:lpstr>
      <vt:lpstr>Palatino Linotype</vt:lpstr>
      <vt:lpstr>DM Sans</vt:lpstr>
      <vt:lpstr>HY견명조</vt:lpstr>
      <vt:lpstr>Wingdings</vt:lpstr>
      <vt:lpstr>Open Sans</vt:lpstr>
      <vt:lpstr>Roboto Slab</vt:lpstr>
      <vt:lpstr>Rubik</vt:lpstr>
      <vt:lpstr>Poppins Black</vt:lpstr>
      <vt:lpstr>Arial Narrow</vt:lpstr>
      <vt:lpstr>Gochi Hand</vt:lpstr>
      <vt:lpstr>HY중고딕</vt:lpstr>
      <vt:lpstr>Poppins</vt:lpstr>
      <vt:lpstr>FZShuTi</vt:lpstr>
      <vt:lpstr>HY견명조</vt:lpstr>
      <vt:lpstr>Raleway</vt:lpstr>
      <vt:lpstr>Century Gothic</vt:lpstr>
      <vt:lpstr>맑은 고딕</vt:lpstr>
      <vt:lpstr>Source Sans Pro</vt:lpstr>
      <vt:lpstr>Arial</vt:lpstr>
      <vt:lpstr>Cordelia template</vt:lpstr>
      <vt:lpstr>CIENTIFIC</vt:lpstr>
      <vt:lpstr>AMAZING SCIENTIST</vt:lpstr>
      <vt:lpstr>Presentación de PowerPoint</vt:lpstr>
      <vt:lpstr>BIG SCIENTIST</vt:lpstr>
      <vt:lpstr>SCIENTIST</vt:lpstr>
      <vt:lpstr>Presentación de PowerPoint</vt:lpstr>
      <vt:lpstr>— Someone Famous</vt:lpstr>
      <vt:lpstr>Presentación de PowerPoint</vt:lpstr>
      <vt:lpstr>1. Transition headline</vt:lpstr>
      <vt:lpstr>Presentación de PowerPoint</vt:lpstr>
      <vt:lpstr>The mission of Global Peace Day</vt:lpstr>
      <vt:lpstr>Presentación de PowerPoint</vt:lpstr>
      <vt:lpstr>This is a slide title</vt:lpstr>
      <vt:lpstr>A Pictures Always Reinforces the Concept</vt:lpstr>
      <vt:lpstr>Recycling Percentages</vt:lpstr>
      <vt:lpstr>Presentación de PowerPoint</vt:lpstr>
      <vt:lpstr>You can also split your  content</vt:lpstr>
      <vt:lpstr>Presentación de PowerPoint</vt:lpstr>
      <vt:lpstr>Winners of Recycling Heroes Competition 2020 </vt:lpstr>
      <vt:lpstr>Presentación de PowerPoint</vt:lpstr>
      <vt:lpstr>A picture is worth a thousand words</vt:lpstr>
      <vt:lpstr>Presentación de PowerPoint</vt:lpstr>
      <vt:lpstr>89,526,124</vt:lpstr>
      <vt:lpstr>Presentación de PowerPoint</vt:lpstr>
      <vt:lpstr>#PeaceHeroes</vt:lpstr>
      <vt:lpstr>Use a Bar Chart to Explain it Better</vt:lpstr>
      <vt:lpstr>SCIENTIST</vt:lpstr>
      <vt:lpstr>Presentación de PowerPoint</vt:lpstr>
      <vt:lpstr>Presentación de PowerPoint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cientifico</dc:title>
  <dc:creator>Sr GRYM</dc:creator>
  <cp:lastModifiedBy>eduardo</cp:lastModifiedBy>
  <cp:revision>83</cp:revision>
  <dcterms:modified xsi:type="dcterms:W3CDTF">2025-11-03T06:24:17Z</dcterms:modified>
</cp:coreProperties>
</file>