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2" r:id="rId6"/>
    <p:sldId id="263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12-01-2025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எனது </a:t>
            </a:r>
            <a:r>
              <a:rPr lang="ta-IN" dirty="0" err="1"/>
              <a:t>மணவாளனே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உம் நாமம் </a:t>
            </a:r>
            <a:r>
              <a:rPr lang="ta-IN" dirty="0" err="1"/>
              <a:t>சொல்லச்</a:t>
            </a:r>
            <a:r>
              <a:rPr lang="ta-IN" dirty="0"/>
              <a:t> சொல்ல</a:t>
            </a:r>
          </a:p>
          <a:p>
            <a:r>
              <a:rPr lang="en-US" dirty="0"/>
              <a:t>Slide 3 - </a:t>
            </a:r>
            <a:r>
              <a:rPr lang="ta-IN" dirty="0"/>
              <a:t>உம் முகம் </a:t>
            </a:r>
            <a:r>
              <a:rPr lang="ta-IN" dirty="0" err="1"/>
              <a:t>பார்க்கணுமே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என் </a:t>
            </a:r>
            <a:r>
              <a:rPr lang="ta-IN" dirty="0" err="1"/>
              <a:t>வாயின்</a:t>
            </a:r>
            <a:r>
              <a:rPr lang="ta-IN" dirty="0"/>
              <a:t> </a:t>
            </a:r>
            <a:r>
              <a:rPr lang="ta-IN" dirty="0" err="1"/>
              <a:t>சொற்களெல்லாம்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அழகெல்லாம்</a:t>
            </a:r>
            <a:r>
              <a:rPr lang="ta-IN" dirty="0"/>
              <a:t> </a:t>
            </a:r>
            <a:r>
              <a:rPr lang="ta-IN" dirty="0" err="1"/>
              <a:t>அற்றுப்</a:t>
            </a:r>
            <a:r>
              <a:rPr lang="ta-IN" dirty="0"/>
              <a:t> போகும்</a:t>
            </a:r>
          </a:p>
          <a:p>
            <a:r>
              <a:rPr lang="en-US" dirty="0"/>
              <a:t>Slide 6 - </a:t>
            </a:r>
            <a:r>
              <a:rPr lang="ta-IN" dirty="0"/>
              <a:t>நான் பார்க்கும் </a:t>
            </a:r>
            <a:r>
              <a:rPr lang="ta-IN" dirty="0" err="1"/>
              <a:t>பார்வையெல்லாம்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1001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எனது </a:t>
            </a:r>
            <a:r>
              <a:rPr lang="ta-IN" dirty="0" err="1"/>
              <a:t>மணவாளனே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உம் நாமம் </a:t>
            </a:r>
            <a:r>
              <a:rPr lang="ta-IN" dirty="0" err="1"/>
              <a:t>சொல்லச்</a:t>
            </a:r>
            <a:r>
              <a:rPr lang="ta-IN" dirty="0"/>
              <a:t> சொல்ல</a:t>
            </a:r>
          </a:p>
          <a:p>
            <a:r>
              <a:rPr lang="en-US" dirty="0"/>
              <a:t>Slide 3 - </a:t>
            </a:r>
            <a:r>
              <a:rPr lang="ta-IN" dirty="0"/>
              <a:t>உம் முகம் </a:t>
            </a:r>
            <a:r>
              <a:rPr lang="ta-IN" dirty="0" err="1"/>
              <a:t>பார்க்கணுமே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என் </a:t>
            </a:r>
            <a:r>
              <a:rPr lang="ta-IN" dirty="0" err="1"/>
              <a:t>வாயின்</a:t>
            </a:r>
            <a:r>
              <a:rPr lang="ta-IN" dirty="0"/>
              <a:t> </a:t>
            </a:r>
            <a:r>
              <a:rPr lang="ta-IN" dirty="0" err="1"/>
              <a:t>சொற்களெல்லாம்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அழகெல்லாம்</a:t>
            </a:r>
            <a:r>
              <a:rPr lang="ta-IN" dirty="0"/>
              <a:t> </a:t>
            </a:r>
            <a:r>
              <a:rPr lang="ta-IN" dirty="0" err="1"/>
              <a:t>அற்றுப்</a:t>
            </a:r>
            <a:r>
              <a:rPr lang="ta-IN" dirty="0"/>
              <a:t> போகும்</a:t>
            </a:r>
          </a:p>
          <a:p>
            <a:r>
              <a:rPr lang="en-US" dirty="0"/>
              <a:t>Slide 6 - </a:t>
            </a:r>
            <a:r>
              <a:rPr lang="ta-IN" dirty="0"/>
              <a:t>நான் பார்க்கும் </a:t>
            </a:r>
            <a:r>
              <a:rPr lang="ta-IN" dirty="0" err="1"/>
              <a:t>பார்வையெல்லாம்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7379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எனது </a:t>
            </a:r>
            <a:r>
              <a:rPr lang="ta-IN" dirty="0" err="1"/>
              <a:t>மணவாளனே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உம் நாமம் </a:t>
            </a:r>
            <a:r>
              <a:rPr lang="ta-IN" dirty="0" err="1"/>
              <a:t>சொல்லச்</a:t>
            </a:r>
            <a:r>
              <a:rPr lang="ta-IN" dirty="0"/>
              <a:t> சொல்ல</a:t>
            </a:r>
          </a:p>
          <a:p>
            <a:r>
              <a:rPr lang="en-US" dirty="0"/>
              <a:t>Slide 3 - </a:t>
            </a:r>
            <a:r>
              <a:rPr lang="ta-IN" dirty="0"/>
              <a:t>உம் முகம் </a:t>
            </a:r>
            <a:r>
              <a:rPr lang="ta-IN" dirty="0" err="1"/>
              <a:t>பார்க்கணுமே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என் </a:t>
            </a:r>
            <a:r>
              <a:rPr lang="ta-IN" dirty="0" err="1"/>
              <a:t>வாயின்</a:t>
            </a:r>
            <a:r>
              <a:rPr lang="ta-IN" dirty="0"/>
              <a:t> </a:t>
            </a:r>
            <a:r>
              <a:rPr lang="ta-IN" dirty="0" err="1"/>
              <a:t>சொற்களெல்லாம்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அழகெல்லாம்</a:t>
            </a:r>
            <a:r>
              <a:rPr lang="ta-IN" dirty="0"/>
              <a:t> </a:t>
            </a:r>
            <a:r>
              <a:rPr lang="ta-IN" dirty="0" err="1"/>
              <a:t>அற்றுப்</a:t>
            </a:r>
            <a:r>
              <a:rPr lang="ta-IN" dirty="0"/>
              <a:t> போகும்</a:t>
            </a:r>
          </a:p>
          <a:p>
            <a:r>
              <a:rPr lang="en-US" dirty="0"/>
              <a:t>Slide 6 - </a:t>
            </a:r>
            <a:r>
              <a:rPr lang="ta-IN" dirty="0"/>
              <a:t>நான் பார்க்கும் </a:t>
            </a:r>
            <a:r>
              <a:rPr lang="ta-IN" dirty="0" err="1"/>
              <a:t>பார்வையெல்லாம்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8326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எனது </a:t>
            </a:r>
            <a:r>
              <a:rPr lang="ta-IN" dirty="0" err="1"/>
              <a:t>மணவாளனே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உம் நாமம் </a:t>
            </a:r>
            <a:r>
              <a:rPr lang="ta-IN" dirty="0" err="1"/>
              <a:t>சொல்லச்</a:t>
            </a:r>
            <a:r>
              <a:rPr lang="ta-IN" dirty="0"/>
              <a:t> சொல்ல</a:t>
            </a:r>
          </a:p>
          <a:p>
            <a:r>
              <a:rPr lang="en-US" dirty="0"/>
              <a:t>Slide 3 - </a:t>
            </a:r>
            <a:r>
              <a:rPr lang="ta-IN" dirty="0"/>
              <a:t>உம் முகம் </a:t>
            </a:r>
            <a:r>
              <a:rPr lang="ta-IN" dirty="0" err="1"/>
              <a:t>பார்க்கணுமே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என் </a:t>
            </a:r>
            <a:r>
              <a:rPr lang="ta-IN" dirty="0" err="1"/>
              <a:t>வாயின்</a:t>
            </a:r>
            <a:r>
              <a:rPr lang="ta-IN" dirty="0"/>
              <a:t> </a:t>
            </a:r>
            <a:r>
              <a:rPr lang="ta-IN" dirty="0" err="1"/>
              <a:t>சொற்களெல்லாம்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அழகெல்லாம்</a:t>
            </a:r>
            <a:r>
              <a:rPr lang="ta-IN" dirty="0"/>
              <a:t> </a:t>
            </a:r>
            <a:r>
              <a:rPr lang="ta-IN" dirty="0" err="1"/>
              <a:t>அற்றுப்</a:t>
            </a:r>
            <a:r>
              <a:rPr lang="ta-IN" dirty="0"/>
              <a:t> போகும்</a:t>
            </a:r>
          </a:p>
          <a:p>
            <a:r>
              <a:rPr lang="en-US" dirty="0"/>
              <a:t>Slide 6 - </a:t>
            </a:r>
            <a:r>
              <a:rPr lang="ta-IN" dirty="0"/>
              <a:t>நான் பார்க்கும் </a:t>
            </a:r>
            <a:r>
              <a:rPr lang="ta-IN" dirty="0" err="1"/>
              <a:t>பார்வையெல்லாம்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6303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எனது </a:t>
            </a:r>
            <a:r>
              <a:rPr lang="ta-IN" dirty="0" err="1"/>
              <a:t>மணவாளனே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உம் நாமம் </a:t>
            </a:r>
            <a:r>
              <a:rPr lang="ta-IN" dirty="0" err="1"/>
              <a:t>சொல்லச்</a:t>
            </a:r>
            <a:r>
              <a:rPr lang="ta-IN" dirty="0"/>
              <a:t> சொல்ல</a:t>
            </a:r>
          </a:p>
          <a:p>
            <a:r>
              <a:rPr lang="en-US" dirty="0"/>
              <a:t>Slide 3 - </a:t>
            </a:r>
            <a:r>
              <a:rPr lang="ta-IN" dirty="0"/>
              <a:t>உம் முகம் </a:t>
            </a:r>
            <a:r>
              <a:rPr lang="ta-IN" dirty="0" err="1"/>
              <a:t>பார்க்கணுமே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என் </a:t>
            </a:r>
            <a:r>
              <a:rPr lang="ta-IN" dirty="0" err="1"/>
              <a:t>வாயின்</a:t>
            </a:r>
            <a:r>
              <a:rPr lang="ta-IN" dirty="0"/>
              <a:t> </a:t>
            </a:r>
            <a:r>
              <a:rPr lang="ta-IN" dirty="0" err="1"/>
              <a:t>சொற்களெல்லாம்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அழகெல்லாம்</a:t>
            </a:r>
            <a:r>
              <a:rPr lang="ta-IN" dirty="0"/>
              <a:t> </a:t>
            </a:r>
            <a:r>
              <a:rPr lang="ta-IN" dirty="0" err="1"/>
              <a:t>அற்றுப்</a:t>
            </a:r>
            <a:r>
              <a:rPr lang="ta-IN" dirty="0"/>
              <a:t> போகும்</a:t>
            </a:r>
          </a:p>
          <a:p>
            <a:r>
              <a:rPr lang="en-US" dirty="0"/>
              <a:t>Slide 6 - </a:t>
            </a:r>
            <a:r>
              <a:rPr lang="ta-IN" dirty="0"/>
              <a:t>நான் பார்க்கும் </a:t>
            </a:r>
            <a:r>
              <a:rPr lang="ta-IN" dirty="0" err="1"/>
              <a:t>பார்வையெல்லாம்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2403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எனது </a:t>
            </a:r>
            <a:r>
              <a:rPr lang="ta-IN" dirty="0" err="1"/>
              <a:t>மணவாளனே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உம் நாமம் </a:t>
            </a:r>
            <a:r>
              <a:rPr lang="ta-IN" dirty="0" err="1"/>
              <a:t>சொல்லச்</a:t>
            </a:r>
            <a:r>
              <a:rPr lang="ta-IN" dirty="0"/>
              <a:t> சொல்ல</a:t>
            </a:r>
          </a:p>
          <a:p>
            <a:r>
              <a:rPr lang="en-US" dirty="0"/>
              <a:t>Slide 3 - </a:t>
            </a:r>
            <a:r>
              <a:rPr lang="ta-IN" dirty="0"/>
              <a:t>உம் முகம் </a:t>
            </a:r>
            <a:r>
              <a:rPr lang="ta-IN" dirty="0" err="1"/>
              <a:t>பார்க்கணுமே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/>
              <a:t>என் </a:t>
            </a:r>
            <a:r>
              <a:rPr lang="ta-IN" dirty="0" err="1"/>
              <a:t>வாயின்</a:t>
            </a:r>
            <a:r>
              <a:rPr lang="ta-IN" dirty="0"/>
              <a:t> </a:t>
            </a:r>
            <a:r>
              <a:rPr lang="ta-IN" dirty="0" err="1"/>
              <a:t>சொற்களெல்லாம்</a:t>
            </a:r>
            <a:endParaRPr lang="ta-IN" dirty="0"/>
          </a:p>
          <a:p>
            <a:r>
              <a:rPr lang="en-US" dirty="0"/>
              <a:t>Slide 5 - </a:t>
            </a:r>
            <a:r>
              <a:rPr lang="ta-IN" dirty="0" err="1"/>
              <a:t>அழகெல்லாம்</a:t>
            </a:r>
            <a:r>
              <a:rPr lang="ta-IN" dirty="0"/>
              <a:t> </a:t>
            </a:r>
            <a:r>
              <a:rPr lang="ta-IN" dirty="0" err="1"/>
              <a:t>அற்றுப்</a:t>
            </a:r>
            <a:r>
              <a:rPr lang="ta-IN" dirty="0"/>
              <a:t> போகும்</a:t>
            </a:r>
          </a:p>
          <a:p>
            <a:r>
              <a:rPr lang="en-US" dirty="0"/>
              <a:t>Slide 6 - </a:t>
            </a:r>
            <a:r>
              <a:rPr lang="ta-IN" dirty="0"/>
              <a:t>நான் பார்க்கும் </a:t>
            </a:r>
            <a:r>
              <a:rPr lang="ta-IN" dirty="0" err="1"/>
              <a:t>பார்வையெல்லாம்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835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21D0FE-5668-8F5B-0A82-7E4BF67BBA8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32B4059-C76C-5CF0-55CC-DAFDC6587BD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90B50C02-C840-539E-B3C3-9A696D421C6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2C4E984-9E78-FC73-55A7-027DE6B6CC8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579224C-0122-5010-B1FE-E3D439119F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16D00-5D25-2218-102E-37D217CC1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FE75CAA-BEE1-4FD3-C710-AAA7FC9C90A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01361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0CFF4-ED0D-279C-B6A5-13F2BA173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0090A99-3DCC-594F-81C2-92E352EA410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6383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</Words>
  <Application>Microsoft Office PowerPoint</Application>
  <PresentationFormat>Widescreen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2025-01-12T07:34:20Z</dcterms:modified>
</cp:coreProperties>
</file>