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15-03-2026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US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US" dirty="0"/>
              <a:t>Slide 5 - </a:t>
            </a:r>
            <a:r>
              <a:rPr lang="ta-IN" dirty="0"/>
              <a:t>நம் கர்த்தர்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5469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US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US" dirty="0"/>
              <a:t>Slide 5 - </a:t>
            </a:r>
            <a:r>
              <a:rPr lang="ta-IN" dirty="0"/>
              <a:t>நம் கர்த்தர்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3445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US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US" dirty="0"/>
              <a:t>Slide 5 - </a:t>
            </a:r>
            <a:r>
              <a:rPr lang="ta-IN" dirty="0"/>
              <a:t>நம் கர்த்தர்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7150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US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US" dirty="0"/>
              <a:t>Slide 5 - </a:t>
            </a:r>
            <a:r>
              <a:rPr lang="ta-IN" dirty="0"/>
              <a:t>நம் கர்த்தர்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9255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சாத்தானுக்கு</a:t>
            </a:r>
            <a:r>
              <a:rPr lang="ta-IN" dirty="0"/>
              <a:t> </a:t>
            </a:r>
            <a:r>
              <a:rPr lang="ta-IN" dirty="0" err="1"/>
              <a:t>எதிராய்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இத்தகைய மேன்மை</a:t>
            </a:r>
          </a:p>
          <a:p>
            <a:r>
              <a:rPr lang="en-US" dirty="0"/>
              <a:t>Slide 3 - </a:t>
            </a:r>
            <a:r>
              <a:rPr lang="ta-IN" dirty="0" err="1"/>
              <a:t>வாயிலே</a:t>
            </a:r>
            <a:r>
              <a:rPr lang="ta-IN" dirty="0"/>
              <a:t> </a:t>
            </a:r>
            <a:r>
              <a:rPr lang="ta-IN" dirty="0" err="1"/>
              <a:t>கர்த்தரை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இஸ்ரவேல்</a:t>
            </a:r>
            <a:r>
              <a:rPr lang="ta-IN" dirty="0"/>
              <a:t> தன்னை</a:t>
            </a:r>
          </a:p>
          <a:p>
            <a:r>
              <a:rPr lang="en-US" dirty="0"/>
              <a:t>Slide 5 - </a:t>
            </a:r>
            <a:r>
              <a:rPr lang="ta-IN" dirty="0"/>
              <a:t>நம் கர்த்தர்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84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DF849A-576A-8059-CE3E-97BD56F95E5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60D2389-F4D9-1F57-8BFA-24BA1A080BB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519E611-21B1-5A96-634D-1A6E3F320A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A6EBA9C-8F71-472D-E53B-8BF386C236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DDACA31-8FF0-F68C-082D-EDE78F2A93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AB614-19F9-C787-DFB2-E394B4530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7D22F54-5805-BE47-1EED-00FCC0BDA5F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3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2026-03-15T05:47:36Z</dcterms:modified>
</cp:coreProperties>
</file>