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8" r:id="rId3"/>
    <p:sldId id="259" r:id="rId4"/>
    <p:sldId id="260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97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02-11-2025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ஜெபமே</a:t>
            </a:r>
            <a:r>
              <a:rPr lang="ta-IN" dirty="0"/>
              <a:t> ஜெயம்</a:t>
            </a:r>
          </a:p>
          <a:p>
            <a:r>
              <a:rPr lang="en-US" dirty="0"/>
              <a:t>Slide 2 - </a:t>
            </a:r>
            <a:r>
              <a:rPr lang="ta-IN" dirty="0" err="1"/>
              <a:t>அன்னாளின்கண்ணீர்</a:t>
            </a:r>
            <a:r>
              <a:rPr lang="ta-IN" dirty="0"/>
              <a:t>  </a:t>
            </a:r>
            <a:r>
              <a:rPr lang="ta-IN" dirty="0" err="1"/>
              <a:t>ஜெபம்கேட்டு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பவுலும்</a:t>
            </a:r>
            <a:r>
              <a:rPr lang="ta-IN" dirty="0"/>
              <a:t> </a:t>
            </a:r>
            <a:r>
              <a:rPr lang="ta-IN" dirty="0" err="1"/>
              <a:t>சீலாவின்</a:t>
            </a:r>
            <a:r>
              <a:rPr lang="ta-IN" dirty="0"/>
              <a:t> </a:t>
            </a:r>
            <a:r>
              <a:rPr lang="ta-IN" dirty="0" err="1"/>
              <a:t>துதிசத்தம்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 err="1"/>
              <a:t>மோசேயேபோல</a:t>
            </a:r>
            <a:r>
              <a:rPr lang="ta-IN" dirty="0"/>
              <a:t> </a:t>
            </a:r>
            <a:r>
              <a:rPr lang="ta-IN" dirty="0" err="1"/>
              <a:t>பரிதபித்தால்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6346118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ஜெபமே</a:t>
            </a:r>
            <a:r>
              <a:rPr lang="ta-IN" dirty="0"/>
              <a:t> ஜெயம்</a:t>
            </a:r>
          </a:p>
          <a:p>
            <a:r>
              <a:rPr lang="en-US" dirty="0"/>
              <a:t>Slide 2 - </a:t>
            </a:r>
            <a:r>
              <a:rPr lang="ta-IN" dirty="0" err="1"/>
              <a:t>அன்னாளின்கண்ணீர்</a:t>
            </a:r>
            <a:r>
              <a:rPr lang="ta-IN" dirty="0"/>
              <a:t>  </a:t>
            </a:r>
            <a:r>
              <a:rPr lang="ta-IN" dirty="0" err="1"/>
              <a:t>ஜெபம்கேட்டு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பவுலும்</a:t>
            </a:r>
            <a:r>
              <a:rPr lang="ta-IN" dirty="0"/>
              <a:t> </a:t>
            </a:r>
            <a:r>
              <a:rPr lang="ta-IN" dirty="0" err="1"/>
              <a:t>சீலாவின்</a:t>
            </a:r>
            <a:r>
              <a:rPr lang="ta-IN" dirty="0"/>
              <a:t> </a:t>
            </a:r>
            <a:r>
              <a:rPr lang="ta-IN" dirty="0" err="1"/>
              <a:t>துதிசத்தம்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 err="1"/>
              <a:t>மோசேயேபோல</a:t>
            </a:r>
            <a:r>
              <a:rPr lang="ta-IN" dirty="0"/>
              <a:t> </a:t>
            </a:r>
            <a:r>
              <a:rPr lang="ta-IN" dirty="0" err="1"/>
              <a:t>பரிதபித்தால்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536618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ஜெபமே</a:t>
            </a:r>
            <a:r>
              <a:rPr lang="ta-IN" dirty="0"/>
              <a:t> ஜெயம்</a:t>
            </a:r>
          </a:p>
          <a:p>
            <a:r>
              <a:rPr lang="en-US" dirty="0"/>
              <a:t>Slide 2 - </a:t>
            </a:r>
            <a:r>
              <a:rPr lang="ta-IN" dirty="0" err="1"/>
              <a:t>அன்னாளின்கண்ணீர்</a:t>
            </a:r>
            <a:r>
              <a:rPr lang="ta-IN" dirty="0"/>
              <a:t>  </a:t>
            </a:r>
            <a:r>
              <a:rPr lang="ta-IN" dirty="0" err="1"/>
              <a:t>ஜெபம்கேட்டு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பவுலும்</a:t>
            </a:r>
            <a:r>
              <a:rPr lang="ta-IN" dirty="0"/>
              <a:t> </a:t>
            </a:r>
            <a:r>
              <a:rPr lang="ta-IN" dirty="0" err="1"/>
              <a:t>சீலாவின்</a:t>
            </a:r>
            <a:r>
              <a:rPr lang="ta-IN" dirty="0"/>
              <a:t> </a:t>
            </a:r>
            <a:r>
              <a:rPr lang="ta-IN" dirty="0" err="1"/>
              <a:t>துதிசத்தம்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 err="1"/>
              <a:t>மோசேயேபோல</a:t>
            </a:r>
            <a:r>
              <a:rPr lang="ta-IN" dirty="0"/>
              <a:t> </a:t>
            </a:r>
            <a:r>
              <a:rPr lang="ta-IN" dirty="0" err="1"/>
              <a:t>பரிதபித்தால்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9972756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Slide 1 - </a:t>
            </a:r>
            <a:r>
              <a:rPr lang="ta-IN" dirty="0" err="1"/>
              <a:t>ஜெபமே</a:t>
            </a:r>
            <a:r>
              <a:rPr lang="ta-IN" dirty="0"/>
              <a:t> ஜெயம்</a:t>
            </a:r>
          </a:p>
          <a:p>
            <a:r>
              <a:rPr lang="en-US" dirty="0"/>
              <a:t>Slide 2 - </a:t>
            </a:r>
            <a:r>
              <a:rPr lang="ta-IN" dirty="0" err="1"/>
              <a:t>அன்னாளின்கண்ணீர்</a:t>
            </a:r>
            <a:r>
              <a:rPr lang="ta-IN" dirty="0"/>
              <a:t>  </a:t>
            </a:r>
            <a:r>
              <a:rPr lang="ta-IN" dirty="0" err="1"/>
              <a:t>ஜெபம்கேட்டு</a:t>
            </a:r>
            <a:endParaRPr lang="ta-IN" dirty="0"/>
          </a:p>
          <a:p>
            <a:r>
              <a:rPr lang="en-US" dirty="0"/>
              <a:t>Slide 3 - </a:t>
            </a:r>
            <a:r>
              <a:rPr lang="ta-IN" dirty="0" err="1"/>
              <a:t>பவுலும்</a:t>
            </a:r>
            <a:r>
              <a:rPr lang="ta-IN" dirty="0"/>
              <a:t> </a:t>
            </a:r>
            <a:r>
              <a:rPr lang="ta-IN" dirty="0" err="1"/>
              <a:t>சீலாவின்</a:t>
            </a:r>
            <a:r>
              <a:rPr lang="ta-IN" dirty="0"/>
              <a:t> </a:t>
            </a:r>
            <a:r>
              <a:rPr lang="ta-IN" dirty="0" err="1"/>
              <a:t>துதிசத்தம்</a:t>
            </a:r>
            <a:endParaRPr lang="ta-IN" dirty="0"/>
          </a:p>
          <a:p>
            <a:r>
              <a:rPr lang="en-US" dirty="0"/>
              <a:t>Slide 4 - </a:t>
            </a:r>
            <a:r>
              <a:rPr lang="ta-IN" dirty="0" err="1"/>
              <a:t>மோசேயேபோல</a:t>
            </a:r>
            <a:r>
              <a:rPr lang="ta-IN" dirty="0"/>
              <a:t> </a:t>
            </a:r>
            <a:r>
              <a:rPr lang="ta-IN" dirty="0" err="1"/>
              <a:t>பரிதபித்தால்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83508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599364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370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05160031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12191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4572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4913313" y="653463"/>
            <a:ext cx="2365375" cy="23637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F671FD9-EAF1-416F-BFD9-3934BC2D2770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002992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60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45773" y="6351103"/>
            <a:ext cx="3101009" cy="4770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85560ABE-5A75-042D-C4B0-8B9149C8F23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4BCD4016-5D60-CAC1-FD7B-1634688B4FED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105518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8516A9A9-A329-E3D6-28CA-32759DF2742F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DDAA259F-F801-430A-0CF9-21E4FE7E256E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22095778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CA538D3-8287-4482-95E2-EB18A9784E5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CE7BA09-3778-40CC-932A-0958B8D7EC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</Words>
  <Application>Microsoft Office PowerPoint</Application>
  <PresentationFormat>Widescreen</PresentationFormat>
  <Paragraphs>20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1</cp:revision>
  <dcterms:created xsi:type="dcterms:W3CDTF">2024-03-12T00:49:17Z</dcterms:created>
  <dcterms:modified xsi:type="dcterms:W3CDTF">2025-11-02T14:42:00Z</dcterms:modified>
</cp:coreProperties>
</file>