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Quicksand" panose="020B0604020202020204" charset="0"/>
      <p:regular r:id="rId30"/>
      <p:bold r:id="rId31"/>
    </p:embeddedFont>
    <p:embeddedFont>
      <p:font typeface="Short Stack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matic SC" panose="020B0604020202020204" charset="-79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Tun6qBB0qAfZllKfSQW4ZHvkB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749900-CD62-4D9B-83A0-0D1D109CD317}">
  <a:tblStyle styleId="{B5749900-CD62-4D9B-83A0-0D1D109CD3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30"/>
          <p:cNvGrpSpPr/>
          <p:nvPr/>
        </p:nvGrpSpPr>
        <p:grpSpPr>
          <a:xfrm>
            <a:off x="-85500" y="-168653"/>
            <a:ext cx="9290343" cy="5426904"/>
            <a:chOff x="-85500" y="-168653"/>
            <a:chExt cx="9290343" cy="5426904"/>
          </a:xfrm>
        </p:grpSpPr>
        <p:grpSp>
          <p:nvGrpSpPr>
            <p:cNvPr id="23" name="Google Shape;23;p30"/>
            <p:cNvGrpSpPr/>
            <p:nvPr/>
          </p:nvGrpSpPr>
          <p:grpSpPr>
            <a:xfrm>
              <a:off x="3870624" y="271731"/>
              <a:ext cx="531018" cy="704779"/>
              <a:chOff x="3870624" y="271731"/>
              <a:chExt cx="531018" cy="704779"/>
            </a:xfrm>
          </p:grpSpPr>
          <p:sp>
            <p:nvSpPr>
              <p:cNvPr id="24" name="Google Shape;24;p30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0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30"/>
            <p:cNvGrpSpPr/>
            <p:nvPr/>
          </p:nvGrpSpPr>
          <p:grpSpPr>
            <a:xfrm>
              <a:off x="-85500" y="4299338"/>
              <a:ext cx="612914" cy="585559"/>
              <a:chOff x="8158724" y="4646275"/>
              <a:chExt cx="612914" cy="585559"/>
            </a:xfrm>
          </p:grpSpPr>
          <p:sp>
            <p:nvSpPr>
              <p:cNvPr id="27" name="Google Shape;27;p30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0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30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30"/>
            <p:cNvGrpSpPr/>
            <p:nvPr/>
          </p:nvGrpSpPr>
          <p:grpSpPr>
            <a:xfrm>
              <a:off x="968656" y="3696885"/>
              <a:ext cx="565307" cy="602473"/>
              <a:chOff x="813656" y="3801560"/>
              <a:chExt cx="565307" cy="602473"/>
            </a:xfrm>
          </p:grpSpPr>
          <p:sp>
            <p:nvSpPr>
              <p:cNvPr id="31" name="Google Shape;31;p30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0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30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30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30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30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30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30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30"/>
            <p:cNvGrpSpPr/>
            <p:nvPr/>
          </p:nvGrpSpPr>
          <p:grpSpPr>
            <a:xfrm>
              <a:off x="5462676" y="4575203"/>
              <a:ext cx="497753" cy="491682"/>
              <a:chOff x="7559439" y="3972390"/>
              <a:chExt cx="497753" cy="491682"/>
            </a:xfrm>
          </p:grpSpPr>
          <p:sp>
            <p:nvSpPr>
              <p:cNvPr id="40" name="Google Shape;40;p30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0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30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30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0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30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30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30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30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30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30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30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30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30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30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30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30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30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30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30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30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30"/>
            <p:cNvGrpSpPr/>
            <p:nvPr/>
          </p:nvGrpSpPr>
          <p:grpSpPr>
            <a:xfrm>
              <a:off x="7439637" y="3918577"/>
              <a:ext cx="503799" cy="507307"/>
              <a:chOff x="7439637" y="3918577"/>
              <a:chExt cx="503799" cy="507307"/>
            </a:xfrm>
          </p:grpSpPr>
          <p:sp>
            <p:nvSpPr>
              <p:cNvPr id="62" name="Google Shape;62;p30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0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30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30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30"/>
            <p:cNvGrpSpPr/>
            <p:nvPr/>
          </p:nvGrpSpPr>
          <p:grpSpPr>
            <a:xfrm>
              <a:off x="7413193" y="740389"/>
              <a:ext cx="289739" cy="482319"/>
              <a:chOff x="4912930" y="846902"/>
              <a:chExt cx="289739" cy="482319"/>
            </a:xfrm>
          </p:grpSpPr>
          <p:sp>
            <p:nvSpPr>
              <p:cNvPr id="67" name="Google Shape;67;p30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0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30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30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30"/>
            <p:cNvGrpSpPr/>
            <p:nvPr/>
          </p:nvGrpSpPr>
          <p:grpSpPr>
            <a:xfrm>
              <a:off x="7801268" y="2011649"/>
              <a:ext cx="583850" cy="670190"/>
              <a:chOff x="7801268" y="2011649"/>
              <a:chExt cx="583850" cy="670190"/>
            </a:xfrm>
          </p:grpSpPr>
          <p:sp>
            <p:nvSpPr>
              <p:cNvPr id="72" name="Google Shape;72;p30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0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30"/>
            <p:cNvGrpSpPr/>
            <p:nvPr/>
          </p:nvGrpSpPr>
          <p:grpSpPr>
            <a:xfrm>
              <a:off x="286734" y="1360788"/>
              <a:ext cx="437028" cy="515682"/>
              <a:chOff x="286734" y="1360788"/>
              <a:chExt cx="437028" cy="515682"/>
            </a:xfrm>
          </p:grpSpPr>
          <p:sp>
            <p:nvSpPr>
              <p:cNvPr id="75" name="Google Shape;75;p30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0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30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30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30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0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30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30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0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30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30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30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30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30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30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30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30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30"/>
            <p:cNvGrpSpPr/>
            <p:nvPr/>
          </p:nvGrpSpPr>
          <p:grpSpPr>
            <a:xfrm>
              <a:off x="2318449" y="604142"/>
              <a:ext cx="332332" cy="346581"/>
              <a:chOff x="2318449" y="604142"/>
              <a:chExt cx="332332" cy="346581"/>
            </a:xfrm>
          </p:grpSpPr>
          <p:sp>
            <p:nvSpPr>
              <p:cNvPr id="98" name="Google Shape;98;p30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0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30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30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30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30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30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30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30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30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30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39"/>
          <p:cNvGrpSpPr/>
          <p:nvPr/>
        </p:nvGrpSpPr>
        <p:grpSpPr>
          <a:xfrm>
            <a:off x="-45603" y="4341395"/>
            <a:ext cx="9272423" cy="910790"/>
            <a:chOff x="-45603" y="440026"/>
            <a:chExt cx="9272423" cy="910790"/>
          </a:xfrm>
        </p:grpSpPr>
        <p:sp>
          <p:nvSpPr>
            <p:cNvPr id="567" name="Google Shape;567;p3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3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3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7" name="Google Shape;587;p3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8" name="Google Shape;588;p3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0" name="Google Shape;590;p3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2" name="Google Shape;592;p3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3" name="Google Shape;593;p3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5" name="Google Shape;595;p3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5" name="Google Shape;615;p3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6" name="Google Shape;616;p3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8" name="Google Shape;618;p3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20" name="Google Shape;620;p3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1" name="Google Shape;621;p3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4" name="Google Shape;624;p3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6" name="Google Shape;626;p3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0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9" name="Google Shape;629;p4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30" name="Google Shape;630;p40"/>
          <p:cNvGrpSpPr/>
          <p:nvPr/>
        </p:nvGrpSpPr>
        <p:grpSpPr>
          <a:xfrm>
            <a:off x="-45603" y="-123258"/>
            <a:ext cx="9272423" cy="910790"/>
            <a:chOff x="-45603" y="440026"/>
            <a:chExt cx="9272423" cy="910790"/>
          </a:xfrm>
        </p:grpSpPr>
        <p:sp>
          <p:nvSpPr>
            <p:cNvPr id="631" name="Google Shape;631;p40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51" name="Google Shape;651;p40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652" name="Google Shape;652;p40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54" name="Google Shape;654;p40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59" name="Google Shape;659;p40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79" name="Google Shape;679;p40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80" name="Google Shape;680;p40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82" name="Google Shape;682;p40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84" name="Google Shape;684;p40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85" name="Google Shape;685;p40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6" name="Google Shape;686;p40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88" name="Google Shape;688;p40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1"/>
          <p:cNvGrpSpPr/>
          <p:nvPr/>
        </p:nvGrpSpPr>
        <p:grpSpPr>
          <a:xfrm>
            <a:off x="-45603" y="4341395"/>
            <a:ext cx="9272423" cy="910790"/>
            <a:chOff x="-45603" y="440026"/>
            <a:chExt cx="9272423" cy="910790"/>
          </a:xfrm>
        </p:grpSpPr>
        <p:sp>
          <p:nvSpPr>
            <p:cNvPr id="111" name="Google Shape;111;p3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1" name="Google Shape;131;p3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132" name="Google Shape;132;p3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3" name="Google Shape;133;p3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4" name="Google Shape;134;p3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5" name="Google Shape;135;p3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6" name="Google Shape;136;p3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137" name="Google Shape;137;p3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8" name="Google Shape;138;p3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9" name="Google Shape;139;p3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59" name="Google Shape;159;p3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160" name="Google Shape;160;p3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1" name="Google Shape;161;p3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2" name="Google Shape;162;p3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4" name="Google Shape;164;p3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165" name="Google Shape;165;p3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6" name="Google Shape;166;p3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7" name="Google Shape;167;p3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8" name="Google Shape;168;p3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6" name="Google Shape;176;p3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8" name="Google Shape;178;p3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9" name="Google Shape;179;p3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1" name="Google Shape;181;p3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2" name="Google Shape;182;p3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3" name="Google Shape;183;p3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4" name="Google Shape;184;p3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5" name="Google Shape;185;p3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6" name="Google Shape;186;p3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9" name="Google Shape;189;p3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0" name="Google Shape;190;p3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4" name="Google Shape;194;p3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196" name="Google Shape;196;p3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197" name="Google Shape;197;p3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99" name="Google Shape;199;p3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01" name="Google Shape;201;p3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202" name="Google Shape;202;p3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04" name="Google Shape;204;p3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6" name="Google Shape;206;p3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0" name="Google Shape;210;p3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7" name="Google Shape;217;p3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25" name="Google Shape;225;p3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226" name="Google Shape;226;p3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28" name="Google Shape;228;p3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30" name="Google Shape;230;p3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231" name="Google Shape;231;p3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4" name="Google Shape;234;p3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5" name="Google Shape;235;p3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6" name="Google Shape;236;p3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7" name="Google Shape;237;p3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41" name="Google Shape;241;p33"/>
          <p:cNvGrpSpPr/>
          <p:nvPr/>
        </p:nvGrpSpPr>
        <p:grpSpPr>
          <a:xfrm>
            <a:off x="-83913" y="-168653"/>
            <a:ext cx="9288756" cy="5426904"/>
            <a:chOff x="-83913" y="-168653"/>
            <a:chExt cx="9288756" cy="5426904"/>
          </a:xfrm>
        </p:grpSpPr>
        <p:sp>
          <p:nvSpPr>
            <p:cNvPr id="242" name="Google Shape;242;p3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2" name="Google Shape;262;p3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263" name="Google Shape;263;p3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4" name="Google Shape;264;p3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5" name="Google Shape;265;p3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7" name="Google Shape;267;p3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68" name="Google Shape;268;p3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9" name="Google Shape;269;p3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0" name="Google Shape;270;p3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3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92" name="Google Shape;292;p3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3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3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3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97" name="Google Shape;297;p3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3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3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3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4"/>
          <p:cNvGrpSpPr/>
          <p:nvPr/>
        </p:nvGrpSpPr>
        <p:grpSpPr>
          <a:xfrm>
            <a:off x="-83913" y="-168653"/>
            <a:ext cx="9288756" cy="5426904"/>
            <a:chOff x="-83913" y="-168653"/>
            <a:chExt cx="9288756" cy="5426904"/>
          </a:xfrm>
        </p:grpSpPr>
        <p:sp>
          <p:nvSpPr>
            <p:cNvPr id="306" name="Google Shape;306;p3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6" name="Google Shape;326;p3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327" name="Google Shape;327;p3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8" name="Google Shape;328;p3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29" name="Google Shape;329;p3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1" name="Google Shape;331;p3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332" name="Google Shape;332;p3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3" name="Google Shape;333;p3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4" name="Google Shape;334;p3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3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3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356" name="Google Shape;356;p3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3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3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3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361" name="Google Shape;361;p3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3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3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3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8" name="Google Shape;368;p3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5"/>
          <p:cNvGrpSpPr/>
          <p:nvPr/>
        </p:nvGrpSpPr>
        <p:grpSpPr>
          <a:xfrm>
            <a:off x="-45603" y="4341395"/>
            <a:ext cx="9272423" cy="910790"/>
            <a:chOff x="-45603" y="440026"/>
            <a:chExt cx="9272423" cy="910790"/>
          </a:xfrm>
        </p:grpSpPr>
        <p:sp>
          <p:nvSpPr>
            <p:cNvPr id="372" name="Google Shape;372;p3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3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3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3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3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3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3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3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3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3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3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3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3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433" name="Google Shape;433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7"/>
          <p:cNvGrpSpPr/>
          <p:nvPr/>
        </p:nvGrpSpPr>
        <p:grpSpPr>
          <a:xfrm>
            <a:off x="-45603" y="4341395"/>
            <a:ext cx="9272423" cy="910790"/>
            <a:chOff x="-45603" y="440026"/>
            <a:chExt cx="9272423" cy="910790"/>
          </a:xfrm>
        </p:grpSpPr>
        <p:sp>
          <p:nvSpPr>
            <p:cNvPr id="438" name="Google Shape;438;p3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3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3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3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3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3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3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3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3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3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3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3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3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3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3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8"/>
          <p:cNvGrpSpPr/>
          <p:nvPr/>
        </p:nvGrpSpPr>
        <p:grpSpPr>
          <a:xfrm>
            <a:off x="-45603" y="4341395"/>
            <a:ext cx="9272423" cy="910790"/>
            <a:chOff x="-45603" y="440026"/>
            <a:chExt cx="9272423" cy="910790"/>
          </a:xfrm>
        </p:grpSpPr>
        <p:sp>
          <p:nvSpPr>
            <p:cNvPr id="504" name="Google Shape;504;p3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4" name="Google Shape;524;p3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7" name="Google Shape;527;p3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9" name="Google Shape;529;p3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30" name="Google Shape;530;p3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2" name="Google Shape;532;p3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2" name="Google Shape;552;p3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3" name="Google Shape;553;p3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4" name="Google Shape;554;p3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5" name="Google Shape;555;p3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7" name="Google Shape;557;p3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8" name="Google Shape;558;p3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3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60" name="Google Shape;560;p3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1" name="Google Shape;561;p3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563" name="Google Shape;563;p3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2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29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29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29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29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9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9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9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9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9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7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" name="TextBox 11"/>
          <p:cNvSpPr txBox="1"/>
          <p:nvPr userDrawn="1"/>
        </p:nvSpPr>
        <p:spPr>
          <a:xfrm rot="16200000">
            <a:off x="-2375975" y="143544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4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3208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&amp;utm_source=slidescarniva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mati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ntsquirrel.com/fonts/quicksan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"/>
          <p:cNvSpPr txBox="1">
            <a:spLocks noGrp="1"/>
          </p:cNvSpPr>
          <p:nvPr>
            <p:ph type="title"/>
          </p:nvPr>
        </p:nvSpPr>
        <p:spPr>
          <a:xfrm>
            <a:off x="1028375" y="417275"/>
            <a:ext cx="35445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764" name="Google Shape;764;p10"/>
          <p:cNvSpPr txBox="1">
            <a:spLocks noGrp="1"/>
          </p:cNvSpPr>
          <p:nvPr>
            <p:ph type="body" idx="1"/>
          </p:nvPr>
        </p:nvSpPr>
        <p:spPr>
          <a:xfrm>
            <a:off x="1028375" y="1327951"/>
            <a:ext cx="35445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765" name="Google Shape;765;p10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"/>
          <p:cNvSpPr txBox="1">
            <a:spLocks noGrp="1"/>
          </p:cNvSpPr>
          <p:nvPr>
            <p:ph type="title" idx="4294967295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0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2" name="Google Shape;772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"/>
          <p:cNvSpPr txBox="1">
            <a:spLocks noGrp="1"/>
          </p:cNvSpPr>
          <p:nvPr>
            <p:ph type="title" idx="4294967295"/>
          </p:nvPr>
        </p:nvSpPr>
        <p:spPr>
          <a:xfrm>
            <a:off x="1028375" y="77973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778" name="Google Shape;778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79" name="Google Shape;779;p12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30485C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12"/>
          <p:cNvGrpSpPr/>
          <p:nvPr/>
        </p:nvGrpSpPr>
        <p:grpSpPr>
          <a:xfrm>
            <a:off x="1107046" y="1315125"/>
            <a:ext cx="2505423" cy="669600"/>
            <a:chOff x="1107046" y="1315125"/>
            <a:chExt cx="2505423" cy="669600"/>
          </a:xfrm>
        </p:grpSpPr>
        <p:cxnSp>
          <p:nvCxnSpPr>
            <p:cNvPr id="781" name="Google Shape;781;p12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2" name="Google Shape;782;p12"/>
            <p:cNvSpPr txBox="1"/>
            <p:nvPr/>
          </p:nvSpPr>
          <p:spPr>
            <a:xfrm>
              <a:off x="1107046" y="1315125"/>
              <a:ext cx="206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3</a:t>
              </a:r>
              <a:endParaRPr sz="1200" b="1" i="0" u="none" strike="noStrike" cap="none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3" name="Google Shape;783;p12"/>
          <p:cNvGrpSpPr/>
          <p:nvPr/>
        </p:nvGrpSpPr>
        <p:grpSpPr>
          <a:xfrm>
            <a:off x="5517319" y="1315125"/>
            <a:ext cx="2564006" cy="669600"/>
            <a:chOff x="5517319" y="1315125"/>
            <a:chExt cx="2564006" cy="669600"/>
          </a:xfrm>
        </p:grpSpPr>
        <p:cxnSp>
          <p:nvCxnSpPr>
            <p:cNvPr id="784" name="Google Shape;784;p12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5" name="Google Shape;785;p12"/>
            <p:cNvSpPr txBox="1"/>
            <p:nvPr/>
          </p:nvSpPr>
          <p:spPr>
            <a:xfrm>
              <a:off x="5962125" y="1315125"/>
              <a:ext cx="21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1</a:t>
              </a:r>
              <a:endParaRPr sz="1200" b="1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12"/>
          <p:cNvGrpSpPr/>
          <p:nvPr/>
        </p:nvGrpSpPr>
        <p:grpSpPr>
          <a:xfrm>
            <a:off x="3273824" y="3535140"/>
            <a:ext cx="2564100" cy="1143785"/>
            <a:chOff x="3273824" y="3535140"/>
            <a:chExt cx="2564100" cy="1143785"/>
          </a:xfrm>
        </p:grpSpPr>
        <p:cxnSp>
          <p:nvCxnSpPr>
            <p:cNvPr id="787" name="Google Shape;787;p12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8" name="Google Shape;788;p12"/>
            <p:cNvSpPr txBox="1"/>
            <p:nvPr/>
          </p:nvSpPr>
          <p:spPr>
            <a:xfrm>
              <a:off x="3273824" y="4009325"/>
              <a:ext cx="2564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accent2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2</a:t>
              </a:r>
              <a:endParaRPr sz="1200" b="1" i="0" u="none" strike="noStrike" cap="none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89" name="Google Shape;789;p12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Vestibulum nec congue tempus</a:t>
            </a:r>
            <a:endParaRPr sz="12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12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chemeClr val="accent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2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chemeClr val="accent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2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2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2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2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2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01" name="Google Shape;801;p13"/>
          <p:cNvGraphicFramePr/>
          <p:nvPr/>
        </p:nvGraphicFramePr>
        <p:xfrm>
          <a:off x="9525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{B5749900-CD62-4D9B-83A0-0D1D109CD317}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Yellow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Blue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2" name="Google Shape;802;p1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"/>
          <p:cNvSpPr/>
          <p:nvPr/>
        </p:nvSpPr>
        <p:spPr>
          <a:xfrm>
            <a:off x="514725" y="6377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4"/>
          <p:cNvSpPr txBox="1">
            <a:spLocks noGrp="1"/>
          </p:cNvSpPr>
          <p:nvPr>
            <p:ph type="title"/>
          </p:nvPr>
        </p:nvSpPr>
        <p:spPr>
          <a:xfrm>
            <a:off x="1028375" y="95075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09" name="Google Shape;809;p14"/>
          <p:cNvSpPr/>
          <p:nvPr/>
        </p:nvSpPr>
        <p:spPr>
          <a:xfrm>
            <a:off x="1935825" y="1575735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office</a:t>
            </a:r>
            <a:endParaRPr sz="10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0" name="Google Shape;810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2" name="Google Shape;812;p14"/>
          <p:cNvSpPr/>
          <p:nvPr/>
        </p:nvSpPr>
        <p:spPr>
          <a:xfrm rot="1478230">
            <a:off x="1130961" y="18161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3" name="Google Shape;813;p14"/>
          <p:cNvSpPr/>
          <p:nvPr/>
        </p:nvSpPr>
        <p:spPr>
          <a:xfrm rot="1478230">
            <a:off x="2799161" y="334814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4" name="Google Shape;814;p14"/>
          <p:cNvSpPr/>
          <p:nvPr/>
        </p:nvSpPr>
        <p:spPr>
          <a:xfrm rot="1478230">
            <a:off x="3803111" y="155192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5" name="Google Shape;815;p14"/>
          <p:cNvSpPr/>
          <p:nvPr/>
        </p:nvSpPr>
        <p:spPr>
          <a:xfrm rot="1478230">
            <a:off x="4526086" y="36784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6" name="Google Shape;816;p14"/>
          <p:cNvSpPr/>
          <p:nvPr/>
        </p:nvSpPr>
        <p:spPr>
          <a:xfrm rot="1478230">
            <a:off x="6594511" y="208047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7" name="Google Shape;817;p14"/>
          <p:cNvSpPr/>
          <p:nvPr/>
        </p:nvSpPr>
        <p:spPr>
          <a:xfrm rot="1478230">
            <a:off x="7291936" y="37192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96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89,526,124</a:t>
            </a:r>
            <a:endParaRPr sz="96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3" name="Google Shape;823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Whoa! That’s a big number, aren’t you proud?</a:t>
            </a:r>
            <a:endParaRPr sz="24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4" name="Google Shape;824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6"/>
          <p:cNvSpPr txBox="1">
            <a:spLocks noGrp="1"/>
          </p:cNvSpPr>
          <p:nvPr>
            <p:ph type="ctrTitle" idx="4294967295"/>
          </p:nvPr>
        </p:nvSpPr>
        <p:spPr>
          <a:xfrm>
            <a:off x="1166650" y="284031"/>
            <a:ext cx="6810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89,526,124$</a:t>
            </a:r>
            <a:endParaRPr sz="48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0" name="Google Shape;830;p16"/>
          <p:cNvSpPr txBox="1">
            <a:spLocks noGrp="1"/>
          </p:cNvSpPr>
          <p:nvPr>
            <p:ph type="subTitle" idx="4294967295"/>
          </p:nvPr>
        </p:nvSpPr>
        <p:spPr>
          <a:xfrm>
            <a:off x="1166650" y="1047339"/>
            <a:ext cx="6810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That’s a lot of money</a:t>
            </a:r>
            <a:endParaRPr sz="20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1" name="Google Shape;831;p16"/>
          <p:cNvSpPr txBox="1">
            <a:spLocks noGrp="1"/>
          </p:cNvSpPr>
          <p:nvPr>
            <p:ph type="ctrTitle" idx="4294967295"/>
          </p:nvPr>
        </p:nvSpPr>
        <p:spPr>
          <a:xfrm>
            <a:off x="1166650" y="2912925"/>
            <a:ext cx="6810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100%</a:t>
            </a:r>
            <a:endParaRPr sz="48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2" name="Google Shape;832;p16"/>
          <p:cNvSpPr txBox="1">
            <a:spLocks noGrp="1"/>
          </p:cNvSpPr>
          <p:nvPr>
            <p:ph type="subTitle" idx="4294967295"/>
          </p:nvPr>
        </p:nvSpPr>
        <p:spPr>
          <a:xfrm>
            <a:off x="1166650" y="3676233"/>
            <a:ext cx="6810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Total success!</a:t>
            </a:r>
            <a:endParaRPr sz="20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3" name="Google Shape;833;p16"/>
          <p:cNvSpPr txBox="1">
            <a:spLocks noGrp="1"/>
          </p:cNvSpPr>
          <p:nvPr>
            <p:ph type="ctrTitle" idx="4294967295"/>
          </p:nvPr>
        </p:nvSpPr>
        <p:spPr>
          <a:xfrm>
            <a:off x="1166650" y="1598478"/>
            <a:ext cx="6810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185,244 users</a:t>
            </a:r>
            <a:endParaRPr sz="48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4" name="Google Shape;834;p16"/>
          <p:cNvSpPr txBox="1">
            <a:spLocks noGrp="1"/>
          </p:cNvSpPr>
          <p:nvPr>
            <p:ph type="subTitle" idx="4294967295"/>
          </p:nvPr>
        </p:nvSpPr>
        <p:spPr>
          <a:xfrm>
            <a:off x="1166650" y="2361786"/>
            <a:ext cx="6810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And a lot of users</a:t>
            </a:r>
            <a:endParaRPr sz="20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5" name="Google Shape;835;p1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841" name="Google Shape;841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842" name="Google Shape;842;p17"/>
          <p:cNvGrpSpPr/>
          <p:nvPr/>
        </p:nvGrpSpPr>
        <p:grpSpPr>
          <a:xfrm>
            <a:off x="5632317" y="1714626"/>
            <a:ext cx="3305700" cy="2084824"/>
            <a:chOff x="5632317" y="1189775"/>
            <a:chExt cx="3305700" cy="2413550"/>
          </a:xfrm>
        </p:grpSpPr>
        <p:sp>
          <p:nvSpPr>
            <p:cNvPr id="843" name="Google Shape;843;p1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4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17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17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1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4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17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17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1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4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17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56" name="Google Shape;856;p18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57" name="Google Shape;857;p18"/>
          <p:cNvSpPr txBox="1">
            <a:spLocks noGrp="1"/>
          </p:cNvSpPr>
          <p:nvPr>
            <p:ph type="body" idx="2"/>
          </p:nvPr>
        </p:nvSpPr>
        <p:spPr>
          <a:xfrm>
            <a:off x="3439713" y="14310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58" name="Google Shape;858;p18"/>
          <p:cNvSpPr txBox="1">
            <a:spLocks noGrp="1"/>
          </p:cNvSpPr>
          <p:nvPr>
            <p:ph type="body" idx="3"/>
          </p:nvPr>
        </p:nvSpPr>
        <p:spPr>
          <a:xfrm>
            <a:off x="5851051" y="14310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200"/>
          </a:p>
        </p:txBody>
      </p:sp>
      <p:sp>
        <p:nvSpPr>
          <p:cNvPr id="859" name="Google Shape;859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60" name="Google Shape;860;p18"/>
          <p:cNvSpPr txBox="1">
            <a:spLocks noGrp="1"/>
          </p:cNvSpPr>
          <p:nvPr>
            <p:ph type="body" idx="1"/>
          </p:nvPr>
        </p:nvSpPr>
        <p:spPr>
          <a:xfrm>
            <a:off x="1028375" y="28026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61" name="Google Shape;861;p18"/>
          <p:cNvSpPr txBox="1">
            <a:spLocks noGrp="1"/>
          </p:cNvSpPr>
          <p:nvPr>
            <p:ph type="body" idx="2"/>
          </p:nvPr>
        </p:nvSpPr>
        <p:spPr>
          <a:xfrm>
            <a:off x="3439713" y="28026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62" name="Google Shape;862;p18"/>
          <p:cNvSpPr txBox="1">
            <a:spLocks noGrp="1"/>
          </p:cNvSpPr>
          <p:nvPr>
            <p:ph type="body" idx="3"/>
          </p:nvPr>
        </p:nvSpPr>
        <p:spPr>
          <a:xfrm>
            <a:off x="5851051" y="2802600"/>
            <a:ext cx="22005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19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075" y="381000"/>
            <a:ext cx="4619808" cy="40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1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869" name="Google Shape;869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Instructions for use</a:t>
            </a:r>
            <a:endParaRPr dirty="0"/>
          </a:p>
        </p:txBody>
      </p:sp>
      <p:sp>
        <p:nvSpPr>
          <p:cNvPr id="700" name="Google Shape;700;p2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b="1" dirty="0"/>
              <a:t>EDIT IN POWERPOINT®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"Download as PowerPoint template"</a:t>
            </a:r>
            <a:r>
              <a:rPr lang="en" sz="1200" dirty="0"/>
              <a:t>. You will get a .pptx file that you can edit in PowerPoint. 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 dirty="0"/>
              <a:t>Remember to download and install the fonts used in this presentation (you’ll find the links to the font files needed in the </a:t>
            </a:r>
            <a:r>
              <a:rPr lang="en" sz="1200" u="sng" dirty="0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 dirty="0"/>
              <a:t>)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01" name="Google Shape;701;p2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703" name="Google Shape;703;p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0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875" name="Google Shape;875;p20"/>
          <p:cNvSpPr/>
          <p:nvPr/>
        </p:nvSpPr>
        <p:spPr>
          <a:xfrm>
            <a:off x="3850940" y="688752"/>
            <a:ext cx="1446300" cy="2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6" name="Google Shape;876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77" name="Google Shape;877;p20"/>
          <p:cNvGrpSpPr/>
          <p:nvPr/>
        </p:nvGrpSpPr>
        <p:grpSpPr>
          <a:xfrm>
            <a:off x="3808363" y="391726"/>
            <a:ext cx="1527276" cy="3167872"/>
            <a:chOff x="2547150" y="238125"/>
            <a:chExt cx="2525675" cy="5238750"/>
          </a:xfrm>
        </p:grpSpPr>
        <p:sp>
          <p:nvSpPr>
            <p:cNvPr id="878" name="Google Shape;878;p2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1"/>
          <p:cNvSpPr/>
          <p:nvPr/>
        </p:nvSpPr>
        <p:spPr>
          <a:xfrm>
            <a:off x="3615022" y="776287"/>
            <a:ext cx="1907700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7" name="Google Shape;887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88" name="Google Shape;888;p21"/>
          <p:cNvGrpSpPr/>
          <p:nvPr/>
        </p:nvGrpSpPr>
        <p:grpSpPr>
          <a:xfrm>
            <a:off x="3567559" y="493428"/>
            <a:ext cx="2008851" cy="3099768"/>
            <a:chOff x="2112475" y="238125"/>
            <a:chExt cx="3395050" cy="5238750"/>
          </a:xfrm>
        </p:grpSpPr>
        <p:sp>
          <p:nvSpPr>
            <p:cNvPr id="889" name="Google Shape;889;p21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1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"/>
          <p:cNvSpPr/>
          <p:nvPr/>
        </p:nvSpPr>
        <p:spPr>
          <a:xfrm>
            <a:off x="2805750" y="1028650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9" name="Google Shape;899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900" name="Google Shape;900;p22"/>
          <p:cNvGrpSpPr/>
          <p:nvPr/>
        </p:nvGrpSpPr>
        <p:grpSpPr>
          <a:xfrm>
            <a:off x="2300899" y="888867"/>
            <a:ext cx="4542205" cy="2661224"/>
            <a:chOff x="1177450" y="241631"/>
            <a:chExt cx="6173152" cy="3616776"/>
          </a:xfrm>
        </p:grpSpPr>
        <p:sp>
          <p:nvSpPr>
            <p:cNvPr id="901" name="Google Shape;901;p2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5" name="Google Shape;905;p22"/>
          <p:cNvSpPr txBox="1">
            <a:spLocks noGrp="1"/>
          </p:cNvSpPr>
          <p:nvPr>
            <p:ph type="body" idx="4294967295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911" name="Google Shape;911;p23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60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THANKS!</a:t>
            </a:r>
            <a:endParaRPr sz="6000" b="1" i="0" u="none" strike="noStrike" cap="none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12" name="Google Shape;912;p23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Any questions?</a:t>
            </a:r>
            <a:endParaRPr sz="18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can find me at @username &amp; user@mail.me</a:t>
            </a:r>
            <a:endParaRPr sz="18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3" name="Google Shape;913;p23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19" name="Google Shape;919;p24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 dirty="0"/>
              <a:t>Presentation template by </a:t>
            </a:r>
            <a:r>
              <a:rPr lang="en" sz="2400" u="sng" dirty="0" smtClean="0">
                <a:solidFill>
                  <a:schemeClr val="hlink"/>
                </a:solidFill>
              </a:rPr>
              <a:t>plantillaspowerpoint.org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Unsplash</a:t>
            </a:r>
            <a:endParaRPr sz="2400" dirty="0"/>
          </a:p>
        </p:txBody>
      </p:sp>
      <p:sp>
        <p:nvSpPr>
          <p:cNvPr id="920" name="Google Shape;920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926" name="Google Shape;926;p2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Amatic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Quicksand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https://www.fontsquirrel.com/fonts/amatic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927" name="Google Shape;927;p25"/>
          <p:cNvSpPr txBox="1"/>
          <p:nvPr/>
        </p:nvSpPr>
        <p:spPr>
          <a:xfrm>
            <a:off x="1028375" y="3972259"/>
            <a:ext cx="7087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b="0" i="0" u="none" strike="noStrike" cap="none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8" name="Google Shape;928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6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6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6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6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6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6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6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6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6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6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6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6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6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6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6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6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6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6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6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6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6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6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6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6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6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6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6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6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6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6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6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6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6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6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6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6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6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6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6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6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6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6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6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6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6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6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6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6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6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6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6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6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6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6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6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6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6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6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6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6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6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6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6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6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6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6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6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6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6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6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6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26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6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26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6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6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6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26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6"/>
          <p:cNvSpPr/>
          <p:nvPr/>
        </p:nvSpPr>
        <p:spPr>
          <a:xfrm>
            <a:off x="6350992" y="21824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6"/>
          <p:cNvSpPr/>
          <p:nvPr/>
        </p:nvSpPr>
        <p:spPr>
          <a:xfrm>
            <a:off x="7244612" y="21823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6"/>
          <p:cNvSpPr/>
          <p:nvPr/>
        </p:nvSpPr>
        <p:spPr>
          <a:xfrm>
            <a:off x="6535708" y="23932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6"/>
          <p:cNvSpPr/>
          <p:nvPr/>
        </p:nvSpPr>
        <p:spPr>
          <a:xfrm>
            <a:off x="7689847" y="26906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018" name="Google Shape;1018;p26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900" b="1" dirty="0" smtClean="0"/>
              <a:t>icons </a:t>
            </a:r>
            <a:r>
              <a:rPr lang="en" sz="900" b="1" dirty="0"/>
              <a:t>are editable shapes. </a:t>
            </a: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This means that you can:</a:t>
            </a:r>
            <a:endParaRPr sz="900" dirty="0"/>
          </a:p>
          <a:p>
            <a:pPr marL="4572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 dirty="0"/>
              <a:t>Resize them without losing quality.</a:t>
            </a:r>
            <a:endParaRPr sz="900" dirty="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 dirty="0"/>
              <a:t>Change fill color and opacity.</a:t>
            </a:r>
            <a:endParaRPr sz="900" dirty="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 dirty="0"/>
              <a:t>Change line color, width and style.</a:t>
            </a:r>
            <a:endParaRPr sz="9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900" dirty="0"/>
              <a:t>Isn’t that nice? :)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Examples:</a:t>
            </a:r>
            <a:endParaRPr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7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and many more...</a:t>
            </a:r>
            <a:endParaRPr sz="24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5" name="Google Shape;1025;p27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😉</a:t>
            </a:r>
            <a:endParaRPr sz="7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027" name="Google Shape;1027;p27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/>
              <a:t>You can also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"/>
          <p:cNvSpPr txBox="1">
            <a:spLocks noGrp="1"/>
          </p:cNvSpPr>
          <p:nvPr>
            <p:ph type="ctrTitle" idx="4294967295"/>
          </p:nvPr>
        </p:nvSpPr>
        <p:spPr>
          <a:xfrm>
            <a:off x="1392600" y="2123069"/>
            <a:ext cx="659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60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Hello!</a:t>
            </a:r>
            <a:endParaRPr sz="6000" b="1" i="0" u="none" strike="noStrike" cap="none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9" name="Google Shape;709;p3"/>
          <p:cNvSpPr txBox="1">
            <a:spLocks noGrp="1"/>
          </p:cNvSpPr>
          <p:nvPr>
            <p:ph type="subTitle" idx="4294967295"/>
          </p:nvPr>
        </p:nvSpPr>
        <p:spPr>
          <a:xfrm>
            <a:off x="1392600" y="2984075"/>
            <a:ext cx="65937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am Jayden Smith</a:t>
            </a:r>
            <a:endParaRPr sz="18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am here because I love to give presentations. </a:t>
            </a:r>
            <a:endParaRPr sz="18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can find me at @username</a:t>
            </a:r>
            <a:endParaRPr sz="18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10" name="Google Shape;710;p3"/>
          <p:cNvPicPr preferRelativeResize="0"/>
          <p:nvPr/>
        </p:nvPicPr>
        <p:blipFill rotWithShape="1">
          <a:blip r:embed="rId3">
            <a:alphaModFix/>
          </a:blip>
          <a:srcRect l="25437" r="8023"/>
          <a:stretch/>
        </p:blipFill>
        <p:spPr>
          <a:xfrm>
            <a:off x="3710225" y="495225"/>
            <a:ext cx="1723500" cy="172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1" name="Google Shape;711;p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accent4"/>
                </a:solidFill>
              </a:rPr>
              <a:t>1.</a:t>
            </a:r>
            <a:endParaRPr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7" name="Google Shape;717;p4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723" name="Google Shape;723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729" name="Google Shape;729;p6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30" name="Google Shape;730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Bring the attention of your audience over a key concept using icons or illustrations</a:t>
            </a:r>
            <a:endParaRPr sz="24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6" name="Google Shape;736;p7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7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7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7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41" name="Google Shape;741;p7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Big concept</a:t>
            </a:r>
            <a:endParaRPr sz="60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747" name="Google Shape;74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748" name="Google Shape;748;p8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749" name="Google Shape;749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755" name="Google Shape;755;p9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757" name="Google Shape;757;p9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58" name="Google Shape;758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Presentación en pantalla (16:9)</PresentationFormat>
  <Paragraphs>152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Quicksand</vt:lpstr>
      <vt:lpstr>Short Stack</vt:lpstr>
      <vt:lpstr>Calibri</vt:lpstr>
      <vt:lpstr>Amatic SC</vt:lpstr>
      <vt:lpstr>Knight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1</cp:revision>
  <dcterms:modified xsi:type="dcterms:W3CDTF">2023-11-25T14:51:33Z</dcterms:modified>
</cp:coreProperties>
</file>