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3"/>
  </p:notesMasterIdLst>
  <p:sldIdLst>
    <p:sldId id="256" r:id="rId2"/>
  </p:sldIdLst>
  <p:sldSz cx="21599525" cy="32399288"/>
  <p:notesSz cx="6797675" cy="9926638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</p:embeddedFontLst>
  <p:defaultTextStyle>
    <a:defPPr>
      <a:defRPr lang="pt-BR"/>
    </a:defPPr>
    <a:lvl1pPr marL="0" algn="l" defTabSz="2591686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1pPr>
    <a:lvl2pPr marL="1295843" algn="l" defTabSz="2591686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2pPr>
    <a:lvl3pPr marL="2591686" algn="l" defTabSz="2591686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3pPr>
    <a:lvl4pPr marL="3887530" algn="l" defTabSz="2591686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4pPr>
    <a:lvl5pPr marL="5183373" algn="l" defTabSz="2591686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5pPr>
    <a:lvl6pPr marL="6479216" algn="l" defTabSz="2591686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6pPr>
    <a:lvl7pPr marL="7775059" algn="l" defTabSz="2591686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7pPr>
    <a:lvl8pPr marL="9070902" algn="l" defTabSz="2591686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8pPr>
    <a:lvl9pPr marL="10366746" algn="l" defTabSz="2591686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7" autoAdjust="0"/>
    <p:restoredTop sz="94660"/>
  </p:normalViewPr>
  <p:slideViewPr>
    <p:cSldViewPr snapToGrid="0">
      <p:cViewPr varScale="1">
        <p:scale>
          <a:sx n="16" d="100"/>
          <a:sy n="16" d="100"/>
        </p:scale>
        <p:origin x="1470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9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A3AE0-D5CA-408A-A4A5-7E59586BDC7F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282825" y="1241425"/>
            <a:ext cx="22320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111DF-1103-40CC-8095-6ED409040D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669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5302386"/>
            <a:ext cx="18359596" cy="11279752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7017128"/>
            <a:ext cx="16199644" cy="7822326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17FC-D916-46D4-BED0-92E53114655E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C789-C194-4980-A125-CB05A71302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60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17FC-D916-46D4-BED0-92E53114655E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C789-C194-4980-A125-CB05A71302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86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724962"/>
            <a:ext cx="4657398" cy="2745689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724962"/>
            <a:ext cx="13702199" cy="2745689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17FC-D916-46D4-BED0-92E53114655E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C789-C194-4980-A125-CB05A71302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033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17FC-D916-46D4-BED0-92E53114655E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C789-C194-4980-A125-CB05A71302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80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8077332"/>
            <a:ext cx="18629590" cy="13477201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1682033"/>
            <a:ext cx="18629590" cy="7087342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17FC-D916-46D4-BED0-92E53114655E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C789-C194-4980-A125-CB05A71302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077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77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724969"/>
            <a:ext cx="18629590" cy="626236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942328"/>
            <a:ext cx="9137610" cy="3892412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834740"/>
            <a:ext cx="9137610" cy="174071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942328"/>
            <a:ext cx="9182611" cy="3892412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834740"/>
            <a:ext cx="9182611" cy="174071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17FC-D916-46D4-BED0-92E53114655E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C789-C194-4980-A125-CB05A71302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71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17FC-D916-46D4-BED0-92E53114655E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C789-C194-4980-A125-CB05A71302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973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17FC-D916-46D4-BED0-92E53114655E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C789-C194-4980-A125-CB05A71302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303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159952"/>
            <a:ext cx="6966409" cy="7559834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664905"/>
            <a:ext cx="10934760" cy="23024494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719786"/>
            <a:ext cx="6966409" cy="18007107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17FC-D916-46D4-BED0-92E53114655E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C789-C194-4980-A125-CB05A71302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82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159952"/>
            <a:ext cx="6966409" cy="7559834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664905"/>
            <a:ext cx="10934760" cy="23024494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719786"/>
            <a:ext cx="6966409" cy="18007107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17FC-D916-46D4-BED0-92E53114655E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CC789-C194-4980-A125-CB05A71302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591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724969"/>
            <a:ext cx="18629590" cy="6262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624810"/>
            <a:ext cx="18629590" cy="20557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30029347"/>
            <a:ext cx="4859893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117FC-D916-46D4-BED0-92E53114655E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30029347"/>
            <a:ext cx="7289840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30029347"/>
            <a:ext cx="4859893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C789-C194-4980-A125-CB05A71302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35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1619963" y="7191800"/>
            <a:ext cx="18629591" cy="2470001"/>
          </a:xfrm>
        </p:spPr>
        <p:txBody>
          <a:bodyPr>
            <a:no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AUTOR 1, AUTOR 2, AUTOR 3 (O NOME DOS AUTORES DEVE VIR EM LETRAS MAIÚSCULAS, CENTRALIZADO E EM FONTE ARIAL. O NOME DO AUTOR PRINCIPAL DEVE SER IDENTIFICADO COM UM ASTERISCO(*) 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4294967295"/>
          </p:nvPr>
        </p:nvSpPr>
        <p:spPr>
          <a:xfrm>
            <a:off x="1619963" y="22956798"/>
            <a:ext cx="8906177" cy="6066489"/>
          </a:xfrm>
        </p:spPr>
        <p:txBody>
          <a:bodyPr/>
          <a:lstStyle/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MÉTODOS: </a:t>
            </a: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>
          <a:xfrm>
            <a:off x="1619963" y="3879154"/>
            <a:ext cx="18629591" cy="382792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32399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59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O TÍTULO DEVE VIR EM NEGRITO, EM LETRAS MAIÚSCULAS, CENTRALIZADO E EM FONTE ARIAL.</a:t>
            </a:r>
            <a:endParaRPr lang="pt-BR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ítulo 3"/>
          <p:cNvSpPr txBox="1">
            <a:spLocks/>
          </p:cNvSpPr>
          <p:nvPr/>
        </p:nvSpPr>
        <p:spPr>
          <a:xfrm>
            <a:off x="1115247" y="9242467"/>
            <a:ext cx="18629591" cy="838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Nome da Universidade.</a:t>
            </a:r>
          </a:p>
        </p:txBody>
      </p:sp>
      <p:sp>
        <p:nvSpPr>
          <p:cNvPr id="24" name="Espaço Reservado para Conteúdo 4"/>
          <p:cNvSpPr txBox="1">
            <a:spLocks/>
          </p:cNvSpPr>
          <p:nvPr/>
        </p:nvSpPr>
        <p:spPr>
          <a:xfrm>
            <a:off x="1619963" y="16658504"/>
            <a:ext cx="8906177" cy="613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OBJETIVOS:</a:t>
            </a: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spaço Reservado para Conteúdo 4"/>
          <p:cNvSpPr txBox="1">
            <a:spLocks/>
          </p:cNvSpPr>
          <p:nvPr/>
        </p:nvSpPr>
        <p:spPr>
          <a:xfrm>
            <a:off x="1619963" y="10794881"/>
            <a:ext cx="8906177" cy="5704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INTRODUÇÃO: </a:t>
            </a: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ço Reservado para Conteúdo 4"/>
          <p:cNvSpPr txBox="1">
            <a:spLocks/>
          </p:cNvSpPr>
          <p:nvPr/>
        </p:nvSpPr>
        <p:spPr>
          <a:xfrm>
            <a:off x="11499652" y="23115741"/>
            <a:ext cx="8906177" cy="6066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REFERÊNCIAS: </a:t>
            </a: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spaço Reservado para Conteúdo 4"/>
          <p:cNvSpPr txBox="1">
            <a:spLocks/>
          </p:cNvSpPr>
          <p:nvPr/>
        </p:nvSpPr>
        <p:spPr>
          <a:xfrm>
            <a:off x="11499652" y="16817447"/>
            <a:ext cx="8906177" cy="613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CONCLUSÃO(ÕES):</a:t>
            </a: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spaço Reservado para Conteúdo 4"/>
          <p:cNvSpPr txBox="1">
            <a:spLocks/>
          </p:cNvSpPr>
          <p:nvPr/>
        </p:nvSpPr>
        <p:spPr>
          <a:xfrm>
            <a:off x="11273903" y="10756423"/>
            <a:ext cx="8906177" cy="5539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RESULTADOS:</a:t>
            </a: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317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</TotalTime>
  <Words>79</Words>
  <Application>Microsoft Office PowerPoint</Application>
  <PresentationFormat>Personalizar</PresentationFormat>
  <Paragraphs>36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Calibri Light</vt:lpstr>
      <vt:lpstr>Calibri</vt:lpstr>
      <vt:lpstr>Arial</vt:lpstr>
      <vt:lpstr>Tema do Office</vt:lpstr>
      <vt:lpstr>AUTOR 1, AUTOR 2, AUTOR 3 (O NOME DOS AUTORES DEVE VIR EM LETRAS MAIÚSCULAS, CENTRALIZADO E EM FONTE ARIAL. O NOME DO AUTOR PRINCIPAL DEVE SER IDENTIFICADO COM UM ASTERISCO(*)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autores local onde foi realizado o trabalho</dc:title>
  <dc:creator>Marcos Antônio dos Santos</dc:creator>
  <cp:lastModifiedBy>Wesley Victor Pereira</cp:lastModifiedBy>
  <cp:revision>40</cp:revision>
  <cp:lastPrinted>2018-03-07T18:00:29Z</cp:lastPrinted>
  <dcterms:created xsi:type="dcterms:W3CDTF">2015-03-25T18:02:17Z</dcterms:created>
  <dcterms:modified xsi:type="dcterms:W3CDTF">2025-10-09T13:15:18Z</dcterms:modified>
</cp:coreProperties>
</file>