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2" r:id="rId3"/>
    <p:sldMasterId id="2147483654" r:id="rId4"/>
    <p:sldMasterId id="2147483656" r:id="rId5"/>
    <p:sldMasterId id="2147483658" r:id="rId6"/>
    <p:sldMasterId id="2147483660" r:id="rId7"/>
    <p:sldMasterId id="2147483662" r:id="rId8"/>
    <p:sldMasterId id="2147483664" r:id="rId9"/>
    <p:sldMasterId id="2147483666" r:id="rId10"/>
    <p:sldMasterId id="2147483668" r:id="rId11"/>
  </p:sldMasterIdLst>
  <p:notesMasterIdLst>
    <p:notesMasterId r:id="rId40"/>
  </p:notesMasterIdLst>
  <p:sldIdLst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</p:sldIdLst>
  <p:sldSz cx="10439400" cy="7920038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60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400" b="0" u="none" strike="noStrike">
                <a:solidFill>
                  <a:srgbClr val="000000"/>
                </a:solidFill>
                <a:uFillTx/>
                <a:latin typeface="Arial"/>
              </a:rPr>
              <a:t>Click to move the slide</a:t>
            </a: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</a:rPr>
              <a:t>Click to edit the notes format</a:t>
            </a:r>
          </a:p>
        </p:txBody>
      </p:sp>
      <p:sp>
        <p:nvSpPr>
          <p:cNvPr id="6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&lt;header&gt;</a:t>
            </a:r>
          </a:p>
        </p:txBody>
      </p:sp>
      <p:sp>
        <p:nvSpPr>
          <p:cNvPr id="70" name="PlaceHolder 4"/>
          <p:cNvSpPr>
            <a:spLocks noGrp="1"/>
          </p:cNvSpPr>
          <p:nvPr>
            <p:ph type="dt" idx="34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71" name="PlaceHolder 5"/>
          <p:cNvSpPr>
            <a:spLocks noGrp="1"/>
          </p:cNvSpPr>
          <p:nvPr>
            <p:ph type="ftr" idx="35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72" name="PlaceHolder 6"/>
          <p:cNvSpPr>
            <a:spLocks noGrp="1"/>
          </p:cNvSpPr>
          <p:nvPr>
            <p:ph type="sldNum" idx="36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EC1DE1DF-4B27-493C-A152-BF18E10FCD39}" type="slidenum"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‹N°›</a:t>
            </a:fld>
            <a:endParaRPr lang="en-US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5413" y="1143000"/>
            <a:ext cx="4067175" cy="3086100"/>
          </a:xfrm>
          <a:prstGeom prst="rect">
            <a:avLst/>
          </a:prstGeom>
          <a:ln w="0">
            <a:noFill/>
          </a:ln>
        </p:spPr>
      </p:sp>
      <p:sp>
        <p:nvSpPr>
          <p:cNvPr id="36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77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364" name="PlaceHolder 3"/>
          <p:cNvSpPr>
            <a:spLocks noGrp="1"/>
          </p:cNvSpPr>
          <p:nvPr>
            <p:ph type="sldNum" idx="3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7E5370BC-C285-4AA8-9046-4D32E3F58154}" type="slidenum"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1</a:t>
            </a:fld>
            <a:endParaRPr lang="en-US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D81E550-CF53-4878-AF35-F78B3FF88230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OBJECT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0"/>
          </p:nvPr>
        </p:nvSpPr>
        <p:spPr/>
        <p:txBody>
          <a:bodyPr/>
          <a:lstStyle/>
          <a:p>
            <a:fld id="{AD0637B4-AEBB-4131-98F3-B3E21875E67B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ICTURE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fld id="{32173BD1-76FE-40E2-840A-69ED87E72C1C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5E1B8D94-1EE8-46C3-8808-C63BD41A2CFC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_TITLE_AND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0B23C236-218B-4D12-A30F-27D6EBF5AA25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21640" y="315720"/>
            <a:ext cx="9394920" cy="132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subTitle"/>
          </p:nvPr>
        </p:nvSpPr>
        <p:spPr>
          <a:xfrm>
            <a:off x="521640" y="1853280"/>
            <a:ext cx="9394920" cy="4593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BDA097A-7F30-44CB-8DD6-E9203136D896}" type="slidenum">
              <a:t>‹N°›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21640" y="315720"/>
            <a:ext cx="9394920" cy="132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21640" y="1853280"/>
            <a:ext cx="9394920" cy="4593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172CAAD1-D9CC-4555-93B7-6BBD10F55E28}" type="slidenum">
              <a:t>‹N°›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12B98EDE-A2E9-4BB4-8F3B-8691FEBB701F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521640" y="315720"/>
            <a:ext cx="9394920" cy="132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/>
          </p:nvPr>
        </p:nvSpPr>
        <p:spPr>
          <a:xfrm>
            <a:off x="521640" y="1853280"/>
            <a:ext cx="4584600" cy="4593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/>
          </p:nvPr>
        </p:nvSpPr>
        <p:spPr>
          <a:xfrm>
            <a:off x="5335920" y="1853280"/>
            <a:ext cx="4584600" cy="4593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954B77EB-8385-40E4-8101-5BDEDDE559E0}" type="slidenum">
              <a:t>‹N°›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WO_OBJECT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2B2F126D-B9B2-4847-93BD-51298E468D8D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21640" y="315720"/>
            <a:ext cx="9394920" cy="132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04DB6433-287B-4166-9823-01D4D3DBFF6E}" type="slidenum">
              <a:t>‹N°›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dt" idx="1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ftr" idx="2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sldNum" idx="3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202CB3F1-ECA5-4603-B261-E8937114303C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521640" y="315720"/>
            <a:ext cx="9394920" cy="132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521640" y="1853280"/>
            <a:ext cx="9394920" cy="4593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261000" y="210240"/>
            <a:ext cx="1716840" cy="894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/>
          </a:bodyPr>
          <a:lstStyle/>
          <a:p>
            <a:pPr indent="0">
              <a:buNone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2040840" y="210240"/>
            <a:ext cx="2917440" cy="4506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40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261000" y="1104840"/>
            <a:ext cx="1716840" cy="3611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40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58" name="PlaceHolder 4"/>
          <p:cNvSpPr>
            <a:spLocks noGrp="1"/>
          </p:cNvSpPr>
          <p:nvPr>
            <p:ph type="dt" idx="28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59" name="PlaceHolder 5"/>
          <p:cNvSpPr>
            <a:spLocks noGrp="1"/>
          </p:cNvSpPr>
          <p:nvPr>
            <p:ph type="ftr" idx="29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60" name="PlaceHolder 6"/>
          <p:cNvSpPr>
            <a:spLocks noGrp="1"/>
          </p:cNvSpPr>
          <p:nvPr>
            <p:ph type="sldNum" idx="30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34138527-2043-47D9-8217-548111F73BED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1023120" y="3696120"/>
            <a:ext cx="3131640" cy="435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/>
          </a:bodyPr>
          <a:lstStyle/>
          <a:p>
            <a:pPr indent="0">
              <a:buNone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1023120" y="471960"/>
            <a:ext cx="3131640" cy="3167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40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1023120" y="4132440"/>
            <a:ext cx="3131640" cy="619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64" name="PlaceHolder 4"/>
          <p:cNvSpPr>
            <a:spLocks noGrp="1"/>
          </p:cNvSpPr>
          <p:nvPr>
            <p:ph type="dt" idx="31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65" name="PlaceHolder 5"/>
          <p:cNvSpPr>
            <a:spLocks noGrp="1"/>
          </p:cNvSpPr>
          <p:nvPr>
            <p:ph type="ftr" idx="32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66" name="PlaceHolder 6"/>
          <p:cNvSpPr>
            <a:spLocks noGrp="1"/>
          </p:cNvSpPr>
          <p:nvPr>
            <p:ph type="sldNum" idx="33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55203962-2D28-4818-9211-59061B4C7EA0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261000" y="211320"/>
            <a:ext cx="4697280" cy="879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en-US" sz="251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 rot="5400000">
            <a:off x="867960" y="624960"/>
            <a:ext cx="3484080" cy="4697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7" name="PlaceHolder 3"/>
          <p:cNvSpPr>
            <a:spLocks noGrp="1"/>
          </p:cNvSpPr>
          <p:nvPr>
            <p:ph type="dt" idx="4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8" name="PlaceHolder 4"/>
          <p:cNvSpPr>
            <a:spLocks noGrp="1"/>
          </p:cNvSpPr>
          <p:nvPr>
            <p:ph type="ftr" idx="5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9" name="PlaceHolder 5"/>
          <p:cNvSpPr>
            <a:spLocks noGrp="1"/>
          </p:cNvSpPr>
          <p:nvPr>
            <p:ph type="sldNum" idx="6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D41EAEB8-565A-489B-90FC-B0F5781626A5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 rot="5400000">
            <a:off x="2118960" y="1876680"/>
            <a:ext cx="4504680" cy="117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en-US" sz="251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 rot="5400000">
            <a:off x="-272880" y="745560"/>
            <a:ext cx="4504680" cy="3435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8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12" name="PlaceHolder 3"/>
          <p:cNvSpPr>
            <a:spLocks noGrp="1"/>
          </p:cNvSpPr>
          <p:nvPr>
            <p:ph type="dt" idx="7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13" name="PlaceHolder 4"/>
          <p:cNvSpPr>
            <a:spLocks noGrp="1"/>
          </p:cNvSpPr>
          <p:nvPr>
            <p:ph type="ftr" idx="8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14" name="PlaceHolder 5"/>
          <p:cNvSpPr>
            <a:spLocks noGrp="1"/>
          </p:cNvSpPr>
          <p:nvPr>
            <p:ph type="sldNum" idx="9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530831A9-1C10-4BAE-A4A8-F788C1820F94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391320" y="1640160"/>
            <a:ext cx="4436280" cy="113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en-US" sz="251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16" name="PlaceHolder 2"/>
          <p:cNvSpPr>
            <a:spLocks noGrp="1"/>
          </p:cNvSpPr>
          <p:nvPr>
            <p:ph type="dt" idx="10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17" name="PlaceHolder 3"/>
          <p:cNvSpPr>
            <a:spLocks noGrp="1"/>
          </p:cNvSpPr>
          <p:nvPr>
            <p:ph type="ftr" idx="11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18" name="PlaceHolder 4"/>
          <p:cNvSpPr>
            <a:spLocks noGrp="1"/>
          </p:cNvSpPr>
          <p:nvPr>
            <p:ph type="sldNum" idx="12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59008C64-115F-41A4-B88E-09DF1E69B919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261000" y="211320"/>
            <a:ext cx="4697280" cy="879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en-US" sz="251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261000" y="1231920"/>
            <a:ext cx="4697280" cy="3484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23" name="PlaceHolder 3"/>
          <p:cNvSpPr>
            <a:spLocks noGrp="1"/>
          </p:cNvSpPr>
          <p:nvPr>
            <p:ph type="dt" idx="13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24" name="PlaceHolder 4"/>
          <p:cNvSpPr>
            <a:spLocks noGrp="1"/>
          </p:cNvSpPr>
          <p:nvPr>
            <p:ph type="ftr" idx="14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25" name="PlaceHolder 5"/>
          <p:cNvSpPr>
            <a:spLocks noGrp="1"/>
          </p:cNvSpPr>
          <p:nvPr>
            <p:ph type="sldNum" idx="15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695AB2FD-096F-467C-88AE-E8F9C92B8321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12200" y="3393000"/>
            <a:ext cx="4436280" cy="1048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0">
              <a:buNone/>
            </a:pPr>
            <a:r>
              <a:rPr lang="en-US" sz="228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12200" y="2237760"/>
            <a:ext cx="4436280" cy="1154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 fontScale="70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30" name="PlaceHolder 3"/>
          <p:cNvSpPr>
            <a:spLocks noGrp="1"/>
          </p:cNvSpPr>
          <p:nvPr>
            <p:ph type="dt" idx="16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31" name="PlaceHolder 4"/>
          <p:cNvSpPr>
            <a:spLocks noGrp="1"/>
          </p:cNvSpPr>
          <p:nvPr>
            <p:ph type="ftr" idx="17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32" name="PlaceHolder 5"/>
          <p:cNvSpPr>
            <a:spLocks noGrp="1"/>
          </p:cNvSpPr>
          <p:nvPr>
            <p:ph type="sldNum" idx="18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51D2F35C-42B8-4AA8-87D0-B11497E4F8B8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261000" y="211320"/>
            <a:ext cx="4697280" cy="879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en-US" sz="251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261000" y="1231920"/>
            <a:ext cx="2305080" cy="3484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2653200" y="1231920"/>
            <a:ext cx="2305080" cy="3484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36" name="PlaceHolder 4"/>
          <p:cNvSpPr>
            <a:spLocks noGrp="1"/>
          </p:cNvSpPr>
          <p:nvPr>
            <p:ph type="dt" idx="19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37" name="PlaceHolder 5"/>
          <p:cNvSpPr>
            <a:spLocks noGrp="1"/>
          </p:cNvSpPr>
          <p:nvPr>
            <p:ph type="ftr" idx="20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38" name="PlaceHolder 6"/>
          <p:cNvSpPr>
            <a:spLocks noGrp="1"/>
          </p:cNvSpPr>
          <p:nvPr>
            <p:ph type="sldNum" idx="21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3654E5DB-8F27-46C3-A167-57DB28E65497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261000" y="211320"/>
            <a:ext cx="4697280" cy="879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en-US" sz="251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261000" y="1181880"/>
            <a:ext cx="2305800" cy="492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261000" y="1674360"/>
            <a:ext cx="2305800" cy="3041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2651400" y="1181880"/>
            <a:ext cx="2306880" cy="492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body"/>
          </p:nvPr>
        </p:nvSpPr>
        <p:spPr>
          <a:xfrm>
            <a:off x="2651400" y="1674360"/>
            <a:ext cx="2306880" cy="3041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47" name="PlaceHolder 6"/>
          <p:cNvSpPr>
            <a:spLocks noGrp="1"/>
          </p:cNvSpPr>
          <p:nvPr>
            <p:ph type="dt" idx="22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48" name="PlaceHolder 7"/>
          <p:cNvSpPr>
            <a:spLocks noGrp="1"/>
          </p:cNvSpPr>
          <p:nvPr>
            <p:ph type="ftr" idx="23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49" name="PlaceHolder 8"/>
          <p:cNvSpPr>
            <a:spLocks noGrp="1"/>
          </p:cNvSpPr>
          <p:nvPr>
            <p:ph type="sldNum" idx="24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7B15161B-2D7E-4115-BDA4-45C88F51F084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261000" y="211320"/>
            <a:ext cx="4697280" cy="879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en-US" sz="251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51" name="PlaceHolder 2"/>
          <p:cNvSpPr>
            <a:spLocks noGrp="1"/>
          </p:cNvSpPr>
          <p:nvPr>
            <p:ph type="dt" idx="25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52" name="PlaceHolder 3"/>
          <p:cNvSpPr>
            <a:spLocks noGrp="1"/>
          </p:cNvSpPr>
          <p:nvPr>
            <p:ph type="ftr" idx="26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53" name="PlaceHolder 4"/>
          <p:cNvSpPr>
            <a:spLocks noGrp="1"/>
          </p:cNvSpPr>
          <p:nvPr>
            <p:ph type="sldNum" idx="27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C7B25CE7-043E-4604-81FE-7C5EF05D2C4B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8.sv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89;p13"/>
          <p:cNvSpPr/>
          <p:nvPr/>
        </p:nvSpPr>
        <p:spPr>
          <a:xfrm>
            <a:off x="58680" y="5964480"/>
            <a:ext cx="1531800" cy="1899000"/>
          </a:xfrm>
          <a:custGeom>
            <a:avLst/>
            <a:gdLst>
              <a:gd name="textAreaLeft" fmla="*/ 0 w 1531800"/>
              <a:gd name="textAreaRight" fmla="*/ 1532160 w 1531800"/>
              <a:gd name="textAreaTop" fmla="*/ 0 h 1899000"/>
              <a:gd name="textAreaBottom" fmla="*/ 1899360 h 1899000"/>
            </a:gdLst>
            <a:ahLst/>
            <a:cxnLst/>
            <a:rect l="textAreaLeft" t="textAreaTop" r="textAreaRight" b="textAreaBottom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74" name="Google Shape;90;p13"/>
          <p:cNvSpPr/>
          <p:nvPr/>
        </p:nvSpPr>
        <p:spPr>
          <a:xfrm>
            <a:off x="2104200" y="2969280"/>
            <a:ext cx="6230880" cy="905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99000"/>
              </a:lnSpc>
              <a:tabLst>
                <a:tab pos="0" algn="l"/>
              </a:tabLst>
            </a:pPr>
            <a:r>
              <a:rPr lang="en-US" sz="6000" b="0" u="none" strike="noStrike">
                <a:solidFill>
                  <a:srgbClr val="01070A"/>
                </a:solidFill>
                <a:uFillTx/>
                <a:latin typeface="Arial"/>
                <a:ea typeface="Arial"/>
              </a:rPr>
              <a:t>TaRL </a:t>
            </a:r>
            <a:r>
              <a:rPr lang="en-US" sz="6000" b="0" u="none" strike="noStrike">
                <a:solidFill>
                  <a:schemeClr val="dk2"/>
                </a:solidFill>
                <a:uFillTx/>
                <a:latin typeface="Arial"/>
                <a:ea typeface="Arial"/>
              </a:rPr>
              <a:t>Français</a:t>
            </a:r>
            <a:endParaRPr lang="en-US" sz="6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5" name="Google Shape;91;p13"/>
          <p:cNvSpPr/>
          <p:nvPr/>
        </p:nvSpPr>
        <p:spPr>
          <a:xfrm>
            <a:off x="8335440" y="5720040"/>
            <a:ext cx="2029680" cy="2143440"/>
          </a:xfrm>
          <a:custGeom>
            <a:avLst/>
            <a:gdLst>
              <a:gd name="textAreaLeft" fmla="*/ 0 w 2029680"/>
              <a:gd name="textAreaRight" fmla="*/ 2030040 w 2029680"/>
              <a:gd name="textAreaTop" fmla="*/ 0 h 2143440"/>
              <a:gd name="textAreaBottom" fmla="*/ 2143800 h 2143440"/>
            </a:gdLst>
            <a:ahLst/>
            <a:cxnLst/>
            <a:rect l="textAreaLeft" t="textAreaTop" r="textAreaRight" b="textAreaBottom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grpSp>
        <p:nvGrpSpPr>
          <p:cNvPr id="76" name="Google Shape;92;p13"/>
          <p:cNvGrpSpPr/>
          <p:nvPr/>
        </p:nvGrpSpPr>
        <p:grpSpPr>
          <a:xfrm>
            <a:off x="2923200" y="4747320"/>
            <a:ext cx="4813920" cy="635760"/>
            <a:chOff x="2923200" y="4747320"/>
            <a:chExt cx="4813920" cy="635760"/>
          </a:xfrm>
        </p:grpSpPr>
        <p:sp>
          <p:nvSpPr>
            <p:cNvPr id="77" name="Google Shape;93;p13"/>
            <p:cNvSpPr/>
            <p:nvPr/>
          </p:nvSpPr>
          <p:spPr>
            <a:xfrm>
              <a:off x="4054680" y="4747320"/>
              <a:ext cx="2435400" cy="618840"/>
            </a:xfrm>
            <a:prstGeom prst="roundRect">
              <a:avLst>
                <a:gd name="adj" fmla="val 32324"/>
              </a:avLst>
            </a:pr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66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sp>
          <p:nvSpPr>
            <p:cNvPr id="78" name="Google Shape;94;p13"/>
            <p:cNvSpPr/>
            <p:nvPr/>
          </p:nvSpPr>
          <p:spPr>
            <a:xfrm>
              <a:off x="2923200" y="4790880"/>
              <a:ext cx="4813920" cy="59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algn="ctr">
                <a:lnSpc>
                  <a:spcPct val="139000"/>
                </a:lnSpc>
                <a:tabLst>
                  <a:tab pos="0" algn="l"/>
                </a:tabLst>
              </a:pPr>
              <a:r>
                <a:rPr lang="en-US" sz="2790" b="1" u="none" strike="noStrike">
                  <a:solidFill>
                    <a:schemeClr val="lt1"/>
                  </a:solidFill>
                  <a:uFillTx/>
                  <a:latin typeface="Dosis"/>
                  <a:ea typeface="Dosis"/>
                </a:rPr>
                <a:t>Séance  </a:t>
              </a:r>
              <a:r>
                <a:rPr lang="fr-FR" sz="2790" b="1" u="none" strike="noStrike">
                  <a:solidFill>
                    <a:schemeClr val="lt1"/>
                  </a:solidFill>
                  <a:uFillTx/>
                  <a:latin typeface="Dosis"/>
                  <a:ea typeface="Dosis"/>
                </a:rPr>
                <a:t>24</a:t>
              </a:r>
              <a:endParaRPr lang="en-US" sz="279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grpSp>
        <p:nvGrpSpPr>
          <p:cNvPr id="79" name="Google Shape;96;p13"/>
          <p:cNvGrpSpPr/>
          <p:nvPr/>
        </p:nvGrpSpPr>
        <p:grpSpPr>
          <a:xfrm>
            <a:off x="8080560" y="2343600"/>
            <a:ext cx="2098800" cy="1504800"/>
            <a:chOff x="8080560" y="2343600"/>
            <a:chExt cx="2098800" cy="1504800"/>
          </a:xfrm>
        </p:grpSpPr>
        <p:sp>
          <p:nvSpPr>
            <p:cNvPr id="80" name="Google Shape;97;p13"/>
            <p:cNvSpPr/>
            <p:nvPr/>
          </p:nvSpPr>
          <p:spPr>
            <a:xfrm>
              <a:off x="8409600" y="2343600"/>
              <a:ext cx="1440720" cy="1504800"/>
            </a:xfrm>
            <a:custGeom>
              <a:avLst/>
              <a:gdLst>
                <a:gd name="textAreaLeft" fmla="*/ 0 w 1440720"/>
                <a:gd name="textAreaRight" fmla="*/ 1441080 w 1440720"/>
                <a:gd name="textAreaTop" fmla="*/ 0 h 1504800"/>
                <a:gd name="textAreaBottom" fmla="*/ 1505160 h 1504800"/>
              </a:gdLst>
              <a:ahLst/>
              <a:cxnLst/>
              <a:rect l="textAreaLeft" t="textAreaTop" r="textAreaRight" b="textAreaBottom"/>
              <a:pathLst>
                <a:path w="1446572" h="1650653">
                  <a:moveTo>
                    <a:pt x="0" y="0"/>
                  </a:moveTo>
                  <a:lnTo>
                    <a:pt x="1446572" y="0"/>
                  </a:lnTo>
                  <a:lnTo>
                    <a:pt x="1446572" y="1650653"/>
                  </a:lnTo>
                  <a:lnTo>
                    <a:pt x="0" y="1650653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5"/>
              <a:srcRect/>
              <a:stretch/>
            </a:blipFill>
            <a:ln w="0">
              <a:noFill/>
            </a:ln>
            <a:effectLst>
              <a:outerShdw blurRad="50760" dist="37674" dir="2700000" algn="tl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no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endParaRPr lang="en-US" sz="660" b="0" u="none" strike="noStrike">
                <a:solidFill>
                  <a:schemeClr val="dk1"/>
                </a:solidFill>
                <a:uFillTx/>
                <a:latin typeface="Dosis"/>
                <a:ea typeface="Dosis"/>
              </a:endParaRPr>
            </a:p>
          </p:txBody>
        </p:sp>
        <p:sp>
          <p:nvSpPr>
            <p:cNvPr id="81" name="Google Shape;98;p13"/>
            <p:cNvSpPr/>
            <p:nvPr/>
          </p:nvSpPr>
          <p:spPr>
            <a:xfrm>
              <a:off x="8080560" y="2663280"/>
              <a:ext cx="2098800" cy="1131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algn="ctr">
                <a:lnSpc>
                  <a:spcPct val="155000"/>
                </a:lnSpc>
                <a:tabLst>
                  <a:tab pos="0" algn="l"/>
                </a:tabLst>
              </a:pPr>
              <a:r>
                <a:rPr lang="en-US" sz="2280" b="1" u="none" strike="noStrike">
                  <a:solidFill>
                    <a:srgbClr val="31859B"/>
                  </a:solidFill>
                  <a:uFillTx/>
                  <a:latin typeface="Dosis"/>
                  <a:ea typeface="Dosis"/>
                </a:rPr>
                <a:t>Niveau                </a:t>
              </a:r>
              <a:r>
                <a:rPr lang="en-US" sz="2510" b="1" u="none" strike="noStrike">
                  <a:solidFill>
                    <a:srgbClr val="31859B"/>
                  </a:solidFill>
                  <a:uFillTx/>
                  <a:latin typeface="Dosis"/>
                  <a:ea typeface="Dosis"/>
                </a:rPr>
                <a:t>             </a:t>
              </a:r>
              <a:endParaRPr lang="en-US" sz="251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82" name="Google Shape;99;p13"/>
            <p:cNvSpPr/>
            <p:nvPr/>
          </p:nvSpPr>
          <p:spPr>
            <a:xfrm>
              <a:off x="8806680" y="3178800"/>
              <a:ext cx="1043640" cy="404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2060" b="1" u="none" strike="noStrike">
                  <a:solidFill>
                    <a:srgbClr val="FCBF18"/>
                  </a:solidFill>
                  <a:uFillTx/>
                  <a:latin typeface="Dosis"/>
                  <a:ea typeface="Dosis"/>
                </a:rPr>
                <a:t>1</a:t>
              </a:r>
              <a:r>
                <a:rPr lang="en-US" sz="2058" b="1" u="none" strike="noStrike" baseline="30000">
                  <a:solidFill>
                    <a:srgbClr val="FCBF18"/>
                  </a:solidFill>
                  <a:uFillTx/>
                  <a:latin typeface="Dosis"/>
                  <a:ea typeface="Dosis"/>
                </a:rPr>
                <a:t>ère</a:t>
              </a:r>
              <a:r>
                <a:rPr lang="en-US" sz="2060" b="1" u="none" strike="noStrike">
                  <a:solidFill>
                    <a:srgbClr val="FCBF18"/>
                  </a:solidFill>
                  <a:uFillTx/>
                  <a:latin typeface="Dosis"/>
                  <a:ea typeface="Dosis"/>
                </a:rPr>
                <a:t> AP</a:t>
              </a:r>
              <a:endParaRPr lang="en-US" sz="206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pic>
        <p:nvPicPr>
          <p:cNvPr id="84" name="Google Shape;101;p13" descr="الصفحة الرئيسية"/>
          <p:cNvPicPr/>
          <p:nvPr/>
        </p:nvPicPr>
        <p:blipFill>
          <a:blip r:embed="rId6"/>
          <a:stretch/>
        </p:blipFill>
        <p:spPr>
          <a:xfrm>
            <a:off x="1532880" y="644400"/>
            <a:ext cx="7373520" cy="10321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10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11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12" name="Rectangle : coins arrondis 8"/>
            <p:cNvSpPr/>
            <p:nvPr/>
          </p:nvSpPr>
          <p:spPr>
            <a:xfrm>
              <a:off x="231840" y="273600"/>
              <a:ext cx="9975240" cy="93600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13" name="ZoneTexte 9"/>
          <p:cNvSpPr/>
          <p:nvPr/>
        </p:nvSpPr>
        <p:spPr>
          <a:xfrm>
            <a:off x="870120" y="422280"/>
            <a:ext cx="8989200" cy="37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  <a:spcAft>
                <a:spcPts val="456"/>
              </a:spcAft>
            </a:pPr>
            <a:endParaRPr lang="fr-FR" sz="1829" b="0" u="none" strike="noStrike">
              <a:solidFill>
                <a:srgbClr val="A6A6A6"/>
              </a:solidFill>
              <a:uFillTx/>
              <a:latin typeface="Calibri"/>
              <a:ea typeface="Arial"/>
            </a:endParaRPr>
          </a:p>
        </p:txBody>
      </p:sp>
      <p:sp>
        <p:nvSpPr>
          <p:cNvPr id="214" name="ZoneTexte 13"/>
          <p:cNvSpPr/>
          <p:nvPr/>
        </p:nvSpPr>
        <p:spPr>
          <a:xfrm>
            <a:off x="381600" y="483480"/>
            <a:ext cx="8989200" cy="646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29" b="0" i="1" u="none" strike="noStrike">
                <a:solidFill>
                  <a:srgbClr val="A6A6A6"/>
                </a:solidFill>
                <a:uFillTx/>
                <a:latin typeface="Calibri"/>
                <a:ea typeface="Arial"/>
              </a:rPr>
              <a:t>Première écoute : Les élèves écoutent. Pendant la diffusion, l’enseignant réalise des gestes expressifs en lien avec le contenu de la chanson.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15" name="Image 21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480" y="1409040"/>
            <a:ext cx="9315360" cy="5239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12" fill="hold"/>
                                        <p:tgtEl>
                                          <p:spTgt spid="2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>
                  <p:stCondLst>
                    <p:cond delay="indefinite"/>
                  </p:stCondLst>
                </p:cTn>
                <p:tgtEl>
                  <p:spTgt spid="215"/>
                </p:tgtEl>
              </p:cMediaNode>
            </p:video>
            <p:seq>
              <p:cTn id="8" restart="whenNotActive" fill="hold" nodeType="interactiveSeq">
                <p:stCondLst>
                  <p:cond evt="onClick" delay="0">
                    <p:tgtEl>
                      <p:spTgt spid="215"/>
                    </p:tgtEl>
                  </p:cond>
                </p:stCondLst>
                <p:childTnLst>
                  <p:par>
                    <p:cTn id="9" fill="hold">
                      <p:stCondLst>
                        <p:cond evt="onClick" delay="0">
                          <p:tgtEl>
                            <p:spTgt spid="215"/>
                          </p:tgtEl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17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18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19" name="Rectangle : coins arrondis 8"/>
            <p:cNvSpPr/>
            <p:nvPr/>
          </p:nvSpPr>
          <p:spPr>
            <a:xfrm>
              <a:off x="231840" y="273600"/>
              <a:ext cx="9975240" cy="93600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20" name="ZoneTexte 9"/>
          <p:cNvSpPr/>
          <p:nvPr/>
        </p:nvSpPr>
        <p:spPr>
          <a:xfrm>
            <a:off x="870120" y="422280"/>
            <a:ext cx="8989200" cy="37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  <a:spcAft>
                <a:spcPts val="456"/>
              </a:spcAft>
            </a:pPr>
            <a:endParaRPr lang="fr-FR" sz="1829" b="0" u="none" strike="noStrike">
              <a:solidFill>
                <a:srgbClr val="A6A6A6"/>
              </a:solidFill>
              <a:uFillTx/>
              <a:latin typeface="Calibri"/>
              <a:ea typeface="Arial"/>
            </a:endParaRPr>
          </a:p>
        </p:txBody>
      </p:sp>
      <p:sp>
        <p:nvSpPr>
          <p:cNvPr id="221" name="ZoneTexte 13"/>
          <p:cNvSpPr/>
          <p:nvPr/>
        </p:nvSpPr>
        <p:spPr>
          <a:xfrm>
            <a:off x="348120" y="480240"/>
            <a:ext cx="985896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  <a:spcAft>
                <a:spcPts val="456"/>
              </a:spcAft>
            </a:pPr>
            <a:r>
              <a:rPr lang="fr-FR" sz="1829" b="0" i="1" u="none" strike="noStrike">
                <a:solidFill>
                  <a:srgbClr val="A6A6A6"/>
                </a:solidFill>
                <a:uFillTx/>
                <a:latin typeface="Calibri"/>
                <a:ea typeface="Arial"/>
              </a:rPr>
              <a:t>Deuxième écoute : les élèves chantent et font des gestes expressifs. Cliquez pour diffuser l’audio.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22" name="Image 221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480" y="1409040"/>
            <a:ext cx="9315360" cy="5239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12" fill="hold"/>
                                        <p:tgtEl>
                                          <p:spTgt spid="2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>
                  <p:stCondLst>
                    <p:cond delay="indefinite"/>
                  </p:stCondLst>
                </p:cTn>
                <p:tgtEl>
                  <p:spTgt spid="222"/>
                </p:tgtEl>
              </p:cMediaNode>
            </p:video>
            <p:seq>
              <p:cTn id="8" restart="whenNotActive" fill="hold" nodeType="interactiveSeq">
                <p:stCondLst>
                  <p:cond evt="onClick" delay="0">
                    <p:tgtEl>
                      <p:spTgt spid="222"/>
                    </p:tgtEl>
                  </p:cond>
                </p:stCondLst>
                <p:childTnLst>
                  <p:par>
                    <p:cTn id="9" fill="hold">
                      <p:stCondLst>
                        <p:cond evt="onClick" delay="0">
                          <p:tgtEl>
                            <p:spTgt spid="222"/>
                          </p:tgtEl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63;p24"/>
          <p:cNvSpPr/>
          <p:nvPr/>
        </p:nvSpPr>
        <p:spPr>
          <a:xfrm>
            <a:off x="0" y="56880"/>
            <a:ext cx="10438920" cy="7919640"/>
          </a:xfrm>
          <a:custGeom>
            <a:avLst/>
            <a:gdLst>
              <a:gd name="textAreaLeft" fmla="*/ 0 w 10438920"/>
              <a:gd name="textAreaRight" fmla="*/ 10439280 w 10438920"/>
              <a:gd name="textAreaTop" fmla="*/ 0 h 7919640"/>
              <a:gd name="textAreaBottom" fmla="*/ 7920000 h 791964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224" name="Google Shape;264;p24"/>
          <p:cNvSpPr/>
          <p:nvPr/>
        </p:nvSpPr>
        <p:spPr>
          <a:xfrm>
            <a:off x="766800" y="1591560"/>
            <a:ext cx="8905320" cy="185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84000"/>
              </a:lnSpc>
              <a:tabLst>
                <a:tab pos="0" algn="l"/>
              </a:tabLst>
            </a:pPr>
            <a:r>
              <a:rPr lang="en-US" sz="6600" b="0" u="none" strike="noStrike">
                <a:solidFill>
                  <a:srgbClr val="01070A"/>
                </a:solidFill>
                <a:uFillTx/>
                <a:latin typeface="Arial"/>
                <a:ea typeface="Arial"/>
              </a:rPr>
              <a:t>Vocabulaire</a:t>
            </a:r>
            <a:endParaRPr lang="en-US" sz="6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5" name="Google Shape;266;p24"/>
          <p:cNvSpPr/>
          <p:nvPr/>
        </p:nvSpPr>
        <p:spPr>
          <a:xfrm>
            <a:off x="2450160" y="3828600"/>
            <a:ext cx="5992560" cy="37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134640" algn="ctr">
              <a:lnSpc>
                <a:spcPct val="87000"/>
              </a:lnSpc>
            </a:pPr>
            <a:r>
              <a:rPr lang="fr-FR" sz="2800" b="1" u="none" strike="noStrike">
                <a:solidFill>
                  <a:srgbClr val="FF0000"/>
                </a:solidFill>
                <a:uFillTx/>
                <a:latin typeface="MicrosoftUighur-Bold"/>
                <a:ea typeface="Arial"/>
              </a:rPr>
              <a:t>Manger     regarder      aimer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6" name="Google Shape;267;p24"/>
          <p:cNvSpPr/>
          <p:nvPr/>
        </p:nvSpPr>
        <p:spPr>
          <a:xfrm>
            <a:off x="720" y="6022800"/>
            <a:ext cx="1531800" cy="1899000"/>
          </a:xfrm>
          <a:custGeom>
            <a:avLst/>
            <a:gdLst>
              <a:gd name="textAreaLeft" fmla="*/ 0 w 1531800"/>
              <a:gd name="textAreaRight" fmla="*/ 1532160 w 1531800"/>
              <a:gd name="textAreaTop" fmla="*/ 0 h 1899000"/>
              <a:gd name="textAreaBottom" fmla="*/ 1899360 h 1899000"/>
            </a:gdLst>
            <a:ahLst/>
            <a:cxnLst/>
            <a:rect l="textAreaLeft" t="textAreaTop" r="textAreaRight" b="textAreaBottom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227" name="Google Shape;268;p24"/>
          <p:cNvSpPr/>
          <p:nvPr/>
        </p:nvSpPr>
        <p:spPr>
          <a:xfrm>
            <a:off x="8409240" y="5778360"/>
            <a:ext cx="2029680" cy="2143440"/>
          </a:xfrm>
          <a:custGeom>
            <a:avLst/>
            <a:gdLst>
              <a:gd name="textAreaLeft" fmla="*/ 0 w 2029680"/>
              <a:gd name="textAreaRight" fmla="*/ 2030040 w 2029680"/>
              <a:gd name="textAreaTop" fmla="*/ 0 h 2143440"/>
              <a:gd name="textAreaBottom" fmla="*/ 2143800 h 2143440"/>
            </a:gdLst>
            <a:ahLst/>
            <a:cxnLst/>
            <a:rect l="textAreaLeft" t="textAreaTop" r="textAreaRight" b="textAreaBottom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grpSp>
        <p:nvGrpSpPr>
          <p:cNvPr id="228" name="Google Shape;124;p14"/>
          <p:cNvGrpSpPr/>
          <p:nvPr/>
        </p:nvGrpSpPr>
        <p:grpSpPr>
          <a:xfrm>
            <a:off x="6841080" y="6478200"/>
            <a:ext cx="1828800" cy="696240"/>
            <a:chOff x="6841080" y="6478200"/>
            <a:chExt cx="1828800" cy="696240"/>
          </a:xfrm>
        </p:grpSpPr>
        <p:sp>
          <p:nvSpPr>
            <p:cNvPr id="229" name="Google Shape;125;p14"/>
            <p:cNvSpPr/>
            <p:nvPr/>
          </p:nvSpPr>
          <p:spPr>
            <a:xfrm>
              <a:off x="7159320" y="6642720"/>
              <a:ext cx="1283040" cy="48744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230" name="Google Shape;126;p14"/>
            <p:cNvPicPr/>
            <p:nvPr/>
          </p:nvPicPr>
          <p:blipFill>
            <a:blip r:embed="rId5"/>
            <a:stretch/>
          </p:blipFill>
          <p:spPr>
            <a:xfrm>
              <a:off x="6841080" y="6478200"/>
              <a:ext cx="584280" cy="6962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231" name="Google Shape;127;p14"/>
            <p:cNvSpPr/>
            <p:nvPr/>
          </p:nvSpPr>
          <p:spPr>
            <a:xfrm>
              <a:off x="7386840" y="6620400"/>
              <a:ext cx="1283040" cy="456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24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20 min</a:t>
              </a:r>
              <a:endParaRPr lang="en-US" sz="24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" name="Groupe 5"/>
          <p:cNvGrpSpPr/>
          <p:nvPr/>
        </p:nvGrpSpPr>
        <p:grpSpPr>
          <a:xfrm>
            <a:off x="0" y="90360"/>
            <a:ext cx="10438920" cy="7829280"/>
            <a:chOff x="0" y="90360"/>
            <a:chExt cx="10438920" cy="7829280"/>
          </a:xfrm>
        </p:grpSpPr>
        <p:sp>
          <p:nvSpPr>
            <p:cNvPr id="233" name="Rectangle 6"/>
            <p:cNvSpPr/>
            <p:nvPr/>
          </p:nvSpPr>
          <p:spPr>
            <a:xfrm>
              <a:off x="0" y="9036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34" name="Rectangle : coins arrondis 7"/>
            <p:cNvSpPr/>
            <p:nvPr/>
          </p:nvSpPr>
          <p:spPr>
            <a:xfrm>
              <a:off x="231840" y="68724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35" name="Rectangle : coins arrondis 8"/>
            <p:cNvSpPr/>
            <p:nvPr/>
          </p:nvSpPr>
          <p:spPr>
            <a:xfrm>
              <a:off x="231840" y="326520"/>
              <a:ext cx="9975240" cy="179460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36" name="ZoneTexte 9"/>
          <p:cNvSpPr/>
          <p:nvPr/>
        </p:nvSpPr>
        <p:spPr>
          <a:xfrm>
            <a:off x="379080" y="314280"/>
            <a:ext cx="1066536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L'enseignant salue les élèves :" Bonjour, comment ça va?" . invite les élèves à répondre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 individuellement :"ça va bien, merci!"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37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fr-FR" sz="107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pic>
        <p:nvPicPr>
          <p:cNvPr id="238" name="Image 4"/>
          <p:cNvPicPr/>
          <p:nvPr/>
        </p:nvPicPr>
        <p:blipFill>
          <a:blip r:embed="rId2"/>
          <a:stretch/>
        </p:blipFill>
        <p:spPr>
          <a:xfrm>
            <a:off x="768240" y="2649600"/>
            <a:ext cx="4407480" cy="4242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39" name="Image 3"/>
          <p:cNvPicPr/>
          <p:nvPr/>
        </p:nvPicPr>
        <p:blipFill>
          <a:blip r:embed="rId3"/>
          <a:stretch/>
        </p:blipFill>
        <p:spPr>
          <a:xfrm>
            <a:off x="5624280" y="3078720"/>
            <a:ext cx="4430160" cy="3637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40" name="Bulle narrative : ronde 2"/>
          <p:cNvSpPr/>
          <p:nvPr/>
        </p:nvSpPr>
        <p:spPr>
          <a:xfrm>
            <a:off x="7010280" y="1423080"/>
            <a:ext cx="2836440" cy="216720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rgbClr val="FFFFFF"/>
          </a:solidFill>
          <a:ln>
            <a:solidFill>
              <a:srgbClr val="F79646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800" b="1" u="none" strike="noStrike">
                <a:solidFill>
                  <a:srgbClr val="FF0000"/>
                </a:solidFill>
                <a:uFillTx/>
                <a:latin typeface="MicrosoftUighur"/>
                <a:ea typeface="Arial"/>
              </a:rPr>
              <a:t>Bonjour, comment ça va ?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1" name="Bulle narrative : ronde 10"/>
          <p:cNvSpPr/>
          <p:nvPr/>
        </p:nvSpPr>
        <p:spPr>
          <a:xfrm>
            <a:off x="1661400" y="2142360"/>
            <a:ext cx="2836440" cy="216720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rgbClr val="FFFFFF"/>
          </a:solidFill>
          <a:ln>
            <a:solidFill>
              <a:srgbClr val="F79646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800" b="1" u="none" strike="noStrike">
                <a:solidFill>
                  <a:srgbClr val="FF0000"/>
                </a:solidFill>
                <a:uFillTx/>
                <a:latin typeface="MicrosoftUighur"/>
                <a:ea typeface="Arial"/>
              </a:rPr>
              <a:t>ça va bien, merci!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" name="Groupe 5"/>
          <p:cNvGrpSpPr/>
          <p:nvPr/>
        </p:nvGrpSpPr>
        <p:grpSpPr>
          <a:xfrm>
            <a:off x="0" y="90360"/>
            <a:ext cx="10438920" cy="7829280"/>
            <a:chOff x="0" y="90360"/>
            <a:chExt cx="10438920" cy="7829280"/>
          </a:xfrm>
        </p:grpSpPr>
        <p:sp>
          <p:nvSpPr>
            <p:cNvPr id="243" name="Rectangle 6"/>
            <p:cNvSpPr/>
            <p:nvPr/>
          </p:nvSpPr>
          <p:spPr>
            <a:xfrm>
              <a:off x="0" y="9036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44" name="Rectangle : coins arrondis 7"/>
            <p:cNvSpPr/>
            <p:nvPr/>
          </p:nvSpPr>
          <p:spPr>
            <a:xfrm>
              <a:off x="231840" y="68724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45" name="Rectangle : coins arrondis 8"/>
            <p:cNvSpPr/>
            <p:nvPr/>
          </p:nvSpPr>
          <p:spPr>
            <a:xfrm>
              <a:off x="231840" y="326520"/>
              <a:ext cx="9975240" cy="179460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46" name="ZoneTexte 9"/>
          <p:cNvSpPr/>
          <p:nvPr/>
        </p:nvSpPr>
        <p:spPr>
          <a:xfrm>
            <a:off x="379080" y="314280"/>
            <a:ext cx="1066536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L'enseignant se présente "Je m'appelle, j'ai un frère et une soeur." et demande aux élèves 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de se présenter mutuellement.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7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fr-FR" sz="107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pic>
        <p:nvPicPr>
          <p:cNvPr id="248" name="Image 4"/>
          <p:cNvPicPr/>
          <p:nvPr/>
        </p:nvPicPr>
        <p:blipFill>
          <a:blip r:embed="rId2"/>
          <a:stretch/>
        </p:blipFill>
        <p:spPr>
          <a:xfrm>
            <a:off x="768240" y="2649600"/>
            <a:ext cx="4407480" cy="4242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49" name="Image 3"/>
          <p:cNvPicPr/>
          <p:nvPr/>
        </p:nvPicPr>
        <p:blipFill>
          <a:blip r:embed="rId3"/>
          <a:stretch/>
        </p:blipFill>
        <p:spPr>
          <a:xfrm>
            <a:off x="5624280" y="3078720"/>
            <a:ext cx="4430160" cy="3637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50" name="Bulle narrative : ronde 2"/>
          <p:cNvSpPr/>
          <p:nvPr/>
        </p:nvSpPr>
        <p:spPr>
          <a:xfrm>
            <a:off x="7010280" y="1423080"/>
            <a:ext cx="2836440" cy="216720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rgbClr val="FFFFFF"/>
          </a:solidFill>
          <a:ln>
            <a:solidFill>
              <a:srgbClr val="F79646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000" b="1" u="none" strike="noStrike">
                <a:solidFill>
                  <a:srgbClr val="FF0000"/>
                </a:solidFill>
                <a:uFillTx/>
                <a:latin typeface="MicrosoftUighur"/>
                <a:ea typeface="Arial"/>
              </a:rPr>
              <a:t>Je m'appelle….., j'ai un frère et une soeur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1" name="Bulle narrative : ronde 10"/>
          <p:cNvSpPr/>
          <p:nvPr/>
        </p:nvSpPr>
        <p:spPr>
          <a:xfrm>
            <a:off x="1661400" y="2142360"/>
            <a:ext cx="2836440" cy="216720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rgbClr val="FFFFFF"/>
          </a:solidFill>
          <a:ln>
            <a:solidFill>
              <a:srgbClr val="F79646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000" b="1" u="none" strike="noStrike">
                <a:solidFill>
                  <a:srgbClr val="FF0000"/>
                </a:solidFill>
                <a:uFillTx/>
                <a:latin typeface="MicrosoftUighur"/>
                <a:ea typeface="Arial"/>
              </a:rPr>
              <a:t>Je m'appelle….., j’ai ……….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53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54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55" name="Rectangle : coins arrondis 8"/>
            <p:cNvSpPr/>
            <p:nvPr/>
          </p:nvSpPr>
          <p:spPr>
            <a:xfrm>
              <a:off x="231840" y="273600"/>
              <a:ext cx="9975240" cy="95652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56" name="ZoneTexte 9"/>
          <p:cNvSpPr/>
          <p:nvPr/>
        </p:nvSpPr>
        <p:spPr>
          <a:xfrm>
            <a:off x="376920" y="425160"/>
            <a:ext cx="9685080" cy="146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Les élèves jouent en binômes, l'un dit la partie du corps et l'autre doit la toucher rapidement.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1" u="none" strike="noStrike">
                <a:solidFill>
                  <a:srgbClr val="FF0000"/>
                </a:solidFill>
                <a:uFillTx/>
                <a:latin typeface="MicrosoftUighur"/>
                <a:ea typeface="Arial"/>
              </a:rPr>
              <a:t>L'enseignant rappelle d'abord le mot ou l'expression, les fait répéter par tous les élèves avant 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1" u="none" strike="noStrike">
                <a:solidFill>
                  <a:srgbClr val="FF0000"/>
                </a:solidFill>
                <a:uFillTx/>
                <a:latin typeface="MicrosoftUighur"/>
                <a:ea typeface="Arial"/>
              </a:rPr>
              <a:t>de leur demander l'échange en binômes.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7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fr-FR" sz="107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pic>
        <p:nvPicPr>
          <p:cNvPr id="258" name="Image 2"/>
          <p:cNvPicPr/>
          <p:nvPr/>
        </p:nvPicPr>
        <p:blipFill>
          <a:blip r:embed="rId2"/>
          <a:stretch/>
        </p:blipFill>
        <p:spPr>
          <a:xfrm>
            <a:off x="3953160" y="2801160"/>
            <a:ext cx="2300760" cy="2549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59" name="Image 4"/>
          <p:cNvPicPr/>
          <p:nvPr/>
        </p:nvPicPr>
        <p:blipFill>
          <a:blip r:embed="rId3"/>
          <a:stretch/>
        </p:blipFill>
        <p:spPr>
          <a:xfrm>
            <a:off x="3241080" y="2556360"/>
            <a:ext cx="4407480" cy="4242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60" name="Bulle narrative : ronde 3"/>
          <p:cNvSpPr/>
          <p:nvPr/>
        </p:nvSpPr>
        <p:spPr>
          <a:xfrm>
            <a:off x="5902920" y="2389680"/>
            <a:ext cx="1630440" cy="173124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rgbClr val="FFFFFF"/>
          </a:solidFill>
          <a:ln>
            <a:solidFill>
              <a:srgbClr val="F79646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800" b="1" u="none" strike="noStrike">
                <a:solidFill>
                  <a:srgbClr val="FF0000"/>
                </a:solidFill>
                <a:uFillTx/>
                <a:latin typeface="MicrosoftUighur"/>
                <a:ea typeface="Arial"/>
              </a:rPr>
              <a:t>Tête 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" name="Groupe 5"/>
          <p:cNvGrpSpPr/>
          <p:nvPr/>
        </p:nvGrpSpPr>
        <p:grpSpPr>
          <a:xfrm>
            <a:off x="0" y="90360"/>
            <a:ext cx="10438920" cy="7829280"/>
            <a:chOff x="0" y="90360"/>
            <a:chExt cx="10438920" cy="7829280"/>
          </a:xfrm>
        </p:grpSpPr>
        <p:sp>
          <p:nvSpPr>
            <p:cNvPr id="262" name="Rectangle 6"/>
            <p:cNvSpPr/>
            <p:nvPr/>
          </p:nvSpPr>
          <p:spPr>
            <a:xfrm>
              <a:off x="0" y="9036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63" name="Rectangle : coins arrondis 7"/>
            <p:cNvSpPr/>
            <p:nvPr/>
          </p:nvSpPr>
          <p:spPr>
            <a:xfrm>
              <a:off x="231840" y="68724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64" name="Rectangle : coins arrondis 8"/>
            <p:cNvSpPr/>
            <p:nvPr/>
          </p:nvSpPr>
          <p:spPr>
            <a:xfrm>
              <a:off x="231840" y="326520"/>
              <a:ext cx="9975240" cy="69984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65" name="ZoneTexte 9"/>
          <p:cNvSpPr/>
          <p:nvPr/>
        </p:nvSpPr>
        <p:spPr>
          <a:xfrm>
            <a:off x="379080" y="314280"/>
            <a:ext cx="106653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L'enseignant invite les élèves à parler de leurs affaires scolaires".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66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fr-FR" sz="107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pic>
        <p:nvPicPr>
          <p:cNvPr id="267" name="Image 4"/>
          <p:cNvPicPr/>
          <p:nvPr/>
        </p:nvPicPr>
        <p:blipFill>
          <a:blip r:embed="rId2"/>
          <a:stretch/>
        </p:blipFill>
        <p:spPr>
          <a:xfrm>
            <a:off x="2899800" y="2649600"/>
            <a:ext cx="4407480" cy="4242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68" name="Bulle narrative : ronde 10"/>
          <p:cNvSpPr/>
          <p:nvPr/>
        </p:nvSpPr>
        <p:spPr>
          <a:xfrm>
            <a:off x="5219640" y="2005560"/>
            <a:ext cx="2836440" cy="216720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rgbClr val="FFFFFF"/>
          </a:solidFill>
          <a:ln>
            <a:solidFill>
              <a:srgbClr val="F79646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800" b="1" u="none" strike="noStrike">
                <a:solidFill>
                  <a:srgbClr val="FF0000"/>
                </a:solidFill>
                <a:uFillTx/>
                <a:latin typeface="MicrosoftUighur"/>
                <a:ea typeface="Arial"/>
              </a:rPr>
              <a:t>J’ai un livre,un cahier…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94;p27"/>
          <p:cNvSpPr/>
          <p:nvPr/>
        </p:nvSpPr>
        <p:spPr>
          <a:xfrm>
            <a:off x="124200" y="0"/>
            <a:ext cx="10438920" cy="7919640"/>
          </a:xfrm>
          <a:custGeom>
            <a:avLst/>
            <a:gdLst>
              <a:gd name="textAreaLeft" fmla="*/ 0 w 10438920"/>
              <a:gd name="textAreaRight" fmla="*/ 10439280 w 10438920"/>
              <a:gd name="textAreaTop" fmla="*/ 0 h 7919640"/>
              <a:gd name="textAreaBottom" fmla="*/ 7920000 h 791964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270" name="Google Shape;295;p27"/>
          <p:cNvSpPr/>
          <p:nvPr/>
        </p:nvSpPr>
        <p:spPr>
          <a:xfrm>
            <a:off x="766800" y="2350440"/>
            <a:ext cx="8905320" cy="127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84000"/>
              </a:lnSpc>
              <a:tabLst>
                <a:tab pos="0" algn="l"/>
              </a:tabLst>
            </a:pPr>
            <a:r>
              <a:rPr lang="en-US" sz="4560" b="0" u="none" strike="noStrike">
                <a:solidFill>
                  <a:srgbClr val="01070A"/>
                </a:solidFill>
                <a:uFillTx/>
                <a:latin typeface="Arial"/>
                <a:ea typeface="Arial"/>
              </a:rPr>
              <a:t>Chanson de l’alphabet </a:t>
            </a:r>
            <a:endParaRPr lang="en-US" sz="456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1" name="Google Shape;296;p27"/>
          <p:cNvSpPr/>
          <p:nvPr/>
        </p:nvSpPr>
        <p:spPr>
          <a:xfrm>
            <a:off x="720" y="6022800"/>
            <a:ext cx="1531800" cy="1899000"/>
          </a:xfrm>
          <a:custGeom>
            <a:avLst/>
            <a:gdLst>
              <a:gd name="textAreaLeft" fmla="*/ 0 w 1531800"/>
              <a:gd name="textAreaRight" fmla="*/ 1532160 w 1531800"/>
              <a:gd name="textAreaTop" fmla="*/ 0 h 1899000"/>
              <a:gd name="textAreaBottom" fmla="*/ 1899360 h 1899000"/>
            </a:gdLst>
            <a:ahLst/>
            <a:cxnLst/>
            <a:rect l="textAreaLeft" t="textAreaTop" r="textAreaRight" b="textAreaBottom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272" name="Google Shape;297;p27"/>
          <p:cNvSpPr/>
          <p:nvPr/>
        </p:nvSpPr>
        <p:spPr>
          <a:xfrm>
            <a:off x="8409240" y="5778360"/>
            <a:ext cx="2029680" cy="2143440"/>
          </a:xfrm>
          <a:custGeom>
            <a:avLst/>
            <a:gdLst>
              <a:gd name="textAreaLeft" fmla="*/ 0 w 2029680"/>
              <a:gd name="textAreaRight" fmla="*/ 2030040 w 2029680"/>
              <a:gd name="textAreaTop" fmla="*/ 0 h 2143440"/>
              <a:gd name="textAreaBottom" fmla="*/ 2143800 h 2143440"/>
            </a:gdLst>
            <a:ahLst/>
            <a:cxnLst/>
            <a:rect l="textAreaLeft" t="textAreaTop" r="textAreaRight" b="textAreaBottom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grpSp>
        <p:nvGrpSpPr>
          <p:cNvPr id="273" name="Google Shape;124;p14"/>
          <p:cNvGrpSpPr/>
          <p:nvPr/>
        </p:nvGrpSpPr>
        <p:grpSpPr>
          <a:xfrm>
            <a:off x="6942600" y="6117120"/>
            <a:ext cx="1828800" cy="696240"/>
            <a:chOff x="6942600" y="6117120"/>
            <a:chExt cx="1828800" cy="696240"/>
          </a:xfrm>
        </p:grpSpPr>
        <p:sp>
          <p:nvSpPr>
            <p:cNvPr id="274" name="Google Shape;125;p14"/>
            <p:cNvSpPr/>
            <p:nvPr/>
          </p:nvSpPr>
          <p:spPr>
            <a:xfrm>
              <a:off x="7261200" y="6281280"/>
              <a:ext cx="1283040" cy="48744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275" name="Google Shape;126;p14"/>
            <p:cNvPicPr/>
            <p:nvPr/>
          </p:nvPicPr>
          <p:blipFill>
            <a:blip r:embed="rId5"/>
            <a:stretch/>
          </p:blipFill>
          <p:spPr>
            <a:xfrm>
              <a:off x="6942600" y="6117120"/>
              <a:ext cx="584280" cy="6962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276" name="Google Shape;127;p14"/>
            <p:cNvSpPr/>
            <p:nvPr/>
          </p:nvSpPr>
          <p:spPr>
            <a:xfrm>
              <a:off x="7488360" y="6259320"/>
              <a:ext cx="1283040" cy="456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24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20 min</a:t>
              </a:r>
              <a:endParaRPr lang="en-US" sz="24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78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79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80" name="Rectangle : coins arrondis 8"/>
            <p:cNvSpPr/>
            <p:nvPr/>
          </p:nvSpPr>
          <p:spPr>
            <a:xfrm>
              <a:off x="231840" y="273600"/>
              <a:ext cx="9975240" cy="93600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81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1030" b="1" u="none" strike="noStrike">
              <a:solidFill>
                <a:schemeClr val="lt1">
                  <a:lumMod val="50000"/>
                </a:schemeClr>
              </a:solidFill>
              <a:uFillTx/>
              <a:latin typeface="Dosis"/>
              <a:ea typeface="Arial"/>
            </a:endParaRPr>
          </a:p>
        </p:txBody>
      </p:sp>
      <p:sp>
        <p:nvSpPr>
          <p:cNvPr id="282" name="ZoneTexte 9"/>
          <p:cNvSpPr/>
          <p:nvPr/>
        </p:nvSpPr>
        <p:spPr>
          <a:xfrm>
            <a:off x="928080" y="534960"/>
            <a:ext cx="8989200" cy="646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Aft>
                <a:spcPts val="456"/>
              </a:spcAft>
            </a:pPr>
            <a:r>
              <a:rPr lang="fr-FR" sz="1829" b="1" u="none" strike="noStrike">
                <a:solidFill>
                  <a:schemeClr val="lt1">
                    <a:lumMod val="65000"/>
                  </a:schemeClr>
                </a:solidFill>
                <a:uFillTx/>
                <a:latin typeface="Arial"/>
                <a:ea typeface="Arial"/>
              </a:rPr>
              <a:t>On va écouter la chanson de l’alphabet. Après, on va chanter ensemble. Ecoutez bien.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83" name="Image 1"/>
          <p:cNvPicPr/>
          <p:nvPr/>
        </p:nvPicPr>
        <p:blipFill>
          <a:blip r:embed="rId4"/>
          <a:stretch/>
        </p:blipFill>
        <p:spPr>
          <a:xfrm>
            <a:off x="2377800" y="1690200"/>
            <a:ext cx="5625360" cy="5175000"/>
          </a:xfrm>
          <a:prstGeom prst="rect">
            <a:avLst/>
          </a:prstGeom>
          <a:noFill/>
          <a:ln w="0">
            <a:noFill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302;p28"/>
          <p:cNvSpPr/>
          <p:nvPr/>
        </p:nvSpPr>
        <p:spPr>
          <a:xfrm>
            <a:off x="0" y="0"/>
            <a:ext cx="10438920" cy="7919640"/>
          </a:xfrm>
          <a:prstGeom prst="rect">
            <a:avLst/>
          </a:prstGeom>
          <a:solidFill>
            <a:srgbClr val="0097B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285" name="Google Shape;303;p28"/>
          <p:cNvSpPr/>
          <p:nvPr/>
        </p:nvSpPr>
        <p:spPr>
          <a:xfrm>
            <a:off x="209880" y="302400"/>
            <a:ext cx="10019160" cy="7314840"/>
          </a:xfrm>
          <a:prstGeom prst="roundRect">
            <a:avLst>
              <a:gd name="adj" fmla="val 2225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286" name="Google Shape;304;p28"/>
          <p:cNvSpPr/>
          <p:nvPr/>
        </p:nvSpPr>
        <p:spPr>
          <a:xfrm>
            <a:off x="209880" y="104184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287" name="Google Shape;305;p28"/>
          <p:cNvSpPr/>
          <p:nvPr/>
        </p:nvSpPr>
        <p:spPr>
          <a:xfrm>
            <a:off x="209880" y="370800"/>
            <a:ext cx="10019160" cy="761760"/>
          </a:xfrm>
          <a:prstGeom prst="roundRect">
            <a:avLst>
              <a:gd name="adj" fmla="val 14434"/>
            </a:avLst>
          </a:prstGeom>
          <a:solidFill>
            <a:srgbClr val="F2F2F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800" b="1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-Bold"/>
                <a:ea typeface="Arial"/>
              </a:rPr>
              <a:t>Etape 1 : </a:t>
            </a:r>
            <a:r>
              <a:rPr lang="fr-FR" sz="1800" b="0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"/>
                <a:ea typeface="Arial"/>
              </a:rPr>
              <a:t>Les élèves écoutent et suivent avec le doigt sur la charte des lettres. L’enseignant met le doigt sur les lettres pendant la chanson )livret de l’élève page 79 [.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88" name="Image 287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120" y="1127880"/>
            <a:ext cx="9815040" cy="5668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33" fill="hold"/>
                                        <p:tgtEl>
                                          <p:spTgt spid="2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>
                  <p:stCondLst>
                    <p:cond delay="indefinite"/>
                  </p:stCondLst>
                </p:cTn>
                <p:tgtEl>
                  <p:spTgt spid="288"/>
                </p:tgtEl>
              </p:cMediaNode>
            </p:video>
            <p:seq>
              <p:cTn id="8" restart="whenNotActive" fill="hold" nodeType="interactiveSeq">
                <p:stCondLst>
                  <p:cond evt="onClick" delay="0">
                    <p:tgtEl>
                      <p:spTgt spid="288"/>
                    </p:tgtEl>
                  </p:cond>
                </p:stCondLst>
                <p:childTnLst>
                  <p:par>
                    <p:cTn id="9" fill="hold">
                      <p:stCondLst>
                        <p:cond evt="onClick" delay="0">
                          <p:tgtEl>
                            <p:spTgt spid="288"/>
                          </p:tgtEl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Freeform 2"/>
          <p:cNvSpPr/>
          <p:nvPr/>
        </p:nvSpPr>
        <p:spPr>
          <a:xfrm>
            <a:off x="0" y="45360"/>
            <a:ext cx="10438920" cy="7829280"/>
          </a:xfrm>
          <a:custGeom>
            <a:avLst/>
            <a:gdLst>
              <a:gd name="textAreaLeft" fmla="*/ 0 w 10438920"/>
              <a:gd name="textAreaRight" fmla="*/ 10439280 w 10438920"/>
              <a:gd name="textAreaTop" fmla="*/ 0 h 7829280"/>
              <a:gd name="textAreaBottom" fmla="*/ 7829640 h 782928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grpSp>
        <p:nvGrpSpPr>
          <p:cNvPr id="87" name="Group 3"/>
          <p:cNvGrpSpPr/>
          <p:nvPr/>
        </p:nvGrpSpPr>
        <p:grpSpPr>
          <a:xfrm>
            <a:off x="422280" y="595440"/>
            <a:ext cx="9594360" cy="6740280"/>
            <a:chOff x="422280" y="595440"/>
            <a:chExt cx="9594360" cy="6740280"/>
          </a:xfrm>
        </p:grpSpPr>
        <p:sp>
          <p:nvSpPr>
            <p:cNvPr id="88" name="Freeform 4"/>
            <p:cNvSpPr/>
            <p:nvPr/>
          </p:nvSpPr>
          <p:spPr>
            <a:xfrm>
              <a:off x="422280" y="718920"/>
              <a:ext cx="9594360" cy="6616800"/>
            </a:xfrm>
            <a:custGeom>
              <a:avLst/>
              <a:gdLst>
                <a:gd name="textAreaLeft" fmla="*/ 0 w 9594360"/>
                <a:gd name="textAreaRight" fmla="*/ 9594720 w 9594360"/>
                <a:gd name="textAreaTop" fmla="*/ 0 h 6616800"/>
                <a:gd name="textAreaBottom" fmla="*/ 6617160 h 6616800"/>
              </a:gdLst>
              <a:ahLst/>
              <a:cxnLst/>
              <a:rect l="textAreaLeft" t="textAreaTop" r="textAreaRight" b="textAreaBottom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algn="just">
                <a:lnSpc>
                  <a:spcPct val="100000"/>
                </a:lnSpc>
              </a:pPr>
              <a:endParaRPr lang="fr-MA" sz="1030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89" name="TextBox 5"/>
            <p:cNvSpPr/>
            <p:nvPr/>
          </p:nvSpPr>
          <p:spPr>
            <a:xfrm>
              <a:off x="422280" y="595440"/>
              <a:ext cx="2001600" cy="2228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9160" tIns="29160" rIns="29160" bIns="29160" anchor="ctr">
              <a:noAutofit/>
            </a:bodyPr>
            <a:lstStyle/>
            <a:p>
              <a:pPr algn="just">
                <a:lnSpc>
                  <a:spcPts val="1831"/>
                </a:lnSpc>
              </a:pPr>
              <a:endParaRPr lang="en-US" sz="1030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90" name="Freeform 7"/>
          <p:cNvSpPr/>
          <p:nvPr/>
        </p:nvSpPr>
        <p:spPr>
          <a:xfrm>
            <a:off x="695880" y="305280"/>
            <a:ext cx="707040" cy="678600"/>
          </a:xfrm>
          <a:custGeom>
            <a:avLst/>
            <a:gdLst>
              <a:gd name="textAreaLeft" fmla="*/ 0 w 707040"/>
              <a:gd name="textAreaRight" fmla="*/ 707400 w 707040"/>
              <a:gd name="textAreaTop" fmla="*/ 0 h 678600"/>
              <a:gd name="textAreaBottom" fmla="*/ 678960 h 678600"/>
            </a:gdLst>
            <a:ahLst/>
            <a:cxnLst/>
            <a:rect l="textAreaLeft" t="textAreaTop" r="textAreaRight" b="textAreaBottom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sp>
        <p:nvSpPr>
          <p:cNvPr id="91" name="TextBox 9"/>
          <p:cNvSpPr/>
          <p:nvPr/>
        </p:nvSpPr>
        <p:spPr>
          <a:xfrm>
            <a:off x="1627200" y="1239840"/>
            <a:ext cx="8090280" cy="811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just">
              <a:lnSpc>
                <a:spcPts val="3197"/>
              </a:lnSpc>
            </a:pPr>
            <a:r>
              <a:rPr lang="fr-FR" sz="2740" b="1" u="none" strike="noStrike">
                <a:solidFill>
                  <a:srgbClr val="1F497D"/>
                </a:solidFill>
                <a:uFillTx/>
                <a:latin typeface="Dosis"/>
                <a:ea typeface="Arial"/>
              </a:rPr>
              <a:t> Recommandations générales pour les enseignants</a:t>
            </a:r>
            <a:endParaRPr lang="en-US" sz="274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2" name="TextBox 10"/>
          <p:cNvSpPr/>
          <p:nvPr/>
        </p:nvSpPr>
        <p:spPr>
          <a:xfrm>
            <a:off x="422280" y="2242080"/>
            <a:ext cx="9594360" cy="58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just">
              <a:lnSpc>
                <a:spcPts val="2302"/>
              </a:lnSpc>
            </a:pPr>
            <a:r>
              <a:rPr lang="en-US" sz="1829" b="1" u="none" strike="noStrike">
                <a:solidFill>
                  <a:srgbClr val="8DC63F"/>
                </a:solidFill>
                <a:uFillTx/>
                <a:latin typeface="Carelia"/>
                <a:ea typeface="Arial"/>
              </a:rPr>
              <a:t>    </a:t>
            </a:r>
            <a:r>
              <a:rPr lang="en-US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1.  Se préparer </a:t>
            </a:r>
            <a:r>
              <a:rPr lang="en-US" sz="1829" b="0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:  </a:t>
            </a:r>
            <a:r>
              <a:rPr lang="en-US" sz="1829" b="0" u="sng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lire le </a:t>
            </a:r>
            <a:r>
              <a:rPr lang="fr-FR" sz="1829" b="0" u="sng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support avant la séance 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pour s’en imprégner et visualiser les enchaînements</a:t>
            </a:r>
            <a:r>
              <a:rPr lang="fr-FR" sz="1600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.  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3" name="TextBox 10"/>
          <p:cNvSpPr/>
          <p:nvPr/>
        </p:nvSpPr>
        <p:spPr>
          <a:xfrm>
            <a:off x="422280" y="2747520"/>
            <a:ext cx="9320760" cy="2045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605520" indent="-605520" algn="just">
              <a:lnSpc>
                <a:spcPts val="2302"/>
              </a:lnSpc>
              <a:tabLst>
                <a:tab pos="0" algn="l"/>
              </a:tabLst>
            </a:pPr>
            <a:r>
              <a:rPr lang="en-US" sz="1829" b="0" u="none" strike="noStrike">
                <a:solidFill>
                  <a:srgbClr val="8DC63F"/>
                </a:solidFill>
                <a:uFillTx/>
                <a:latin typeface="Carelia"/>
                <a:ea typeface="Arial"/>
              </a:rPr>
              <a:t>   </a:t>
            </a:r>
            <a:r>
              <a:rPr lang="en-US" sz="1829" b="1" u="none" strike="noStrike">
                <a:solidFill>
                  <a:srgbClr val="8DC63F"/>
                </a:solidFill>
                <a:uFillTx/>
                <a:latin typeface="Carelia"/>
                <a:ea typeface="Arial"/>
              </a:rPr>
              <a:t> </a:t>
            </a:r>
            <a:r>
              <a:rPr lang="fr-FR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2.  Maintenir un rythme soutenu :  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l’enseignant doit imposer une cadence élevée à la classe, sans temps morts. Il doit veiller à couvrir le contenu de la leçon, </a:t>
            </a:r>
            <a:r>
              <a:rPr lang="fr-FR" sz="1829" b="0" u="sng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en vérifiant la compréhension 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avant de passer à l’étape suivante</a:t>
            </a:r>
            <a:r>
              <a:rPr lang="en-US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.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05520" indent="-605520" algn="just">
              <a:lnSpc>
                <a:spcPts val="2302"/>
              </a:lnSpc>
              <a:tabLst>
                <a:tab pos="0" algn="l"/>
              </a:tabLst>
            </a:pP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05520" algn="just">
              <a:lnSpc>
                <a:spcPts val="2302"/>
              </a:lnSpc>
              <a:tabLst>
                <a:tab pos="0" algn="l"/>
              </a:tabLst>
            </a:pP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05520" algn="just">
              <a:lnSpc>
                <a:spcPts val="2302"/>
              </a:lnSpc>
              <a:tabLst>
                <a:tab pos="0" algn="l"/>
              </a:tabLst>
            </a:pP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05520" algn="just">
              <a:lnSpc>
                <a:spcPts val="2302"/>
              </a:lnSpc>
              <a:tabLst>
                <a:tab pos="0" algn="l"/>
              </a:tabLst>
            </a:pP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4" name="TextBox 10"/>
          <p:cNvSpPr/>
          <p:nvPr/>
        </p:nvSpPr>
        <p:spPr>
          <a:xfrm>
            <a:off x="396720" y="3804120"/>
            <a:ext cx="9320760" cy="146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605520" indent="-605520" algn="just">
              <a:lnSpc>
                <a:spcPts val="2302"/>
              </a:lnSpc>
              <a:tabLst>
                <a:tab pos="0" algn="l"/>
              </a:tabLst>
            </a:pPr>
            <a:r>
              <a:rPr lang="en-US" sz="1829" b="1" u="none" strike="noStrike">
                <a:solidFill>
                  <a:srgbClr val="8DC63F"/>
                </a:solidFill>
                <a:uFillTx/>
                <a:latin typeface="Carelia"/>
                <a:ea typeface="Arial"/>
              </a:rPr>
              <a:t>    </a:t>
            </a:r>
            <a:r>
              <a:rPr lang="en-US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3.  </a:t>
            </a:r>
            <a:r>
              <a:rPr lang="fr-FR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Questionner et corriger :  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l’enseignant doit </a:t>
            </a:r>
            <a:r>
              <a:rPr lang="fr-FR" sz="1829" b="0" u="sng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faire participer le maximum d’élèves 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pendant la séance, surtout les plus faibles. Chaque réponse erronée doit être corrigée pour éviter l’installation durable de lacunes.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05520" algn="just">
              <a:lnSpc>
                <a:spcPts val="2302"/>
              </a:lnSpc>
              <a:tabLst>
                <a:tab pos="0" algn="l"/>
              </a:tabLst>
            </a:pP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05520" algn="just">
              <a:lnSpc>
                <a:spcPts val="2302"/>
              </a:lnSpc>
              <a:tabLst>
                <a:tab pos="0" algn="l"/>
              </a:tabLst>
            </a:pP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5" name="TextBox 10"/>
          <p:cNvSpPr/>
          <p:nvPr/>
        </p:nvSpPr>
        <p:spPr>
          <a:xfrm>
            <a:off x="422280" y="4893480"/>
            <a:ext cx="9320760" cy="1669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723240" indent="-723240" algn="just">
              <a:lnSpc>
                <a:spcPct val="100000"/>
              </a:lnSpc>
              <a:tabLst>
                <a:tab pos="0" algn="l"/>
              </a:tabLst>
            </a:pPr>
            <a:r>
              <a:rPr lang="en-US" sz="1829" b="1" u="none" strike="noStrike">
                <a:solidFill>
                  <a:srgbClr val="8DC63F"/>
                </a:solidFill>
                <a:uFillTx/>
                <a:latin typeface="Carelia"/>
                <a:ea typeface="Arial"/>
              </a:rPr>
              <a:t>    </a:t>
            </a:r>
            <a:r>
              <a:rPr lang="en-US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4.  </a:t>
            </a:r>
            <a:r>
              <a:rPr lang="fr-FR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Suivre les étapes du support sans le lire passivement :  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chaque haut de page contient un encadré avec des suggestions pour les enseignants. Il est essentiel de respecter ces orientations et de ne sauter aucune page. Toutefois, </a:t>
            </a:r>
            <a:r>
              <a:rPr lang="fr-FR" sz="1829" b="0" u="sng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l’enseignant ne doit pas faire de lecture passive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.  Il se tient debout, circule et occupe la salle. Il explique de manière vivante et expressive, donne des exemples, fait participer les élèves et corrige les réponses.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6" name="TextBox 10"/>
          <p:cNvSpPr/>
          <p:nvPr/>
        </p:nvSpPr>
        <p:spPr>
          <a:xfrm>
            <a:off x="422280" y="6461280"/>
            <a:ext cx="9320760" cy="1168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605520" indent="-605520" algn="just">
              <a:lnSpc>
                <a:spcPts val="2302"/>
              </a:lnSpc>
              <a:tabLst>
                <a:tab pos="0" algn="l"/>
              </a:tabLst>
            </a:pPr>
            <a:r>
              <a:rPr lang="en-US" sz="1829" b="1" u="none" strike="noStrike">
                <a:solidFill>
                  <a:srgbClr val="8DC63F"/>
                </a:solidFill>
                <a:uFillTx/>
                <a:latin typeface="Carelia"/>
                <a:ea typeface="Arial"/>
              </a:rPr>
              <a:t>    </a:t>
            </a:r>
            <a:r>
              <a:rPr lang="en-US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5.  </a:t>
            </a:r>
            <a:r>
              <a:rPr lang="fr-FR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Expliquer les consignes :  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l’enseignant  veille à ce que tous les élèves comprennent les consignes des activités en leur demandant de les reformuler ou en les réexpliquant dans leur langue maternelle.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05520" algn="just">
              <a:lnSpc>
                <a:spcPts val="2302"/>
              </a:lnSpc>
              <a:tabLst>
                <a:tab pos="0" algn="l"/>
              </a:tabLst>
            </a:pP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7" name="ZoneTexte 13"/>
          <p:cNvSpPr/>
          <p:nvPr/>
        </p:nvSpPr>
        <p:spPr>
          <a:xfrm>
            <a:off x="5903640" y="290880"/>
            <a:ext cx="475236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29" b="0" i="1" u="none" strike="noStrike">
                <a:solidFill>
                  <a:schemeClr val="lt1">
                    <a:lumMod val="50000"/>
                  </a:schemeClr>
                </a:solidFill>
                <a:uFillTx/>
                <a:latin typeface="Arial"/>
                <a:ea typeface="Arial"/>
              </a:rPr>
              <a:t>Pour l’enseignant – À ne pas lire aux élèves.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302;p28"/>
          <p:cNvSpPr/>
          <p:nvPr/>
        </p:nvSpPr>
        <p:spPr>
          <a:xfrm>
            <a:off x="0" y="0"/>
            <a:ext cx="10438920" cy="7919640"/>
          </a:xfrm>
          <a:prstGeom prst="rect">
            <a:avLst/>
          </a:prstGeom>
          <a:solidFill>
            <a:srgbClr val="0097B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290" name="Google Shape;303;p28"/>
          <p:cNvSpPr/>
          <p:nvPr/>
        </p:nvSpPr>
        <p:spPr>
          <a:xfrm>
            <a:off x="209880" y="302400"/>
            <a:ext cx="10019160" cy="7314840"/>
          </a:xfrm>
          <a:prstGeom prst="roundRect">
            <a:avLst>
              <a:gd name="adj" fmla="val 2225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291" name="Google Shape;304;p28"/>
          <p:cNvSpPr/>
          <p:nvPr/>
        </p:nvSpPr>
        <p:spPr>
          <a:xfrm>
            <a:off x="209880" y="104184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292" name="Google Shape;305;p28"/>
          <p:cNvSpPr/>
          <p:nvPr/>
        </p:nvSpPr>
        <p:spPr>
          <a:xfrm>
            <a:off x="209880" y="302400"/>
            <a:ext cx="10019160" cy="761760"/>
          </a:xfrm>
          <a:prstGeom prst="roundRect">
            <a:avLst>
              <a:gd name="adj" fmla="val 14434"/>
            </a:avLst>
          </a:prstGeom>
          <a:solidFill>
            <a:srgbClr val="F2F2F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1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Etape 2 : </a:t>
            </a: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Les élèves chantent l’alphabet en mettant le doigt sur chaque lettre.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93" name="Image 2"/>
          <p:cNvPicPr/>
          <p:nvPr/>
        </p:nvPicPr>
        <p:blipFill>
          <a:blip r:embed="rId2"/>
          <a:stretch/>
        </p:blipFill>
        <p:spPr>
          <a:xfrm>
            <a:off x="3151080" y="1413360"/>
            <a:ext cx="4136760" cy="3722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94" name="Image 6"/>
          <p:cNvPicPr/>
          <p:nvPr/>
        </p:nvPicPr>
        <p:blipFill>
          <a:blip r:embed="rId3"/>
          <a:stretch/>
        </p:blipFill>
        <p:spPr>
          <a:xfrm>
            <a:off x="3151080" y="5057280"/>
            <a:ext cx="4136760" cy="20768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4;p27"/>
          <p:cNvSpPr/>
          <p:nvPr/>
        </p:nvSpPr>
        <p:spPr>
          <a:xfrm>
            <a:off x="0" y="0"/>
            <a:ext cx="10438920" cy="7919640"/>
          </a:xfrm>
          <a:custGeom>
            <a:avLst/>
            <a:gdLst>
              <a:gd name="textAreaLeft" fmla="*/ 0 w 10438920"/>
              <a:gd name="textAreaRight" fmla="*/ 10439280 w 10438920"/>
              <a:gd name="textAreaTop" fmla="*/ 0 h 7919640"/>
              <a:gd name="textAreaBottom" fmla="*/ 7920000 h 791964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296" name="Google Shape;296;p27"/>
          <p:cNvSpPr/>
          <p:nvPr/>
        </p:nvSpPr>
        <p:spPr>
          <a:xfrm>
            <a:off x="720" y="6022800"/>
            <a:ext cx="1531800" cy="1899000"/>
          </a:xfrm>
          <a:custGeom>
            <a:avLst/>
            <a:gdLst>
              <a:gd name="textAreaLeft" fmla="*/ 0 w 1531800"/>
              <a:gd name="textAreaRight" fmla="*/ 1532160 w 1531800"/>
              <a:gd name="textAreaTop" fmla="*/ 0 h 1899000"/>
              <a:gd name="textAreaBottom" fmla="*/ 1899360 h 1899000"/>
            </a:gdLst>
            <a:ahLst/>
            <a:cxnLst/>
            <a:rect l="textAreaLeft" t="textAreaTop" r="textAreaRight" b="textAreaBottom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297" name="Google Shape;297;p27"/>
          <p:cNvSpPr/>
          <p:nvPr/>
        </p:nvSpPr>
        <p:spPr>
          <a:xfrm>
            <a:off x="8409240" y="5778360"/>
            <a:ext cx="2029680" cy="2143440"/>
          </a:xfrm>
          <a:custGeom>
            <a:avLst/>
            <a:gdLst>
              <a:gd name="textAreaLeft" fmla="*/ 0 w 2029680"/>
              <a:gd name="textAreaRight" fmla="*/ 2030040 w 2029680"/>
              <a:gd name="textAreaTop" fmla="*/ 0 h 2143440"/>
              <a:gd name="textAreaBottom" fmla="*/ 2143800 h 2143440"/>
            </a:gdLst>
            <a:ahLst/>
            <a:cxnLst/>
            <a:rect l="textAreaLeft" t="textAreaTop" r="textAreaRight" b="textAreaBottom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grpSp>
        <p:nvGrpSpPr>
          <p:cNvPr id="298" name="Google Shape;124;p14"/>
          <p:cNvGrpSpPr/>
          <p:nvPr/>
        </p:nvGrpSpPr>
        <p:grpSpPr>
          <a:xfrm>
            <a:off x="6942600" y="6117120"/>
            <a:ext cx="1828800" cy="696240"/>
            <a:chOff x="6942600" y="6117120"/>
            <a:chExt cx="1828800" cy="696240"/>
          </a:xfrm>
        </p:grpSpPr>
        <p:sp>
          <p:nvSpPr>
            <p:cNvPr id="299" name="Google Shape;125;p14"/>
            <p:cNvSpPr/>
            <p:nvPr/>
          </p:nvSpPr>
          <p:spPr>
            <a:xfrm>
              <a:off x="7261200" y="6281280"/>
              <a:ext cx="1283040" cy="48744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300" name="Google Shape;126;p14"/>
            <p:cNvPicPr/>
            <p:nvPr/>
          </p:nvPicPr>
          <p:blipFill>
            <a:blip r:embed="rId5"/>
            <a:stretch/>
          </p:blipFill>
          <p:spPr>
            <a:xfrm>
              <a:off x="6942600" y="6117120"/>
              <a:ext cx="584280" cy="6962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301" name="Google Shape;127;p14"/>
            <p:cNvSpPr/>
            <p:nvPr/>
          </p:nvSpPr>
          <p:spPr>
            <a:xfrm>
              <a:off x="7488360" y="6259320"/>
              <a:ext cx="1283040" cy="456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24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20 min</a:t>
              </a:r>
              <a:endParaRPr lang="en-US" sz="24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302" name="Google Shape;295;p27"/>
          <p:cNvSpPr/>
          <p:nvPr/>
        </p:nvSpPr>
        <p:spPr>
          <a:xfrm>
            <a:off x="766800" y="3414600"/>
            <a:ext cx="8905320" cy="897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84000"/>
              </a:lnSpc>
              <a:tabLst>
                <a:tab pos="0" algn="l"/>
              </a:tabLst>
            </a:pPr>
            <a:r>
              <a:rPr lang="fr-FR" sz="3200" b="1" u="none" strike="noStrike">
                <a:solidFill>
                  <a:srgbClr val="FF0000"/>
                </a:solidFill>
                <a:uFillTx/>
                <a:latin typeface="MicrosoftUighur-Bold"/>
                <a:ea typeface="Arial"/>
              </a:rPr>
              <a:t>Révision des lettres de A à Z</a:t>
            </a:r>
            <a:endParaRPr lang="en-US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03" name="Google Shape;295;p27"/>
          <p:cNvSpPr/>
          <p:nvPr/>
        </p:nvSpPr>
        <p:spPr>
          <a:xfrm>
            <a:off x="670680" y="1711440"/>
            <a:ext cx="8905320" cy="100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84000"/>
              </a:lnSpc>
              <a:tabLst>
                <a:tab pos="0" algn="l"/>
              </a:tabLst>
            </a:pPr>
            <a:r>
              <a:rPr lang="fr-FR" sz="36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Révision des lettres</a:t>
            </a:r>
            <a:endParaRPr lang="en-US" sz="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2;p28"/>
          <p:cNvSpPr/>
          <p:nvPr/>
        </p:nvSpPr>
        <p:spPr>
          <a:xfrm>
            <a:off x="0" y="0"/>
            <a:ext cx="10438920" cy="7919640"/>
          </a:xfrm>
          <a:prstGeom prst="rect">
            <a:avLst/>
          </a:prstGeom>
          <a:solidFill>
            <a:srgbClr val="0097B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305" name="Google Shape;303;p28"/>
          <p:cNvSpPr/>
          <p:nvPr/>
        </p:nvSpPr>
        <p:spPr>
          <a:xfrm>
            <a:off x="209880" y="302400"/>
            <a:ext cx="10019160" cy="7314840"/>
          </a:xfrm>
          <a:prstGeom prst="roundRect">
            <a:avLst>
              <a:gd name="adj" fmla="val 2225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306" name="Google Shape;304;p28"/>
          <p:cNvSpPr/>
          <p:nvPr/>
        </p:nvSpPr>
        <p:spPr>
          <a:xfrm>
            <a:off x="273600" y="182088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66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A   B   C  D  E  F </a:t>
            </a:r>
            <a:endParaRPr lang="en-US" sz="6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66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G   H   I   J   K   L </a:t>
            </a:r>
            <a:endParaRPr lang="en-US" sz="6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66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 M   N   O   P   Q   R </a:t>
            </a:r>
            <a:endParaRPr lang="en-US" sz="6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66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S   T   U   V  W  X  Y  Z</a:t>
            </a:r>
            <a:endParaRPr lang="en-US" sz="6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07" name="Google Shape;305;p28"/>
          <p:cNvSpPr/>
          <p:nvPr/>
        </p:nvSpPr>
        <p:spPr>
          <a:xfrm>
            <a:off x="261000" y="280080"/>
            <a:ext cx="10019160" cy="1683720"/>
          </a:xfrm>
          <a:prstGeom prst="roundRect">
            <a:avLst>
              <a:gd name="adj" fmla="val 14434"/>
            </a:avLst>
          </a:prstGeom>
          <a:solidFill>
            <a:srgbClr val="F2F2F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Etape 1: Lecture des lettres : </a:t>
            </a: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Ecrire des séries de lettres en capitale. L'enseignant fait passer tous les élèves au tableau pour lire les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lettres ( 8 par élève ).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Rectangle : coins arrondis 2"/>
          <p:cNvSpPr/>
          <p:nvPr/>
        </p:nvSpPr>
        <p:spPr>
          <a:xfrm>
            <a:off x="261000" y="117612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09" name="Rectangle : coins arrondis 15"/>
          <p:cNvSpPr/>
          <p:nvPr/>
        </p:nvSpPr>
        <p:spPr>
          <a:xfrm>
            <a:off x="144720" y="1186200"/>
            <a:ext cx="10149480" cy="6814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FR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10" name="ZoneTexte 17"/>
          <p:cNvSpPr/>
          <p:nvPr/>
        </p:nvSpPr>
        <p:spPr>
          <a:xfrm>
            <a:off x="913320" y="1373040"/>
            <a:ext cx="6959160" cy="38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ts val="2296"/>
              </a:lnSpc>
            </a:pPr>
            <a:r>
              <a:rPr lang="en-US" sz="1600" b="1" u="none" strike="noStrike">
                <a:solidFill>
                  <a:srgbClr val="BFBFBF"/>
                </a:solidFill>
                <a:uFillTx/>
                <a:latin typeface="Dosis"/>
              </a:rPr>
              <a:t>Aujourd’hui, nous </a:t>
            </a:r>
            <a:r>
              <a:rPr lang="fr-FR" sz="1600" b="1" u="none" strike="noStrike">
                <a:solidFill>
                  <a:srgbClr val="BFBFBF"/>
                </a:solidFill>
                <a:uFillTx/>
                <a:latin typeface="Dosis"/>
              </a:rPr>
              <a:t>allons apprendre de nouveaux mots en français. 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11" name="Freeform 8"/>
          <p:cNvSpPr/>
          <p:nvPr/>
        </p:nvSpPr>
        <p:spPr>
          <a:xfrm>
            <a:off x="304560" y="1320120"/>
            <a:ext cx="315720" cy="217800"/>
          </a:xfrm>
          <a:custGeom>
            <a:avLst/>
            <a:gdLst>
              <a:gd name="textAreaLeft" fmla="*/ 0 w 315720"/>
              <a:gd name="textAreaRight" fmla="*/ 316080 w 315720"/>
              <a:gd name="textAreaTop" fmla="*/ 0 h 217800"/>
              <a:gd name="textAreaBottom" fmla="*/ 218160 h 21780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</a:endParaRPr>
          </a:p>
        </p:txBody>
      </p:sp>
      <p:sp>
        <p:nvSpPr>
          <p:cNvPr id="312" name="Rectangle 6"/>
          <p:cNvSpPr/>
          <p:nvPr/>
        </p:nvSpPr>
        <p:spPr>
          <a:xfrm>
            <a:off x="144720" y="1654560"/>
            <a:ext cx="10135440" cy="2800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13" name="Rectangle 14"/>
          <p:cNvSpPr/>
          <p:nvPr/>
        </p:nvSpPr>
        <p:spPr>
          <a:xfrm>
            <a:off x="0" y="45360"/>
            <a:ext cx="10438920" cy="78292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14" name="Rectangle : coins arrondis 7"/>
          <p:cNvSpPr/>
          <p:nvPr/>
        </p:nvSpPr>
        <p:spPr>
          <a:xfrm>
            <a:off x="279000" y="357480"/>
            <a:ext cx="10029600" cy="730728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800" b="1" u="none" strike="noStrike">
                <a:solidFill>
                  <a:schemeClr val="lt1"/>
                </a:solidFill>
                <a:uFillTx/>
                <a:latin typeface="MicrosoftUighur-Bold"/>
                <a:ea typeface="Arial"/>
              </a:rPr>
              <a:t>Etape 2. Ecriture des lettres : </a:t>
            </a:r>
            <a:r>
              <a:rPr lang="fr-FR" sz="1800" b="0" u="none" strike="noStrike">
                <a:solidFill>
                  <a:schemeClr val="lt1"/>
                </a:solidFill>
                <a:uFillTx/>
                <a:latin typeface="MicrosoftUighur"/>
                <a:ea typeface="Arial"/>
              </a:rPr>
              <a:t>Sur les ardoises, les élèves s'exercent à recopier une série de lettres en capitale.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chemeClr val="lt1"/>
                </a:solidFill>
                <a:uFillTx/>
                <a:latin typeface="MicrosoftUighur"/>
                <a:ea typeface="Arial"/>
              </a:rPr>
              <a:t>Sur les cahiers, les élèves écrivent une série de lettres en suivant le modèle sur le tableau.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15" name="Rectangle : coins arrondis 22"/>
          <p:cNvSpPr/>
          <p:nvPr/>
        </p:nvSpPr>
        <p:spPr>
          <a:xfrm>
            <a:off x="279000" y="360000"/>
            <a:ext cx="10011600" cy="10126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FR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16" name="Rectangle 25"/>
          <p:cNvSpPr/>
          <p:nvPr/>
        </p:nvSpPr>
        <p:spPr>
          <a:xfrm>
            <a:off x="271440" y="1014120"/>
            <a:ext cx="10019160" cy="2800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17" name="ZoneTexte 19"/>
          <p:cNvSpPr/>
          <p:nvPr/>
        </p:nvSpPr>
        <p:spPr>
          <a:xfrm>
            <a:off x="507960" y="471240"/>
            <a:ext cx="9335880" cy="118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Etape 2. Ecriture des lettres : </a:t>
            </a: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Sur les ardoises, les élèves s'exercent à recopier une série de lettres en capitale.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Sur les cahiers, les élèves écrivent une série de lettres en suivant le modèle sur le tableau.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18" name="Rectangle 1"/>
          <p:cNvSpPr/>
          <p:nvPr/>
        </p:nvSpPr>
        <p:spPr>
          <a:xfrm>
            <a:off x="1344960" y="1969560"/>
            <a:ext cx="8814960" cy="3685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</a:pPr>
            <a:r>
              <a:rPr lang="pt-BR" sz="23600" b="1" u="none" strike="noStrike">
                <a:solidFill>
                  <a:srgbClr val="106585"/>
                </a:solidFill>
                <a:uFillTx/>
                <a:latin typeface="Dosis"/>
              </a:rPr>
              <a:t> </a:t>
            </a:r>
            <a:r>
              <a:rPr lang="pt-BR" sz="23600" b="1" u="none" strike="noStrike">
                <a:solidFill>
                  <a:srgbClr val="106585"/>
                </a:solidFill>
                <a:uFillTx/>
                <a:latin typeface="KG Primary Penmanship 2"/>
              </a:rPr>
              <a:t>   </a:t>
            </a:r>
            <a:endParaRPr lang="en-US" sz="2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19" name="Image 11"/>
          <p:cNvPicPr/>
          <p:nvPr/>
        </p:nvPicPr>
        <p:blipFill>
          <a:blip r:embed="rId4"/>
          <a:stretch/>
        </p:blipFill>
        <p:spPr>
          <a:xfrm>
            <a:off x="5168880" y="2120400"/>
            <a:ext cx="5157720" cy="3987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20" name="ZoneTexte 12"/>
          <p:cNvSpPr/>
          <p:nvPr/>
        </p:nvSpPr>
        <p:spPr>
          <a:xfrm>
            <a:off x="6400800" y="2827800"/>
            <a:ext cx="2811960" cy="1890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1810" b="0" u="none" strike="noStrike">
                <a:solidFill>
                  <a:schemeClr val="lt1"/>
                </a:solidFill>
                <a:uFillTx/>
                <a:latin typeface="Arial"/>
                <a:ea typeface="Arial"/>
              </a:rPr>
              <a:t>A B</a:t>
            </a:r>
            <a:endParaRPr lang="en-US" sz="1181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21" name="Image 23"/>
          <p:cNvPicPr/>
          <p:nvPr/>
        </p:nvPicPr>
        <p:blipFill>
          <a:blip r:embed="rId5"/>
          <a:stretch/>
        </p:blipFill>
        <p:spPr>
          <a:xfrm>
            <a:off x="876960" y="2455920"/>
            <a:ext cx="4400640" cy="37569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294;p27"/>
          <p:cNvSpPr/>
          <p:nvPr/>
        </p:nvSpPr>
        <p:spPr>
          <a:xfrm>
            <a:off x="124200" y="0"/>
            <a:ext cx="10438920" cy="7919640"/>
          </a:xfrm>
          <a:custGeom>
            <a:avLst/>
            <a:gdLst>
              <a:gd name="textAreaLeft" fmla="*/ 0 w 10438920"/>
              <a:gd name="textAreaRight" fmla="*/ 10439280 w 10438920"/>
              <a:gd name="textAreaTop" fmla="*/ 0 h 7919640"/>
              <a:gd name="textAreaBottom" fmla="*/ 7920000 h 791964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323" name="Google Shape;295;p27"/>
          <p:cNvSpPr/>
          <p:nvPr/>
        </p:nvSpPr>
        <p:spPr>
          <a:xfrm>
            <a:off x="766800" y="2350440"/>
            <a:ext cx="8905320" cy="1219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4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Jeu </a:t>
            </a:r>
            <a:endParaRPr lang="en-US" sz="4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3200" b="1" u="none" strike="noStrike">
                <a:solidFill>
                  <a:srgbClr val="FF0000"/>
                </a:solidFill>
                <a:uFillTx/>
                <a:latin typeface="MicrosoftUighur-Bold"/>
                <a:ea typeface="Arial"/>
              </a:rPr>
              <a:t>Jeu du panier des lettres</a:t>
            </a:r>
            <a:endParaRPr lang="en-US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4" name="Google Shape;296;p27"/>
          <p:cNvSpPr/>
          <p:nvPr/>
        </p:nvSpPr>
        <p:spPr>
          <a:xfrm>
            <a:off x="720" y="6022800"/>
            <a:ext cx="1531800" cy="1899000"/>
          </a:xfrm>
          <a:custGeom>
            <a:avLst/>
            <a:gdLst>
              <a:gd name="textAreaLeft" fmla="*/ 0 w 1531800"/>
              <a:gd name="textAreaRight" fmla="*/ 1532160 w 1531800"/>
              <a:gd name="textAreaTop" fmla="*/ 0 h 1899000"/>
              <a:gd name="textAreaBottom" fmla="*/ 1899360 h 1899000"/>
            </a:gdLst>
            <a:ahLst/>
            <a:cxnLst/>
            <a:rect l="textAreaLeft" t="textAreaTop" r="textAreaRight" b="textAreaBottom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325" name="Google Shape;297;p27"/>
          <p:cNvSpPr/>
          <p:nvPr/>
        </p:nvSpPr>
        <p:spPr>
          <a:xfrm>
            <a:off x="8409240" y="5778360"/>
            <a:ext cx="2029680" cy="2143440"/>
          </a:xfrm>
          <a:custGeom>
            <a:avLst/>
            <a:gdLst>
              <a:gd name="textAreaLeft" fmla="*/ 0 w 2029680"/>
              <a:gd name="textAreaRight" fmla="*/ 2030040 w 2029680"/>
              <a:gd name="textAreaTop" fmla="*/ 0 h 2143440"/>
              <a:gd name="textAreaBottom" fmla="*/ 2143800 h 2143440"/>
            </a:gdLst>
            <a:ahLst/>
            <a:cxnLst/>
            <a:rect l="textAreaLeft" t="textAreaTop" r="textAreaRight" b="textAreaBottom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grpSp>
        <p:nvGrpSpPr>
          <p:cNvPr id="326" name="Google Shape;124;p14"/>
          <p:cNvGrpSpPr/>
          <p:nvPr/>
        </p:nvGrpSpPr>
        <p:grpSpPr>
          <a:xfrm>
            <a:off x="6942600" y="6117120"/>
            <a:ext cx="1828800" cy="696240"/>
            <a:chOff x="6942600" y="6117120"/>
            <a:chExt cx="1828800" cy="696240"/>
          </a:xfrm>
        </p:grpSpPr>
        <p:sp>
          <p:nvSpPr>
            <p:cNvPr id="327" name="Google Shape;125;p14"/>
            <p:cNvSpPr/>
            <p:nvPr/>
          </p:nvSpPr>
          <p:spPr>
            <a:xfrm>
              <a:off x="7261200" y="6281280"/>
              <a:ext cx="1283040" cy="48744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328" name="Google Shape;126;p14"/>
            <p:cNvPicPr/>
            <p:nvPr/>
          </p:nvPicPr>
          <p:blipFill>
            <a:blip r:embed="rId5"/>
            <a:stretch/>
          </p:blipFill>
          <p:spPr>
            <a:xfrm>
              <a:off x="6942600" y="6117120"/>
              <a:ext cx="584280" cy="6962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329" name="Google Shape;127;p14"/>
            <p:cNvSpPr/>
            <p:nvPr/>
          </p:nvSpPr>
          <p:spPr>
            <a:xfrm>
              <a:off x="7488360" y="6259320"/>
              <a:ext cx="1283040" cy="456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24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10 min</a:t>
              </a:r>
              <a:endParaRPr lang="en-US" sz="24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Rectangle : coins arrondis 2"/>
          <p:cNvSpPr/>
          <p:nvPr/>
        </p:nvSpPr>
        <p:spPr>
          <a:xfrm>
            <a:off x="261000" y="117612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31" name="Rectangle 14"/>
          <p:cNvSpPr/>
          <p:nvPr/>
        </p:nvSpPr>
        <p:spPr>
          <a:xfrm>
            <a:off x="0" y="45360"/>
            <a:ext cx="10438920" cy="7829280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32" name="Rectangle : coins arrondis 7"/>
          <p:cNvSpPr/>
          <p:nvPr/>
        </p:nvSpPr>
        <p:spPr>
          <a:xfrm>
            <a:off x="158760" y="250920"/>
            <a:ext cx="10019160" cy="742032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33" name="Rectangle : coins arrondis 22"/>
          <p:cNvSpPr/>
          <p:nvPr/>
        </p:nvSpPr>
        <p:spPr>
          <a:xfrm>
            <a:off x="206640" y="250920"/>
            <a:ext cx="10011600" cy="6814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FR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34" name="Rectangle 25"/>
          <p:cNvSpPr/>
          <p:nvPr/>
        </p:nvSpPr>
        <p:spPr>
          <a:xfrm>
            <a:off x="224640" y="887400"/>
            <a:ext cx="9953640" cy="255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35" name="Freeform 8"/>
          <p:cNvSpPr/>
          <p:nvPr/>
        </p:nvSpPr>
        <p:spPr>
          <a:xfrm>
            <a:off x="568440" y="591840"/>
            <a:ext cx="315720" cy="217800"/>
          </a:xfrm>
          <a:custGeom>
            <a:avLst/>
            <a:gdLst>
              <a:gd name="textAreaLeft" fmla="*/ 0 w 315720"/>
              <a:gd name="textAreaRight" fmla="*/ 316080 w 315720"/>
              <a:gd name="textAreaTop" fmla="*/ 0 h 217800"/>
              <a:gd name="textAreaBottom" fmla="*/ 218160 h 21780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52200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</a:endParaRPr>
          </a:p>
        </p:txBody>
      </p:sp>
      <p:sp>
        <p:nvSpPr>
          <p:cNvPr id="336" name="ZoneTexte 6"/>
          <p:cNvSpPr/>
          <p:nvPr/>
        </p:nvSpPr>
        <p:spPr>
          <a:xfrm>
            <a:off x="949320" y="495000"/>
            <a:ext cx="8774640" cy="67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783000">
              <a:lnSpc>
                <a:spcPct val="100000"/>
              </a:lnSpc>
            </a:pPr>
            <a:r>
              <a:rPr lang="fr-FR" sz="1829" b="1" u="none" strike="noStrike">
                <a:solidFill>
                  <a:schemeClr val="lt1">
                    <a:lumMod val="50000"/>
                  </a:schemeClr>
                </a:solidFill>
                <a:uFillTx/>
                <a:latin typeface="Arial"/>
                <a:ea typeface="Arial"/>
              </a:rPr>
              <a:t>On va jouer un jeu qui s’appelle «</a:t>
            </a:r>
            <a:r>
              <a:rPr lang="fr-FR" sz="2000" b="1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-Bold"/>
                <a:ea typeface="Arial"/>
              </a:rPr>
              <a:t>Jeu du panier des lettres</a:t>
            </a:r>
            <a:r>
              <a:rPr lang="fr-FR" sz="1829" b="1" u="none" strike="noStrike">
                <a:solidFill>
                  <a:schemeClr val="lt1">
                    <a:lumMod val="50000"/>
                  </a:schemeClr>
                </a:solidFill>
                <a:uFillTx/>
                <a:latin typeface="Arial"/>
                <a:ea typeface="Arial"/>
              </a:rPr>
              <a:t>»</a:t>
            </a:r>
            <a:r>
              <a:rPr lang="fr-FR" sz="1829" b="1" u="none" strike="noStrike">
                <a:solidFill>
                  <a:srgbClr val="A6A6A6"/>
                </a:solidFill>
                <a:uFillTx/>
                <a:latin typeface="Arial"/>
                <a:ea typeface="Arial"/>
              </a:rPr>
              <a:t>.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783000">
              <a:lnSpc>
                <a:spcPct val="100000"/>
              </a:lnSpc>
            </a:pPr>
            <a:r>
              <a:rPr lang="fr-FR" sz="1829" b="1" u="none" strike="noStrike">
                <a:solidFill>
                  <a:srgbClr val="FF0000"/>
                </a:solidFill>
                <a:uFillTx/>
                <a:latin typeface="Arial"/>
                <a:ea typeface="Arial"/>
              </a:rPr>
              <a:t> NB : </a:t>
            </a:r>
            <a:r>
              <a:rPr lang="fr-FR" sz="1800" b="0" u="none" strike="noStrike">
                <a:solidFill>
                  <a:srgbClr val="FF0000"/>
                </a:solidFill>
                <a:uFillTx/>
                <a:latin typeface="MicrosoftUighur"/>
                <a:ea typeface="Arial"/>
              </a:rPr>
              <a:t>Mettre les lettres étudiées dans le panier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37" name="Image 9"/>
          <p:cNvPicPr/>
          <p:nvPr/>
        </p:nvPicPr>
        <p:blipFill>
          <a:blip r:embed="rId4"/>
          <a:stretch/>
        </p:blipFill>
        <p:spPr>
          <a:xfrm>
            <a:off x="1683720" y="2280240"/>
            <a:ext cx="6688800" cy="35838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" name="Groupe 3"/>
          <p:cNvGrpSpPr/>
          <p:nvPr/>
        </p:nvGrpSpPr>
        <p:grpSpPr>
          <a:xfrm>
            <a:off x="-57960" y="37440"/>
            <a:ext cx="10555200" cy="7866000"/>
            <a:chOff x="-57960" y="37440"/>
            <a:chExt cx="10555200" cy="7866000"/>
          </a:xfrm>
        </p:grpSpPr>
        <p:sp>
          <p:nvSpPr>
            <p:cNvPr id="339" name="Rectangle 9"/>
            <p:cNvSpPr/>
            <p:nvPr/>
          </p:nvSpPr>
          <p:spPr>
            <a:xfrm>
              <a:off x="-57960" y="37440"/>
              <a:ext cx="10555200" cy="7866000"/>
            </a:xfrm>
            <a:prstGeom prst="rect">
              <a:avLst/>
            </a:prstGeom>
            <a:solidFill>
              <a:srgbClr val="67803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340" name="Rectangle : coins arrondis 11"/>
            <p:cNvSpPr/>
            <p:nvPr/>
          </p:nvSpPr>
          <p:spPr>
            <a:xfrm>
              <a:off x="176400" y="636840"/>
              <a:ext cx="10085760" cy="700452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341" name="Rectangle : coins arrondis 12"/>
            <p:cNvSpPr/>
            <p:nvPr/>
          </p:nvSpPr>
          <p:spPr>
            <a:xfrm>
              <a:off x="176400" y="274680"/>
              <a:ext cx="10085760" cy="94032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342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1030" b="1" u="none" strike="noStrike">
              <a:solidFill>
                <a:srgbClr val="808080"/>
              </a:solidFill>
              <a:uFillTx/>
              <a:latin typeface="Dosis"/>
              <a:ea typeface="Arial"/>
            </a:endParaRPr>
          </a:p>
        </p:txBody>
      </p:sp>
      <p:sp>
        <p:nvSpPr>
          <p:cNvPr id="343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FR" sz="1370" b="0" u="none" strike="noStrike">
              <a:solidFill>
                <a:srgbClr val="000000"/>
              </a:solidFill>
              <a:uFillTx/>
              <a:latin typeface="Calibri"/>
              <a:ea typeface="Arial"/>
            </a:endParaRPr>
          </a:p>
        </p:txBody>
      </p:sp>
      <p:pic>
        <p:nvPicPr>
          <p:cNvPr id="344" name="Image 10"/>
          <p:cNvPicPr/>
          <p:nvPr/>
        </p:nvPicPr>
        <p:blipFill>
          <a:blip r:embed="rId4"/>
          <a:stretch/>
        </p:blipFill>
        <p:spPr>
          <a:xfrm>
            <a:off x="2328840" y="2096640"/>
            <a:ext cx="5781240" cy="4747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45" name="ZoneTexte 2"/>
          <p:cNvSpPr/>
          <p:nvPr/>
        </p:nvSpPr>
        <p:spPr>
          <a:xfrm>
            <a:off x="956880" y="541800"/>
            <a:ext cx="927900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</a:pPr>
            <a:r>
              <a:rPr lang="fr-FR" sz="1829" b="1" u="none" strike="noStrike">
                <a:solidFill>
                  <a:srgbClr val="A6A6A6"/>
                </a:solidFill>
                <a:uFillTx/>
                <a:latin typeface="Calibri"/>
                <a:ea typeface="Arial"/>
              </a:rPr>
              <a:t>La séance d’aujourd’hui est terminée. À demain !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Freeform 2"/>
          <p:cNvSpPr/>
          <p:nvPr/>
        </p:nvSpPr>
        <p:spPr>
          <a:xfrm>
            <a:off x="59760" y="45360"/>
            <a:ext cx="10319760" cy="7829280"/>
          </a:xfrm>
          <a:custGeom>
            <a:avLst/>
            <a:gdLst>
              <a:gd name="textAreaLeft" fmla="*/ 0 w 10319760"/>
              <a:gd name="textAreaRight" fmla="*/ 10320120 w 10319760"/>
              <a:gd name="textAreaTop" fmla="*/ 0 h 7829280"/>
              <a:gd name="textAreaBottom" fmla="*/ 7829640 h 782928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65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sp>
        <p:nvSpPr>
          <p:cNvPr id="347" name="TextBox 6"/>
          <p:cNvSpPr/>
          <p:nvPr/>
        </p:nvSpPr>
        <p:spPr>
          <a:xfrm>
            <a:off x="936000" y="2528640"/>
            <a:ext cx="8803800" cy="105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8348"/>
              </a:lnSpc>
            </a:pPr>
            <a:r>
              <a:rPr lang="en-US" sz="4520" b="0" u="none" strike="noStrike">
                <a:solidFill>
                  <a:srgbClr val="01070A"/>
                </a:solidFill>
                <a:uFillTx/>
                <a:latin typeface="Carelia"/>
                <a:ea typeface="Arial"/>
              </a:rPr>
              <a:t>Réflexions de l’enseignant</a:t>
            </a:r>
            <a:endParaRPr lang="en-US" sz="452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8" name="TextBox 7"/>
          <p:cNvSpPr/>
          <p:nvPr/>
        </p:nvSpPr>
        <p:spPr>
          <a:xfrm>
            <a:off x="918000" y="3917160"/>
            <a:ext cx="8803800" cy="132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fr-FR" sz="3170" b="0" u="none" strike="noStrike">
                <a:solidFill>
                  <a:srgbClr val="106585"/>
                </a:solidFill>
                <a:uFillTx/>
                <a:latin typeface="Dosis Bold"/>
                <a:ea typeface="Arial"/>
              </a:rPr>
              <a:t>Je note mes observations dans le cahier-journal</a:t>
            </a:r>
            <a:endParaRPr lang="en-US" sz="317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9" name="TextBox 8"/>
          <p:cNvSpPr/>
          <p:nvPr/>
        </p:nvSpPr>
        <p:spPr>
          <a:xfrm>
            <a:off x="3658320" y="6590520"/>
            <a:ext cx="2847960" cy="337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29"/>
              </a:lnSpc>
            </a:pPr>
            <a:r>
              <a:rPr lang="en-US" sz="950" b="0" u="none" strike="noStrike">
                <a:solidFill>
                  <a:srgbClr val="FCFEFD"/>
                </a:solidFill>
                <a:uFillTx/>
                <a:latin typeface="Arimo Italics"/>
                <a:ea typeface="Arial"/>
              </a:rPr>
              <a:t>Version provisoire pour la formation des enseignants </a:t>
            </a:r>
            <a:endParaRPr lang="en-US" sz="95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0" name="Freeform 9"/>
          <p:cNvSpPr/>
          <p:nvPr/>
        </p:nvSpPr>
        <p:spPr>
          <a:xfrm>
            <a:off x="60120" y="6009480"/>
            <a:ext cx="1514520" cy="1877400"/>
          </a:xfrm>
          <a:custGeom>
            <a:avLst/>
            <a:gdLst>
              <a:gd name="textAreaLeft" fmla="*/ 0 w 1514520"/>
              <a:gd name="textAreaRight" fmla="*/ 1514880 w 1514520"/>
              <a:gd name="textAreaTop" fmla="*/ 0 h 1877400"/>
              <a:gd name="textAreaBottom" fmla="*/ 1877760 h 1877400"/>
            </a:gdLst>
            <a:ahLst/>
            <a:cxnLst/>
            <a:rect l="textAreaLeft" t="textAreaTop" r="textAreaRight" b="textAreaBottom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65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sp>
        <p:nvSpPr>
          <p:cNvPr id="351" name="Freeform 10"/>
          <p:cNvSpPr/>
          <p:nvPr/>
        </p:nvSpPr>
        <p:spPr>
          <a:xfrm>
            <a:off x="8372880" y="5767920"/>
            <a:ext cx="2006640" cy="2118960"/>
          </a:xfrm>
          <a:custGeom>
            <a:avLst/>
            <a:gdLst>
              <a:gd name="textAreaLeft" fmla="*/ 0 w 2006640"/>
              <a:gd name="textAreaRight" fmla="*/ 2007000 w 2006640"/>
              <a:gd name="textAreaTop" fmla="*/ 0 h 2118960"/>
              <a:gd name="textAreaBottom" fmla="*/ 2119320 h 2118960"/>
            </a:gdLst>
            <a:ahLst/>
            <a:cxnLst/>
            <a:rect l="textAreaLeft" t="textAreaTop" r="textAreaRight" b="textAreaBottom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65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sp>
        <p:nvSpPr>
          <p:cNvPr id="352" name="TextBox 7"/>
          <p:cNvSpPr/>
          <p:nvPr/>
        </p:nvSpPr>
        <p:spPr>
          <a:xfrm>
            <a:off x="911880" y="3916080"/>
            <a:ext cx="8803800" cy="132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fr-FR" sz="3170" b="0" u="none" strike="noStrike">
                <a:solidFill>
                  <a:srgbClr val="106585"/>
                </a:solidFill>
                <a:uFillTx/>
                <a:latin typeface="Dosis Bold"/>
                <a:ea typeface="Arial"/>
              </a:rPr>
              <a:t>Je note mes observations dans le cahier-journal</a:t>
            </a:r>
            <a:endParaRPr lang="en-US" sz="317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Freeform 2"/>
          <p:cNvSpPr/>
          <p:nvPr/>
        </p:nvSpPr>
        <p:spPr>
          <a:xfrm>
            <a:off x="59760" y="268920"/>
            <a:ext cx="10315440" cy="7605720"/>
          </a:xfrm>
          <a:custGeom>
            <a:avLst/>
            <a:gdLst>
              <a:gd name="textAreaLeft" fmla="*/ 0 w 10315440"/>
              <a:gd name="textAreaRight" fmla="*/ 10315800 w 10315440"/>
              <a:gd name="textAreaTop" fmla="*/ 0 h 7605720"/>
              <a:gd name="textAreaBottom" fmla="*/ 7606080 h 760572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889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grpSp>
        <p:nvGrpSpPr>
          <p:cNvPr id="354" name="Group 3"/>
          <p:cNvGrpSpPr/>
          <p:nvPr/>
        </p:nvGrpSpPr>
        <p:grpSpPr>
          <a:xfrm>
            <a:off x="661320" y="736560"/>
            <a:ext cx="9025920" cy="6387120"/>
            <a:chOff x="661320" y="736560"/>
            <a:chExt cx="9025920" cy="6387120"/>
          </a:xfrm>
        </p:grpSpPr>
        <p:sp>
          <p:nvSpPr>
            <p:cNvPr id="355" name="Freeform 4"/>
            <p:cNvSpPr/>
            <p:nvPr/>
          </p:nvSpPr>
          <p:spPr>
            <a:xfrm>
              <a:off x="661320" y="853560"/>
              <a:ext cx="9025920" cy="6270120"/>
            </a:xfrm>
            <a:custGeom>
              <a:avLst/>
              <a:gdLst>
                <a:gd name="textAreaLeft" fmla="*/ 0 w 9025920"/>
                <a:gd name="textAreaRight" fmla="*/ 9026280 w 9025920"/>
                <a:gd name="textAreaTop" fmla="*/ 0 h 6270120"/>
                <a:gd name="textAreaBottom" fmla="*/ 6270480 h 6270120"/>
              </a:gdLst>
              <a:ahLst/>
              <a:cxnLst/>
              <a:rect l="textAreaLeft" t="textAreaTop" r="textAreaRight" b="textAreaBottom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fr-MA" sz="889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356" name="TextBox 5"/>
            <p:cNvSpPr/>
            <p:nvPr/>
          </p:nvSpPr>
          <p:spPr>
            <a:xfrm>
              <a:off x="661320" y="736560"/>
              <a:ext cx="1883160" cy="2111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400" tIns="50400" rIns="50400" bIns="50400" anchor="ctr">
              <a:noAutofit/>
            </a:bodyPr>
            <a:lstStyle/>
            <a:p>
              <a:pPr algn="ctr">
                <a:lnSpc>
                  <a:spcPts val="3175"/>
                </a:lnSpc>
              </a:pPr>
              <a:endParaRPr lang="en-US" sz="889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357" name="Freeform 7"/>
          <p:cNvSpPr/>
          <p:nvPr/>
        </p:nvSpPr>
        <p:spPr>
          <a:xfrm>
            <a:off x="747360" y="361080"/>
            <a:ext cx="698760" cy="670680"/>
          </a:xfrm>
          <a:custGeom>
            <a:avLst/>
            <a:gdLst>
              <a:gd name="textAreaLeft" fmla="*/ 0 w 698760"/>
              <a:gd name="textAreaRight" fmla="*/ 699120 w 698760"/>
              <a:gd name="textAreaTop" fmla="*/ 0 h 670680"/>
              <a:gd name="textAreaBottom" fmla="*/ 671040 h 670680"/>
            </a:gdLst>
            <a:ahLst/>
            <a:cxnLst/>
            <a:rect l="textAreaLeft" t="textAreaTop" r="textAreaRight" b="textAreaBottom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889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sp>
        <p:nvSpPr>
          <p:cNvPr id="358" name="TextBox 9"/>
          <p:cNvSpPr/>
          <p:nvPr/>
        </p:nvSpPr>
        <p:spPr>
          <a:xfrm>
            <a:off x="1809720" y="5399280"/>
            <a:ext cx="7436880" cy="12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1979" b="0" u="none" strike="noStrike">
                <a:solidFill>
                  <a:schemeClr val="accent1">
                    <a:lumMod val="50000"/>
                  </a:schemeClr>
                </a:solidFill>
                <a:uFillTx/>
                <a:latin typeface="Carelia"/>
                <a:ea typeface="Arial"/>
              </a:rPr>
              <a:t>Les objectifs de ma séance ont-ils été atteints ? </a:t>
            </a:r>
            <a:endParaRPr lang="en-US" sz="1979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200000"/>
              </a:lnSpc>
            </a:pPr>
            <a:r>
              <a:rPr lang="en-US" sz="1979" b="0" u="none" strike="noStrike">
                <a:solidFill>
                  <a:schemeClr val="accent1">
                    <a:lumMod val="50000"/>
                  </a:schemeClr>
                </a:solidFill>
                <a:uFillTx/>
                <a:latin typeface="Carelia"/>
                <a:ea typeface="Arial"/>
              </a:rPr>
              <a:t>Pourquoi ? Que faire les prochaines séances ? </a:t>
            </a:r>
            <a:endParaRPr lang="en-US" sz="197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9" name="Freeform 4"/>
          <p:cNvSpPr/>
          <p:nvPr/>
        </p:nvSpPr>
        <p:spPr>
          <a:xfrm rot="21483000">
            <a:off x="1462320" y="5496120"/>
            <a:ext cx="888840" cy="947160"/>
          </a:xfrm>
          <a:custGeom>
            <a:avLst/>
            <a:gdLst>
              <a:gd name="textAreaLeft" fmla="*/ 0 w 888840"/>
              <a:gd name="textAreaRight" fmla="*/ 889200 w 888840"/>
              <a:gd name="textAreaTop" fmla="*/ 0 h 947160"/>
              <a:gd name="textAreaBottom" fmla="*/ 947520 h 947160"/>
            </a:gdLst>
            <a:ahLst/>
            <a:cxnLst/>
            <a:rect l="textAreaLeft" t="textAreaTop" r="textAreaRight" b="textAreaBottom"/>
            <a:pathLst>
              <a:path w="1363289" h="1605587">
                <a:moveTo>
                  <a:pt x="0" y="0"/>
                </a:moveTo>
                <a:lnTo>
                  <a:pt x="1363289" y="0"/>
                </a:lnTo>
                <a:lnTo>
                  <a:pt x="1363289" y="1605587"/>
                </a:lnTo>
                <a:lnTo>
                  <a:pt x="0" y="160558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889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sp>
        <p:nvSpPr>
          <p:cNvPr id="360" name="TextBox 6"/>
          <p:cNvSpPr/>
          <p:nvPr/>
        </p:nvSpPr>
        <p:spPr>
          <a:xfrm>
            <a:off x="849960" y="1164600"/>
            <a:ext cx="8803800" cy="105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8348"/>
              </a:lnSpc>
            </a:pPr>
            <a:r>
              <a:rPr lang="en-US" sz="4520" b="0" u="none" strike="noStrike">
                <a:solidFill>
                  <a:srgbClr val="01070A"/>
                </a:solidFill>
                <a:uFillTx/>
                <a:latin typeface="Carelia"/>
                <a:ea typeface="Arial"/>
              </a:rPr>
              <a:t>Réflexions de l’enseignant</a:t>
            </a:r>
            <a:endParaRPr lang="en-US" sz="452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61" name="TextBox 7"/>
          <p:cNvSpPr/>
          <p:nvPr/>
        </p:nvSpPr>
        <p:spPr>
          <a:xfrm>
            <a:off x="855360" y="3867120"/>
            <a:ext cx="8803800" cy="132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fr-FR" sz="3170" b="0" u="none" strike="noStrike">
                <a:solidFill>
                  <a:srgbClr val="106585"/>
                </a:solidFill>
                <a:uFillTx/>
                <a:latin typeface="Dosis Bold"/>
                <a:ea typeface="Arial"/>
              </a:rPr>
              <a:t>Je note mes observations dans le cahier-journal</a:t>
            </a:r>
            <a:endParaRPr lang="en-US" sz="317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roupe 11"/>
          <p:cNvGrpSpPr/>
          <p:nvPr/>
        </p:nvGrpSpPr>
        <p:grpSpPr>
          <a:xfrm>
            <a:off x="0" y="45360"/>
            <a:ext cx="10438920" cy="7829280"/>
            <a:chOff x="0" y="45360"/>
            <a:chExt cx="10438920" cy="7829280"/>
          </a:xfrm>
        </p:grpSpPr>
        <p:sp>
          <p:nvSpPr>
            <p:cNvPr id="99" name="Freeform 2"/>
            <p:cNvSpPr/>
            <p:nvPr/>
          </p:nvSpPr>
          <p:spPr>
            <a:xfrm>
              <a:off x="0" y="45360"/>
              <a:ext cx="10438920" cy="7829280"/>
            </a:xfrm>
            <a:custGeom>
              <a:avLst/>
              <a:gdLst>
                <a:gd name="textAreaLeft" fmla="*/ 0 w 10438920"/>
                <a:gd name="textAreaRight" fmla="*/ 10439280 w 10438920"/>
                <a:gd name="textAreaTop" fmla="*/ 0 h 7829280"/>
                <a:gd name="textAreaBottom" fmla="*/ 7829640 h 7829280"/>
              </a:gdLst>
              <a:ahLst/>
              <a:cxnLst/>
              <a:rect l="textAreaLeft" t="textAreaTop" r="textAreaRight" b="textAreaBottom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2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695880">
                <a:lnSpc>
                  <a:spcPct val="100000"/>
                </a:lnSpc>
              </a:pPr>
              <a:endParaRPr lang="fr-MA" sz="1030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  <p:grpSp>
          <p:nvGrpSpPr>
            <p:cNvPr id="100" name="Groupe 9"/>
            <p:cNvGrpSpPr/>
            <p:nvPr/>
          </p:nvGrpSpPr>
          <p:grpSpPr>
            <a:xfrm>
              <a:off x="609120" y="314640"/>
              <a:ext cx="9134280" cy="6950880"/>
              <a:chOff x="609120" y="314640"/>
              <a:chExt cx="9134280" cy="6950880"/>
            </a:xfrm>
          </p:grpSpPr>
          <p:grpSp>
            <p:nvGrpSpPr>
              <p:cNvPr id="101" name="Group 3"/>
              <p:cNvGrpSpPr/>
              <p:nvPr/>
            </p:nvGrpSpPr>
            <p:grpSpPr>
              <a:xfrm>
                <a:off x="609120" y="712080"/>
                <a:ext cx="9134280" cy="6553440"/>
                <a:chOff x="609120" y="712080"/>
                <a:chExt cx="9134280" cy="6553440"/>
              </a:xfrm>
            </p:grpSpPr>
            <p:sp>
              <p:nvSpPr>
                <p:cNvPr id="102" name="Freeform 4"/>
                <p:cNvSpPr/>
                <p:nvPr/>
              </p:nvSpPr>
              <p:spPr>
                <a:xfrm>
                  <a:off x="609120" y="712080"/>
                  <a:ext cx="9134280" cy="6553440"/>
                </a:xfrm>
                <a:custGeom>
                  <a:avLst/>
                  <a:gdLst>
                    <a:gd name="textAreaLeft" fmla="*/ 0 w 9134280"/>
                    <a:gd name="textAreaRight" fmla="*/ 9134640 w 9134280"/>
                    <a:gd name="textAreaTop" fmla="*/ 0 h 6553440"/>
                    <a:gd name="textAreaBottom" fmla="*/ 6553800 h 6553440"/>
                  </a:gdLst>
                  <a:ahLst/>
                  <a:cxnLst/>
                  <a:rect l="textAreaLeft" t="textAreaTop" r="textAreaRight" b="textAreaBottom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t">
                  <a:noAutofit/>
                </a:bodyPr>
                <a:lstStyle/>
                <a:p>
                  <a:pPr defTabSz="695880">
                    <a:lnSpc>
                      <a:spcPct val="100000"/>
                    </a:lnSpc>
                  </a:pPr>
                  <a:endParaRPr lang="fr-MA" sz="1030" b="0" u="none" strike="noStrike">
                    <a:solidFill>
                      <a:srgbClr val="000000"/>
                    </a:solidFill>
                    <a:uFillTx/>
                    <a:latin typeface="Dosis"/>
                    <a:ea typeface="Arial"/>
                  </a:endParaRPr>
                </a:p>
              </p:txBody>
            </p:sp>
            <p:sp>
              <p:nvSpPr>
                <p:cNvPr id="103" name="TextBox 5"/>
                <p:cNvSpPr/>
                <p:nvPr/>
              </p:nvSpPr>
              <p:spPr>
                <a:xfrm>
                  <a:off x="609120" y="1526760"/>
                  <a:ext cx="1905480" cy="16016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29160" tIns="29160" rIns="29160" bIns="29160" anchor="ctr">
                  <a:noAutofit/>
                </a:bodyPr>
                <a:lstStyle/>
                <a:p>
                  <a:pPr algn="ctr" defTabSz="695880">
                    <a:lnSpc>
                      <a:spcPts val="1831"/>
                    </a:lnSpc>
                  </a:pPr>
                  <a:endParaRPr lang="en-US" sz="1030" b="0" u="none" strike="noStrike">
                    <a:solidFill>
                      <a:srgbClr val="000000"/>
                    </a:solidFill>
                    <a:uFillTx/>
                    <a:latin typeface="Dosis"/>
                    <a:ea typeface="Arial"/>
                  </a:endParaRPr>
                </a:p>
              </p:txBody>
            </p:sp>
          </p:grpSp>
          <p:sp>
            <p:nvSpPr>
              <p:cNvPr id="104" name="Freeform 7"/>
              <p:cNvSpPr/>
              <p:nvPr/>
            </p:nvSpPr>
            <p:spPr>
              <a:xfrm>
                <a:off x="695880" y="314640"/>
                <a:ext cx="707040" cy="678600"/>
              </a:xfrm>
              <a:custGeom>
                <a:avLst/>
                <a:gdLst>
                  <a:gd name="textAreaLeft" fmla="*/ 0 w 707040"/>
                  <a:gd name="textAreaRight" fmla="*/ 707400 w 707040"/>
                  <a:gd name="textAreaTop" fmla="*/ 0 h 678600"/>
                  <a:gd name="textAreaBottom" fmla="*/ 678960 h 678600"/>
                </a:gdLst>
                <a:ahLst/>
                <a:cxnLst/>
                <a:rect l="textAreaLeft" t="textAreaTop" r="textAreaRight" b="textAreaBottom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0"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defTabSz="695880">
                  <a:lnSpc>
                    <a:spcPct val="100000"/>
                  </a:lnSpc>
                </a:pPr>
                <a:endParaRPr lang="fr-MA" sz="1030" b="0" u="none" strike="noStrike">
                  <a:solidFill>
                    <a:srgbClr val="000000"/>
                  </a:solidFill>
                  <a:uFillTx/>
                  <a:latin typeface="Dosis"/>
                  <a:ea typeface="Arial"/>
                </a:endParaRPr>
              </a:p>
            </p:txBody>
          </p:sp>
        </p:grpSp>
      </p:grpSp>
      <p:sp>
        <p:nvSpPr>
          <p:cNvPr id="105" name="TextBox 9"/>
          <p:cNvSpPr/>
          <p:nvPr/>
        </p:nvSpPr>
        <p:spPr>
          <a:xfrm>
            <a:off x="2201760" y="1657800"/>
            <a:ext cx="5723640" cy="406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695880">
              <a:lnSpc>
                <a:spcPts val="3195"/>
              </a:lnSpc>
            </a:pPr>
            <a:r>
              <a:rPr lang="fr-FR" sz="3190" b="1" u="none" strike="noStrike">
                <a:solidFill>
                  <a:srgbClr val="1F497D"/>
                </a:solidFill>
                <a:uFillTx/>
                <a:latin typeface="Dosis"/>
                <a:ea typeface="Arial"/>
              </a:rPr>
              <a:t>Objectifs de la séance</a:t>
            </a:r>
            <a:endParaRPr lang="en-US" sz="319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6" name="ZoneTexte 10"/>
          <p:cNvSpPr/>
          <p:nvPr/>
        </p:nvSpPr>
        <p:spPr>
          <a:xfrm>
            <a:off x="926640" y="2536920"/>
            <a:ext cx="8466120" cy="785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695880">
              <a:lnSpc>
                <a:spcPct val="100000"/>
              </a:lnSpc>
              <a:spcAft>
                <a:spcPts val="686"/>
              </a:spcAft>
            </a:pPr>
            <a:r>
              <a:rPr lang="fr-FR" sz="2280" b="0" u="none" strike="noStrike">
                <a:solidFill>
                  <a:srgbClr val="106585"/>
                </a:solidFill>
                <a:uFillTx/>
                <a:latin typeface="Dosis"/>
                <a:ea typeface="Arial"/>
              </a:rPr>
              <a:t>À la fin de la séance, </a:t>
            </a:r>
            <a:r>
              <a:rPr lang="fr-FR" sz="2280" b="1" u="none" strike="noStrike">
                <a:solidFill>
                  <a:srgbClr val="106585"/>
                </a:solidFill>
                <a:uFillTx/>
                <a:latin typeface="Dosis"/>
                <a:ea typeface="Arial"/>
              </a:rPr>
              <a:t>au moins 80% des élèves </a:t>
            </a:r>
            <a:r>
              <a:rPr lang="fr-FR" sz="2280" b="0" u="none" strike="noStrike">
                <a:solidFill>
                  <a:srgbClr val="106585"/>
                </a:solidFill>
                <a:uFillTx/>
                <a:latin typeface="Dosis"/>
                <a:ea typeface="Arial"/>
              </a:rPr>
              <a:t>doivent être capables de : </a:t>
            </a:r>
            <a:endParaRPr lang="en-US" sz="228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107" name="Groupe 7"/>
          <p:cNvGrpSpPr/>
          <p:nvPr/>
        </p:nvGrpSpPr>
        <p:grpSpPr>
          <a:xfrm>
            <a:off x="1403280" y="3333240"/>
            <a:ext cx="7832880" cy="2135880"/>
            <a:chOff x="1403280" y="3333240"/>
            <a:chExt cx="7832880" cy="2135880"/>
          </a:xfrm>
        </p:grpSpPr>
        <p:sp>
          <p:nvSpPr>
            <p:cNvPr id="108" name="Freeform 17"/>
            <p:cNvSpPr/>
            <p:nvPr/>
          </p:nvSpPr>
          <p:spPr>
            <a:xfrm>
              <a:off x="1403280" y="3333240"/>
              <a:ext cx="7832880" cy="2135880"/>
            </a:xfrm>
            <a:custGeom>
              <a:avLst/>
              <a:gdLst>
                <a:gd name="textAreaLeft" fmla="*/ 0 w 7832880"/>
                <a:gd name="textAreaRight" fmla="*/ 7833240 w 7832880"/>
                <a:gd name="textAreaTop" fmla="*/ 0 h 2135880"/>
                <a:gd name="textAreaBottom" fmla="*/ 2136240 h 2135880"/>
              </a:gdLst>
              <a:ahLst/>
              <a:cxnLst/>
              <a:rect l="textAreaLeft" t="textAreaTop" r="textAreaRight" b="textAreaBottom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695880">
                <a:lnSpc>
                  <a:spcPct val="100000"/>
                </a:lnSpc>
              </a:pPr>
              <a:endParaRPr lang="fr-MA" sz="690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109" name="ZoneTexte 32"/>
            <p:cNvSpPr/>
            <p:nvPr/>
          </p:nvSpPr>
          <p:spPr>
            <a:xfrm>
              <a:off x="2158200" y="4607640"/>
              <a:ext cx="635292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fr-FR" sz="1800" b="0" u="none" strike="noStrike">
                  <a:solidFill>
                    <a:srgbClr val="000000"/>
                  </a:solidFill>
                  <a:uFillTx/>
                  <a:latin typeface="MicrosoftUighur"/>
                  <a:ea typeface="Arial"/>
                </a:rPr>
                <a:t>Réviser les lettres de S à Z.</a:t>
              </a:r>
              <a:endParaRPr lang="en-US" sz="18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110" name="Freeform 17"/>
            <p:cNvSpPr/>
            <p:nvPr/>
          </p:nvSpPr>
          <p:spPr>
            <a:xfrm>
              <a:off x="1506240" y="3402000"/>
              <a:ext cx="708120" cy="2066760"/>
            </a:xfrm>
            <a:custGeom>
              <a:avLst/>
              <a:gdLst>
                <a:gd name="textAreaLeft" fmla="*/ 0 w 708120"/>
                <a:gd name="textAreaRight" fmla="*/ 708480 w 708120"/>
                <a:gd name="textAreaTop" fmla="*/ 0 h 2066760"/>
                <a:gd name="textAreaBottom" fmla="*/ 2067120 h 2066760"/>
              </a:gdLst>
              <a:ahLst/>
              <a:cxnLst/>
              <a:rect l="textAreaLeft" t="textAreaTop" r="textAreaRight" b="textAreaBottom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7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695880">
                <a:lnSpc>
                  <a:spcPct val="100000"/>
                </a:lnSpc>
              </a:pPr>
              <a:endParaRPr lang="fr-MA" sz="690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  <p:pic>
          <p:nvPicPr>
            <p:cNvPr id="111" name="Image 38"/>
            <p:cNvPicPr/>
            <p:nvPr/>
          </p:nvPicPr>
          <p:blipFill>
            <a:blip r:embed="rId8"/>
            <a:stretch/>
          </p:blipFill>
          <p:spPr>
            <a:xfrm>
              <a:off x="1658520" y="4554360"/>
              <a:ext cx="437760" cy="37872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112" name="ZoneTexte 12"/>
          <p:cNvSpPr/>
          <p:nvPr/>
        </p:nvSpPr>
        <p:spPr>
          <a:xfrm>
            <a:off x="2151360" y="3663720"/>
            <a:ext cx="71960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Réviser et consolider le vocabulaire étudié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3" name="ZoneTexte 14"/>
          <p:cNvSpPr/>
          <p:nvPr/>
        </p:nvSpPr>
        <p:spPr>
          <a:xfrm>
            <a:off x="5903640" y="290880"/>
            <a:ext cx="475236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29" b="0" i="1" u="none" strike="noStrike">
                <a:solidFill>
                  <a:schemeClr val="lt1">
                    <a:lumMod val="50000"/>
                  </a:schemeClr>
                </a:solidFill>
                <a:uFillTx/>
                <a:latin typeface="Arial"/>
                <a:ea typeface="Arial"/>
              </a:rPr>
              <a:t>Pour l’enseignant – À ne pas lire aux élèves.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14" name="Image 15"/>
          <p:cNvPicPr/>
          <p:nvPr/>
        </p:nvPicPr>
        <p:blipFill>
          <a:blip r:embed="rId8"/>
          <a:stretch/>
        </p:blipFill>
        <p:spPr>
          <a:xfrm>
            <a:off x="1660320" y="3607560"/>
            <a:ext cx="437760" cy="3787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06;p14"/>
          <p:cNvGrpSpPr/>
          <p:nvPr/>
        </p:nvGrpSpPr>
        <p:grpSpPr>
          <a:xfrm>
            <a:off x="15840" y="-447120"/>
            <a:ext cx="10438920" cy="8254800"/>
            <a:chOff x="15840" y="-447120"/>
            <a:chExt cx="10438920" cy="8254800"/>
          </a:xfrm>
        </p:grpSpPr>
        <p:sp>
          <p:nvSpPr>
            <p:cNvPr id="116" name="Google Shape;107;p14"/>
            <p:cNvSpPr/>
            <p:nvPr/>
          </p:nvSpPr>
          <p:spPr>
            <a:xfrm>
              <a:off x="15840" y="-447120"/>
              <a:ext cx="10438920" cy="8254800"/>
            </a:xfrm>
            <a:custGeom>
              <a:avLst/>
              <a:gdLst>
                <a:gd name="textAreaLeft" fmla="*/ 0 w 10438920"/>
                <a:gd name="textAreaRight" fmla="*/ 10439280 w 10438920"/>
                <a:gd name="textAreaTop" fmla="*/ 0 h 8254800"/>
                <a:gd name="textAreaBottom" fmla="*/ 8255160 h 8254800"/>
              </a:gdLst>
              <a:ahLst/>
              <a:cxnLst/>
              <a:rect l="textAreaLeft" t="textAreaTop" r="textAreaRight" b="textAreaBottom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2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no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endParaRPr lang="en-US" sz="660" b="0" u="none" strike="noStrike">
                <a:solidFill>
                  <a:schemeClr val="dk1"/>
                </a:solidFill>
                <a:uFillTx/>
                <a:latin typeface="Dosis"/>
                <a:ea typeface="Dosis"/>
              </a:endParaRPr>
            </a:p>
          </p:txBody>
        </p:sp>
        <p:grpSp>
          <p:nvGrpSpPr>
            <p:cNvPr id="117" name="Google Shape;108;p14"/>
            <p:cNvGrpSpPr/>
            <p:nvPr/>
          </p:nvGrpSpPr>
          <p:grpSpPr>
            <a:xfrm>
              <a:off x="668520" y="529920"/>
              <a:ext cx="9134280" cy="6442200"/>
              <a:chOff x="668520" y="529920"/>
              <a:chExt cx="9134280" cy="6442200"/>
            </a:xfrm>
          </p:grpSpPr>
          <p:sp>
            <p:nvSpPr>
              <p:cNvPr id="118" name="Google Shape;109;p14"/>
              <p:cNvSpPr/>
              <p:nvPr/>
            </p:nvSpPr>
            <p:spPr>
              <a:xfrm>
                <a:off x="668520" y="648000"/>
                <a:ext cx="9134280" cy="6324120"/>
              </a:xfrm>
              <a:custGeom>
                <a:avLst/>
                <a:gdLst>
                  <a:gd name="textAreaLeft" fmla="*/ 0 w 9134280"/>
                  <a:gd name="textAreaRight" fmla="*/ 9134640 w 9134280"/>
                  <a:gd name="textAreaTop" fmla="*/ 0 h 6324120"/>
                  <a:gd name="textAreaBottom" fmla="*/ 6324480 h 6324120"/>
                </a:gdLst>
                <a:ahLst/>
                <a:cxnLst/>
                <a:rect l="textAreaLeft" t="textAreaTop" r="textAreaRight" b="textAreaBottom"/>
                <a:pathLst>
                  <a:path w="3895412" h="2555175">
                    <a:moveTo>
                      <a:pt x="6703" y="0"/>
                    </a:moveTo>
                    <a:lnTo>
                      <a:pt x="3888710" y="0"/>
                    </a:lnTo>
                    <a:cubicBezTo>
                      <a:pt x="3892411" y="0"/>
                      <a:pt x="3895412" y="3001"/>
                      <a:pt x="3895412" y="6703"/>
                    </a:cubicBezTo>
                    <a:lnTo>
                      <a:pt x="3895412" y="2548473"/>
                    </a:lnTo>
                    <a:cubicBezTo>
                      <a:pt x="3895412" y="2550250"/>
                      <a:pt x="3894706" y="2551955"/>
                      <a:pt x="3893449" y="2553212"/>
                    </a:cubicBezTo>
                    <a:cubicBezTo>
                      <a:pt x="3892192" y="2554469"/>
                      <a:pt x="3890487" y="2555175"/>
                      <a:pt x="3888710" y="2555175"/>
                    </a:cubicBezTo>
                    <a:lnTo>
                      <a:pt x="6703" y="2555175"/>
                    </a:lnTo>
                    <a:cubicBezTo>
                      <a:pt x="4925" y="2555175"/>
                      <a:pt x="3220" y="2554469"/>
                      <a:pt x="1963" y="2553212"/>
                    </a:cubicBezTo>
                    <a:cubicBezTo>
                      <a:pt x="706" y="2551955"/>
                      <a:pt x="0" y="2550250"/>
                      <a:pt x="0" y="2548473"/>
                    </a:cubicBezTo>
                    <a:lnTo>
                      <a:pt x="0" y="6703"/>
                    </a:lnTo>
                    <a:cubicBezTo>
                      <a:pt x="0" y="4925"/>
                      <a:pt x="706" y="3220"/>
                      <a:pt x="1963" y="1963"/>
                    </a:cubicBezTo>
                    <a:cubicBezTo>
                      <a:pt x="3220" y="706"/>
                      <a:pt x="4925" y="0"/>
                      <a:pt x="67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>
                <a:solidFill>
                  <a:srgbClr val="0000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anchor="t">
                <a:noAutofit/>
              </a:bodyPr>
              <a:lstStyle/>
              <a:p>
                <a:pPr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660" b="0" u="none" strike="noStrike">
                  <a:solidFill>
                    <a:schemeClr val="dk1"/>
                  </a:solidFill>
                  <a:uFillTx/>
                  <a:latin typeface="Dosis"/>
                  <a:ea typeface="Dosis"/>
                </a:endParaRPr>
              </a:p>
            </p:txBody>
          </p:sp>
          <p:sp>
            <p:nvSpPr>
              <p:cNvPr id="119" name="Google Shape;110;p14"/>
              <p:cNvSpPr/>
              <p:nvPr/>
            </p:nvSpPr>
            <p:spPr>
              <a:xfrm>
                <a:off x="668520" y="529920"/>
                <a:ext cx="1905480" cy="2129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28800" tIns="28800" rIns="28800" bIns="28800" anchor="ctr">
                <a:noAutofit/>
              </a:bodyPr>
              <a:lstStyle/>
              <a:p>
                <a:pPr algn="ctr">
                  <a:lnSpc>
                    <a:spcPct val="277000"/>
                  </a:lnSpc>
                  <a:tabLst>
                    <a:tab pos="0" algn="l"/>
                  </a:tabLst>
                </a:pPr>
                <a:endParaRPr lang="en-US" sz="660" b="0" u="none" strike="noStrike">
                  <a:solidFill>
                    <a:schemeClr val="dk1"/>
                  </a:solidFill>
                  <a:uFillTx/>
                  <a:latin typeface="Dosis"/>
                  <a:ea typeface="Dosis"/>
                </a:endParaRPr>
              </a:p>
            </p:txBody>
          </p:sp>
        </p:grpSp>
        <p:sp>
          <p:nvSpPr>
            <p:cNvPr id="120" name="Google Shape;111;p14"/>
            <p:cNvSpPr/>
            <p:nvPr/>
          </p:nvSpPr>
          <p:spPr>
            <a:xfrm>
              <a:off x="711720" y="185400"/>
              <a:ext cx="707040" cy="678600"/>
            </a:xfrm>
            <a:custGeom>
              <a:avLst/>
              <a:gdLst>
                <a:gd name="textAreaLeft" fmla="*/ 0 w 707040"/>
                <a:gd name="textAreaRight" fmla="*/ 707400 w 707040"/>
                <a:gd name="textAreaTop" fmla="*/ 0 h 678600"/>
                <a:gd name="textAreaBottom" fmla="*/ 678960 h 678600"/>
              </a:gdLst>
              <a:ahLst/>
              <a:cxnLst/>
              <a:rect l="textAreaLeft" t="textAreaTop" r="textAreaRight" b="textAreaBottom"/>
              <a:pathLst>
                <a:path w="1239167" h="1189600">
                  <a:moveTo>
                    <a:pt x="0" y="0"/>
                  </a:moveTo>
                  <a:lnTo>
                    <a:pt x="1239167" y="0"/>
                  </a:lnTo>
                  <a:lnTo>
                    <a:pt x="1239167" y="1189600"/>
                  </a:lnTo>
                  <a:lnTo>
                    <a:pt x="0" y="1189600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3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no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endParaRPr lang="en-US" sz="660" b="0" u="none" strike="noStrike">
                <a:solidFill>
                  <a:schemeClr val="dk1"/>
                </a:solidFill>
                <a:uFillTx/>
                <a:latin typeface="Dosis"/>
                <a:ea typeface="Dosis"/>
              </a:endParaRPr>
            </a:p>
          </p:txBody>
        </p:sp>
      </p:grpSp>
      <p:sp>
        <p:nvSpPr>
          <p:cNvPr id="121" name="Google Shape;112;p14"/>
          <p:cNvSpPr/>
          <p:nvPr/>
        </p:nvSpPr>
        <p:spPr>
          <a:xfrm>
            <a:off x="2357640" y="1413360"/>
            <a:ext cx="5723640" cy="48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14000"/>
              </a:lnSpc>
              <a:tabLst>
                <a:tab pos="0" algn="l"/>
              </a:tabLst>
            </a:pPr>
            <a:r>
              <a:rPr lang="en-US" sz="2800" b="0" u="none" strike="noStrike">
                <a:solidFill>
                  <a:schemeClr val="dk2"/>
                </a:solidFill>
                <a:uFillTx/>
                <a:latin typeface="Arial"/>
                <a:ea typeface="Arial"/>
              </a:rPr>
              <a:t>Plan de la séance 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2" name="Google Shape;113;p14"/>
          <p:cNvSpPr/>
          <p:nvPr/>
        </p:nvSpPr>
        <p:spPr>
          <a:xfrm>
            <a:off x="972360" y="3680640"/>
            <a:ext cx="8699040" cy="239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134640">
              <a:lnSpc>
                <a:spcPct val="87000"/>
              </a:lnSpc>
            </a:pPr>
            <a:r>
              <a:rPr lang="fr-FR" sz="1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manger             regarder            aimer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3" name="Google Shape;115;p14"/>
          <p:cNvSpPr/>
          <p:nvPr/>
        </p:nvSpPr>
        <p:spPr>
          <a:xfrm>
            <a:off x="972360" y="5883120"/>
            <a:ext cx="7730640" cy="239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134640">
              <a:lnSpc>
                <a:spcPct val="87000"/>
              </a:lnSpc>
              <a:tabLst>
                <a:tab pos="0" algn="l"/>
              </a:tabLst>
            </a:pPr>
            <a:r>
              <a:rPr lang="fr-FR" sz="1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Jeu du panier des lettres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4" name="Google Shape;116;p14"/>
          <p:cNvSpPr/>
          <p:nvPr/>
        </p:nvSpPr>
        <p:spPr>
          <a:xfrm>
            <a:off x="776880" y="2350080"/>
            <a:ext cx="310464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n-US" sz="2000" b="0" u="none" strike="noStrike">
                <a:solidFill>
                  <a:srgbClr val="8DC63F"/>
                </a:solidFill>
                <a:uFillTx/>
                <a:latin typeface="Arial"/>
                <a:ea typeface="Arial"/>
              </a:rPr>
              <a:t>    </a:t>
            </a:r>
            <a:r>
              <a:rPr lang="en-US" sz="2000" b="0" u="none" strike="noStrike">
                <a:solidFill>
                  <a:srgbClr val="106585"/>
                </a:solidFill>
                <a:uFillTx/>
                <a:latin typeface="Arial"/>
                <a:ea typeface="Arial"/>
              </a:rPr>
              <a:t>1. </a:t>
            </a:r>
            <a:r>
              <a:rPr lang="fr-FR" sz="2000" b="0" u="none" strike="noStrike">
                <a:solidFill>
                  <a:srgbClr val="106585"/>
                </a:solidFill>
                <a:uFillTx/>
                <a:latin typeface="Arial"/>
                <a:ea typeface="Arial"/>
              </a:rPr>
              <a:t>Chanson action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125" name="Google Shape;117;p14"/>
          <p:cNvGrpSpPr/>
          <p:nvPr/>
        </p:nvGrpSpPr>
        <p:grpSpPr>
          <a:xfrm>
            <a:off x="3608280" y="2340000"/>
            <a:ext cx="851400" cy="293040"/>
            <a:chOff x="3608280" y="2340000"/>
            <a:chExt cx="851400" cy="293040"/>
          </a:xfrm>
        </p:grpSpPr>
        <p:sp>
          <p:nvSpPr>
            <p:cNvPr id="126" name="Google Shape;118;p14"/>
            <p:cNvSpPr/>
            <p:nvPr/>
          </p:nvSpPr>
          <p:spPr>
            <a:xfrm>
              <a:off x="3749400" y="2409480"/>
              <a:ext cx="569160" cy="20520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127" name="Google Shape;119;p14"/>
            <p:cNvPicPr/>
            <p:nvPr/>
          </p:nvPicPr>
          <p:blipFill>
            <a:blip r:embed="rId4"/>
            <a:stretch/>
          </p:blipFill>
          <p:spPr>
            <a:xfrm>
              <a:off x="3608280" y="2340000"/>
              <a:ext cx="258840" cy="2930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28" name="Google Shape;120;p14"/>
            <p:cNvSpPr/>
            <p:nvPr/>
          </p:nvSpPr>
          <p:spPr>
            <a:xfrm>
              <a:off x="3850200" y="2400120"/>
              <a:ext cx="609480" cy="21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8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5  min</a:t>
              </a:r>
              <a:endParaRPr lang="en-US" sz="8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129" name="Google Shape;121;p14"/>
          <p:cNvSpPr/>
          <p:nvPr/>
        </p:nvSpPr>
        <p:spPr>
          <a:xfrm>
            <a:off x="972360" y="2759400"/>
            <a:ext cx="8481600" cy="239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134640">
              <a:lnSpc>
                <a:spcPct val="87000"/>
              </a:lnSpc>
              <a:tabLst>
                <a:tab pos="0" algn="l"/>
              </a:tabLst>
            </a:pPr>
            <a:r>
              <a:rPr lang="fr-FR" sz="1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Parties du corps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0" name="Google Shape;122;p14"/>
          <p:cNvSpPr/>
          <p:nvPr/>
        </p:nvSpPr>
        <p:spPr>
          <a:xfrm>
            <a:off x="806040" y="3472200"/>
            <a:ext cx="3104640" cy="35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n-US" sz="2000" b="0" u="none" strike="noStrike">
                <a:solidFill>
                  <a:srgbClr val="8DC63F"/>
                </a:solidFill>
                <a:uFillTx/>
                <a:latin typeface="Arial"/>
                <a:ea typeface="Arial"/>
              </a:rPr>
              <a:t>   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1" name="Google Shape;123;p14"/>
          <p:cNvSpPr/>
          <p:nvPr/>
        </p:nvSpPr>
        <p:spPr>
          <a:xfrm>
            <a:off x="776880" y="3202560"/>
            <a:ext cx="310464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n-US" sz="2000" b="0" u="none" strike="noStrike">
                <a:solidFill>
                  <a:srgbClr val="8DC63F"/>
                </a:solidFill>
                <a:uFillTx/>
                <a:latin typeface="Arial"/>
                <a:ea typeface="Arial"/>
              </a:rPr>
              <a:t>    </a:t>
            </a:r>
            <a:r>
              <a:rPr lang="en-US" sz="2000" b="0" u="none" strike="noStrike">
                <a:solidFill>
                  <a:srgbClr val="106585"/>
                </a:solidFill>
                <a:uFillTx/>
                <a:latin typeface="Arial"/>
                <a:ea typeface="Arial"/>
              </a:rPr>
              <a:t>2. Vocabulaire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132" name="Google Shape;124;p14"/>
          <p:cNvGrpSpPr/>
          <p:nvPr/>
        </p:nvGrpSpPr>
        <p:grpSpPr>
          <a:xfrm>
            <a:off x="3659400" y="3145320"/>
            <a:ext cx="811080" cy="293040"/>
            <a:chOff x="3659400" y="3145320"/>
            <a:chExt cx="811080" cy="293040"/>
          </a:xfrm>
        </p:grpSpPr>
        <p:sp>
          <p:nvSpPr>
            <p:cNvPr id="133" name="Google Shape;125;p14"/>
            <p:cNvSpPr/>
            <p:nvPr/>
          </p:nvSpPr>
          <p:spPr>
            <a:xfrm>
              <a:off x="3800520" y="3214440"/>
              <a:ext cx="569160" cy="20520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134" name="Google Shape;126;p14"/>
            <p:cNvPicPr/>
            <p:nvPr/>
          </p:nvPicPr>
          <p:blipFill>
            <a:blip r:embed="rId4"/>
            <a:stretch/>
          </p:blipFill>
          <p:spPr>
            <a:xfrm>
              <a:off x="3659400" y="3145320"/>
              <a:ext cx="258840" cy="2930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35" name="Google Shape;127;p14"/>
            <p:cNvSpPr/>
            <p:nvPr/>
          </p:nvSpPr>
          <p:spPr>
            <a:xfrm>
              <a:off x="3901320" y="3205080"/>
              <a:ext cx="569160" cy="21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8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20 min</a:t>
              </a:r>
              <a:endParaRPr lang="en-US" sz="8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136" name="Google Shape;129;p14"/>
          <p:cNvSpPr/>
          <p:nvPr/>
        </p:nvSpPr>
        <p:spPr>
          <a:xfrm>
            <a:off x="745920" y="4120920"/>
            <a:ext cx="404352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n-US" sz="2000" b="0" u="none" strike="noStrike">
                <a:solidFill>
                  <a:srgbClr val="106585"/>
                </a:solidFill>
                <a:uFillTx/>
                <a:latin typeface="Arial"/>
                <a:ea typeface="Arial"/>
              </a:rPr>
              <a:t>    3.  Chanson de l’alphabet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137" name="Google Shape;130;p14"/>
          <p:cNvGrpSpPr/>
          <p:nvPr/>
        </p:nvGrpSpPr>
        <p:grpSpPr>
          <a:xfrm>
            <a:off x="4677120" y="4130640"/>
            <a:ext cx="1225080" cy="293040"/>
            <a:chOff x="4677120" y="4130640"/>
            <a:chExt cx="1225080" cy="293040"/>
          </a:xfrm>
        </p:grpSpPr>
        <p:sp>
          <p:nvSpPr>
            <p:cNvPr id="138" name="Google Shape;131;p14"/>
            <p:cNvSpPr/>
            <p:nvPr/>
          </p:nvSpPr>
          <p:spPr>
            <a:xfrm>
              <a:off x="4818240" y="4216680"/>
              <a:ext cx="726840" cy="18828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139" name="Google Shape;132;p14"/>
            <p:cNvPicPr/>
            <p:nvPr/>
          </p:nvPicPr>
          <p:blipFill>
            <a:blip r:embed="rId4"/>
            <a:stretch/>
          </p:blipFill>
          <p:spPr>
            <a:xfrm>
              <a:off x="4677120" y="4130640"/>
              <a:ext cx="258840" cy="2930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40" name="Google Shape;133;p14"/>
            <p:cNvSpPr/>
            <p:nvPr/>
          </p:nvSpPr>
          <p:spPr>
            <a:xfrm>
              <a:off x="4902120" y="4190400"/>
              <a:ext cx="1000080" cy="21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8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20 min</a:t>
              </a:r>
              <a:endParaRPr lang="en-US" sz="8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grpSp>
        <p:nvGrpSpPr>
          <p:cNvPr id="141" name="Google Shape;134;p14"/>
          <p:cNvGrpSpPr/>
          <p:nvPr/>
        </p:nvGrpSpPr>
        <p:grpSpPr>
          <a:xfrm>
            <a:off x="5304240" y="4751280"/>
            <a:ext cx="1225440" cy="293040"/>
            <a:chOff x="5304240" y="4751280"/>
            <a:chExt cx="1225440" cy="293040"/>
          </a:xfrm>
        </p:grpSpPr>
        <p:sp>
          <p:nvSpPr>
            <p:cNvPr id="142" name="Google Shape;135;p14"/>
            <p:cNvSpPr/>
            <p:nvPr/>
          </p:nvSpPr>
          <p:spPr>
            <a:xfrm>
              <a:off x="5445720" y="4837320"/>
              <a:ext cx="726840" cy="18828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143" name="Google Shape;136;p14"/>
            <p:cNvPicPr/>
            <p:nvPr/>
          </p:nvPicPr>
          <p:blipFill>
            <a:blip r:embed="rId4"/>
            <a:stretch/>
          </p:blipFill>
          <p:spPr>
            <a:xfrm>
              <a:off x="5304240" y="4751280"/>
              <a:ext cx="258840" cy="2930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44" name="Google Shape;137;p14"/>
            <p:cNvSpPr/>
            <p:nvPr/>
          </p:nvSpPr>
          <p:spPr>
            <a:xfrm>
              <a:off x="5529600" y="4811400"/>
              <a:ext cx="1000080" cy="21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8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20 min</a:t>
              </a:r>
              <a:endParaRPr lang="en-US" sz="8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145" name="Google Shape;128;p14"/>
          <p:cNvSpPr/>
          <p:nvPr/>
        </p:nvSpPr>
        <p:spPr>
          <a:xfrm>
            <a:off x="745920" y="5434200"/>
            <a:ext cx="657612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n-US" sz="2000" b="0" u="none" strike="noStrike">
                <a:solidFill>
                  <a:srgbClr val="106585"/>
                </a:solidFill>
                <a:uFillTx/>
                <a:latin typeface="Arial"/>
                <a:ea typeface="Arial"/>
              </a:rPr>
              <a:t>    5. Jeu 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6" name="ZoneTexte 2"/>
          <p:cNvSpPr/>
          <p:nvPr/>
        </p:nvSpPr>
        <p:spPr>
          <a:xfrm>
            <a:off x="5425920" y="247680"/>
            <a:ext cx="475236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29" b="0" i="1" u="none" strike="noStrike">
                <a:solidFill>
                  <a:schemeClr val="lt1">
                    <a:lumMod val="50000"/>
                  </a:schemeClr>
                </a:solidFill>
                <a:uFillTx/>
                <a:latin typeface="Arial"/>
                <a:ea typeface="Arial"/>
              </a:rPr>
              <a:t>Pour l’enseignant – À ne pas lire aux élèves.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147" name="Google Shape;117;p14"/>
          <p:cNvGrpSpPr/>
          <p:nvPr/>
        </p:nvGrpSpPr>
        <p:grpSpPr>
          <a:xfrm>
            <a:off x="4127760" y="5495040"/>
            <a:ext cx="851760" cy="293040"/>
            <a:chOff x="4127760" y="5495040"/>
            <a:chExt cx="851760" cy="293040"/>
          </a:xfrm>
        </p:grpSpPr>
        <p:sp>
          <p:nvSpPr>
            <p:cNvPr id="148" name="Google Shape;118;p14"/>
            <p:cNvSpPr/>
            <p:nvPr/>
          </p:nvSpPr>
          <p:spPr>
            <a:xfrm>
              <a:off x="4269240" y="5564160"/>
              <a:ext cx="569160" cy="20520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149" name="Google Shape;119;p14"/>
            <p:cNvPicPr/>
            <p:nvPr/>
          </p:nvPicPr>
          <p:blipFill>
            <a:blip r:embed="rId4"/>
            <a:stretch/>
          </p:blipFill>
          <p:spPr>
            <a:xfrm>
              <a:off x="4127760" y="5495040"/>
              <a:ext cx="258840" cy="2930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50" name="Google Shape;120;p14"/>
            <p:cNvSpPr/>
            <p:nvPr/>
          </p:nvSpPr>
          <p:spPr>
            <a:xfrm>
              <a:off x="4370040" y="5554800"/>
              <a:ext cx="609480" cy="21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8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10  min</a:t>
              </a:r>
              <a:endParaRPr lang="en-US" sz="8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151" name="Google Shape;121;p14"/>
          <p:cNvSpPr/>
          <p:nvPr/>
        </p:nvSpPr>
        <p:spPr>
          <a:xfrm>
            <a:off x="900720" y="4757760"/>
            <a:ext cx="8481600" cy="37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134640">
              <a:lnSpc>
                <a:spcPct val="87000"/>
              </a:lnSpc>
              <a:tabLst>
                <a:tab pos="0" algn="l"/>
              </a:tabLst>
            </a:pPr>
            <a:r>
              <a:rPr lang="fr-FR" sz="2400" b="0" u="none" strike="noStrike">
                <a:solidFill>
                  <a:schemeClr val="accent1">
                    <a:lumMod val="75000"/>
                  </a:schemeClr>
                </a:solidFill>
                <a:uFillTx/>
                <a:latin typeface="MicrosoftUighur-Bold"/>
                <a:ea typeface="Arial"/>
              </a:rPr>
              <a:t>4.</a:t>
            </a:r>
            <a:r>
              <a:rPr lang="fr-FR" sz="2800" b="1" u="none" strike="noStrike">
                <a:solidFill>
                  <a:schemeClr val="accent1">
                    <a:lumMod val="75000"/>
                  </a:schemeClr>
                </a:solidFill>
                <a:uFillTx/>
                <a:latin typeface="MicrosoftUighur-Bold"/>
                <a:ea typeface="Arial"/>
              </a:rPr>
              <a:t> </a:t>
            </a:r>
            <a:r>
              <a:rPr lang="fr-FR" sz="2000" b="1" u="none" strike="noStrike">
                <a:solidFill>
                  <a:schemeClr val="accent1">
                    <a:lumMod val="75000"/>
                  </a:schemeClr>
                </a:solidFill>
                <a:uFillTx/>
                <a:latin typeface="MicrosoftUighur-Bold"/>
                <a:ea typeface="Arial"/>
              </a:rPr>
              <a:t>Révision des lettres </a:t>
            </a:r>
            <a:r>
              <a:rPr lang="fr-FR" sz="1800" b="1" u="none" strike="noStrike">
                <a:solidFill>
                  <a:schemeClr val="accent1">
                    <a:lumMod val="75000"/>
                  </a:schemeClr>
                </a:solidFill>
                <a:uFillTx/>
                <a:latin typeface="MicrosoftUighur-Bold"/>
                <a:ea typeface="Arial"/>
              </a:rPr>
              <a:t>de A à Z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oupe 5"/>
          <p:cNvGrpSpPr/>
          <p:nvPr/>
        </p:nvGrpSpPr>
        <p:grpSpPr>
          <a:xfrm>
            <a:off x="0" y="45360"/>
            <a:ext cx="10438920" cy="7829280"/>
            <a:chOff x="0" y="45360"/>
            <a:chExt cx="10438920" cy="7829280"/>
          </a:xfrm>
        </p:grpSpPr>
        <p:sp>
          <p:nvSpPr>
            <p:cNvPr id="153" name="Freeform 2"/>
            <p:cNvSpPr/>
            <p:nvPr/>
          </p:nvSpPr>
          <p:spPr>
            <a:xfrm>
              <a:off x="0" y="45360"/>
              <a:ext cx="10438920" cy="7829280"/>
            </a:xfrm>
            <a:custGeom>
              <a:avLst/>
              <a:gdLst>
                <a:gd name="textAreaLeft" fmla="*/ 0 w 10438920"/>
                <a:gd name="textAreaRight" fmla="*/ 10439280 w 10438920"/>
                <a:gd name="textAreaTop" fmla="*/ 0 h 7829280"/>
                <a:gd name="textAreaBottom" fmla="*/ 7829640 h 7829280"/>
              </a:gdLst>
              <a:ahLst/>
              <a:cxnLst/>
              <a:rect l="textAreaLeft" t="textAreaTop" r="textAreaRight" b="textAreaBottom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2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695880">
                <a:lnSpc>
                  <a:spcPct val="100000"/>
                </a:lnSpc>
              </a:pPr>
              <a:endParaRPr lang="fr-MA" sz="1030" b="0" u="none" strike="noStrike">
                <a:solidFill>
                  <a:srgbClr val="000000"/>
                </a:solidFill>
                <a:uFillTx/>
                <a:latin typeface="Dosis"/>
              </a:endParaRPr>
            </a:p>
          </p:txBody>
        </p:sp>
        <p:grpSp>
          <p:nvGrpSpPr>
            <p:cNvPr id="154" name="Groupe 10"/>
            <p:cNvGrpSpPr/>
            <p:nvPr/>
          </p:nvGrpSpPr>
          <p:grpSpPr>
            <a:xfrm>
              <a:off x="609120" y="314640"/>
              <a:ext cx="9134280" cy="6950880"/>
              <a:chOff x="609120" y="314640"/>
              <a:chExt cx="9134280" cy="6950880"/>
            </a:xfrm>
          </p:grpSpPr>
          <p:grpSp>
            <p:nvGrpSpPr>
              <p:cNvPr id="155" name="Group 3"/>
              <p:cNvGrpSpPr/>
              <p:nvPr/>
            </p:nvGrpSpPr>
            <p:grpSpPr>
              <a:xfrm>
                <a:off x="609120" y="712080"/>
                <a:ext cx="9134280" cy="6553440"/>
                <a:chOff x="609120" y="712080"/>
                <a:chExt cx="9134280" cy="6553440"/>
              </a:xfrm>
            </p:grpSpPr>
            <p:sp>
              <p:nvSpPr>
                <p:cNvPr id="156" name="Freeform 4"/>
                <p:cNvSpPr/>
                <p:nvPr/>
              </p:nvSpPr>
              <p:spPr>
                <a:xfrm>
                  <a:off x="609120" y="712080"/>
                  <a:ext cx="9134280" cy="6553440"/>
                </a:xfrm>
                <a:custGeom>
                  <a:avLst/>
                  <a:gdLst>
                    <a:gd name="textAreaLeft" fmla="*/ 0 w 9134280"/>
                    <a:gd name="textAreaRight" fmla="*/ 9134640 w 9134280"/>
                    <a:gd name="textAreaTop" fmla="*/ 0 h 6553440"/>
                    <a:gd name="textAreaBottom" fmla="*/ 6553800 h 6553440"/>
                  </a:gdLst>
                  <a:ahLst/>
                  <a:cxnLst/>
                  <a:rect l="textAreaLeft" t="textAreaTop" r="textAreaRight" b="textAreaBottom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t">
                  <a:noAutofit/>
                </a:bodyPr>
                <a:lstStyle/>
                <a:p>
                  <a:pPr defTabSz="695880">
                    <a:lnSpc>
                      <a:spcPct val="100000"/>
                    </a:lnSpc>
                  </a:pPr>
                  <a:endParaRPr lang="fr-MA" sz="1030" b="0" u="none" strike="noStrike">
                    <a:solidFill>
                      <a:srgbClr val="000000"/>
                    </a:solidFill>
                    <a:uFillTx/>
                    <a:latin typeface="Dosis"/>
                  </a:endParaRPr>
                </a:p>
              </p:txBody>
            </p:sp>
            <p:sp>
              <p:nvSpPr>
                <p:cNvPr id="157" name="TextBox 5"/>
                <p:cNvSpPr/>
                <p:nvPr/>
              </p:nvSpPr>
              <p:spPr>
                <a:xfrm>
                  <a:off x="609120" y="1526760"/>
                  <a:ext cx="1905480" cy="16016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29160" tIns="29160" rIns="29160" bIns="29160" anchor="ctr">
                  <a:noAutofit/>
                </a:bodyPr>
                <a:lstStyle/>
                <a:p>
                  <a:pPr algn="ctr" defTabSz="695880">
                    <a:lnSpc>
                      <a:spcPts val="1831"/>
                    </a:lnSpc>
                  </a:pPr>
                  <a:endParaRPr lang="en-US" sz="1030" b="0" u="none" strike="noStrike">
                    <a:solidFill>
                      <a:srgbClr val="000000"/>
                    </a:solidFill>
                    <a:uFillTx/>
                    <a:latin typeface="Dosis"/>
                  </a:endParaRPr>
                </a:p>
              </p:txBody>
            </p:sp>
          </p:grpSp>
          <p:sp>
            <p:nvSpPr>
              <p:cNvPr id="158" name="Freeform 7"/>
              <p:cNvSpPr/>
              <p:nvPr/>
            </p:nvSpPr>
            <p:spPr>
              <a:xfrm>
                <a:off x="695880" y="314640"/>
                <a:ext cx="707040" cy="678600"/>
              </a:xfrm>
              <a:custGeom>
                <a:avLst/>
                <a:gdLst>
                  <a:gd name="textAreaLeft" fmla="*/ 0 w 707040"/>
                  <a:gd name="textAreaRight" fmla="*/ 707400 w 707040"/>
                  <a:gd name="textAreaTop" fmla="*/ 0 h 678600"/>
                  <a:gd name="textAreaBottom" fmla="*/ 678960 h 678600"/>
                </a:gdLst>
                <a:ahLst/>
                <a:cxnLst/>
                <a:rect l="textAreaLeft" t="textAreaTop" r="textAreaRight" b="textAreaBottom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0"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defTabSz="695880">
                  <a:lnSpc>
                    <a:spcPct val="100000"/>
                  </a:lnSpc>
                </a:pPr>
                <a:endParaRPr lang="fr-MA" sz="1030" b="0" u="none" strike="noStrike">
                  <a:solidFill>
                    <a:srgbClr val="000000"/>
                  </a:solidFill>
                  <a:uFillTx/>
                  <a:latin typeface="Dosis"/>
                </a:endParaRPr>
              </a:p>
            </p:txBody>
          </p:sp>
        </p:grpSp>
      </p:grpSp>
      <p:sp>
        <p:nvSpPr>
          <p:cNvPr id="159" name="TextBox 9"/>
          <p:cNvSpPr/>
          <p:nvPr/>
        </p:nvSpPr>
        <p:spPr>
          <a:xfrm>
            <a:off x="2454480" y="4271040"/>
            <a:ext cx="5723640" cy="40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522000">
              <a:lnSpc>
                <a:spcPts val="3197"/>
              </a:lnSpc>
            </a:pPr>
            <a:r>
              <a:rPr lang="en-US" sz="2740" b="1" u="none" strike="noStrike">
                <a:solidFill>
                  <a:srgbClr val="1F497D"/>
                </a:solidFill>
                <a:uFillTx/>
                <a:latin typeface="Dosis"/>
              </a:rPr>
              <a:t>Matériel didactique</a:t>
            </a:r>
            <a:endParaRPr lang="en-US" sz="274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60" name="Image 7"/>
          <p:cNvPicPr/>
          <p:nvPr/>
        </p:nvPicPr>
        <p:blipFill>
          <a:blip r:embed="rId5"/>
          <a:srcRect t="976" r="53526"/>
          <a:stretch/>
        </p:blipFill>
        <p:spPr>
          <a:xfrm>
            <a:off x="3525120" y="4858560"/>
            <a:ext cx="3702600" cy="2318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1" name="TextBox 9"/>
          <p:cNvSpPr/>
          <p:nvPr/>
        </p:nvSpPr>
        <p:spPr>
          <a:xfrm>
            <a:off x="2514960" y="1040040"/>
            <a:ext cx="5723640" cy="40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522000">
              <a:lnSpc>
                <a:spcPts val="3197"/>
              </a:lnSpc>
            </a:pPr>
            <a:r>
              <a:rPr lang="en-US" sz="2740" b="1" u="none" strike="noStrike">
                <a:solidFill>
                  <a:srgbClr val="1F497D"/>
                </a:solidFill>
                <a:uFillTx/>
                <a:latin typeface="Dosis"/>
              </a:rPr>
              <a:t>Matériel technique</a:t>
            </a:r>
            <a:endParaRPr lang="en-US" sz="274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62" name="Image 2"/>
          <p:cNvPicPr/>
          <p:nvPr/>
        </p:nvPicPr>
        <p:blipFill>
          <a:blip r:embed="rId6"/>
          <a:stretch/>
        </p:blipFill>
        <p:spPr>
          <a:xfrm>
            <a:off x="2069640" y="1927440"/>
            <a:ext cx="1455120" cy="1269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3" name="Rectangle : coins arrondis 4"/>
          <p:cNvSpPr/>
          <p:nvPr/>
        </p:nvSpPr>
        <p:spPr>
          <a:xfrm>
            <a:off x="1002960" y="3259080"/>
            <a:ext cx="3401640" cy="40968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FFFFFF">
                <a:lumMod val="65000"/>
              </a:srgbClr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FR" sz="2060" b="0" u="none" strike="noStrike">
              <a:solidFill>
                <a:srgbClr val="FFFFFF"/>
              </a:solidFill>
              <a:uFillTx/>
              <a:latin typeface="Calibri"/>
              <a:ea typeface="Arial"/>
            </a:endParaRPr>
          </a:p>
        </p:txBody>
      </p:sp>
      <p:sp>
        <p:nvSpPr>
          <p:cNvPr id="164" name="ZoneTexte 3"/>
          <p:cNvSpPr/>
          <p:nvPr/>
        </p:nvSpPr>
        <p:spPr>
          <a:xfrm>
            <a:off x="1056240" y="3258000"/>
            <a:ext cx="333144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522000">
              <a:lnSpc>
                <a:spcPct val="100000"/>
              </a:lnSpc>
            </a:pPr>
            <a:r>
              <a:rPr lang="fr-FR" sz="1710" b="1" u="none" strike="noStrike">
                <a:solidFill>
                  <a:srgbClr val="215968"/>
                </a:solidFill>
                <a:uFillTx/>
                <a:latin typeface="Cambria"/>
                <a:ea typeface="Cambria"/>
              </a:rPr>
              <a:t>Ordinateur avec Microsoft Office</a:t>
            </a:r>
            <a:endParaRPr lang="en-US" sz="171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5" name="Rectangle : coins arrondis 6"/>
          <p:cNvSpPr/>
          <p:nvPr/>
        </p:nvSpPr>
        <p:spPr>
          <a:xfrm>
            <a:off x="4813200" y="3259440"/>
            <a:ext cx="1726920" cy="40968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FFFFFF">
                <a:lumMod val="65000"/>
              </a:srgbClr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FR" sz="2060" b="0" u="none" strike="noStrike">
              <a:solidFill>
                <a:srgbClr val="FFFFFF"/>
              </a:solidFill>
              <a:uFillTx/>
              <a:latin typeface="Calibri"/>
              <a:ea typeface="Arial"/>
            </a:endParaRPr>
          </a:p>
        </p:txBody>
      </p:sp>
      <p:sp>
        <p:nvSpPr>
          <p:cNvPr id="166" name="ZoneTexte 15"/>
          <p:cNvSpPr/>
          <p:nvPr/>
        </p:nvSpPr>
        <p:spPr>
          <a:xfrm>
            <a:off x="5146920" y="3268800"/>
            <a:ext cx="103896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522000">
              <a:lnSpc>
                <a:spcPct val="100000"/>
              </a:lnSpc>
            </a:pPr>
            <a:r>
              <a:rPr lang="fr-FR" sz="1710" b="1" u="none" strike="noStrike">
                <a:solidFill>
                  <a:srgbClr val="215968"/>
                </a:solidFill>
                <a:uFillTx/>
                <a:latin typeface="Cambria"/>
                <a:ea typeface="Cambria"/>
              </a:rPr>
              <a:t>Pointeur</a:t>
            </a:r>
            <a:endParaRPr lang="en-US" sz="171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67" name="Image 16"/>
          <p:cNvPicPr/>
          <p:nvPr/>
        </p:nvPicPr>
        <p:blipFill>
          <a:blip r:embed="rId7"/>
          <a:stretch/>
        </p:blipFill>
        <p:spPr>
          <a:xfrm>
            <a:off x="4641120" y="1531800"/>
            <a:ext cx="1698480" cy="16966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8" name="Rectangle : coins arrondis 17"/>
          <p:cNvSpPr/>
          <p:nvPr/>
        </p:nvSpPr>
        <p:spPr>
          <a:xfrm>
            <a:off x="7000560" y="3244320"/>
            <a:ext cx="2476800" cy="41760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FFFFFF">
                <a:lumMod val="65000"/>
              </a:srgbClr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FR" sz="2060" b="0" u="none" strike="noStrike">
              <a:solidFill>
                <a:srgbClr val="FFFFFF"/>
              </a:solidFill>
              <a:uFillTx/>
              <a:latin typeface="Calibri"/>
              <a:ea typeface="Arial"/>
            </a:endParaRPr>
          </a:p>
        </p:txBody>
      </p:sp>
      <p:sp>
        <p:nvSpPr>
          <p:cNvPr id="169" name="ZoneTexte 18"/>
          <p:cNvSpPr/>
          <p:nvPr/>
        </p:nvSpPr>
        <p:spPr>
          <a:xfrm>
            <a:off x="7254720" y="3264120"/>
            <a:ext cx="194652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522000">
              <a:lnSpc>
                <a:spcPct val="100000"/>
              </a:lnSpc>
            </a:pPr>
            <a:r>
              <a:rPr lang="fr-FR" sz="1710" b="1" u="none" strike="noStrike">
                <a:solidFill>
                  <a:srgbClr val="215968"/>
                </a:solidFill>
                <a:uFillTx/>
                <a:latin typeface="Cambria"/>
                <a:ea typeface="Cambria"/>
              </a:rPr>
              <a:t>Projection ajustée</a:t>
            </a:r>
            <a:endParaRPr lang="en-US" sz="171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70" name="Image 23"/>
          <p:cNvPicPr/>
          <p:nvPr/>
        </p:nvPicPr>
        <p:blipFill>
          <a:blip r:embed="rId8"/>
          <a:stretch/>
        </p:blipFill>
        <p:spPr>
          <a:xfrm>
            <a:off x="7036200" y="2118240"/>
            <a:ext cx="2405160" cy="755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1" name="Image 22"/>
          <p:cNvPicPr/>
          <p:nvPr/>
        </p:nvPicPr>
        <p:blipFill>
          <a:blip r:embed="rId9"/>
          <a:stretch/>
        </p:blipFill>
        <p:spPr>
          <a:xfrm>
            <a:off x="5743440" y="4933440"/>
            <a:ext cx="1048320" cy="1475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2" name="Rectangle 19"/>
          <p:cNvSpPr/>
          <p:nvPr/>
        </p:nvSpPr>
        <p:spPr>
          <a:xfrm>
            <a:off x="3172320" y="4681440"/>
            <a:ext cx="1960200" cy="252576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r-FR" sz="1400" b="0" u="none" strike="noStrike">
              <a:solidFill>
                <a:schemeClr val="lt1"/>
              </a:solidFill>
              <a:uFillTx/>
              <a:latin typeface="Arial"/>
              <a:ea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263;p24"/>
          <p:cNvSpPr/>
          <p:nvPr/>
        </p:nvSpPr>
        <p:spPr>
          <a:xfrm>
            <a:off x="-14400" y="-22680"/>
            <a:ext cx="10438920" cy="7919640"/>
          </a:xfrm>
          <a:custGeom>
            <a:avLst/>
            <a:gdLst>
              <a:gd name="textAreaLeft" fmla="*/ 0 w 10438920"/>
              <a:gd name="textAreaRight" fmla="*/ 10439280 w 10438920"/>
              <a:gd name="textAreaTop" fmla="*/ 0 h 7919640"/>
              <a:gd name="textAreaBottom" fmla="*/ 7920000 h 791964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174" name="Google Shape;264;p24"/>
          <p:cNvSpPr/>
          <p:nvPr/>
        </p:nvSpPr>
        <p:spPr>
          <a:xfrm>
            <a:off x="766800" y="1591560"/>
            <a:ext cx="8905320" cy="370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84000"/>
              </a:lnSpc>
            </a:pPr>
            <a:r>
              <a:rPr lang="fr-FR" sz="6600" b="1" u="none" strike="noStrike">
                <a:solidFill>
                  <a:schemeClr val="accent5">
                    <a:lumMod val="50000"/>
                  </a:schemeClr>
                </a:solidFill>
                <a:uFillTx/>
                <a:latin typeface="Dosis"/>
                <a:ea typeface="Calibri"/>
              </a:rPr>
              <a:t>Chanson-action</a:t>
            </a:r>
            <a:endParaRPr lang="en-US" sz="6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84000"/>
              </a:lnSpc>
              <a:tabLst>
                <a:tab pos="0" algn="l"/>
              </a:tabLst>
            </a:pPr>
            <a:endParaRPr lang="en-US" sz="6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5" name="Google Shape;266;p24"/>
          <p:cNvSpPr/>
          <p:nvPr/>
        </p:nvSpPr>
        <p:spPr>
          <a:xfrm>
            <a:off x="3235320" y="3616920"/>
            <a:ext cx="3968280" cy="477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134640">
              <a:lnSpc>
                <a:spcPct val="87000"/>
              </a:lnSpc>
              <a:tabLst>
                <a:tab pos="0" algn="l"/>
              </a:tabLst>
            </a:pPr>
            <a:r>
              <a:rPr lang="fr-FR" sz="3600" b="1" u="none" strike="noStrike">
                <a:solidFill>
                  <a:srgbClr val="FF0000"/>
                </a:solidFill>
                <a:uFillTx/>
                <a:latin typeface="MicrosoftUighur-Bold"/>
                <a:ea typeface="Arial"/>
              </a:rPr>
              <a:t>Parties du corps</a:t>
            </a:r>
            <a:endParaRPr lang="en-US" sz="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6" name="Google Shape;267;p24"/>
          <p:cNvSpPr/>
          <p:nvPr/>
        </p:nvSpPr>
        <p:spPr>
          <a:xfrm>
            <a:off x="720" y="6022800"/>
            <a:ext cx="1531800" cy="1899000"/>
          </a:xfrm>
          <a:custGeom>
            <a:avLst/>
            <a:gdLst>
              <a:gd name="textAreaLeft" fmla="*/ 0 w 1531800"/>
              <a:gd name="textAreaRight" fmla="*/ 1532160 w 1531800"/>
              <a:gd name="textAreaTop" fmla="*/ 0 h 1899000"/>
              <a:gd name="textAreaBottom" fmla="*/ 1899360 h 1899000"/>
            </a:gdLst>
            <a:ahLst/>
            <a:cxnLst/>
            <a:rect l="textAreaLeft" t="textAreaTop" r="textAreaRight" b="textAreaBottom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177" name="Google Shape;268;p24"/>
          <p:cNvSpPr/>
          <p:nvPr/>
        </p:nvSpPr>
        <p:spPr>
          <a:xfrm>
            <a:off x="8409240" y="5778360"/>
            <a:ext cx="2029680" cy="2143440"/>
          </a:xfrm>
          <a:custGeom>
            <a:avLst/>
            <a:gdLst>
              <a:gd name="textAreaLeft" fmla="*/ 0 w 2029680"/>
              <a:gd name="textAreaRight" fmla="*/ 2030040 w 2029680"/>
              <a:gd name="textAreaTop" fmla="*/ 0 h 2143440"/>
              <a:gd name="textAreaBottom" fmla="*/ 2143800 h 2143440"/>
            </a:gdLst>
            <a:ahLst/>
            <a:cxnLst/>
            <a:rect l="textAreaLeft" t="textAreaTop" r="textAreaRight" b="textAreaBottom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grpSp>
        <p:nvGrpSpPr>
          <p:cNvPr id="178" name="Google Shape;117;p14"/>
          <p:cNvGrpSpPr/>
          <p:nvPr/>
        </p:nvGrpSpPr>
        <p:grpSpPr>
          <a:xfrm>
            <a:off x="8176320" y="5273640"/>
            <a:ext cx="2495520" cy="836640"/>
            <a:chOff x="8176320" y="5273640"/>
            <a:chExt cx="2495520" cy="836640"/>
          </a:xfrm>
        </p:grpSpPr>
        <p:sp>
          <p:nvSpPr>
            <p:cNvPr id="179" name="Google Shape;118;p14"/>
            <p:cNvSpPr/>
            <p:nvPr/>
          </p:nvSpPr>
          <p:spPr>
            <a:xfrm>
              <a:off x="8590320" y="5470920"/>
              <a:ext cx="1667880" cy="58572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180" name="Google Shape;119;p14"/>
            <p:cNvPicPr/>
            <p:nvPr/>
          </p:nvPicPr>
          <p:blipFill>
            <a:blip r:embed="rId5"/>
            <a:stretch/>
          </p:blipFill>
          <p:spPr>
            <a:xfrm>
              <a:off x="8176320" y="5273640"/>
              <a:ext cx="759240" cy="8366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81" name="Google Shape;120;p14"/>
            <p:cNvSpPr/>
            <p:nvPr/>
          </p:nvSpPr>
          <p:spPr>
            <a:xfrm>
              <a:off x="8885520" y="5444640"/>
              <a:ext cx="1786320" cy="578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32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5  min</a:t>
              </a:r>
              <a:endParaRPr lang="en-US" sz="32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Freeform 2"/>
          <p:cNvSpPr/>
          <p:nvPr/>
        </p:nvSpPr>
        <p:spPr>
          <a:xfrm>
            <a:off x="0" y="-147240"/>
            <a:ext cx="10438920" cy="7829280"/>
          </a:xfrm>
          <a:custGeom>
            <a:avLst/>
            <a:gdLst>
              <a:gd name="textAreaLeft" fmla="*/ 0 w 10438920"/>
              <a:gd name="textAreaRight" fmla="*/ 10439280 w 10438920"/>
              <a:gd name="textAreaTop" fmla="*/ 0 h 7829280"/>
              <a:gd name="textAreaBottom" fmla="*/ 7829640 h 782928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 defTabSz="52200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grpSp>
        <p:nvGrpSpPr>
          <p:cNvPr id="183" name="Group 3"/>
          <p:cNvGrpSpPr/>
          <p:nvPr/>
        </p:nvGrpSpPr>
        <p:grpSpPr>
          <a:xfrm>
            <a:off x="290160" y="767160"/>
            <a:ext cx="9858960" cy="6507720"/>
            <a:chOff x="290160" y="767160"/>
            <a:chExt cx="9858960" cy="6507720"/>
          </a:xfrm>
        </p:grpSpPr>
        <p:sp>
          <p:nvSpPr>
            <p:cNvPr id="184" name="Freeform 4"/>
            <p:cNvSpPr/>
            <p:nvPr/>
          </p:nvSpPr>
          <p:spPr>
            <a:xfrm>
              <a:off x="290160" y="886320"/>
              <a:ext cx="9858960" cy="6388560"/>
            </a:xfrm>
            <a:custGeom>
              <a:avLst/>
              <a:gdLst>
                <a:gd name="textAreaLeft" fmla="*/ 0 w 9858960"/>
                <a:gd name="textAreaRight" fmla="*/ 9859320 w 9858960"/>
                <a:gd name="textAreaTop" fmla="*/ 0 h 6388560"/>
                <a:gd name="textAreaBottom" fmla="*/ 6388920 h 6388560"/>
              </a:gdLst>
              <a:ahLst/>
              <a:cxnLst/>
              <a:rect l="textAreaLeft" t="textAreaTop" r="textAreaRight" b="textAreaBottom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algn="just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185" name="TextBox 5"/>
            <p:cNvSpPr/>
            <p:nvPr/>
          </p:nvSpPr>
          <p:spPr>
            <a:xfrm>
              <a:off x="290160" y="767160"/>
              <a:ext cx="2057040" cy="2151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9160" tIns="29160" rIns="29160" bIns="29160" anchor="ctr">
              <a:noAutofit/>
            </a:bodyPr>
            <a:lstStyle/>
            <a:p>
              <a:pPr algn="just" defTabSz="522000">
                <a:lnSpc>
                  <a:spcPts val="1831"/>
                </a:lnSpc>
              </a:pPr>
              <a:endParaRPr lang="en-US" sz="1030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186" name="Freeform 7"/>
          <p:cNvSpPr/>
          <p:nvPr/>
        </p:nvSpPr>
        <p:spPr>
          <a:xfrm>
            <a:off x="452520" y="381240"/>
            <a:ext cx="707040" cy="678600"/>
          </a:xfrm>
          <a:custGeom>
            <a:avLst/>
            <a:gdLst>
              <a:gd name="textAreaLeft" fmla="*/ 0 w 707040"/>
              <a:gd name="textAreaRight" fmla="*/ 707400 w 707040"/>
              <a:gd name="textAreaTop" fmla="*/ 0 h 678600"/>
              <a:gd name="textAreaBottom" fmla="*/ 678960 h 678600"/>
            </a:gdLst>
            <a:ahLst/>
            <a:cxnLst/>
            <a:rect l="textAreaLeft" t="textAreaTop" r="textAreaRight" b="textAreaBottom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 defTabSz="52200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sp>
        <p:nvSpPr>
          <p:cNvPr id="187" name="TextBox 9"/>
          <p:cNvSpPr/>
          <p:nvPr/>
        </p:nvSpPr>
        <p:spPr>
          <a:xfrm>
            <a:off x="3617640" y="2003040"/>
            <a:ext cx="4123080" cy="811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just" defTabSz="522000">
              <a:lnSpc>
                <a:spcPts val="3195"/>
              </a:lnSpc>
            </a:pPr>
            <a:r>
              <a:rPr lang="fr-FR" sz="3190" b="1" u="none" strike="noStrike">
                <a:solidFill>
                  <a:srgbClr val="106585"/>
                </a:solidFill>
                <a:uFillTx/>
                <a:latin typeface="Dosis"/>
                <a:ea typeface="Arial"/>
              </a:rPr>
              <a:t>Objectifs de l’activité </a:t>
            </a:r>
            <a:endParaRPr lang="en-US" sz="319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8" name="Freeform 17"/>
          <p:cNvSpPr/>
          <p:nvPr/>
        </p:nvSpPr>
        <p:spPr>
          <a:xfrm rot="10800000" flipH="1">
            <a:off x="1050840" y="2889000"/>
            <a:ext cx="8949960" cy="2514600"/>
          </a:xfrm>
          <a:custGeom>
            <a:avLst/>
            <a:gdLst>
              <a:gd name="textAreaLeft" fmla="*/ -360 w 8949960"/>
              <a:gd name="textAreaRight" fmla="*/ 8949960 w 8949960"/>
              <a:gd name="textAreaTop" fmla="*/ 0 h 2514600"/>
              <a:gd name="textAreaBottom" fmla="*/ 2514960 h 2514600"/>
            </a:gdLst>
            <a:ahLst/>
            <a:cxnLst/>
            <a:rect l="textAreaLeft" t="textAreaTop" r="textAreaRight" b="textAreaBottom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69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sp>
        <p:nvSpPr>
          <p:cNvPr id="189" name="Freeform 17"/>
          <p:cNvSpPr/>
          <p:nvPr/>
        </p:nvSpPr>
        <p:spPr>
          <a:xfrm>
            <a:off x="1229400" y="2956680"/>
            <a:ext cx="537480" cy="2409480"/>
          </a:xfrm>
          <a:custGeom>
            <a:avLst/>
            <a:gdLst>
              <a:gd name="textAreaLeft" fmla="*/ 0 w 537480"/>
              <a:gd name="textAreaRight" fmla="*/ 537840 w 537480"/>
              <a:gd name="textAreaTop" fmla="*/ 0 h 2409480"/>
              <a:gd name="textAreaBottom" fmla="*/ 2409840 h 2409480"/>
            </a:gdLst>
            <a:ahLst/>
            <a:cxnLst/>
            <a:rect l="textAreaLeft" t="textAreaTop" r="textAreaRight" b="textAreaBottom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69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sp>
        <p:nvSpPr>
          <p:cNvPr id="190" name="TextBox 10"/>
          <p:cNvSpPr/>
          <p:nvPr/>
        </p:nvSpPr>
        <p:spPr>
          <a:xfrm>
            <a:off x="2098800" y="3602160"/>
            <a:ext cx="6779520" cy="324360"/>
          </a:xfrm>
          <a:prstGeom prst="roundRect">
            <a:avLst>
              <a:gd name="adj" fmla="val 16667"/>
            </a:avLst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522000">
              <a:lnSpc>
                <a:spcPts val="2302"/>
              </a:lnSpc>
              <a:spcAft>
                <a:spcPts val="456"/>
              </a:spcAft>
            </a:pPr>
            <a:r>
              <a:rPr lang="fr-FR" sz="2280" b="0" u="none" strike="noStrike">
                <a:solidFill>
                  <a:srgbClr val="000000"/>
                </a:solidFill>
                <a:uFillTx/>
                <a:latin typeface="Dosis"/>
                <a:ea typeface="Arial"/>
              </a:rPr>
              <a:t>Chanter la chanson : « </a:t>
            </a:r>
            <a:r>
              <a:rPr lang="fr-FR" sz="1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Parties du corps</a:t>
            </a:r>
            <a:r>
              <a:rPr lang="fr-FR" sz="2280" b="1" u="none" strike="noStrike">
                <a:solidFill>
                  <a:schemeClr val="accent5">
                    <a:lumMod val="50000"/>
                  </a:schemeClr>
                </a:solidFill>
                <a:uFillTx/>
                <a:latin typeface="Dosis"/>
                <a:ea typeface="Arial"/>
              </a:rPr>
              <a:t>» </a:t>
            </a:r>
            <a:endParaRPr lang="en-US" sz="228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91" name="Image 12"/>
          <p:cNvPicPr/>
          <p:nvPr/>
        </p:nvPicPr>
        <p:blipFill>
          <a:blip r:embed="rId8"/>
          <a:stretch/>
        </p:blipFill>
        <p:spPr>
          <a:xfrm>
            <a:off x="1560960" y="3534120"/>
            <a:ext cx="383400" cy="417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2" name="ZoneTexte 9"/>
          <p:cNvSpPr/>
          <p:nvPr/>
        </p:nvSpPr>
        <p:spPr>
          <a:xfrm>
            <a:off x="5903640" y="290880"/>
            <a:ext cx="475236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29" b="0" i="1" u="none" strike="noStrike">
                <a:solidFill>
                  <a:schemeClr val="lt1">
                    <a:lumMod val="50000"/>
                  </a:schemeClr>
                </a:solidFill>
                <a:uFillTx/>
                <a:latin typeface="Arial"/>
                <a:ea typeface="Arial"/>
              </a:rPr>
              <a:t>Pour l’enseignant – À ne pas lire aux élèves.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Groupe 5"/>
          <p:cNvGrpSpPr/>
          <p:nvPr/>
        </p:nvGrpSpPr>
        <p:grpSpPr>
          <a:xfrm>
            <a:off x="-57960" y="8280"/>
            <a:ext cx="10555200" cy="7866000"/>
            <a:chOff x="-57960" y="8280"/>
            <a:chExt cx="10555200" cy="7866000"/>
          </a:xfrm>
        </p:grpSpPr>
        <p:sp>
          <p:nvSpPr>
            <p:cNvPr id="194" name="Rectangle 6"/>
            <p:cNvSpPr/>
            <p:nvPr/>
          </p:nvSpPr>
          <p:spPr>
            <a:xfrm>
              <a:off x="-57960" y="8280"/>
              <a:ext cx="10555200" cy="7866000"/>
            </a:xfrm>
            <a:prstGeom prst="rect">
              <a:avLst/>
            </a:prstGeom>
            <a:solidFill>
              <a:srgbClr val="67803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70B1B6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195" name="Rectangle : coins arrondis 7"/>
            <p:cNvSpPr/>
            <p:nvPr/>
          </p:nvSpPr>
          <p:spPr>
            <a:xfrm>
              <a:off x="176400" y="607680"/>
              <a:ext cx="10085760" cy="700452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70B1B6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196" name="Rectangle : coins arrondis 8"/>
            <p:cNvSpPr/>
            <p:nvPr/>
          </p:nvSpPr>
          <p:spPr>
            <a:xfrm>
              <a:off x="176400" y="245520"/>
              <a:ext cx="10085760" cy="94032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70B1B6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197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1030" b="1" u="none" strike="noStrike">
              <a:solidFill>
                <a:srgbClr val="808080"/>
              </a:solidFill>
              <a:uFillTx/>
              <a:latin typeface="Dosis"/>
            </a:endParaRPr>
          </a:p>
        </p:txBody>
      </p:sp>
      <p:sp>
        <p:nvSpPr>
          <p:cNvPr id="198" name="ZoneTexte 9"/>
          <p:cNvSpPr/>
          <p:nvPr/>
        </p:nvSpPr>
        <p:spPr>
          <a:xfrm>
            <a:off x="920520" y="511560"/>
            <a:ext cx="929160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  <a:spcAft>
                <a:spcPts val="456"/>
              </a:spcAft>
            </a:pPr>
            <a:r>
              <a:rPr lang="fr-FR" sz="1829" b="1" u="none" strike="noStrike">
                <a:solidFill>
                  <a:srgbClr val="A6A6A6"/>
                </a:solidFill>
                <a:uFillTx/>
                <a:latin typeface="Calibri"/>
              </a:rPr>
              <a:t>Bonjour les enfants. Nous allons commencer une nouvelle séance de français. Soyez attentifs !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9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FR" sz="1370" b="0" u="none" strike="noStrik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200" name="Image 2"/>
          <p:cNvPicPr/>
          <p:nvPr/>
        </p:nvPicPr>
        <p:blipFill>
          <a:blip r:embed="rId4"/>
          <a:stretch/>
        </p:blipFill>
        <p:spPr>
          <a:xfrm>
            <a:off x="2328840" y="2096640"/>
            <a:ext cx="5781240" cy="47473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02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03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04" name="Rectangle : coins arrondis 8"/>
            <p:cNvSpPr/>
            <p:nvPr/>
          </p:nvSpPr>
          <p:spPr>
            <a:xfrm>
              <a:off x="231840" y="273600"/>
              <a:ext cx="9975240" cy="93600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05" name="Freeform 8"/>
          <p:cNvSpPr/>
          <p:nvPr/>
        </p:nvSpPr>
        <p:spPr>
          <a:xfrm rot="10800000" flipH="1">
            <a:off x="522360" y="58500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1030" b="1" u="none" strike="noStrike">
              <a:solidFill>
                <a:srgbClr val="808080"/>
              </a:solidFill>
              <a:uFillTx/>
              <a:latin typeface="Dosis"/>
              <a:ea typeface="Arial"/>
            </a:endParaRPr>
          </a:p>
        </p:txBody>
      </p:sp>
      <p:sp>
        <p:nvSpPr>
          <p:cNvPr id="206" name="ZoneTexte 9"/>
          <p:cNvSpPr/>
          <p:nvPr/>
        </p:nvSpPr>
        <p:spPr>
          <a:xfrm>
            <a:off x="870120" y="422280"/>
            <a:ext cx="8989200" cy="37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  <a:spcAft>
                <a:spcPts val="456"/>
              </a:spcAft>
            </a:pPr>
            <a:endParaRPr lang="fr-FR" sz="1829" b="0" u="none" strike="noStrike">
              <a:solidFill>
                <a:srgbClr val="A6A6A6"/>
              </a:solidFill>
              <a:uFillTx/>
              <a:latin typeface="Calibri"/>
              <a:ea typeface="Arial"/>
            </a:endParaRPr>
          </a:p>
        </p:txBody>
      </p:sp>
      <p:sp>
        <p:nvSpPr>
          <p:cNvPr id="207" name="ZoneTexte 13"/>
          <p:cNvSpPr/>
          <p:nvPr/>
        </p:nvSpPr>
        <p:spPr>
          <a:xfrm>
            <a:off x="986040" y="426600"/>
            <a:ext cx="9221040" cy="730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  <a:spcAft>
                <a:spcPts val="456"/>
              </a:spcAft>
            </a:pPr>
            <a:r>
              <a:rPr lang="fr-FR" sz="1829" b="1" u="none" strike="noStrike">
                <a:solidFill>
                  <a:srgbClr val="A6A6A6"/>
                </a:solidFill>
                <a:uFillTx/>
                <a:latin typeface="Calibri"/>
                <a:ea typeface="Arial"/>
              </a:rPr>
              <a:t>Pour commencer, nous allons écouter la chanson  : «</a:t>
            </a:r>
            <a:r>
              <a:rPr lang="fr-FR" sz="20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Parties du corps</a:t>
            </a:r>
            <a:r>
              <a:rPr lang="fr-FR" sz="1829" b="1" u="none" strike="noStrike">
                <a:solidFill>
                  <a:srgbClr val="A6A6A6"/>
                </a:solidFill>
                <a:uFillTx/>
                <a:latin typeface="Calibri"/>
                <a:ea typeface="Arial"/>
              </a:rPr>
              <a:t>».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defTabSz="695880">
              <a:lnSpc>
                <a:spcPct val="100000"/>
              </a:lnSpc>
              <a:spcAft>
                <a:spcPts val="456"/>
              </a:spcAft>
            </a:pPr>
            <a:r>
              <a:rPr lang="fr-FR" sz="1829" b="1" u="none" strike="noStrike">
                <a:solidFill>
                  <a:srgbClr val="A6A6A6"/>
                </a:solidFill>
                <a:uFillTx/>
                <a:latin typeface="Calibri"/>
                <a:ea typeface="Arial"/>
              </a:rPr>
              <a:t>Après, on va chanter ensemble. 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08" name="Image 10"/>
          <p:cNvPicPr/>
          <p:nvPr/>
        </p:nvPicPr>
        <p:blipFill>
          <a:blip r:embed="rId4"/>
          <a:stretch/>
        </p:blipFill>
        <p:spPr>
          <a:xfrm>
            <a:off x="2716200" y="2066760"/>
            <a:ext cx="5006520" cy="41061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1126</TotalTime>
  <Words>946</Words>
  <PresentationFormat>Personnalisé</PresentationFormat>
  <Paragraphs>103</Paragraphs>
  <Slides>28</Slides>
  <Notes>1</Notes>
  <HiddenSlides>0</HiddenSlides>
  <MMClips>3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11</vt:i4>
      </vt:variant>
      <vt:variant>
        <vt:lpstr>Titres des diapositives</vt:lpstr>
      </vt:variant>
      <vt:variant>
        <vt:i4>28</vt:i4>
      </vt:variant>
    </vt:vector>
  </HeadingPairs>
  <TitlesOfParts>
    <vt:vector size="52" baseType="lpstr">
      <vt:lpstr>Arial</vt:lpstr>
      <vt:lpstr>Arimo Italics</vt:lpstr>
      <vt:lpstr>Calibri</vt:lpstr>
      <vt:lpstr>Cambria</vt:lpstr>
      <vt:lpstr>Carelia</vt:lpstr>
      <vt:lpstr>Dosis</vt:lpstr>
      <vt:lpstr>Dosis Bold</vt:lpstr>
      <vt:lpstr>KG Primary Penmanship 2</vt:lpstr>
      <vt:lpstr>MicrosoftUighur</vt:lpstr>
      <vt:lpstr>MicrosoftUighur-Bold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description/>
  <dcterms:modified xsi:type="dcterms:W3CDTF">2025-07-05T18:29:40Z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r8>3</vt:r8>
  </property>
  <property fmtid="{D5CDD505-2E9C-101B-9397-08002B2CF9AE}" pid="3" name="Notes">
    <vt:r8>10</vt:r8>
  </property>
  <property fmtid="{D5CDD505-2E9C-101B-9397-08002B2CF9AE}" pid="4" name="PresentationFormat">
    <vt:lpwstr>Personnalisé</vt:lpwstr>
  </property>
  <property fmtid="{D5CDD505-2E9C-101B-9397-08002B2CF9AE}" pid="5" name="Slides">
    <vt:r8>28</vt:r8>
  </property>
</Properties>
</file>