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6" r:id="rId4"/>
    <p:sldMasterId id="2147483667"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7560000" cx="10692000"/>
  <p:notesSz cx="7560000" cy="10692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9EF444A-DB56-40AB-BB91-A5D94E4A952E}">
  <a:tblStyle styleId="{89EF444A-DB56-40AB-BB91-A5D94E4A952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1eb9ad9fc_2_5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1eb9ad9fc_2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919b05807d_6_2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57" name="Google Shape;257;g919b05807d_6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919b05807d_1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919b05807d_1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919b05807d_11_1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919b05807d_1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919b05807d_1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919b05807d_1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919b05807d_16_12:notes"/>
          <p:cNvSpPr/>
          <p:nvPr>
            <p:ph idx="2" type="sldImg"/>
          </p:nvPr>
        </p:nvSpPr>
        <p:spPr>
          <a:xfrm>
            <a:off x="1004990" y="685813"/>
            <a:ext cx="4849903" cy="3429064"/>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9" name="Google Shape;299;g919b05807d_16_12:notes"/>
          <p:cNvSpPr txBox="1"/>
          <p:nvPr>
            <p:ph idx="1" type="body"/>
          </p:nvPr>
        </p:nvSpPr>
        <p:spPr>
          <a:xfrm>
            <a:off x="685829" y="4343481"/>
            <a:ext cx="5486636" cy="411487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919b05807d_16_3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919b05807d_16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919b05807d_27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20" name="Google Shape;320;g919b05807d_2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g919b05807d_27_1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36" name="Google Shape;336;g919b05807d_27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919b05807d_27_2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919b05807d_27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919b05807d_27_38:notes"/>
          <p:cNvSpPr/>
          <p:nvPr>
            <p:ph idx="2" type="sldImg"/>
          </p:nvPr>
        </p:nvSpPr>
        <p:spPr>
          <a:xfrm>
            <a:off x="1004515" y="685800"/>
            <a:ext cx="4849591" cy="3429064"/>
          </a:xfrm>
          <a:custGeom>
            <a:rect b="b" l="l" r="r" t="t"/>
            <a:pathLst>
              <a:path extrusionOk="0" h="120000" w="120000">
                <a:moveTo>
                  <a:pt x="0" y="0"/>
                </a:moveTo>
                <a:lnTo>
                  <a:pt x="120000" y="0"/>
                </a:lnTo>
                <a:lnTo>
                  <a:pt x="120000" y="120000"/>
                </a:lnTo>
                <a:lnTo>
                  <a:pt x="0" y="120000"/>
                </a:lnTo>
                <a:close/>
              </a:path>
            </a:pathLst>
          </a:custGeom>
        </p:spPr>
      </p:sp>
      <p:sp>
        <p:nvSpPr>
          <p:cNvPr id="357" name="Google Shape;357;g919b05807d_27_38:notes"/>
          <p:cNvSpPr txBox="1"/>
          <p:nvPr>
            <p:ph idx="1" type="body"/>
          </p:nvPr>
        </p:nvSpPr>
        <p:spPr>
          <a:xfrm>
            <a:off x="685800" y="4343400"/>
            <a:ext cx="5486336" cy="4114877"/>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1eb9ad9fc_2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1eb9ad9fc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919b05807d_32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67" name="Google Shape;367;g919b05807d_3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919b05807d_2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79" name="Google Shape;379;g919b05807d_2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919b05807d_21_1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94" name="Google Shape;394;g919b05807d_2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g919b05807d_21_2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05" name="Google Shape;405;g919b05807d_21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31eb9ad9fc_2_88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20" name="Google Shape;420;g31eb9ad9fc_2_8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g33ad6c126e_2_6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27" name="Google Shape;427;g33ad6c126e_2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1eb9ad9fc_2_6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31eb9ad9fc_2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919b05807d_37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919b05807d_37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919b05807d_1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919b05807d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919b05807d_1_1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919b05807d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919b05807d_1_2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919b05807d_1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919b05807d_6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919b05807d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919b05807d_6_1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46" name="Google Shape;246;g919b05807d_6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6.png"/><Relationship Id="rId4" Type="http://schemas.openxmlformats.org/officeDocument/2006/relationships/image" Target="../media/image2.png"/><Relationship Id="rId5" Type="http://schemas.openxmlformats.org/officeDocument/2006/relationships/image" Target="../media/image17.png"/><Relationship Id="rId6"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cSld name="TITLE_2_1">
    <p:spTree>
      <p:nvGrpSpPr>
        <p:cNvPr id="9" name="Shape 9"/>
        <p:cNvGrpSpPr/>
        <p:nvPr/>
      </p:nvGrpSpPr>
      <p:grpSpPr>
        <a:xfrm>
          <a:off x="0" y="0"/>
          <a:ext cx="0" cy="0"/>
          <a:chOff x="0" y="0"/>
          <a:chExt cx="0" cy="0"/>
        </a:xfrm>
      </p:grpSpPr>
      <p:sp>
        <p:nvSpPr>
          <p:cNvPr id="10" name="Google Shape;10;p2"/>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600"/>
              <a:buNone/>
              <a:defRPr b="1">
                <a:solidFill>
                  <a:srgbClr val="FFFFFF"/>
                </a:solidFill>
              </a:defRPr>
            </a:lvl2pPr>
            <a:lvl3pPr lvl="2" rtl="0" algn="ctr">
              <a:spcBef>
                <a:spcPts val="0"/>
              </a:spcBef>
              <a:spcAft>
                <a:spcPts val="0"/>
              </a:spcAft>
              <a:buClr>
                <a:srgbClr val="FFFFFF"/>
              </a:buClr>
              <a:buSzPts val="3600"/>
              <a:buNone/>
              <a:defRPr b="1">
                <a:solidFill>
                  <a:srgbClr val="FFFFFF"/>
                </a:solidFill>
              </a:defRPr>
            </a:lvl3pPr>
            <a:lvl4pPr lvl="3" rtl="0" algn="ctr">
              <a:spcBef>
                <a:spcPts val="0"/>
              </a:spcBef>
              <a:spcAft>
                <a:spcPts val="0"/>
              </a:spcAft>
              <a:buClr>
                <a:srgbClr val="FFFFFF"/>
              </a:buClr>
              <a:buSzPts val="3600"/>
              <a:buNone/>
              <a:defRPr b="1">
                <a:solidFill>
                  <a:srgbClr val="FFFFFF"/>
                </a:solidFill>
              </a:defRPr>
            </a:lvl4pPr>
            <a:lvl5pPr lvl="4" rtl="0" algn="ctr">
              <a:spcBef>
                <a:spcPts val="0"/>
              </a:spcBef>
              <a:spcAft>
                <a:spcPts val="0"/>
              </a:spcAft>
              <a:buClr>
                <a:srgbClr val="FFFFFF"/>
              </a:buClr>
              <a:buSzPts val="3600"/>
              <a:buNone/>
              <a:defRPr b="1">
                <a:solidFill>
                  <a:srgbClr val="FFFFFF"/>
                </a:solidFill>
              </a:defRPr>
            </a:lvl5pPr>
            <a:lvl6pPr lvl="5" rtl="0" algn="ctr">
              <a:spcBef>
                <a:spcPts val="0"/>
              </a:spcBef>
              <a:spcAft>
                <a:spcPts val="0"/>
              </a:spcAft>
              <a:buClr>
                <a:srgbClr val="FFFFFF"/>
              </a:buClr>
              <a:buSzPts val="3600"/>
              <a:buNone/>
              <a:defRPr b="1">
                <a:solidFill>
                  <a:srgbClr val="FFFFFF"/>
                </a:solidFill>
              </a:defRPr>
            </a:lvl6pPr>
            <a:lvl7pPr lvl="6" rtl="0" algn="ctr">
              <a:spcBef>
                <a:spcPts val="0"/>
              </a:spcBef>
              <a:spcAft>
                <a:spcPts val="0"/>
              </a:spcAft>
              <a:buClr>
                <a:srgbClr val="FFFFFF"/>
              </a:buClr>
              <a:buSzPts val="3600"/>
              <a:buNone/>
              <a:defRPr b="1">
                <a:solidFill>
                  <a:srgbClr val="FFFFFF"/>
                </a:solidFill>
              </a:defRPr>
            </a:lvl7pPr>
            <a:lvl8pPr lvl="7" rtl="0" algn="ctr">
              <a:spcBef>
                <a:spcPts val="0"/>
              </a:spcBef>
              <a:spcAft>
                <a:spcPts val="0"/>
              </a:spcAft>
              <a:buClr>
                <a:srgbClr val="FFFFFF"/>
              </a:buClr>
              <a:buSzPts val="3600"/>
              <a:buNone/>
              <a:defRPr b="1">
                <a:solidFill>
                  <a:srgbClr val="FFFFFF"/>
                </a:solidFill>
              </a:defRPr>
            </a:lvl8pPr>
            <a:lvl9pPr lvl="8" rtl="0" algn="ctr">
              <a:spcBef>
                <a:spcPts val="0"/>
              </a:spcBef>
              <a:spcAft>
                <a:spcPts val="0"/>
              </a:spcAft>
              <a:buClr>
                <a:srgbClr val="FFFFFF"/>
              </a:buClr>
              <a:buSzPts val="3600"/>
              <a:buNone/>
              <a:defRPr b="1">
                <a:solidFill>
                  <a:srgbClr val="FFFFFF"/>
                </a:solidFill>
              </a:defRPr>
            </a:lvl9pPr>
          </a:lstStyle>
          <a:p/>
        </p:txBody>
      </p:sp>
      <p:sp>
        <p:nvSpPr>
          <p:cNvPr id="12" name="Google Shape;12;p2"/>
          <p:cNvSpPr txBox="1"/>
          <p:nvPr>
            <p:ph idx="1" type="body"/>
          </p:nvPr>
        </p:nvSpPr>
        <p:spPr>
          <a:xfrm>
            <a:off x="1108025" y="1771675"/>
            <a:ext cx="84759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SzPts val="2400"/>
              <a:buChar char="●"/>
              <a:defRPr/>
            </a:lvl1pPr>
            <a:lvl2pPr indent="-381000" lvl="1" marL="914400" rtl="0">
              <a:spcBef>
                <a:spcPts val="2000"/>
              </a:spcBef>
              <a:spcAft>
                <a:spcPts val="0"/>
              </a:spcAft>
              <a:buSzPts val="2400"/>
              <a:buChar char="○"/>
              <a:defRPr/>
            </a:lvl2pPr>
            <a:lvl3pPr indent="-381000" lvl="2" marL="1371600" rtl="0">
              <a:spcBef>
                <a:spcPts val="2000"/>
              </a:spcBef>
              <a:spcAft>
                <a:spcPts val="0"/>
              </a:spcAft>
              <a:buSzPts val="2400"/>
              <a:buChar char="■"/>
              <a:defRPr/>
            </a:lvl3pPr>
            <a:lvl4pPr indent="-381000" lvl="3" marL="1828800" rtl="0">
              <a:spcBef>
                <a:spcPts val="2000"/>
              </a:spcBef>
              <a:spcAft>
                <a:spcPts val="0"/>
              </a:spcAft>
              <a:buSzPts val="2400"/>
              <a:buChar char="●"/>
              <a:defRPr/>
            </a:lvl4pPr>
            <a:lvl5pPr indent="-381000" lvl="4" marL="2286000" rtl="0">
              <a:spcBef>
                <a:spcPts val="2000"/>
              </a:spcBef>
              <a:spcAft>
                <a:spcPts val="0"/>
              </a:spcAft>
              <a:buSzPts val="2400"/>
              <a:buChar char="○"/>
              <a:defRPr/>
            </a:lvl5pPr>
            <a:lvl6pPr indent="-381000" lvl="5" marL="2743200" rtl="0">
              <a:spcBef>
                <a:spcPts val="2000"/>
              </a:spcBef>
              <a:spcAft>
                <a:spcPts val="0"/>
              </a:spcAft>
              <a:buSzPts val="2400"/>
              <a:buChar char="■"/>
              <a:defRPr/>
            </a:lvl6pPr>
            <a:lvl7pPr indent="-381000" lvl="6" marL="3200400" rtl="0">
              <a:spcBef>
                <a:spcPts val="2000"/>
              </a:spcBef>
              <a:spcAft>
                <a:spcPts val="0"/>
              </a:spcAft>
              <a:buSzPts val="2400"/>
              <a:buChar char="●"/>
              <a:defRPr/>
            </a:lvl7pPr>
            <a:lvl8pPr indent="-381000" lvl="7" marL="3657600" rtl="0">
              <a:spcBef>
                <a:spcPts val="2000"/>
              </a:spcBef>
              <a:spcAft>
                <a:spcPts val="0"/>
              </a:spcAft>
              <a:buSzPts val="2400"/>
              <a:buChar char="○"/>
              <a:defRPr/>
            </a:lvl8pPr>
            <a:lvl9pPr indent="-381000" lvl="8" marL="4114800" rtl="0">
              <a:spcBef>
                <a:spcPts val="2000"/>
              </a:spcBef>
              <a:spcAft>
                <a:spcPts val="2000"/>
              </a:spcAft>
              <a:buSzPts val="24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3">
    <p:spTree>
      <p:nvGrpSpPr>
        <p:cNvPr id="67" name="Shape 67"/>
        <p:cNvGrpSpPr/>
        <p:nvPr/>
      </p:nvGrpSpPr>
      <p:grpSpPr>
        <a:xfrm>
          <a:off x="0" y="0"/>
          <a:ext cx="0" cy="0"/>
          <a:chOff x="0" y="0"/>
          <a:chExt cx="0" cy="0"/>
        </a:xfrm>
      </p:grpSpPr>
      <p:sp>
        <p:nvSpPr>
          <p:cNvPr id="68" name="Google Shape;68;p11"/>
          <p:cNvSpPr txBox="1"/>
          <p:nvPr/>
        </p:nvSpPr>
        <p:spPr>
          <a:xfrm>
            <a:off x="6959475" y="6684800"/>
            <a:ext cx="25299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chemeClr val="dk2"/>
                </a:solidFill>
              </a:rPr>
              <a:t>NAME</a:t>
            </a:r>
            <a:endParaRPr b="1" sz="1200">
              <a:solidFill>
                <a:schemeClr val="dk2"/>
              </a:solidFill>
            </a:endParaRPr>
          </a:p>
        </p:txBody>
      </p:sp>
      <p:sp>
        <p:nvSpPr>
          <p:cNvPr id="69" name="Google Shape;69;p11"/>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70" name="Google Shape;70;p11"/>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71" name="Google Shape;71;p11"/>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72" name="Google Shape;72;p11"/>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73" name="Google Shape;73;p11"/>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74" name="Google Shape;74;p11"/>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75" name="Google Shape;75;p11"/>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76" name="Google Shape;76;p11"/>
          <p:cNvPicPr preferRelativeResize="0"/>
          <p:nvPr/>
        </p:nvPicPr>
        <p:blipFill>
          <a:blip r:embed="rId2">
            <a:alphaModFix/>
          </a:blip>
          <a:stretch>
            <a:fillRect/>
          </a:stretch>
        </p:blipFill>
        <p:spPr>
          <a:xfrm>
            <a:off x="9337000" y="6860050"/>
            <a:ext cx="849404" cy="389291"/>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4">
    <p:spTree>
      <p:nvGrpSpPr>
        <p:cNvPr id="77" name="Shape 77"/>
        <p:cNvGrpSpPr/>
        <p:nvPr/>
      </p:nvGrpSpPr>
      <p:grpSpPr>
        <a:xfrm>
          <a:off x="0" y="0"/>
          <a:ext cx="0" cy="0"/>
          <a:chOff x="0" y="0"/>
          <a:chExt cx="0" cy="0"/>
        </a:xfrm>
      </p:grpSpPr>
      <p:sp>
        <p:nvSpPr>
          <p:cNvPr id="78" name="Google Shape;78;p12"/>
          <p:cNvSpPr txBox="1"/>
          <p:nvPr/>
        </p:nvSpPr>
        <p:spPr>
          <a:xfrm>
            <a:off x="6959605" y="6685087"/>
            <a:ext cx="3227160" cy="73983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262626"/>
                </a:solidFill>
                <a:latin typeface="Arial"/>
                <a:ea typeface="Arial"/>
                <a:cs typeface="Arial"/>
                <a:sym typeface="Arial"/>
              </a:rPr>
              <a:t>NAME</a:t>
            </a:r>
            <a:endParaRPr b="1" i="0" sz="1200" u="none" cap="none" strike="noStrike">
              <a:solidFill>
                <a:srgbClr val="262626"/>
              </a:solidFill>
              <a:latin typeface="Arial"/>
              <a:ea typeface="Arial"/>
              <a:cs typeface="Arial"/>
              <a:sym typeface="Arial"/>
            </a:endParaRPr>
          </a:p>
        </p:txBody>
      </p:sp>
      <p:sp>
        <p:nvSpPr>
          <p:cNvPr id="79" name="Google Shape;79;p12"/>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2pPr>
            <a:lvl3pPr lvl="2"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3pPr>
            <a:lvl4pPr lvl="3"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4pPr>
            <a:lvl5pPr lvl="4"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5pPr>
            <a:lvl6pPr lvl="5"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6pPr>
            <a:lvl7pPr lvl="6"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7pPr>
            <a:lvl8pPr lvl="7"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8pPr>
            <a:lvl9pPr lvl="8" marR="0" rtl="0" algn="ctr">
              <a:lnSpc>
                <a:spcPct val="100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9pPr>
          </a:lstStyle>
          <a:p/>
        </p:txBody>
      </p:sp>
      <p:sp>
        <p:nvSpPr>
          <p:cNvPr id="80" name="Google Shape;80;p12"/>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400"/>
              <a:buFont typeface="Arial"/>
              <a:buNone/>
              <a:defRPr b="1" i="0" sz="1400" u="none" cap="none" strike="noStrike">
                <a:solidFill>
                  <a:srgbClr val="262626"/>
                </a:solidFill>
                <a:latin typeface="Arial"/>
                <a:ea typeface="Arial"/>
                <a:cs typeface="Arial"/>
                <a:sym typeface="Arial"/>
              </a:defRPr>
            </a:lvl1pPr>
            <a:lvl2pPr lvl="1"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2pPr>
            <a:lvl3pPr lvl="2"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3pPr>
            <a:lvl4pPr lvl="3"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4pPr>
            <a:lvl5pPr lvl="4"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5pPr>
            <a:lvl6pPr lvl="5"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6pPr>
            <a:lvl7pPr lvl="6"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7pPr>
            <a:lvl8pPr lvl="7"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8pPr>
            <a:lvl9pPr lvl="8" marR="0" rtl="0" algn="l">
              <a:lnSpc>
                <a:spcPct val="100000"/>
              </a:lnSpc>
              <a:spcBef>
                <a:spcPts val="0"/>
              </a:spcBef>
              <a:spcAft>
                <a:spcPts val="0"/>
              </a:spcAft>
              <a:buClr>
                <a:srgbClr val="262626"/>
              </a:buClr>
              <a:buSzPts val="1400"/>
              <a:buFont typeface="Arial"/>
              <a:buNone/>
              <a:defRPr b="0" i="0" sz="1400" u="none" cap="none" strike="noStrike">
                <a:solidFill>
                  <a:srgbClr val="262626"/>
                </a:solidFill>
                <a:latin typeface="Arial"/>
                <a:ea typeface="Arial"/>
                <a:cs typeface="Arial"/>
                <a:sym typeface="Arial"/>
              </a:defRPr>
            </a:lvl9pPr>
          </a:lstStyle>
          <a:p/>
        </p:txBody>
      </p:sp>
      <p:sp>
        <p:nvSpPr>
          <p:cNvPr id="81" name="Google Shape;81;p12"/>
          <p:cNvSpPr txBox="1"/>
          <p:nvPr>
            <p:ph idx="2" type="subTitle"/>
          </p:nvPr>
        </p:nvSpPr>
        <p:spPr>
          <a:xfrm>
            <a:off x="505134" y="6685087"/>
            <a:ext cx="6454621" cy="739832"/>
          </a:xfrm>
          <a:prstGeom prst="rect">
            <a:avLst/>
          </a:prstGeom>
          <a:noFill/>
          <a:ln>
            <a:noFill/>
          </a:ln>
        </p:spPr>
        <p:txBody>
          <a:bodyPr anchorCtr="0" anchor="ctr" bIns="116050" lIns="116050" spcFirstLastPara="1" rIns="116050" wrap="square" tIns="116050">
            <a:noAutofit/>
          </a:bodyPr>
          <a:lstStyle>
            <a:lvl1pPr lvl="0"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1pPr>
            <a:lvl2pPr lvl="1"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2pPr>
            <a:lvl3pPr lvl="2"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3pPr>
            <a:lvl4pPr lvl="3"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4pPr>
            <a:lvl5pPr lvl="4"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5pPr>
            <a:lvl6pPr lvl="5"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6pPr>
            <a:lvl7pPr lvl="6"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7pPr>
            <a:lvl8pPr lvl="7"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8pPr>
            <a:lvl9pPr lvl="8" marR="0" rtl="0" algn="l">
              <a:lnSpc>
                <a:spcPct val="115000"/>
              </a:lnSpc>
              <a:spcBef>
                <a:spcPts val="0"/>
              </a:spcBef>
              <a:spcAft>
                <a:spcPts val="0"/>
              </a:spcAft>
              <a:buClr>
                <a:srgbClr val="262626"/>
              </a:buClr>
              <a:buSzPts val="1100"/>
              <a:buFont typeface="Arial"/>
              <a:buNone/>
              <a:defRPr b="0" i="0" sz="1100" u="none" cap="none" strike="noStrike">
                <a:solidFill>
                  <a:srgbClr val="262626"/>
                </a:solidFill>
                <a:latin typeface="Arial"/>
                <a:ea typeface="Arial"/>
                <a:cs typeface="Arial"/>
                <a:sym typeface="Arial"/>
              </a:defRPr>
            </a:lvl9pPr>
          </a:lstStyle>
          <a:p/>
        </p:txBody>
      </p:sp>
      <p:cxnSp>
        <p:nvCxnSpPr>
          <p:cNvPr id="82" name="Google Shape;82;p12"/>
          <p:cNvCxnSpPr/>
          <p:nvPr/>
        </p:nvCxnSpPr>
        <p:spPr>
          <a:xfrm>
            <a:off x="505134" y="1307806"/>
            <a:ext cx="9681481" cy="0"/>
          </a:xfrm>
          <a:prstGeom prst="straightConnector1">
            <a:avLst/>
          </a:prstGeom>
          <a:noFill/>
          <a:ln cap="flat" cmpd="sng" w="9525">
            <a:solidFill>
              <a:srgbClr val="262626"/>
            </a:solidFill>
            <a:prstDash val="solid"/>
            <a:round/>
            <a:headEnd len="sm" w="sm" type="none"/>
            <a:tailEnd len="sm" w="sm" type="none"/>
          </a:ln>
        </p:spPr>
      </p:cxnSp>
      <p:cxnSp>
        <p:nvCxnSpPr>
          <p:cNvPr id="83" name="Google Shape;83;p12"/>
          <p:cNvCxnSpPr/>
          <p:nvPr/>
        </p:nvCxnSpPr>
        <p:spPr>
          <a:xfrm>
            <a:off x="505134" y="6685087"/>
            <a:ext cx="9681481" cy="0"/>
          </a:xfrm>
          <a:prstGeom prst="straightConnector1">
            <a:avLst/>
          </a:prstGeom>
          <a:noFill/>
          <a:ln cap="flat" cmpd="sng" w="9525">
            <a:solidFill>
              <a:srgbClr val="262626"/>
            </a:solidFill>
            <a:prstDash val="solid"/>
            <a:round/>
            <a:headEnd len="sm" w="sm" type="none"/>
            <a:tailEnd len="sm" w="sm" type="none"/>
          </a:ln>
        </p:spPr>
      </p:cxnSp>
      <p:cxnSp>
        <p:nvCxnSpPr>
          <p:cNvPr id="84" name="Google Shape;84;p12"/>
          <p:cNvCxnSpPr/>
          <p:nvPr/>
        </p:nvCxnSpPr>
        <p:spPr>
          <a:xfrm>
            <a:off x="6959605" y="6685087"/>
            <a:ext cx="0" cy="625527"/>
          </a:xfrm>
          <a:prstGeom prst="straightConnector1">
            <a:avLst/>
          </a:prstGeom>
          <a:noFill/>
          <a:ln cap="flat" cmpd="sng" w="9525">
            <a:solidFill>
              <a:srgbClr val="262626"/>
            </a:solidFill>
            <a:prstDash val="solid"/>
            <a:round/>
            <a:headEnd len="sm" w="sm" type="none"/>
            <a:tailEnd len="sm" w="sm" type="none"/>
          </a:ln>
        </p:spPr>
      </p:cxnSp>
      <p:cxnSp>
        <p:nvCxnSpPr>
          <p:cNvPr id="85" name="Google Shape;85;p12"/>
          <p:cNvCxnSpPr/>
          <p:nvPr/>
        </p:nvCxnSpPr>
        <p:spPr>
          <a:xfrm>
            <a:off x="6959605" y="682279"/>
            <a:ext cx="0" cy="625527"/>
          </a:xfrm>
          <a:prstGeom prst="straightConnector1">
            <a:avLst/>
          </a:prstGeom>
          <a:noFill/>
          <a:ln cap="flat" cmpd="sng" w="9525">
            <a:solidFill>
              <a:srgbClr val="262626"/>
            </a:solidFill>
            <a:prstDash val="solid"/>
            <a:round/>
            <a:headEnd len="sm" w="sm" type="none"/>
            <a:tailEnd len="sm" w="sm" type="none"/>
          </a:ln>
        </p:spPr>
      </p:cxnSp>
      <p:pic>
        <p:nvPicPr>
          <p:cNvPr id="86" name="Google Shape;86;p12"/>
          <p:cNvPicPr preferRelativeResize="0"/>
          <p:nvPr/>
        </p:nvPicPr>
        <p:blipFill>
          <a:blip r:embed="rId2">
            <a:alphaModFix/>
          </a:blip>
          <a:stretch>
            <a:fillRect/>
          </a:stretch>
        </p:blipFill>
        <p:spPr>
          <a:xfrm>
            <a:off x="9337000" y="6860050"/>
            <a:ext cx="849405" cy="38929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91" name="Shape 91"/>
        <p:cNvGrpSpPr/>
        <p:nvPr/>
      </p:nvGrpSpPr>
      <p:grpSpPr>
        <a:xfrm>
          <a:off x="0" y="0"/>
          <a:ext cx="0" cy="0"/>
          <a:chOff x="0" y="0"/>
          <a:chExt cx="0" cy="0"/>
        </a:xfrm>
      </p:grpSpPr>
      <p:sp>
        <p:nvSpPr>
          <p:cNvPr id="92" name="Google Shape;92;p14"/>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93" name="Google Shape;93;p14"/>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94" name="Shape 94"/>
        <p:cNvGrpSpPr/>
        <p:nvPr/>
      </p:nvGrpSpPr>
      <p:grpSpPr>
        <a:xfrm>
          <a:off x="0" y="0"/>
          <a:ext cx="0" cy="0"/>
          <a:chOff x="0" y="0"/>
          <a:chExt cx="0" cy="0"/>
        </a:xfrm>
      </p:grpSpPr>
      <p:sp>
        <p:nvSpPr>
          <p:cNvPr id="95" name="Google Shape;95;p15"/>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96" name="Google Shape;96;p15"/>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97" name="Shape 97"/>
        <p:cNvGrpSpPr/>
        <p:nvPr/>
      </p:nvGrpSpPr>
      <p:grpSpPr>
        <a:xfrm>
          <a:off x="0" y="0"/>
          <a:ext cx="0" cy="0"/>
          <a:chOff x="0" y="0"/>
          <a:chExt cx="0" cy="0"/>
        </a:xfrm>
      </p:grpSpPr>
      <p:sp>
        <p:nvSpPr>
          <p:cNvPr id="98" name="Google Shape;98;p16"/>
          <p:cNvSpPr txBox="1"/>
          <p:nvPr>
            <p:ph idx="1" type="subTitle"/>
          </p:nvPr>
        </p:nvSpPr>
        <p:spPr>
          <a:xfrm>
            <a:off x="1108025" y="1131650"/>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99" name="Google Shape;99;p16"/>
          <p:cNvSpPr txBox="1"/>
          <p:nvPr>
            <p:ph type="ctrTitle"/>
          </p:nvPr>
        </p:nvSpPr>
        <p:spPr>
          <a:xfrm>
            <a:off x="1108025" y="1556150"/>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cxnSp>
        <p:nvCxnSpPr>
          <p:cNvPr id="100" name="Google Shape;100;p16"/>
          <p:cNvCxnSpPr/>
          <p:nvPr/>
        </p:nvCxnSpPr>
        <p:spPr>
          <a:xfrm rot="10800000">
            <a:off x="1108025" y="2533075"/>
            <a:ext cx="8475900" cy="0"/>
          </a:xfrm>
          <a:prstGeom prst="straightConnector1">
            <a:avLst/>
          </a:prstGeom>
          <a:noFill/>
          <a:ln cap="flat" cmpd="sng" w="19050">
            <a:solidFill>
              <a:srgbClr val="34495E"/>
            </a:solidFill>
            <a:prstDash val="solid"/>
            <a:round/>
            <a:headEnd len="med" w="med" type="none"/>
            <a:tailEnd len="med" w="med" type="none"/>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_1">
    <p:spTree>
      <p:nvGrpSpPr>
        <p:cNvPr id="101" name="Shape 101"/>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102" name="Shape 102"/>
        <p:cNvGrpSpPr/>
        <p:nvPr/>
      </p:nvGrpSpPr>
      <p:grpSpPr>
        <a:xfrm>
          <a:off x="0" y="0"/>
          <a:ext cx="0" cy="0"/>
          <a:chOff x="0" y="0"/>
          <a:chExt cx="0" cy="0"/>
        </a:xfrm>
      </p:grpSpPr>
      <p:sp>
        <p:nvSpPr>
          <p:cNvPr id="103" name="Google Shape;103;p18"/>
          <p:cNvSpPr txBox="1"/>
          <p:nvPr/>
        </p:nvSpPr>
        <p:spPr>
          <a:xfrm>
            <a:off x="6959475" y="6684800"/>
            <a:ext cx="32271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34495E"/>
                </a:solidFill>
              </a:rPr>
              <a:t>NAME</a:t>
            </a:r>
            <a:endParaRPr b="1" sz="1200">
              <a:solidFill>
                <a:srgbClr val="34495E"/>
              </a:solidFill>
            </a:endParaRPr>
          </a:p>
        </p:txBody>
      </p:sp>
      <p:sp>
        <p:nvSpPr>
          <p:cNvPr id="104" name="Google Shape;104;p18"/>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gn="ctr">
              <a:spcBef>
                <a:spcPts val="0"/>
              </a:spcBef>
              <a:spcAft>
                <a:spcPts val="0"/>
              </a:spcAft>
              <a:buClr>
                <a:srgbClr val="34495E"/>
              </a:buClr>
              <a:buSzPts val="1400"/>
              <a:buNone/>
              <a:defRPr b="1" sz="1400">
                <a:solidFill>
                  <a:srgbClr val="34495E"/>
                </a:solidFill>
              </a:defRPr>
            </a:lvl2pPr>
            <a:lvl3pPr lvl="2" rtl="0" algn="ctr">
              <a:spcBef>
                <a:spcPts val="0"/>
              </a:spcBef>
              <a:spcAft>
                <a:spcPts val="0"/>
              </a:spcAft>
              <a:buClr>
                <a:srgbClr val="34495E"/>
              </a:buClr>
              <a:buSzPts val="1400"/>
              <a:buNone/>
              <a:defRPr b="1" sz="1400">
                <a:solidFill>
                  <a:srgbClr val="34495E"/>
                </a:solidFill>
              </a:defRPr>
            </a:lvl3pPr>
            <a:lvl4pPr lvl="3" rtl="0" algn="ctr">
              <a:spcBef>
                <a:spcPts val="0"/>
              </a:spcBef>
              <a:spcAft>
                <a:spcPts val="0"/>
              </a:spcAft>
              <a:buClr>
                <a:srgbClr val="34495E"/>
              </a:buClr>
              <a:buSzPts val="1400"/>
              <a:buNone/>
              <a:defRPr b="1" sz="1400">
                <a:solidFill>
                  <a:srgbClr val="34495E"/>
                </a:solidFill>
              </a:defRPr>
            </a:lvl4pPr>
            <a:lvl5pPr lvl="4" rtl="0" algn="ctr">
              <a:spcBef>
                <a:spcPts val="0"/>
              </a:spcBef>
              <a:spcAft>
                <a:spcPts val="0"/>
              </a:spcAft>
              <a:buClr>
                <a:srgbClr val="34495E"/>
              </a:buClr>
              <a:buSzPts val="1400"/>
              <a:buNone/>
              <a:defRPr b="1" sz="1400">
                <a:solidFill>
                  <a:srgbClr val="34495E"/>
                </a:solidFill>
              </a:defRPr>
            </a:lvl5pPr>
            <a:lvl6pPr lvl="5" rtl="0" algn="ctr">
              <a:spcBef>
                <a:spcPts val="0"/>
              </a:spcBef>
              <a:spcAft>
                <a:spcPts val="0"/>
              </a:spcAft>
              <a:buClr>
                <a:srgbClr val="34495E"/>
              </a:buClr>
              <a:buSzPts val="1400"/>
              <a:buNone/>
              <a:defRPr b="1" sz="1400">
                <a:solidFill>
                  <a:srgbClr val="34495E"/>
                </a:solidFill>
              </a:defRPr>
            </a:lvl6pPr>
            <a:lvl7pPr lvl="6" rtl="0" algn="ctr">
              <a:spcBef>
                <a:spcPts val="0"/>
              </a:spcBef>
              <a:spcAft>
                <a:spcPts val="0"/>
              </a:spcAft>
              <a:buClr>
                <a:srgbClr val="34495E"/>
              </a:buClr>
              <a:buSzPts val="1400"/>
              <a:buNone/>
              <a:defRPr b="1" sz="1400">
                <a:solidFill>
                  <a:srgbClr val="34495E"/>
                </a:solidFill>
              </a:defRPr>
            </a:lvl7pPr>
            <a:lvl8pPr lvl="7" rtl="0" algn="ctr">
              <a:spcBef>
                <a:spcPts val="0"/>
              </a:spcBef>
              <a:spcAft>
                <a:spcPts val="0"/>
              </a:spcAft>
              <a:buClr>
                <a:srgbClr val="34495E"/>
              </a:buClr>
              <a:buSzPts val="1400"/>
              <a:buNone/>
              <a:defRPr b="1" sz="1400">
                <a:solidFill>
                  <a:srgbClr val="34495E"/>
                </a:solidFill>
              </a:defRPr>
            </a:lvl8pPr>
            <a:lvl9pPr lvl="8" rtl="0" algn="ctr">
              <a:spcBef>
                <a:spcPts val="0"/>
              </a:spcBef>
              <a:spcAft>
                <a:spcPts val="0"/>
              </a:spcAft>
              <a:buClr>
                <a:srgbClr val="34495E"/>
              </a:buClr>
              <a:buSzPts val="1400"/>
              <a:buNone/>
              <a:defRPr b="1" sz="1400">
                <a:solidFill>
                  <a:srgbClr val="34495E"/>
                </a:solidFill>
              </a:defRPr>
            </a:lvl9pPr>
          </a:lstStyle>
          <a:p/>
        </p:txBody>
      </p:sp>
      <p:sp>
        <p:nvSpPr>
          <p:cNvPr id="105" name="Google Shape;105;p18"/>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400"/>
              <a:buNone/>
              <a:defRPr b="1" sz="1400">
                <a:solidFill>
                  <a:srgbClr val="34495E"/>
                </a:solidFill>
              </a:defRPr>
            </a:lvl1pPr>
            <a:lvl2pPr lvl="1" rtl="0">
              <a:lnSpc>
                <a:spcPct val="100000"/>
              </a:lnSpc>
              <a:spcBef>
                <a:spcPts val="0"/>
              </a:spcBef>
              <a:spcAft>
                <a:spcPts val="0"/>
              </a:spcAft>
              <a:buClr>
                <a:srgbClr val="34495E"/>
              </a:buClr>
              <a:buSzPts val="1400"/>
              <a:buNone/>
              <a:defRPr sz="1400">
                <a:solidFill>
                  <a:srgbClr val="34495E"/>
                </a:solidFill>
              </a:defRPr>
            </a:lvl2pPr>
            <a:lvl3pPr lvl="2" rtl="0">
              <a:lnSpc>
                <a:spcPct val="100000"/>
              </a:lnSpc>
              <a:spcBef>
                <a:spcPts val="0"/>
              </a:spcBef>
              <a:spcAft>
                <a:spcPts val="0"/>
              </a:spcAft>
              <a:buClr>
                <a:srgbClr val="34495E"/>
              </a:buClr>
              <a:buSzPts val="1400"/>
              <a:buNone/>
              <a:defRPr sz="1400">
                <a:solidFill>
                  <a:srgbClr val="34495E"/>
                </a:solidFill>
              </a:defRPr>
            </a:lvl3pPr>
            <a:lvl4pPr lvl="3" rtl="0">
              <a:lnSpc>
                <a:spcPct val="100000"/>
              </a:lnSpc>
              <a:spcBef>
                <a:spcPts val="0"/>
              </a:spcBef>
              <a:spcAft>
                <a:spcPts val="0"/>
              </a:spcAft>
              <a:buClr>
                <a:srgbClr val="34495E"/>
              </a:buClr>
              <a:buSzPts val="1400"/>
              <a:buNone/>
              <a:defRPr sz="1400">
                <a:solidFill>
                  <a:srgbClr val="34495E"/>
                </a:solidFill>
              </a:defRPr>
            </a:lvl4pPr>
            <a:lvl5pPr lvl="4" rtl="0">
              <a:lnSpc>
                <a:spcPct val="100000"/>
              </a:lnSpc>
              <a:spcBef>
                <a:spcPts val="0"/>
              </a:spcBef>
              <a:spcAft>
                <a:spcPts val="0"/>
              </a:spcAft>
              <a:buClr>
                <a:srgbClr val="34495E"/>
              </a:buClr>
              <a:buSzPts val="1400"/>
              <a:buNone/>
              <a:defRPr sz="1400">
                <a:solidFill>
                  <a:srgbClr val="34495E"/>
                </a:solidFill>
              </a:defRPr>
            </a:lvl5pPr>
            <a:lvl6pPr lvl="5" rtl="0">
              <a:lnSpc>
                <a:spcPct val="100000"/>
              </a:lnSpc>
              <a:spcBef>
                <a:spcPts val="0"/>
              </a:spcBef>
              <a:spcAft>
                <a:spcPts val="0"/>
              </a:spcAft>
              <a:buClr>
                <a:srgbClr val="34495E"/>
              </a:buClr>
              <a:buSzPts val="1400"/>
              <a:buNone/>
              <a:defRPr sz="1400">
                <a:solidFill>
                  <a:srgbClr val="34495E"/>
                </a:solidFill>
              </a:defRPr>
            </a:lvl6pPr>
            <a:lvl7pPr lvl="6" rtl="0">
              <a:lnSpc>
                <a:spcPct val="100000"/>
              </a:lnSpc>
              <a:spcBef>
                <a:spcPts val="0"/>
              </a:spcBef>
              <a:spcAft>
                <a:spcPts val="0"/>
              </a:spcAft>
              <a:buClr>
                <a:srgbClr val="34495E"/>
              </a:buClr>
              <a:buSzPts val="1400"/>
              <a:buNone/>
              <a:defRPr sz="1400">
                <a:solidFill>
                  <a:srgbClr val="34495E"/>
                </a:solidFill>
              </a:defRPr>
            </a:lvl7pPr>
            <a:lvl8pPr lvl="7" rtl="0">
              <a:lnSpc>
                <a:spcPct val="100000"/>
              </a:lnSpc>
              <a:spcBef>
                <a:spcPts val="0"/>
              </a:spcBef>
              <a:spcAft>
                <a:spcPts val="0"/>
              </a:spcAft>
              <a:buClr>
                <a:srgbClr val="34495E"/>
              </a:buClr>
              <a:buSzPts val="1400"/>
              <a:buNone/>
              <a:defRPr sz="1400">
                <a:solidFill>
                  <a:srgbClr val="34495E"/>
                </a:solidFill>
              </a:defRPr>
            </a:lvl8pPr>
            <a:lvl9pPr lvl="8" rtl="0">
              <a:lnSpc>
                <a:spcPct val="100000"/>
              </a:lnSpc>
              <a:spcBef>
                <a:spcPts val="0"/>
              </a:spcBef>
              <a:spcAft>
                <a:spcPts val="0"/>
              </a:spcAft>
              <a:buClr>
                <a:srgbClr val="34495E"/>
              </a:buClr>
              <a:buSzPts val="1400"/>
              <a:buNone/>
              <a:defRPr sz="1400">
                <a:solidFill>
                  <a:srgbClr val="34495E"/>
                </a:solidFill>
              </a:defRPr>
            </a:lvl9pPr>
          </a:lstStyle>
          <a:p/>
        </p:txBody>
      </p:sp>
      <p:sp>
        <p:nvSpPr>
          <p:cNvPr id="106" name="Google Shape;106;p18"/>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Clr>
                <a:srgbClr val="34495E"/>
              </a:buClr>
              <a:buSzPts val="1100"/>
              <a:buNone/>
              <a:defRPr sz="1100">
                <a:solidFill>
                  <a:srgbClr val="34495E"/>
                </a:solidFill>
              </a:defRPr>
            </a:lvl1pPr>
            <a:lvl2pPr lvl="1" rtl="0">
              <a:lnSpc>
                <a:spcPct val="115000"/>
              </a:lnSpc>
              <a:spcBef>
                <a:spcPts val="0"/>
              </a:spcBef>
              <a:spcAft>
                <a:spcPts val="0"/>
              </a:spcAft>
              <a:buClr>
                <a:srgbClr val="34495E"/>
              </a:buClr>
              <a:buSzPts val="1100"/>
              <a:buNone/>
              <a:defRPr sz="1100">
                <a:solidFill>
                  <a:srgbClr val="34495E"/>
                </a:solidFill>
              </a:defRPr>
            </a:lvl2pPr>
            <a:lvl3pPr lvl="2" rtl="0">
              <a:lnSpc>
                <a:spcPct val="115000"/>
              </a:lnSpc>
              <a:spcBef>
                <a:spcPts val="0"/>
              </a:spcBef>
              <a:spcAft>
                <a:spcPts val="0"/>
              </a:spcAft>
              <a:buClr>
                <a:srgbClr val="34495E"/>
              </a:buClr>
              <a:buSzPts val="1100"/>
              <a:buNone/>
              <a:defRPr sz="1100">
                <a:solidFill>
                  <a:srgbClr val="34495E"/>
                </a:solidFill>
              </a:defRPr>
            </a:lvl3pPr>
            <a:lvl4pPr lvl="3" rtl="0">
              <a:lnSpc>
                <a:spcPct val="115000"/>
              </a:lnSpc>
              <a:spcBef>
                <a:spcPts val="0"/>
              </a:spcBef>
              <a:spcAft>
                <a:spcPts val="0"/>
              </a:spcAft>
              <a:buClr>
                <a:srgbClr val="34495E"/>
              </a:buClr>
              <a:buSzPts val="1100"/>
              <a:buNone/>
              <a:defRPr sz="1100">
                <a:solidFill>
                  <a:srgbClr val="34495E"/>
                </a:solidFill>
              </a:defRPr>
            </a:lvl4pPr>
            <a:lvl5pPr lvl="4" rtl="0">
              <a:lnSpc>
                <a:spcPct val="115000"/>
              </a:lnSpc>
              <a:spcBef>
                <a:spcPts val="0"/>
              </a:spcBef>
              <a:spcAft>
                <a:spcPts val="0"/>
              </a:spcAft>
              <a:buClr>
                <a:srgbClr val="34495E"/>
              </a:buClr>
              <a:buSzPts val="1100"/>
              <a:buNone/>
              <a:defRPr sz="1100">
                <a:solidFill>
                  <a:srgbClr val="34495E"/>
                </a:solidFill>
              </a:defRPr>
            </a:lvl5pPr>
            <a:lvl6pPr lvl="5" rtl="0">
              <a:lnSpc>
                <a:spcPct val="115000"/>
              </a:lnSpc>
              <a:spcBef>
                <a:spcPts val="0"/>
              </a:spcBef>
              <a:spcAft>
                <a:spcPts val="0"/>
              </a:spcAft>
              <a:buClr>
                <a:srgbClr val="34495E"/>
              </a:buClr>
              <a:buSzPts val="1100"/>
              <a:buNone/>
              <a:defRPr sz="1100">
                <a:solidFill>
                  <a:srgbClr val="34495E"/>
                </a:solidFill>
              </a:defRPr>
            </a:lvl6pPr>
            <a:lvl7pPr lvl="6" rtl="0">
              <a:lnSpc>
                <a:spcPct val="115000"/>
              </a:lnSpc>
              <a:spcBef>
                <a:spcPts val="0"/>
              </a:spcBef>
              <a:spcAft>
                <a:spcPts val="0"/>
              </a:spcAft>
              <a:buClr>
                <a:srgbClr val="34495E"/>
              </a:buClr>
              <a:buSzPts val="1100"/>
              <a:buNone/>
              <a:defRPr sz="1100">
                <a:solidFill>
                  <a:srgbClr val="34495E"/>
                </a:solidFill>
              </a:defRPr>
            </a:lvl7pPr>
            <a:lvl8pPr lvl="7" rtl="0">
              <a:lnSpc>
                <a:spcPct val="115000"/>
              </a:lnSpc>
              <a:spcBef>
                <a:spcPts val="0"/>
              </a:spcBef>
              <a:spcAft>
                <a:spcPts val="0"/>
              </a:spcAft>
              <a:buClr>
                <a:srgbClr val="34495E"/>
              </a:buClr>
              <a:buSzPts val="1100"/>
              <a:buNone/>
              <a:defRPr sz="1100">
                <a:solidFill>
                  <a:srgbClr val="34495E"/>
                </a:solidFill>
              </a:defRPr>
            </a:lvl8pPr>
            <a:lvl9pPr lvl="8" rtl="0">
              <a:lnSpc>
                <a:spcPct val="115000"/>
              </a:lnSpc>
              <a:spcBef>
                <a:spcPts val="0"/>
              </a:spcBef>
              <a:spcAft>
                <a:spcPts val="0"/>
              </a:spcAft>
              <a:buClr>
                <a:srgbClr val="34495E"/>
              </a:buClr>
              <a:buSzPts val="1100"/>
              <a:buNone/>
              <a:defRPr sz="1100">
                <a:solidFill>
                  <a:srgbClr val="34495E"/>
                </a:solidFill>
              </a:defRPr>
            </a:lvl9pPr>
          </a:lstStyle>
          <a:p/>
        </p:txBody>
      </p:sp>
      <p:cxnSp>
        <p:nvCxnSpPr>
          <p:cNvPr id="107" name="Google Shape;107;p18"/>
          <p:cNvCxnSpPr/>
          <p:nvPr/>
        </p:nvCxnSpPr>
        <p:spPr>
          <a:xfrm>
            <a:off x="505125" y="130775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08" name="Google Shape;108;p18"/>
          <p:cNvCxnSpPr/>
          <p:nvPr/>
        </p:nvCxnSpPr>
        <p:spPr>
          <a:xfrm>
            <a:off x="505125" y="6684800"/>
            <a:ext cx="9681300" cy="0"/>
          </a:xfrm>
          <a:prstGeom prst="straightConnector1">
            <a:avLst/>
          </a:prstGeom>
          <a:noFill/>
          <a:ln cap="flat" cmpd="sng" w="9525">
            <a:solidFill>
              <a:srgbClr val="34495E"/>
            </a:solidFill>
            <a:prstDash val="solid"/>
            <a:round/>
            <a:headEnd len="med" w="med" type="none"/>
            <a:tailEnd len="med" w="med" type="none"/>
          </a:ln>
        </p:spPr>
      </p:cxnSp>
      <p:cxnSp>
        <p:nvCxnSpPr>
          <p:cNvPr id="109" name="Google Shape;109;p18"/>
          <p:cNvCxnSpPr/>
          <p:nvPr/>
        </p:nvCxnSpPr>
        <p:spPr>
          <a:xfrm>
            <a:off x="6959475" y="6684800"/>
            <a:ext cx="0" cy="625500"/>
          </a:xfrm>
          <a:prstGeom prst="straightConnector1">
            <a:avLst/>
          </a:prstGeom>
          <a:noFill/>
          <a:ln cap="flat" cmpd="sng" w="9525">
            <a:solidFill>
              <a:srgbClr val="34495E"/>
            </a:solidFill>
            <a:prstDash val="solid"/>
            <a:round/>
            <a:headEnd len="med" w="med" type="none"/>
            <a:tailEnd len="med" w="med" type="none"/>
          </a:ln>
        </p:spPr>
      </p:cxnSp>
      <p:cxnSp>
        <p:nvCxnSpPr>
          <p:cNvPr id="110" name="Google Shape;110;p18"/>
          <p:cNvCxnSpPr/>
          <p:nvPr/>
        </p:nvCxnSpPr>
        <p:spPr>
          <a:xfrm>
            <a:off x="6959475" y="682250"/>
            <a:ext cx="0" cy="625500"/>
          </a:xfrm>
          <a:prstGeom prst="straightConnector1">
            <a:avLst/>
          </a:prstGeom>
          <a:noFill/>
          <a:ln cap="flat" cmpd="sng" w="9525">
            <a:solidFill>
              <a:srgbClr val="34495E"/>
            </a:solidFill>
            <a:prstDash val="solid"/>
            <a:round/>
            <a:headEnd len="med" w="med" type="none"/>
            <a:tailEnd len="med" w="med" type="none"/>
          </a:ln>
        </p:spPr>
      </p:cxnSp>
      <p:pic>
        <p:nvPicPr>
          <p:cNvPr id="111" name="Google Shape;111;p18"/>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TITLE_1_1_1_1_1">
    <p:spTree>
      <p:nvGrpSpPr>
        <p:cNvPr id="112" name="Shape 112"/>
        <p:cNvGrpSpPr/>
        <p:nvPr/>
      </p:nvGrpSpPr>
      <p:grpSpPr>
        <a:xfrm>
          <a:off x="0" y="0"/>
          <a:ext cx="0" cy="0"/>
          <a:chOff x="0" y="0"/>
          <a:chExt cx="0" cy="0"/>
        </a:xfrm>
      </p:grpSpPr>
      <p:sp>
        <p:nvSpPr>
          <p:cNvPr id="113" name="Google Shape;113;p19"/>
          <p:cNvSpPr/>
          <p:nvPr/>
        </p:nvSpPr>
        <p:spPr>
          <a:xfrm>
            <a:off x="2253300" y="871575"/>
            <a:ext cx="1819200" cy="1819200"/>
          </a:xfrm>
          <a:prstGeom prst="rect">
            <a:avLst/>
          </a:prstGeom>
          <a:solidFill>
            <a:srgbClr val="34495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9"/>
          <p:cNvSpPr/>
          <p:nvPr/>
        </p:nvSpPr>
        <p:spPr>
          <a:xfrm>
            <a:off x="2253300" y="4117375"/>
            <a:ext cx="1819200" cy="1819200"/>
          </a:xfrm>
          <a:prstGeom prst="rect">
            <a:avLst/>
          </a:prstGeom>
          <a:solidFill>
            <a:srgbClr val="24334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9"/>
          <p:cNvSpPr/>
          <p:nvPr/>
        </p:nvSpPr>
        <p:spPr>
          <a:xfrm>
            <a:off x="4436400" y="4117375"/>
            <a:ext cx="1819200" cy="1819200"/>
          </a:xfrm>
          <a:prstGeom prst="rect">
            <a:avLst/>
          </a:prstGeom>
          <a:solidFill>
            <a:srgbClr val="337A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9"/>
          <p:cNvSpPr/>
          <p:nvPr/>
        </p:nvSpPr>
        <p:spPr>
          <a:xfrm>
            <a:off x="6619500" y="4117375"/>
            <a:ext cx="1819200" cy="1819200"/>
          </a:xfrm>
          <a:prstGeom prst="rect">
            <a:avLst/>
          </a:prstGeom>
          <a:solidFill>
            <a:srgbClr val="36C46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9"/>
          <p:cNvSpPr txBox="1"/>
          <p:nvPr/>
        </p:nvSpPr>
        <p:spPr>
          <a:xfrm>
            <a:off x="22533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HEADER BG</a:t>
            </a:r>
            <a:endParaRPr/>
          </a:p>
          <a:p>
            <a:pPr indent="0" lvl="0" marL="0" rtl="0" algn="l">
              <a:lnSpc>
                <a:spcPct val="115000"/>
              </a:lnSpc>
              <a:spcBef>
                <a:spcPts val="0"/>
              </a:spcBef>
              <a:spcAft>
                <a:spcPts val="0"/>
              </a:spcAft>
              <a:buNone/>
            </a:pPr>
            <a:r>
              <a:rPr lang="en-GB"/>
              <a:t>#34495e</a:t>
            </a:r>
            <a:endParaRPr/>
          </a:p>
        </p:txBody>
      </p:sp>
      <p:sp>
        <p:nvSpPr>
          <p:cNvPr id="118" name="Google Shape;118;p19"/>
          <p:cNvSpPr txBox="1"/>
          <p:nvPr/>
        </p:nvSpPr>
        <p:spPr>
          <a:xfrm>
            <a:off x="22533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TEXT</a:t>
            </a:r>
            <a:endParaRPr/>
          </a:p>
          <a:p>
            <a:pPr indent="0" lvl="0" marL="0" rtl="0" algn="l">
              <a:lnSpc>
                <a:spcPct val="115000"/>
              </a:lnSpc>
              <a:spcBef>
                <a:spcPts val="0"/>
              </a:spcBef>
              <a:spcAft>
                <a:spcPts val="0"/>
              </a:spcAft>
              <a:buNone/>
            </a:pPr>
            <a:r>
              <a:rPr lang="en-GB"/>
              <a:t>#243342</a:t>
            </a:r>
            <a:endParaRPr/>
          </a:p>
          <a:p>
            <a:pPr indent="0" lvl="0" marL="0" rtl="0" algn="l">
              <a:lnSpc>
                <a:spcPct val="115000"/>
              </a:lnSpc>
              <a:spcBef>
                <a:spcPts val="0"/>
              </a:spcBef>
              <a:spcAft>
                <a:spcPts val="0"/>
              </a:spcAft>
              <a:buNone/>
            </a:pPr>
            <a:r>
              <a:t/>
            </a:r>
            <a:endParaRPr/>
          </a:p>
        </p:txBody>
      </p:sp>
      <p:sp>
        <p:nvSpPr>
          <p:cNvPr id="119" name="Google Shape;119;p19"/>
          <p:cNvSpPr txBox="1"/>
          <p:nvPr/>
        </p:nvSpPr>
        <p:spPr>
          <a:xfrm>
            <a:off x="44364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LINKS</a:t>
            </a:r>
            <a:endParaRPr/>
          </a:p>
          <a:p>
            <a:pPr indent="0" lvl="0" marL="0" rtl="0" algn="l">
              <a:lnSpc>
                <a:spcPct val="115000"/>
              </a:lnSpc>
              <a:spcBef>
                <a:spcPts val="0"/>
              </a:spcBef>
              <a:spcAft>
                <a:spcPts val="0"/>
              </a:spcAft>
              <a:buNone/>
            </a:pPr>
            <a:r>
              <a:rPr lang="en-GB"/>
              <a:t>#337ab7</a:t>
            </a:r>
            <a:endParaRPr/>
          </a:p>
          <a:p>
            <a:pPr indent="0" lvl="0" marL="0" rtl="0" algn="l">
              <a:lnSpc>
                <a:spcPct val="115000"/>
              </a:lnSpc>
              <a:spcBef>
                <a:spcPts val="0"/>
              </a:spcBef>
              <a:spcAft>
                <a:spcPts val="0"/>
              </a:spcAft>
              <a:buNone/>
            </a:pPr>
            <a:r>
              <a:t/>
            </a:r>
            <a:endParaRPr/>
          </a:p>
        </p:txBody>
      </p:sp>
      <p:sp>
        <p:nvSpPr>
          <p:cNvPr id="120" name="Google Shape;120;p19"/>
          <p:cNvSpPr txBox="1"/>
          <p:nvPr/>
        </p:nvSpPr>
        <p:spPr>
          <a:xfrm>
            <a:off x="6619500" y="60707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BUTTON &amp; ACTIVE #36c46f</a:t>
            </a:r>
            <a:endParaRPr/>
          </a:p>
          <a:p>
            <a:pPr indent="0" lvl="0" marL="0" rtl="0" algn="l">
              <a:lnSpc>
                <a:spcPct val="115000"/>
              </a:lnSpc>
              <a:spcBef>
                <a:spcPts val="0"/>
              </a:spcBef>
              <a:spcAft>
                <a:spcPts val="0"/>
              </a:spcAft>
              <a:buNone/>
            </a:pPr>
            <a:r>
              <a:t/>
            </a:r>
            <a:endParaRPr/>
          </a:p>
        </p:txBody>
      </p:sp>
      <p:sp>
        <p:nvSpPr>
          <p:cNvPr id="121" name="Google Shape;121;p19"/>
          <p:cNvSpPr/>
          <p:nvPr/>
        </p:nvSpPr>
        <p:spPr>
          <a:xfrm>
            <a:off x="6619500" y="871575"/>
            <a:ext cx="1819200" cy="1819200"/>
          </a:xfrm>
          <a:prstGeom prst="rect">
            <a:avLst/>
          </a:prstGeom>
          <a:solidFill>
            <a:srgbClr val="F5F6F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9"/>
          <p:cNvSpPr txBox="1"/>
          <p:nvPr/>
        </p:nvSpPr>
        <p:spPr>
          <a:xfrm>
            <a:off x="66195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BG #f5f6f7</a:t>
            </a:r>
            <a:endParaRPr/>
          </a:p>
          <a:p>
            <a:pPr indent="0" lvl="0" marL="0" rtl="0" algn="l">
              <a:lnSpc>
                <a:spcPct val="115000"/>
              </a:lnSpc>
              <a:spcBef>
                <a:spcPts val="0"/>
              </a:spcBef>
              <a:spcAft>
                <a:spcPts val="0"/>
              </a:spcAft>
              <a:buNone/>
            </a:pPr>
            <a:r>
              <a:t/>
            </a:r>
            <a:endParaRPr/>
          </a:p>
        </p:txBody>
      </p:sp>
      <p:sp>
        <p:nvSpPr>
          <p:cNvPr id="123" name="Google Shape;123;p19"/>
          <p:cNvSpPr/>
          <p:nvPr/>
        </p:nvSpPr>
        <p:spPr>
          <a:xfrm>
            <a:off x="4436400" y="871575"/>
            <a:ext cx="1819200" cy="1819200"/>
          </a:xfrm>
          <a:prstGeom prst="rect">
            <a:avLst/>
          </a:prstGeom>
          <a:solidFill>
            <a:srgbClr val="D4D9D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9"/>
          <p:cNvSpPr txBox="1"/>
          <p:nvPr/>
        </p:nvSpPr>
        <p:spPr>
          <a:xfrm>
            <a:off x="4436400" y="2824925"/>
            <a:ext cx="1819200" cy="617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t>SIDE NAV BORDER #d4d9dd</a:t>
            </a:r>
            <a:endParaRPr/>
          </a:p>
          <a:p>
            <a:pPr indent="0" lvl="0" marL="0" rtl="0" algn="l">
              <a:lnSpc>
                <a:spcPct val="115000"/>
              </a:lnSpc>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125" name="Shape 125"/>
        <p:cNvGrpSpPr/>
        <p:nvPr/>
      </p:nvGrpSpPr>
      <p:grpSpPr>
        <a:xfrm>
          <a:off x="0" y="0"/>
          <a:ext cx="0" cy="0"/>
          <a:chOff x="0" y="0"/>
          <a:chExt cx="0" cy="0"/>
        </a:xfrm>
      </p:grpSpPr>
      <p:pic>
        <p:nvPicPr>
          <p:cNvPr id="126" name="Google Shape;126;p20"/>
          <p:cNvPicPr preferRelativeResize="0"/>
          <p:nvPr/>
        </p:nvPicPr>
        <p:blipFill>
          <a:blip r:embed="rId2">
            <a:alphaModFix/>
          </a:blip>
          <a:stretch>
            <a:fillRect/>
          </a:stretch>
        </p:blipFill>
        <p:spPr>
          <a:xfrm>
            <a:off x="1201000" y="2621700"/>
            <a:ext cx="936225" cy="936225"/>
          </a:xfrm>
          <a:prstGeom prst="rect">
            <a:avLst/>
          </a:prstGeom>
          <a:noFill/>
          <a:ln>
            <a:noFill/>
          </a:ln>
        </p:spPr>
      </p:pic>
      <p:pic>
        <p:nvPicPr>
          <p:cNvPr id="127" name="Google Shape;127;p20"/>
          <p:cNvPicPr preferRelativeResize="0"/>
          <p:nvPr/>
        </p:nvPicPr>
        <p:blipFill>
          <a:blip r:embed="rId3">
            <a:alphaModFix/>
          </a:blip>
          <a:stretch>
            <a:fillRect/>
          </a:stretch>
        </p:blipFill>
        <p:spPr>
          <a:xfrm>
            <a:off x="2463024" y="2621700"/>
            <a:ext cx="936225" cy="936225"/>
          </a:xfrm>
          <a:prstGeom prst="rect">
            <a:avLst/>
          </a:prstGeom>
          <a:noFill/>
          <a:ln>
            <a:noFill/>
          </a:ln>
        </p:spPr>
      </p:pic>
      <p:pic>
        <p:nvPicPr>
          <p:cNvPr id="128" name="Google Shape;128;p20"/>
          <p:cNvPicPr preferRelativeResize="0"/>
          <p:nvPr/>
        </p:nvPicPr>
        <p:blipFill>
          <a:blip r:embed="rId4">
            <a:alphaModFix/>
          </a:blip>
          <a:stretch>
            <a:fillRect/>
          </a:stretch>
        </p:blipFill>
        <p:spPr>
          <a:xfrm>
            <a:off x="3725043" y="2621700"/>
            <a:ext cx="936225" cy="936225"/>
          </a:xfrm>
          <a:prstGeom prst="rect">
            <a:avLst/>
          </a:prstGeom>
          <a:noFill/>
          <a:ln>
            <a:noFill/>
          </a:ln>
        </p:spPr>
      </p:pic>
      <p:pic>
        <p:nvPicPr>
          <p:cNvPr id="129" name="Google Shape;129;p20"/>
          <p:cNvPicPr preferRelativeResize="0"/>
          <p:nvPr/>
        </p:nvPicPr>
        <p:blipFill>
          <a:blip r:embed="rId5">
            <a:alphaModFix/>
          </a:blip>
          <a:stretch>
            <a:fillRect/>
          </a:stretch>
        </p:blipFill>
        <p:spPr>
          <a:xfrm>
            <a:off x="4987079" y="2621700"/>
            <a:ext cx="936225" cy="936225"/>
          </a:xfrm>
          <a:prstGeom prst="rect">
            <a:avLst/>
          </a:prstGeom>
          <a:noFill/>
          <a:ln>
            <a:noFill/>
          </a:ln>
        </p:spPr>
      </p:pic>
      <p:pic>
        <p:nvPicPr>
          <p:cNvPr id="130" name="Google Shape;130;p20"/>
          <p:cNvPicPr preferRelativeResize="0"/>
          <p:nvPr/>
        </p:nvPicPr>
        <p:blipFill>
          <a:blip r:embed="rId6">
            <a:alphaModFix/>
          </a:blip>
          <a:stretch>
            <a:fillRect/>
          </a:stretch>
        </p:blipFill>
        <p:spPr>
          <a:xfrm>
            <a:off x="6249100" y="2621700"/>
            <a:ext cx="936225" cy="936225"/>
          </a:xfrm>
          <a:prstGeom prst="rect">
            <a:avLst/>
          </a:prstGeom>
          <a:noFill/>
          <a:ln>
            <a:noFill/>
          </a:ln>
        </p:spPr>
      </p:pic>
      <p:grpSp>
        <p:nvGrpSpPr>
          <p:cNvPr id="131" name="Google Shape;131;p20"/>
          <p:cNvGrpSpPr/>
          <p:nvPr/>
        </p:nvGrpSpPr>
        <p:grpSpPr>
          <a:xfrm>
            <a:off x="1301513" y="4123199"/>
            <a:ext cx="735300" cy="735300"/>
            <a:chOff x="1301513" y="4123199"/>
            <a:chExt cx="735300" cy="735300"/>
          </a:xfrm>
        </p:grpSpPr>
        <p:sp>
          <p:nvSpPr>
            <p:cNvPr id="132" name="Google Shape;132;p20"/>
            <p:cNvSpPr/>
            <p:nvPr/>
          </p:nvSpPr>
          <p:spPr>
            <a:xfrm>
              <a:off x="1301513" y="4123199"/>
              <a:ext cx="735300" cy="735300"/>
            </a:xfrm>
            <a:prstGeom prst="ellipse">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0"/>
            <p:cNvSpPr/>
            <p:nvPr/>
          </p:nvSpPr>
          <p:spPr>
            <a:xfrm rot="2700000">
              <a:off x="1667601" y="4307438"/>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20"/>
            <p:cNvSpPr/>
            <p:nvPr/>
          </p:nvSpPr>
          <p:spPr>
            <a:xfrm rot="-8100000">
              <a:off x="1515790" y="4459079"/>
              <a:ext cx="154856" cy="215102"/>
            </a:xfrm>
            <a:prstGeom prst="triangle">
              <a:avLst>
                <a:gd fmla="val 50000" name="adj"/>
              </a:avLst>
            </a:prstGeom>
            <a:solidFill>
              <a:schemeClr val="lt1"/>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5" name="Google Shape;135;p20"/>
          <p:cNvGrpSpPr/>
          <p:nvPr/>
        </p:nvGrpSpPr>
        <p:grpSpPr>
          <a:xfrm>
            <a:off x="5067228" y="3989761"/>
            <a:ext cx="856072" cy="829770"/>
            <a:chOff x="5067228" y="3989761"/>
            <a:chExt cx="856072" cy="829770"/>
          </a:xfrm>
        </p:grpSpPr>
        <p:sp>
          <p:nvSpPr>
            <p:cNvPr id="136" name="Google Shape;136;p20"/>
            <p:cNvSpPr/>
            <p:nvPr/>
          </p:nvSpPr>
          <p:spPr>
            <a:xfrm rot="2700000">
              <a:off x="5268722" y="4246382"/>
              <a:ext cx="122612" cy="620698"/>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20"/>
            <p:cNvSpPr/>
            <p:nvPr/>
          </p:nvSpPr>
          <p:spPr>
            <a:xfrm rot="2700000">
              <a:off x="5547473" y="4193973"/>
              <a:ext cx="122612" cy="168009"/>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8" name="Google Shape;138;p20"/>
            <p:cNvCxnSpPr/>
            <p:nvPr/>
          </p:nvCxnSpPr>
          <p:spPr>
            <a:xfrm>
              <a:off x="5523195" y="3969195"/>
              <a:ext cx="0" cy="140431"/>
            </a:xfrm>
            <a:prstGeom prst="straightConnector1">
              <a:avLst/>
            </a:prstGeom>
            <a:noFill/>
            <a:ln cap="flat" cmpd="sng" w="9525">
              <a:solidFill>
                <a:srgbClr val="34495E"/>
              </a:solidFill>
              <a:prstDash val="solid"/>
              <a:round/>
              <a:headEnd len="med" w="med" type="none"/>
              <a:tailEnd len="med" w="med" type="none"/>
            </a:ln>
          </p:spPr>
        </p:cxnSp>
        <p:cxnSp>
          <p:nvCxnSpPr>
            <p:cNvPr id="139" name="Google Shape;139;p20"/>
            <p:cNvCxnSpPr/>
            <p:nvPr/>
          </p:nvCxnSpPr>
          <p:spPr>
            <a:xfrm rot="2700000">
              <a:off x="5452885" y="4039411"/>
              <a:ext cx="140431" cy="0"/>
            </a:xfrm>
            <a:prstGeom prst="straightConnector1">
              <a:avLst/>
            </a:prstGeom>
            <a:noFill/>
            <a:ln cap="flat" cmpd="sng" w="9525">
              <a:solidFill>
                <a:srgbClr val="34495E"/>
              </a:solidFill>
              <a:prstDash val="solid"/>
              <a:round/>
              <a:headEnd len="med" w="med" type="none"/>
              <a:tailEnd len="med" w="med" type="none"/>
            </a:ln>
          </p:spPr>
        </p:cxnSp>
        <p:cxnSp>
          <p:nvCxnSpPr>
            <p:cNvPr id="140" name="Google Shape;140;p20"/>
            <p:cNvCxnSpPr/>
            <p:nvPr/>
          </p:nvCxnSpPr>
          <p:spPr>
            <a:xfrm>
              <a:off x="5851000" y="4021024"/>
              <a:ext cx="0" cy="204495"/>
            </a:xfrm>
            <a:prstGeom prst="straightConnector1">
              <a:avLst/>
            </a:prstGeom>
            <a:noFill/>
            <a:ln cap="flat" cmpd="sng" w="9525">
              <a:solidFill>
                <a:srgbClr val="34495E"/>
              </a:solidFill>
              <a:prstDash val="solid"/>
              <a:round/>
              <a:headEnd len="med" w="med" type="none"/>
              <a:tailEnd len="med" w="med" type="none"/>
            </a:ln>
          </p:spPr>
        </p:cxnSp>
        <p:cxnSp>
          <p:nvCxnSpPr>
            <p:cNvPr id="141" name="Google Shape;141;p20"/>
            <p:cNvCxnSpPr/>
            <p:nvPr/>
          </p:nvCxnSpPr>
          <p:spPr>
            <a:xfrm rot="2700000">
              <a:off x="5748700" y="4123272"/>
              <a:ext cx="204495" cy="0"/>
            </a:xfrm>
            <a:prstGeom prst="straightConnector1">
              <a:avLst/>
            </a:prstGeom>
            <a:noFill/>
            <a:ln cap="flat" cmpd="sng" w="9525">
              <a:solidFill>
                <a:srgbClr val="34495E"/>
              </a:solidFill>
              <a:prstDash val="solid"/>
              <a:round/>
              <a:headEnd len="med" w="med" type="none"/>
              <a:tailEnd len="med" w="med" type="none"/>
            </a:ln>
          </p:spPr>
        </p:cxnSp>
        <p:cxnSp>
          <p:nvCxnSpPr>
            <p:cNvPr id="142" name="Google Shape;142;p20"/>
            <p:cNvCxnSpPr/>
            <p:nvPr/>
          </p:nvCxnSpPr>
          <p:spPr>
            <a:xfrm>
              <a:off x="5768098" y="4384024"/>
              <a:ext cx="0" cy="106915"/>
            </a:xfrm>
            <a:prstGeom prst="straightConnector1">
              <a:avLst/>
            </a:prstGeom>
            <a:noFill/>
            <a:ln cap="flat" cmpd="sng" w="9525">
              <a:solidFill>
                <a:srgbClr val="34495E"/>
              </a:solidFill>
              <a:prstDash val="solid"/>
              <a:round/>
              <a:headEnd len="med" w="med" type="none"/>
              <a:tailEnd len="med" w="med" type="none"/>
            </a:ln>
          </p:spPr>
        </p:cxnSp>
        <p:cxnSp>
          <p:nvCxnSpPr>
            <p:cNvPr id="143" name="Google Shape;143;p20"/>
            <p:cNvCxnSpPr/>
            <p:nvPr/>
          </p:nvCxnSpPr>
          <p:spPr>
            <a:xfrm rot="2700000">
              <a:off x="5714905" y="4437482"/>
              <a:ext cx="106915" cy="0"/>
            </a:xfrm>
            <a:prstGeom prst="straightConnector1">
              <a:avLst/>
            </a:prstGeom>
            <a:noFill/>
            <a:ln cap="flat" cmpd="sng" w="9525">
              <a:solidFill>
                <a:srgbClr val="34495E"/>
              </a:solidFill>
              <a:prstDash val="solid"/>
              <a:round/>
              <a:headEnd len="med" w="med" type="none"/>
              <a:tailEnd len="med" w="med" type="none"/>
            </a:ln>
          </p:spPr>
        </p:cxnSp>
      </p:grpSp>
      <p:grpSp>
        <p:nvGrpSpPr>
          <p:cNvPr id="144" name="Google Shape;144;p20"/>
          <p:cNvGrpSpPr/>
          <p:nvPr/>
        </p:nvGrpSpPr>
        <p:grpSpPr>
          <a:xfrm>
            <a:off x="6377000" y="4074400"/>
            <a:ext cx="681000" cy="816600"/>
            <a:chOff x="6377000" y="4074400"/>
            <a:chExt cx="681000" cy="816600"/>
          </a:xfrm>
        </p:grpSpPr>
        <p:sp>
          <p:nvSpPr>
            <p:cNvPr id="145" name="Google Shape;145;p20"/>
            <p:cNvSpPr/>
            <p:nvPr/>
          </p:nvSpPr>
          <p:spPr>
            <a:xfrm>
              <a:off x="6377000" y="4074400"/>
              <a:ext cx="681000" cy="509700"/>
            </a:xfrm>
            <a:prstGeom prst="rect">
              <a:avLst/>
            </a:prstGeom>
            <a:no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6" name="Google Shape;146;p20"/>
            <p:cNvCxnSpPr>
              <a:stCxn id="145" idx="2"/>
            </p:cNvCxnSpPr>
            <p:nvPr/>
          </p:nvCxnSpPr>
          <p:spPr>
            <a:xfrm>
              <a:off x="6717500" y="4584100"/>
              <a:ext cx="0" cy="306900"/>
            </a:xfrm>
            <a:prstGeom prst="straightConnector1">
              <a:avLst/>
            </a:prstGeom>
            <a:noFill/>
            <a:ln cap="flat" cmpd="sng" w="9525">
              <a:solidFill>
                <a:schemeClr val="dk2"/>
              </a:solidFill>
              <a:prstDash val="solid"/>
              <a:round/>
              <a:headEnd len="med" w="med" type="none"/>
              <a:tailEnd len="med" w="med" type="none"/>
            </a:ln>
          </p:spPr>
        </p:cxnSp>
        <p:cxnSp>
          <p:nvCxnSpPr>
            <p:cNvPr id="147" name="Google Shape;147;p20"/>
            <p:cNvCxnSpPr/>
            <p:nvPr/>
          </p:nvCxnSpPr>
          <p:spPr>
            <a:xfrm flipH="1">
              <a:off x="6488900" y="4584100"/>
              <a:ext cx="152400" cy="306900"/>
            </a:xfrm>
            <a:prstGeom prst="straightConnector1">
              <a:avLst/>
            </a:prstGeom>
            <a:noFill/>
            <a:ln cap="flat" cmpd="sng" w="9525">
              <a:solidFill>
                <a:schemeClr val="dk2"/>
              </a:solidFill>
              <a:prstDash val="solid"/>
              <a:round/>
              <a:headEnd len="med" w="med" type="none"/>
              <a:tailEnd len="med" w="med" type="none"/>
            </a:ln>
          </p:spPr>
        </p:cxnSp>
        <p:cxnSp>
          <p:nvCxnSpPr>
            <p:cNvPr id="148" name="Google Shape;148;p20"/>
            <p:cNvCxnSpPr/>
            <p:nvPr/>
          </p:nvCxnSpPr>
          <p:spPr>
            <a:xfrm>
              <a:off x="6793700" y="4584100"/>
              <a:ext cx="152400" cy="306900"/>
            </a:xfrm>
            <a:prstGeom prst="straightConnector1">
              <a:avLst/>
            </a:prstGeom>
            <a:noFill/>
            <a:ln cap="flat" cmpd="sng" w="9525">
              <a:solidFill>
                <a:schemeClr val="dk2"/>
              </a:solidFill>
              <a:prstDash val="solid"/>
              <a:round/>
              <a:headEnd len="med" w="med" type="none"/>
              <a:tailEnd len="med" w="med" type="none"/>
            </a:ln>
          </p:spPr>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WITH PICS">
  <p:cSld name="TITLE_2_1_3">
    <p:spTree>
      <p:nvGrpSpPr>
        <p:cNvPr id="13" name="Shape 13"/>
        <p:cNvGrpSpPr/>
        <p:nvPr/>
      </p:nvGrpSpPr>
      <p:grpSpPr>
        <a:xfrm>
          <a:off x="0" y="0"/>
          <a:ext cx="0" cy="0"/>
          <a:chOff x="0" y="0"/>
          <a:chExt cx="0" cy="0"/>
        </a:xfrm>
      </p:grpSpPr>
      <p:sp>
        <p:nvSpPr>
          <p:cNvPr id="14" name="Google Shape;14;p3"/>
          <p:cNvSpPr/>
          <p:nvPr/>
        </p:nvSpPr>
        <p:spPr>
          <a:xfrm>
            <a:off x="0" y="0"/>
            <a:ext cx="10692000" cy="14607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3"/>
          <p:cNvSpPr txBox="1"/>
          <p:nvPr>
            <p:ph type="ctrTitle"/>
          </p:nvPr>
        </p:nvSpPr>
        <p:spPr>
          <a:xfrm>
            <a:off x="1108025" y="0"/>
            <a:ext cx="8475900" cy="14607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FFFFFF"/>
              </a:buClr>
              <a:buSzPts val="3400"/>
              <a:buNone/>
              <a:defRPr b="1" sz="3400">
                <a:solidFill>
                  <a:srgbClr val="FFFFFF"/>
                </a:solidFill>
              </a:defRPr>
            </a:lvl1pPr>
            <a:lvl2pPr lvl="1" rtl="0" algn="ctr">
              <a:spcBef>
                <a:spcPts val="0"/>
              </a:spcBef>
              <a:spcAft>
                <a:spcPts val="0"/>
              </a:spcAft>
              <a:buClr>
                <a:srgbClr val="FFFFFF"/>
              </a:buClr>
              <a:buSzPts val="3400"/>
              <a:buNone/>
              <a:defRPr b="1" sz="3400">
                <a:solidFill>
                  <a:srgbClr val="FFFFFF"/>
                </a:solidFill>
              </a:defRPr>
            </a:lvl2pPr>
            <a:lvl3pPr lvl="2" rtl="0" algn="ctr">
              <a:spcBef>
                <a:spcPts val="0"/>
              </a:spcBef>
              <a:spcAft>
                <a:spcPts val="0"/>
              </a:spcAft>
              <a:buClr>
                <a:srgbClr val="FFFFFF"/>
              </a:buClr>
              <a:buSzPts val="3400"/>
              <a:buNone/>
              <a:defRPr b="1" sz="3400">
                <a:solidFill>
                  <a:srgbClr val="FFFFFF"/>
                </a:solidFill>
              </a:defRPr>
            </a:lvl3pPr>
            <a:lvl4pPr lvl="3" rtl="0" algn="ctr">
              <a:spcBef>
                <a:spcPts val="0"/>
              </a:spcBef>
              <a:spcAft>
                <a:spcPts val="0"/>
              </a:spcAft>
              <a:buClr>
                <a:srgbClr val="FFFFFF"/>
              </a:buClr>
              <a:buSzPts val="3400"/>
              <a:buNone/>
              <a:defRPr b="1" sz="3400">
                <a:solidFill>
                  <a:srgbClr val="FFFFFF"/>
                </a:solidFill>
              </a:defRPr>
            </a:lvl4pPr>
            <a:lvl5pPr lvl="4" rtl="0" algn="ctr">
              <a:spcBef>
                <a:spcPts val="0"/>
              </a:spcBef>
              <a:spcAft>
                <a:spcPts val="0"/>
              </a:spcAft>
              <a:buClr>
                <a:srgbClr val="FFFFFF"/>
              </a:buClr>
              <a:buSzPts val="3400"/>
              <a:buNone/>
              <a:defRPr b="1" sz="3400">
                <a:solidFill>
                  <a:srgbClr val="FFFFFF"/>
                </a:solidFill>
              </a:defRPr>
            </a:lvl5pPr>
            <a:lvl6pPr lvl="5" rtl="0" algn="ctr">
              <a:spcBef>
                <a:spcPts val="0"/>
              </a:spcBef>
              <a:spcAft>
                <a:spcPts val="0"/>
              </a:spcAft>
              <a:buClr>
                <a:srgbClr val="FFFFFF"/>
              </a:buClr>
              <a:buSzPts val="3400"/>
              <a:buNone/>
              <a:defRPr b="1" sz="3400">
                <a:solidFill>
                  <a:srgbClr val="FFFFFF"/>
                </a:solidFill>
              </a:defRPr>
            </a:lvl6pPr>
            <a:lvl7pPr lvl="6" rtl="0" algn="ctr">
              <a:spcBef>
                <a:spcPts val="0"/>
              </a:spcBef>
              <a:spcAft>
                <a:spcPts val="0"/>
              </a:spcAft>
              <a:buClr>
                <a:srgbClr val="FFFFFF"/>
              </a:buClr>
              <a:buSzPts val="3400"/>
              <a:buNone/>
              <a:defRPr b="1" sz="3400">
                <a:solidFill>
                  <a:srgbClr val="FFFFFF"/>
                </a:solidFill>
              </a:defRPr>
            </a:lvl7pPr>
            <a:lvl8pPr lvl="7" rtl="0" algn="ctr">
              <a:spcBef>
                <a:spcPts val="0"/>
              </a:spcBef>
              <a:spcAft>
                <a:spcPts val="0"/>
              </a:spcAft>
              <a:buClr>
                <a:srgbClr val="FFFFFF"/>
              </a:buClr>
              <a:buSzPts val="3400"/>
              <a:buNone/>
              <a:defRPr b="1" sz="3400">
                <a:solidFill>
                  <a:srgbClr val="FFFFFF"/>
                </a:solidFill>
              </a:defRPr>
            </a:lvl8pPr>
            <a:lvl9pPr lvl="8" rtl="0" algn="ctr">
              <a:spcBef>
                <a:spcPts val="0"/>
              </a:spcBef>
              <a:spcAft>
                <a:spcPts val="0"/>
              </a:spcAft>
              <a:buClr>
                <a:srgbClr val="FFFFFF"/>
              </a:buClr>
              <a:buSzPts val="3400"/>
              <a:buNone/>
              <a:defRPr b="1" sz="3400">
                <a:solidFill>
                  <a:srgbClr val="FFFFFF"/>
                </a:solidFill>
              </a:defRPr>
            </a:lvl9pPr>
          </a:lstStyle>
          <a:p/>
        </p:txBody>
      </p:sp>
      <p:sp>
        <p:nvSpPr>
          <p:cNvPr id="16" name="Google Shape;16;p3"/>
          <p:cNvSpPr txBox="1"/>
          <p:nvPr>
            <p:ph idx="1" type="body"/>
          </p:nvPr>
        </p:nvSpPr>
        <p:spPr>
          <a:xfrm>
            <a:off x="1108025" y="1771675"/>
            <a:ext cx="5414400" cy="5249100"/>
          </a:xfrm>
          <a:prstGeom prst="rect">
            <a:avLst/>
          </a:prstGeom>
        </p:spPr>
        <p:txBody>
          <a:bodyPr anchorCtr="0" anchor="t" bIns="116050" lIns="116050" spcFirstLastPara="1" rIns="116050" wrap="square" tIns="116050">
            <a:noAutofit/>
          </a:bodyPr>
          <a:lstStyle>
            <a:lvl1pPr indent="-381000" lvl="0" marL="457200" rtl="0">
              <a:spcBef>
                <a:spcPts val="0"/>
              </a:spcBef>
              <a:spcAft>
                <a:spcPts val="0"/>
              </a:spcAft>
              <a:buSzPts val="2400"/>
              <a:buChar char="●"/>
              <a:defRPr/>
            </a:lvl1pPr>
            <a:lvl2pPr indent="-381000" lvl="1" marL="914400" rtl="0">
              <a:spcBef>
                <a:spcPts val="2000"/>
              </a:spcBef>
              <a:spcAft>
                <a:spcPts val="0"/>
              </a:spcAft>
              <a:buSzPts val="2400"/>
              <a:buChar char="○"/>
              <a:defRPr/>
            </a:lvl2pPr>
            <a:lvl3pPr indent="-381000" lvl="2" marL="1371600" rtl="0">
              <a:spcBef>
                <a:spcPts val="2000"/>
              </a:spcBef>
              <a:spcAft>
                <a:spcPts val="0"/>
              </a:spcAft>
              <a:buSzPts val="2400"/>
              <a:buChar char="■"/>
              <a:defRPr/>
            </a:lvl3pPr>
            <a:lvl4pPr indent="-381000" lvl="3" marL="1828800" rtl="0">
              <a:spcBef>
                <a:spcPts val="2000"/>
              </a:spcBef>
              <a:spcAft>
                <a:spcPts val="0"/>
              </a:spcAft>
              <a:buSzPts val="2400"/>
              <a:buChar char="●"/>
              <a:defRPr/>
            </a:lvl4pPr>
            <a:lvl5pPr indent="-381000" lvl="4" marL="2286000" rtl="0">
              <a:spcBef>
                <a:spcPts val="2000"/>
              </a:spcBef>
              <a:spcAft>
                <a:spcPts val="0"/>
              </a:spcAft>
              <a:buSzPts val="2400"/>
              <a:buChar char="○"/>
              <a:defRPr/>
            </a:lvl5pPr>
            <a:lvl6pPr indent="-381000" lvl="5" marL="2743200" rtl="0">
              <a:spcBef>
                <a:spcPts val="2000"/>
              </a:spcBef>
              <a:spcAft>
                <a:spcPts val="0"/>
              </a:spcAft>
              <a:buSzPts val="2400"/>
              <a:buChar char="■"/>
              <a:defRPr/>
            </a:lvl6pPr>
            <a:lvl7pPr indent="-381000" lvl="6" marL="3200400" rtl="0">
              <a:spcBef>
                <a:spcPts val="2000"/>
              </a:spcBef>
              <a:spcAft>
                <a:spcPts val="0"/>
              </a:spcAft>
              <a:buSzPts val="2400"/>
              <a:buChar char="●"/>
              <a:defRPr/>
            </a:lvl7pPr>
            <a:lvl8pPr indent="-381000" lvl="7" marL="3657600" rtl="0">
              <a:spcBef>
                <a:spcPts val="2000"/>
              </a:spcBef>
              <a:spcAft>
                <a:spcPts val="0"/>
              </a:spcAft>
              <a:buSzPts val="2400"/>
              <a:buChar char="○"/>
              <a:defRPr/>
            </a:lvl8pPr>
            <a:lvl9pPr indent="-381000" lvl="8" marL="4114800" rtl="0">
              <a:spcBef>
                <a:spcPts val="2000"/>
              </a:spcBef>
              <a:spcAft>
                <a:spcPts val="2000"/>
              </a:spcAft>
              <a:buSzPts val="2400"/>
              <a:buChar char="■"/>
              <a:defRPr/>
            </a:lvl9pPr>
          </a:lstStyle>
          <a:p/>
        </p:txBody>
      </p:sp>
      <p:sp>
        <p:nvSpPr>
          <p:cNvPr id="17" name="Google Shape;17;p3"/>
          <p:cNvSpPr/>
          <p:nvPr/>
        </p:nvSpPr>
        <p:spPr>
          <a:xfrm>
            <a:off x="7003700" y="1997125"/>
            <a:ext cx="3688200" cy="55626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TITLE_1_1_1_1_1">
    <p:spTree>
      <p:nvGrpSpPr>
        <p:cNvPr id="18" name="Shape 18"/>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urs">
  <p:cSld name="CUSTOM">
    <p:spTree>
      <p:nvGrpSpPr>
        <p:cNvPr id="19" name="Shape 19"/>
        <p:cNvGrpSpPr/>
        <p:nvPr/>
      </p:nvGrpSpPr>
      <p:grpSpPr>
        <a:xfrm>
          <a:off x="0" y="0"/>
          <a:ext cx="0" cy="0"/>
          <a:chOff x="0" y="0"/>
          <a:chExt cx="0" cy="0"/>
        </a:xfrm>
      </p:grpSpPr>
      <p:sp>
        <p:nvSpPr>
          <p:cNvPr id="20" name="Google Shape;20;p5"/>
          <p:cNvSpPr/>
          <p:nvPr/>
        </p:nvSpPr>
        <p:spPr>
          <a:xfrm>
            <a:off x="2763899" y="1351750"/>
            <a:ext cx="1518900" cy="1518900"/>
          </a:xfrm>
          <a:prstGeom prst="rect">
            <a:avLst/>
          </a:prstGeom>
          <a:solidFill>
            <a:srgbClr val="59B24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5"/>
          <p:cNvSpPr/>
          <p:nvPr/>
        </p:nvSpPr>
        <p:spPr>
          <a:xfrm>
            <a:off x="941225" y="4061675"/>
            <a:ext cx="1518900" cy="15189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5"/>
          <p:cNvSpPr/>
          <p:nvPr/>
        </p:nvSpPr>
        <p:spPr>
          <a:xfrm>
            <a:off x="2763899" y="4061675"/>
            <a:ext cx="1518900" cy="1518900"/>
          </a:xfrm>
          <a:prstGeom prst="rect">
            <a:avLst/>
          </a:prstGeom>
          <a:solidFill>
            <a:srgbClr val="6060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5"/>
          <p:cNvSpPr/>
          <p:nvPr/>
        </p:nvSpPr>
        <p:spPr>
          <a:xfrm>
            <a:off x="4586573" y="4061675"/>
            <a:ext cx="1518900" cy="1518900"/>
          </a:xfrm>
          <a:prstGeom prst="rect">
            <a:avLst/>
          </a:prstGeom>
          <a:solidFill>
            <a:srgbClr val="D8D7D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5"/>
          <p:cNvSpPr txBox="1"/>
          <p:nvPr/>
        </p:nvSpPr>
        <p:spPr>
          <a:xfrm>
            <a:off x="2763899"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#59B246</a:t>
            </a:r>
            <a:endParaRPr>
              <a:solidFill>
                <a:srgbClr val="262626"/>
              </a:solidFill>
            </a:endParaRPr>
          </a:p>
        </p:txBody>
      </p:sp>
      <p:sp>
        <p:nvSpPr>
          <p:cNvPr id="25" name="Google Shape;25;p5"/>
          <p:cNvSpPr txBox="1"/>
          <p:nvPr/>
        </p:nvSpPr>
        <p:spPr>
          <a:xfrm>
            <a:off x="941225"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#262626</a:t>
            </a:r>
            <a:endParaRPr>
              <a:solidFill>
                <a:srgbClr val="262626"/>
              </a:solidFill>
            </a:endParaRPr>
          </a:p>
        </p:txBody>
      </p:sp>
      <p:sp>
        <p:nvSpPr>
          <p:cNvPr id="26" name="Google Shape;26;p5"/>
          <p:cNvSpPr txBox="1"/>
          <p:nvPr/>
        </p:nvSpPr>
        <p:spPr>
          <a:xfrm>
            <a:off x="2763899"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#606060</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
        <p:nvSpPr>
          <p:cNvPr id="27" name="Google Shape;27;p5"/>
          <p:cNvSpPr txBox="1"/>
          <p:nvPr/>
        </p:nvSpPr>
        <p:spPr>
          <a:xfrm>
            <a:off x="4586573"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#D8D7D6</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
        <p:nvSpPr>
          <p:cNvPr id="28" name="Google Shape;28;p5"/>
          <p:cNvSpPr/>
          <p:nvPr/>
        </p:nvSpPr>
        <p:spPr>
          <a:xfrm>
            <a:off x="6409247" y="1351750"/>
            <a:ext cx="1518900" cy="1518900"/>
          </a:xfrm>
          <a:prstGeom prst="rect">
            <a:avLst/>
          </a:prstGeom>
          <a:solidFill>
            <a:srgbClr val="C13E3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5"/>
          <p:cNvSpPr txBox="1"/>
          <p:nvPr/>
        </p:nvSpPr>
        <p:spPr>
          <a:xfrm>
            <a:off x="6409247"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#C13E3E</a:t>
            </a:r>
            <a:endParaRPr>
              <a:solidFill>
                <a:srgbClr val="262626"/>
              </a:solidFill>
            </a:endParaRPr>
          </a:p>
        </p:txBody>
      </p:sp>
      <p:sp>
        <p:nvSpPr>
          <p:cNvPr id="30" name="Google Shape;30;p5"/>
          <p:cNvSpPr/>
          <p:nvPr/>
        </p:nvSpPr>
        <p:spPr>
          <a:xfrm>
            <a:off x="4586573" y="1351750"/>
            <a:ext cx="1518900" cy="1518900"/>
          </a:xfrm>
          <a:prstGeom prst="rect">
            <a:avLst/>
          </a:prstGeom>
          <a:solidFill>
            <a:srgbClr val="F0AD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5"/>
          <p:cNvSpPr txBox="1"/>
          <p:nvPr/>
        </p:nvSpPr>
        <p:spPr>
          <a:xfrm>
            <a:off x="4586573"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#f0AD4E</a:t>
            </a:r>
            <a:endParaRPr>
              <a:solidFill>
                <a:srgbClr val="262626"/>
              </a:solidFill>
            </a:endParaRPr>
          </a:p>
        </p:txBody>
      </p:sp>
      <p:sp>
        <p:nvSpPr>
          <p:cNvPr id="32" name="Google Shape;32;p5"/>
          <p:cNvSpPr/>
          <p:nvPr/>
        </p:nvSpPr>
        <p:spPr>
          <a:xfrm>
            <a:off x="941225" y="1351750"/>
            <a:ext cx="1518900" cy="1518900"/>
          </a:xfrm>
          <a:prstGeom prst="rect">
            <a:avLst/>
          </a:prstGeom>
          <a:solidFill>
            <a:srgbClr val="3897C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5"/>
          <p:cNvSpPr txBox="1"/>
          <p:nvPr/>
        </p:nvSpPr>
        <p:spPr>
          <a:xfrm>
            <a:off x="941225"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#3897C6</a:t>
            </a:r>
            <a:endParaRPr>
              <a:solidFill>
                <a:srgbClr val="262626"/>
              </a:solidFill>
            </a:endParaRPr>
          </a:p>
        </p:txBody>
      </p:sp>
      <p:sp>
        <p:nvSpPr>
          <p:cNvPr id="34" name="Google Shape;34;p5"/>
          <p:cNvSpPr/>
          <p:nvPr/>
        </p:nvSpPr>
        <p:spPr>
          <a:xfrm>
            <a:off x="8231922" y="1351750"/>
            <a:ext cx="1518900" cy="1518900"/>
          </a:xfrm>
          <a:prstGeom prst="rect">
            <a:avLst/>
          </a:prstGeom>
          <a:solidFill>
            <a:srgbClr val="6F49A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txBox="1"/>
          <p:nvPr/>
        </p:nvSpPr>
        <p:spPr>
          <a:xfrm>
            <a:off x="8231922" y="2982606"/>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#6f49AA</a:t>
            </a:r>
            <a:endParaRPr>
              <a:solidFill>
                <a:srgbClr val="262626"/>
              </a:solidFill>
            </a:endParaRPr>
          </a:p>
        </p:txBody>
      </p:sp>
      <p:sp>
        <p:nvSpPr>
          <p:cNvPr id="36" name="Google Shape;36;p5"/>
          <p:cNvSpPr/>
          <p:nvPr/>
        </p:nvSpPr>
        <p:spPr>
          <a:xfrm>
            <a:off x="6409248" y="4061675"/>
            <a:ext cx="1518900" cy="1518900"/>
          </a:xfrm>
          <a:prstGeom prst="rect">
            <a:avLst/>
          </a:prstGeom>
          <a:solidFill>
            <a:srgbClr val="F2F2F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5"/>
          <p:cNvSpPr txBox="1"/>
          <p:nvPr/>
        </p:nvSpPr>
        <p:spPr>
          <a:xfrm>
            <a:off x="6409248" y="5692531"/>
            <a:ext cx="1518900" cy="51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rgbClr val="262626"/>
                </a:solidFill>
              </a:rPr>
              <a:t>#F2F2F2</a:t>
            </a:r>
            <a:endParaRPr>
              <a:solidFill>
                <a:srgbClr val="262626"/>
              </a:solidFill>
            </a:endParaRPr>
          </a:p>
          <a:p>
            <a:pPr indent="0" lvl="0" marL="0" rtl="0" algn="l">
              <a:lnSpc>
                <a:spcPct val="115000"/>
              </a:lnSpc>
              <a:spcBef>
                <a:spcPts val="0"/>
              </a:spcBef>
              <a:spcAft>
                <a:spcPts val="0"/>
              </a:spcAft>
              <a:buNone/>
            </a:pPr>
            <a:r>
              <a:t/>
            </a:r>
            <a:endParaRPr>
              <a:solidFill>
                <a:srgbClr val="262626"/>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
    <p:spTree>
      <p:nvGrpSpPr>
        <p:cNvPr id="38" name="Shape 38"/>
        <p:cNvGrpSpPr/>
        <p:nvPr/>
      </p:nvGrpSpPr>
      <p:grpSpPr>
        <a:xfrm>
          <a:off x="0" y="0"/>
          <a:ext cx="0" cy="0"/>
          <a:chOff x="0" y="0"/>
          <a:chExt cx="0" cy="0"/>
        </a:xfrm>
      </p:grpSpPr>
      <p:sp>
        <p:nvSpPr>
          <p:cNvPr id="39" name="Google Shape;39;p6"/>
          <p:cNvSpPr txBox="1"/>
          <p:nvPr/>
        </p:nvSpPr>
        <p:spPr>
          <a:xfrm>
            <a:off x="6959475" y="6684800"/>
            <a:ext cx="25692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rgbClr val="262626"/>
                </a:solidFill>
              </a:rPr>
              <a:t>NAME</a:t>
            </a:r>
            <a:endParaRPr b="1" sz="1200">
              <a:solidFill>
                <a:srgbClr val="262626"/>
              </a:solidFill>
            </a:endParaRPr>
          </a:p>
        </p:txBody>
      </p:sp>
      <p:sp>
        <p:nvSpPr>
          <p:cNvPr id="40" name="Google Shape;40;p6"/>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41" name="Google Shape;41;p6"/>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42" name="Google Shape;42;p6"/>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43" name="Google Shape;43;p6"/>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44" name="Google Shape;44;p6"/>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45" name="Google Shape;45;p6"/>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46" name="Google Shape;46;p6"/>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47" name="Google Shape;47;p6"/>
          <p:cNvPicPr preferRelativeResize="0"/>
          <p:nvPr/>
        </p:nvPicPr>
        <p:blipFill>
          <a:blip r:embed="rId2">
            <a:alphaModFix/>
          </a:blip>
          <a:stretch>
            <a:fillRect/>
          </a:stretch>
        </p:blipFill>
        <p:spPr>
          <a:xfrm>
            <a:off x="9337000" y="6860050"/>
            <a:ext cx="849425" cy="3893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ig text">
  <p:cSld name="TITLE_2">
    <p:spTree>
      <p:nvGrpSpPr>
        <p:cNvPr id="48" name="Shape 48"/>
        <p:cNvGrpSpPr/>
        <p:nvPr/>
      </p:nvGrpSpPr>
      <p:grpSpPr>
        <a:xfrm>
          <a:off x="0" y="0"/>
          <a:ext cx="0" cy="0"/>
          <a:chOff x="0" y="0"/>
          <a:chExt cx="0" cy="0"/>
        </a:xfrm>
      </p:grpSpPr>
      <p:sp>
        <p:nvSpPr>
          <p:cNvPr id="49" name="Google Shape;49;p7"/>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lvl1pPr lvl="0" rtl="0">
              <a:lnSpc>
                <a:spcPct val="100000"/>
              </a:lnSpc>
              <a:spcBef>
                <a:spcPts val="0"/>
              </a:spcBef>
              <a:spcAft>
                <a:spcPts val="0"/>
              </a:spcAft>
              <a:buClr>
                <a:srgbClr val="34495E"/>
              </a:buClr>
              <a:buSzPts val="3000"/>
              <a:buNone/>
              <a:defRPr b="1" sz="3000">
                <a:solidFill>
                  <a:srgbClr val="34495E"/>
                </a:solidFill>
              </a:defRPr>
            </a:lvl1pPr>
            <a:lvl2pPr lvl="1" rtl="0">
              <a:lnSpc>
                <a:spcPct val="100000"/>
              </a:lnSpc>
              <a:spcBef>
                <a:spcPts val="0"/>
              </a:spcBef>
              <a:spcAft>
                <a:spcPts val="0"/>
              </a:spcAft>
              <a:buClr>
                <a:srgbClr val="34495E"/>
              </a:buClr>
              <a:buSzPts val="3600"/>
              <a:buNone/>
              <a:defRPr b="1" sz="3600">
                <a:solidFill>
                  <a:srgbClr val="34495E"/>
                </a:solidFill>
              </a:defRPr>
            </a:lvl2pPr>
            <a:lvl3pPr lvl="2" rtl="0">
              <a:lnSpc>
                <a:spcPct val="100000"/>
              </a:lnSpc>
              <a:spcBef>
                <a:spcPts val="0"/>
              </a:spcBef>
              <a:spcAft>
                <a:spcPts val="0"/>
              </a:spcAft>
              <a:buClr>
                <a:srgbClr val="34495E"/>
              </a:buClr>
              <a:buSzPts val="3600"/>
              <a:buNone/>
              <a:defRPr b="1" sz="3600">
                <a:solidFill>
                  <a:srgbClr val="34495E"/>
                </a:solidFill>
              </a:defRPr>
            </a:lvl3pPr>
            <a:lvl4pPr lvl="3" rtl="0">
              <a:lnSpc>
                <a:spcPct val="100000"/>
              </a:lnSpc>
              <a:spcBef>
                <a:spcPts val="0"/>
              </a:spcBef>
              <a:spcAft>
                <a:spcPts val="0"/>
              </a:spcAft>
              <a:buClr>
                <a:srgbClr val="34495E"/>
              </a:buClr>
              <a:buSzPts val="3600"/>
              <a:buNone/>
              <a:defRPr b="1" sz="3600">
                <a:solidFill>
                  <a:srgbClr val="34495E"/>
                </a:solidFill>
              </a:defRPr>
            </a:lvl4pPr>
            <a:lvl5pPr lvl="4" rtl="0">
              <a:lnSpc>
                <a:spcPct val="100000"/>
              </a:lnSpc>
              <a:spcBef>
                <a:spcPts val="0"/>
              </a:spcBef>
              <a:spcAft>
                <a:spcPts val="0"/>
              </a:spcAft>
              <a:buClr>
                <a:srgbClr val="34495E"/>
              </a:buClr>
              <a:buSzPts val="3600"/>
              <a:buNone/>
              <a:defRPr b="1" sz="3600">
                <a:solidFill>
                  <a:srgbClr val="34495E"/>
                </a:solidFill>
              </a:defRPr>
            </a:lvl5pPr>
            <a:lvl6pPr lvl="5" rtl="0">
              <a:lnSpc>
                <a:spcPct val="100000"/>
              </a:lnSpc>
              <a:spcBef>
                <a:spcPts val="0"/>
              </a:spcBef>
              <a:spcAft>
                <a:spcPts val="0"/>
              </a:spcAft>
              <a:buClr>
                <a:srgbClr val="34495E"/>
              </a:buClr>
              <a:buSzPts val="3600"/>
              <a:buNone/>
              <a:defRPr b="1" sz="3600">
                <a:solidFill>
                  <a:srgbClr val="34495E"/>
                </a:solidFill>
              </a:defRPr>
            </a:lvl6pPr>
            <a:lvl7pPr lvl="6" rtl="0">
              <a:lnSpc>
                <a:spcPct val="100000"/>
              </a:lnSpc>
              <a:spcBef>
                <a:spcPts val="0"/>
              </a:spcBef>
              <a:spcAft>
                <a:spcPts val="0"/>
              </a:spcAft>
              <a:buClr>
                <a:srgbClr val="34495E"/>
              </a:buClr>
              <a:buSzPts val="3600"/>
              <a:buNone/>
              <a:defRPr b="1" sz="3600">
                <a:solidFill>
                  <a:srgbClr val="34495E"/>
                </a:solidFill>
              </a:defRPr>
            </a:lvl7pPr>
            <a:lvl8pPr lvl="7" rtl="0">
              <a:lnSpc>
                <a:spcPct val="100000"/>
              </a:lnSpc>
              <a:spcBef>
                <a:spcPts val="0"/>
              </a:spcBef>
              <a:spcAft>
                <a:spcPts val="0"/>
              </a:spcAft>
              <a:buClr>
                <a:srgbClr val="34495E"/>
              </a:buClr>
              <a:buSzPts val="3600"/>
              <a:buNone/>
              <a:defRPr b="1" sz="3600">
                <a:solidFill>
                  <a:srgbClr val="34495E"/>
                </a:solidFill>
              </a:defRPr>
            </a:lvl8pPr>
            <a:lvl9pPr lvl="8" rtl="0">
              <a:lnSpc>
                <a:spcPct val="100000"/>
              </a:lnSpc>
              <a:spcBef>
                <a:spcPts val="0"/>
              </a:spcBef>
              <a:spcAft>
                <a:spcPts val="0"/>
              </a:spcAft>
              <a:buClr>
                <a:srgbClr val="34495E"/>
              </a:buClr>
              <a:buSzPts val="3600"/>
              <a:buNone/>
              <a:defRPr b="1" sz="3600">
                <a:solidFill>
                  <a:srgbClr val="34495E"/>
                </a:solidFill>
              </a:defRPr>
            </a:lvl9pPr>
          </a:lstStyle>
          <a:p/>
        </p:txBody>
      </p:sp>
      <p:sp>
        <p:nvSpPr>
          <p:cNvPr id="50" name="Google Shape;50;p7"/>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6C46F"/>
              </a:buClr>
              <a:buSzPts val="4800"/>
              <a:buNone/>
              <a:defRPr b="1" sz="4800">
                <a:solidFill>
                  <a:srgbClr val="36C46F"/>
                </a:solidFill>
              </a:defRPr>
            </a:lvl1pPr>
            <a:lvl2pPr lvl="1" rtl="0" algn="ctr">
              <a:spcBef>
                <a:spcPts val="0"/>
              </a:spcBef>
              <a:spcAft>
                <a:spcPts val="0"/>
              </a:spcAft>
              <a:buClr>
                <a:srgbClr val="34495E"/>
              </a:buClr>
              <a:buSzPts val="6600"/>
              <a:buNone/>
              <a:defRPr b="1" sz="6600">
                <a:solidFill>
                  <a:srgbClr val="34495E"/>
                </a:solidFill>
              </a:defRPr>
            </a:lvl2pPr>
            <a:lvl3pPr lvl="2" rtl="0" algn="ctr">
              <a:spcBef>
                <a:spcPts val="0"/>
              </a:spcBef>
              <a:spcAft>
                <a:spcPts val="0"/>
              </a:spcAft>
              <a:buClr>
                <a:srgbClr val="34495E"/>
              </a:buClr>
              <a:buSzPts val="6600"/>
              <a:buNone/>
              <a:defRPr b="1" sz="6600">
                <a:solidFill>
                  <a:srgbClr val="34495E"/>
                </a:solidFill>
              </a:defRPr>
            </a:lvl3pPr>
            <a:lvl4pPr lvl="3" rtl="0" algn="ctr">
              <a:spcBef>
                <a:spcPts val="0"/>
              </a:spcBef>
              <a:spcAft>
                <a:spcPts val="0"/>
              </a:spcAft>
              <a:buClr>
                <a:srgbClr val="34495E"/>
              </a:buClr>
              <a:buSzPts val="6600"/>
              <a:buNone/>
              <a:defRPr b="1" sz="6600">
                <a:solidFill>
                  <a:srgbClr val="34495E"/>
                </a:solidFill>
              </a:defRPr>
            </a:lvl4pPr>
            <a:lvl5pPr lvl="4" rtl="0" algn="ctr">
              <a:spcBef>
                <a:spcPts val="0"/>
              </a:spcBef>
              <a:spcAft>
                <a:spcPts val="0"/>
              </a:spcAft>
              <a:buClr>
                <a:srgbClr val="34495E"/>
              </a:buClr>
              <a:buSzPts val="6600"/>
              <a:buNone/>
              <a:defRPr b="1" sz="6600">
                <a:solidFill>
                  <a:srgbClr val="34495E"/>
                </a:solidFill>
              </a:defRPr>
            </a:lvl5pPr>
            <a:lvl6pPr lvl="5" rtl="0" algn="ctr">
              <a:spcBef>
                <a:spcPts val="0"/>
              </a:spcBef>
              <a:spcAft>
                <a:spcPts val="0"/>
              </a:spcAft>
              <a:buClr>
                <a:srgbClr val="34495E"/>
              </a:buClr>
              <a:buSzPts val="6600"/>
              <a:buNone/>
              <a:defRPr b="1" sz="6600">
                <a:solidFill>
                  <a:srgbClr val="34495E"/>
                </a:solidFill>
              </a:defRPr>
            </a:lvl6pPr>
            <a:lvl7pPr lvl="6" rtl="0" algn="ctr">
              <a:spcBef>
                <a:spcPts val="0"/>
              </a:spcBef>
              <a:spcAft>
                <a:spcPts val="0"/>
              </a:spcAft>
              <a:buClr>
                <a:srgbClr val="34495E"/>
              </a:buClr>
              <a:buSzPts val="6600"/>
              <a:buNone/>
              <a:defRPr b="1" sz="6600">
                <a:solidFill>
                  <a:srgbClr val="34495E"/>
                </a:solidFill>
              </a:defRPr>
            </a:lvl7pPr>
            <a:lvl8pPr lvl="7" rtl="0" algn="ctr">
              <a:spcBef>
                <a:spcPts val="0"/>
              </a:spcBef>
              <a:spcAft>
                <a:spcPts val="0"/>
              </a:spcAft>
              <a:buClr>
                <a:srgbClr val="34495E"/>
              </a:buClr>
              <a:buSzPts val="6600"/>
              <a:buNone/>
              <a:defRPr b="1" sz="6600">
                <a:solidFill>
                  <a:srgbClr val="34495E"/>
                </a:solidFill>
              </a:defRPr>
            </a:lvl8pPr>
            <a:lvl9pPr lvl="8" rtl="0" algn="ctr">
              <a:spcBef>
                <a:spcPts val="0"/>
              </a:spcBef>
              <a:spcAft>
                <a:spcPts val="0"/>
              </a:spcAft>
              <a:buClr>
                <a:srgbClr val="34495E"/>
              </a:buClr>
              <a:buSzPts val="6600"/>
              <a:buNone/>
              <a:defRPr b="1" sz="6600">
                <a:solidFill>
                  <a:srgbClr val="34495E"/>
                </a:solidFil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ont page" type="title">
  <p:cSld name="TITLE">
    <p:spTree>
      <p:nvGrpSpPr>
        <p:cNvPr id="51" name="Shape 51"/>
        <p:cNvGrpSpPr/>
        <p:nvPr/>
      </p:nvGrpSpPr>
      <p:grpSpPr>
        <a:xfrm>
          <a:off x="0" y="0"/>
          <a:ext cx="0" cy="0"/>
          <a:chOff x="0" y="0"/>
          <a:chExt cx="0" cy="0"/>
        </a:xfrm>
      </p:grpSpPr>
      <p:sp>
        <p:nvSpPr>
          <p:cNvPr id="52" name="Google Shape;52;p8"/>
          <p:cNvSpPr txBox="1"/>
          <p:nvPr>
            <p:ph type="ctrTitle"/>
          </p:nvPr>
        </p:nvSpPr>
        <p:spPr>
          <a:xfrm>
            <a:off x="1108020" y="3057538"/>
            <a:ext cx="8475900" cy="2348100"/>
          </a:xfrm>
          <a:prstGeom prst="rect">
            <a:avLst/>
          </a:prstGeom>
        </p:spPr>
        <p:txBody>
          <a:bodyPr anchorCtr="0" anchor="t" bIns="116050" lIns="116050" spcFirstLastPara="1" rIns="116050" wrap="square" tIns="116050">
            <a:noAutofit/>
          </a:bodyPr>
          <a:lstStyle>
            <a:lvl1pPr lvl="0">
              <a:spcBef>
                <a:spcPts val="0"/>
              </a:spcBef>
              <a:spcAft>
                <a:spcPts val="0"/>
              </a:spcAft>
              <a:buClr>
                <a:srgbClr val="34495E"/>
              </a:buClr>
              <a:buSzPts val="6000"/>
              <a:buNone/>
              <a:defRPr b="1" sz="6000">
                <a:solidFill>
                  <a:srgbClr val="34495E"/>
                </a:solidFill>
              </a:defRPr>
            </a:lvl1pPr>
            <a:lvl2pPr lvl="1" algn="ctr">
              <a:spcBef>
                <a:spcPts val="0"/>
              </a:spcBef>
              <a:spcAft>
                <a:spcPts val="0"/>
              </a:spcAft>
              <a:buClr>
                <a:srgbClr val="34495E"/>
              </a:buClr>
              <a:buSzPts val="6600"/>
              <a:buNone/>
              <a:defRPr b="1" sz="6600">
                <a:solidFill>
                  <a:srgbClr val="34495E"/>
                </a:solidFill>
              </a:defRPr>
            </a:lvl2pPr>
            <a:lvl3pPr lvl="2" algn="ctr">
              <a:spcBef>
                <a:spcPts val="0"/>
              </a:spcBef>
              <a:spcAft>
                <a:spcPts val="0"/>
              </a:spcAft>
              <a:buClr>
                <a:srgbClr val="34495E"/>
              </a:buClr>
              <a:buSzPts val="6600"/>
              <a:buNone/>
              <a:defRPr b="1" sz="6600">
                <a:solidFill>
                  <a:srgbClr val="34495E"/>
                </a:solidFill>
              </a:defRPr>
            </a:lvl3pPr>
            <a:lvl4pPr lvl="3" algn="ctr">
              <a:spcBef>
                <a:spcPts val="0"/>
              </a:spcBef>
              <a:spcAft>
                <a:spcPts val="0"/>
              </a:spcAft>
              <a:buClr>
                <a:srgbClr val="34495E"/>
              </a:buClr>
              <a:buSzPts val="6600"/>
              <a:buNone/>
              <a:defRPr b="1" sz="6600">
                <a:solidFill>
                  <a:srgbClr val="34495E"/>
                </a:solidFill>
              </a:defRPr>
            </a:lvl4pPr>
            <a:lvl5pPr lvl="4" algn="ctr">
              <a:spcBef>
                <a:spcPts val="0"/>
              </a:spcBef>
              <a:spcAft>
                <a:spcPts val="0"/>
              </a:spcAft>
              <a:buClr>
                <a:srgbClr val="34495E"/>
              </a:buClr>
              <a:buSzPts val="6600"/>
              <a:buNone/>
              <a:defRPr b="1" sz="6600">
                <a:solidFill>
                  <a:srgbClr val="34495E"/>
                </a:solidFill>
              </a:defRPr>
            </a:lvl5pPr>
            <a:lvl6pPr lvl="5" algn="ctr">
              <a:spcBef>
                <a:spcPts val="0"/>
              </a:spcBef>
              <a:spcAft>
                <a:spcPts val="0"/>
              </a:spcAft>
              <a:buClr>
                <a:srgbClr val="34495E"/>
              </a:buClr>
              <a:buSzPts val="6600"/>
              <a:buNone/>
              <a:defRPr b="1" sz="6600">
                <a:solidFill>
                  <a:srgbClr val="34495E"/>
                </a:solidFill>
              </a:defRPr>
            </a:lvl6pPr>
            <a:lvl7pPr lvl="6" algn="ctr">
              <a:spcBef>
                <a:spcPts val="0"/>
              </a:spcBef>
              <a:spcAft>
                <a:spcPts val="0"/>
              </a:spcAft>
              <a:buClr>
                <a:srgbClr val="34495E"/>
              </a:buClr>
              <a:buSzPts val="6600"/>
              <a:buNone/>
              <a:defRPr b="1" sz="6600">
                <a:solidFill>
                  <a:srgbClr val="34495E"/>
                </a:solidFill>
              </a:defRPr>
            </a:lvl7pPr>
            <a:lvl8pPr lvl="7" algn="ctr">
              <a:spcBef>
                <a:spcPts val="0"/>
              </a:spcBef>
              <a:spcAft>
                <a:spcPts val="0"/>
              </a:spcAft>
              <a:buClr>
                <a:srgbClr val="34495E"/>
              </a:buClr>
              <a:buSzPts val="6600"/>
              <a:buNone/>
              <a:defRPr b="1" sz="6600">
                <a:solidFill>
                  <a:srgbClr val="34495E"/>
                </a:solidFill>
              </a:defRPr>
            </a:lvl8pPr>
            <a:lvl9pPr lvl="8" algn="ctr">
              <a:spcBef>
                <a:spcPts val="0"/>
              </a:spcBef>
              <a:spcAft>
                <a:spcPts val="0"/>
              </a:spcAft>
              <a:buClr>
                <a:srgbClr val="34495E"/>
              </a:buClr>
              <a:buSzPts val="6600"/>
              <a:buNone/>
              <a:defRPr b="1" sz="6600">
                <a:solidFill>
                  <a:srgbClr val="34495E"/>
                </a:solidFill>
              </a:defRPr>
            </a:lvl9pPr>
          </a:lstStyle>
          <a:p/>
        </p:txBody>
      </p:sp>
      <p:sp>
        <p:nvSpPr>
          <p:cNvPr id="53" name="Google Shape;53;p8"/>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lvl1pPr lvl="0">
              <a:lnSpc>
                <a:spcPct val="100000"/>
              </a:lnSpc>
              <a:spcBef>
                <a:spcPts val="0"/>
              </a:spcBef>
              <a:spcAft>
                <a:spcPts val="0"/>
              </a:spcAft>
              <a:buClr>
                <a:srgbClr val="36C46F"/>
              </a:buClr>
              <a:buSzPts val="3600"/>
              <a:buNone/>
              <a:defRPr b="1" sz="3600">
                <a:solidFill>
                  <a:srgbClr val="36C46F"/>
                </a:solidFill>
              </a:defRPr>
            </a:lvl1pPr>
            <a:lvl2pPr lvl="1">
              <a:lnSpc>
                <a:spcPct val="100000"/>
              </a:lnSpc>
              <a:spcBef>
                <a:spcPts val="0"/>
              </a:spcBef>
              <a:spcAft>
                <a:spcPts val="0"/>
              </a:spcAft>
              <a:buClr>
                <a:srgbClr val="34495E"/>
              </a:buClr>
              <a:buSzPts val="3600"/>
              <a:buNone/>
              <a:defRPr b="1" sz="3600">
                <a:solidFill>
                  <a:srgbClr val="34495E"/>
                </a:solidFill>
              </a:defRPr>
            </a:lvl2pPr>
            <a:lvl3pPr lvl="2">
              <a:lnSpc>
                <a:spcPct val="100000"/>
              </a:lnSpc>
              <a:spcBef>
                <a:spcPts val="0"/>
              </a:spcBef>
              <a:spcAft>
                <a:spcPts val="0"/>
              </a:spcAft>
              <a:buClr>
                <a:srgbClr val="34495E"/>
              </a:buClr>
              <a:buSzPts val="3600"/>
              <a:buNone/>
              <a:defRPr b="1" sz="3600">
                <a:solidFill>
                  <a:srgbClr val="34495E"/>
                </a:solidFill>
              </a:defRPr>
            </a:lvl3pPr>
            <a:lvl4pPr lvl="3">
              <a:lnSpc>
                <a:spcPct val="100000"/>
              </a:lnSpc>
              <a:spcBef>
                <a:spcPts val="0"/>
              </a:spcBef>
              <a:spcAft>
                <a:spcPts val="0"/>
              </a:spcAft>
              <a:buClr>
                <a:srgbClr val="34495E"/>
              </a:buClr>
              <a:buSzPts val="3600"/>
              <a:buNone/>
              <a:defRPr b="1" sz="3600">
                <a:solidFill>
                  <a:srgbClr val="34495E"/>
                </a:solidFill>
              </a:defRPr>
            </a:lvl4pPr>
            <a:lvl5pPr lvl="4">
              <a:lnSpc>
                <a:spcPct val="100000"/>
              </a:lnSpc>
              <a:spcBef>
                <a:spcPts val="0"/>
              </a:spcBef>
              <a:spcAft>
                <a:spcPts val="0"/>
              </a:spcAft>
              <a:buClr>
                <a:srgbClr val="34495E"/>
              </a:buClr>
              <a:buSzPts val="3600"/>
              <a:buNone/>
              <a:defRPr b="1" sz="3600">
                <a:solidFill>
                  <a:srgbClr val="34495E"/>
                </a:solidFill>
              </a:defRPr>
            </a:lvl5pPr>
            <a:lvl6pPr lvl="5">
              <a:lnSpc>
                <a:spcPct val="100000"/>
              </a:lnSpc>
              <a:spcBef>
                <a:spcPts val="0"/>
              </a:spcBef>
              <a:spcAft>
                <a:spcPts val="0"/>
              </a:spcAft>
              <a:buClr>
                <a:srgbClr val="34495E"/>
              </a:buClr>
              <a:buSzPts val="3600"/>
              <a:buNone/>
              <a:defRPr b="1" sz="3600">
                <a:solidFill>
                  <a:srgbClr val="34495E"/>
                </a:solidFill>
              </a:defRPr>
            </a:lvl6pPr>
            <a:lvl7pPr lvl="6">
              <a:lnSpc>
                <a:spcPct val="100000"/>
              </a:lnSpc>
              <a:spcBef>
                <a:spcPts val="0"/>
              </a:spcBef>
              <a:spcAft>
                <a:spcPts val="0"/>
              </a:spcAft>
              <a:buClr>
                <a:srgbClr val="34495E"/>
              </a:buClr>
              <a:buSzPts val="3600"/>
              <a:buNone/>
              <a:defRPr b="1" sz="3600">
                <a:solidFill>
                  <a:srgbClr val="34495E"/>
                </a:solidFill>
              </a:defRPr>
            </a:lvl7pPr>
            <a:lvl8pPr lvl="7">
              <a:lnSpc>
                <a:spcPct val="100000"/>
              </a:lnSpc>
              <a:spcBef>
                <a:spcPts val="0"/>
              </a:spcBef>
              <a:spcAft>
                <a:spcPts val="0"/>
              </a:spcAft>
              <a:buClr>
                <a:srgbClr val="34495E"/>
              </a:buClr>
              <a:buSzPts val="3600"/>
              <a:buNone/>
              <a:defRPr b="1" sz="3600">
                <a:solidFill>
                  <a:srgbClr val="34495E"/>
                </a:solidFill>
              </a:defRPr>
            </a:lvl8pPr>
            <a:lvl9pPr lvl="8">
              <a:lnSpc>
                <a:spcPct val="100000"/>
              </a:lnSpc>
              <a:spcBef>
                <a:spcPts val="0"/>
              </a:spcBef>
              <a:spcAft>
                <a:spcPts val="0"/>
              </a:spcAft>
              <a:buClr>
                <a:srgbClr val="34495E"/>
              </a:buClr>
              <a:buSzPts val="3600"/>
              <a:buNone/>
              <a:defRPr b="1" sz="3600">
                <a:solidFill>
                  <a:srgbClr val="34495E"/>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dule start">
  <p:cSld name="TITLE_2_1_1">
    <p:spTree>
      <p:nvGrpSpPr>
        <p:cNvPr id="54" name="Shape 54"/>
        <p:cNvGrpSpPr/>
        <p:nvPr/>
      </p:nvGrpSpPr>
      <p:grpSpPr>
        <a:xfrm>
          <a:off x="0" y="0"/>
          <a:ext cx="0" cy="0"/>
          <a:chOff x="0" y="0"/>
          <a:chExt cx="0" cy="0"/>
        </a:xfrm>
      </p:grpSpPr>
      <p:sp>
        <p:nvSpPr>
          <p:cNvPr id="55" name="Google Shape;55;p9"/>
          <p:cNvSpPr txBox="1"/>
          <p:nvPr>
            <p:ph idx="1" type="subTitle"/>
          </p:nvPr>
        </p:nvSpPr>
        <p:spPr>
          <a:xfrm>
            <a:off x="1108025" y="747475"/>
            <a:ext cx="8475900" cy="500700"/>
          </a:xfrm>
          <a:prstGeom prst="rect">
            <a:avLst/>
          </a:prstGeom>
        </p:spPr>
        <p:txBody>
          <a:bodyPr anchorCtr="0" anchor="ctr" bIns="116050" lIns="116050" spcFirstLastPara="1" rIns="116050" wrap="square" tIns="116050">
            <a:noAutofit/>
          </a:bodyPr>
          <a:lstStyle>
            <a:lvl1pPr lvl="0" rtl="0">
              <a:lnSpc>
                <a:spcPct val="100000"/>
              </a:lnSpc>
              <a:spcBef>
                <a:spcPts val="0"/>
              </a:spcBef>
              <a:spcAft>
                <a:spcPts val="0"/>
              </a:spcAft>
              <a:buClr>
                <a:srgbClr val="36C46F"/>
              </a:buClr>
              <a:buSzPts val="2400"/>
              <a:buNone/>
              <a:defRPr>
                <a:solidFill>
                  <a:srgbClr val="36C46F"/>
                </a:solidFill>
              </a:defRPr>
            </a:lvl1pPr>
            <a:lvl2pPr lvl="1" rtl="0">
              <a:lnSpc>
                <a:spcPct val="100000"/>
              </a:lnSpc>
              <a:spcBef>
                <a:spcPts val="0"/>
              </a:spcBef>
              <a:spcAft>
                <a:spcPts val="0"/>
              </a:spcAft>
              <a:buClr>
                <a:srgbClr val="34495E"/>
              </a:buClr>
              <a:buSzPts val="2400"/>
              <a:buNone/>
              <a:defRPr b="1">
                <a:solidFill>
                  <a:srgbClr val="34495E"/>
                </a:solidFill>
              </a:defRPr>
            </a:lvl2pPr>
            <a:lvl3pPr lvl="2" rtl="0">
              <a:lnSpc>
                <a:spcPct val="100000"/>
              </a:lnSpc>
              <a:spcBef>
                <a:spcPts val="0"/>
              </a:spcBef>
              <a:spcAft>
                <a:spcPts val="0"/>
              </a:spcAft>
              <a:buClr>
                <a:srgbClr val="34495E"/>
              </a:buClr>
              <a:buSzPts val="2400"/>
              <a:buNone/>
              <a:defRPr b="1">
                <a:solidFill>
                  <a:srgbClr val="34495E"/>
                </a:solidFill>
              </a:defRPr>
            </a:lvl3pPr>
            <a:lvl4pPr lvl="3" rtl="0">
              <a:lnSpc>
                <a:spcPct val="100000"/>
              </a:lnSpc>
              <a:spcBef>
                <a:spcPts val="0"/>
              </a:spcBef>
              <a:spcAft>
                <a:spcPts val="0"/>
              </a:spcAft>
              <a:buClr>
                <a:srgbClr val="34495E"/>
              </a:buClr>
              <a:buSzPts val="2400"/>
              <a:buNone/>
              <a:defRPr b="1">
                <a:solidFill>
                  <a:srgbClr val="34495E"/>
                </a:solidFill>
              </a:defRPr>
            </a:lvl4pPr>
            <a:lvl5pPr lvl="4" rtl="0">
              <a:lnSpc>
                <a:spcPct val="100000"/>
              </a:lnSpc>
              <a:spcBef>
                <a:spcPts val="0"/>
              </a:spcBef>
              <a:spcAft>
                <a:spcPts val="0"/>
              </a:spcAft>
              <a:buClr>
                <a:srgbClr val="34495E"/>
              </a:buClr>
              <a:buSzPts val="2400"/>
              <a:buNone/>
              <a:defRPr b="1">
                <a:solidFill>
                  <a:srgbClr val="34495E"/>
                </a:solidFill>
              </a:defRPr>
            </a:lvl5pPr>
            <a:lvl6pPr lvl="5" rtl="0">
              <a:lnSpc>
                <a:spcPct val="100000"/>
              </a:lnSpc>
              <a:spcBef>
                <a:spcPts val="0"/>
              </a:spcBef>
              <a:spcAft>
                <a:spcPts val="0"/>
              </a:spcAft>
              <a:buClr>
                <a:srgbClr val="34495E"/>
              </a:buClr>
              <a:buSzPts val="2400"/>
              <a:buNone/>
              <a:defRPr b="1">
                <a:solidFill>
                  <a:srgbClr val="34495E"/>
                </a:solidFill>
              </a:defRPr>
            </a:lvl6pPr>
            <a:lvl7pPr lvl="6" rtl="0">
              <a:lnSpc>
                <a:spcPct val="100000"/>
              </a:lnSpc>
              <a:spcBef>
                <a:spcPts val="0"/>
              </a:spcBef>
              <a:spcAft>
                <a:spcPts val="0"/>
              </a:spcAft>
              <a:buClr>
                <a:srgbClr val="34495E"/>
              </a:buClr>
              <a:buSzPts val="2400"/>
              <a:buNone/>
              <a:defRPr b="1">
                <a:solidFill>
                  <a:srgbClr val="34495E"/>
                </a:solidFill>
              </a:defRPr>
            </a:lvl7pPr>
            <a:lvl8pPr lvl="7" rtl="0">
              <a:lnSpc>
                <a:spcPct val="100000"/>
              </a:lnSpc>
              <a:spcBef>
                <a:spcPts val="0"/>
              </a:spcBef>
              <a:spcAft>
                <a:spcPts val="0"/>
              </a:spcAft>
              <a:buClr>
                <a:srgbClr val="34495E"/>
              </a:buClr>
              <a:buSzPts val="2400"/>
              <a:buNone/>
              <a:defRPr b="1">
                <a:solidFill>
                  <a:srgbClr val="34495E"/>
                </a:solidFill>
              </a:defRPr>
            </a:lvl8pPr>
            <a:lvl9pPr lvl="8" rtl="0">
              <a:lnSpc>
                <a:spcPct val="100000"/>
              </a:lnSpc>
              <a:spcBef>
                <a:spcPts val="0"/>
              </a:spcBef>
              <a:spcAft>
                <a:spcPts val="0"/>
              </a:spcAft>
              <a:buClr>
                <a:srgbClr val="34495E"/>
              </a:buClr>
              <a:buSzPts val="2400"/>
              <a:buNone/>
              <a:defRPr b="1">
                <a:solidFill>
                  <a:srgbClr val="34495E"/>
                </a:solidFill>
              </a:defRPr>
            </a:lvl9pPr>
          </a:lstStyle>
          <a:p/>
        </p:txBody>
      </p:sp>
      <p:sp>
        <p:nvSpPr>
          <p:cNvPr id="56" name="Google Shape;56;p9"/>
          <p:cNvSpPr txBox="1"/>
          <p:nvPr>
            <p:ph type="ctrTitle"/>
          </p:nvPr>
        </p:nvSpPr>
        <p:spPr>
          <a:xfrm>
            <a:off x="1108025" y="1248175"/>
            <a:ext cx="8475900" cy="789600"/>
          </a:xfrm>
          <a:prstGeom prst="rect">
            <a:avLst/>
          </a:prstGeom>
        </p:spPr>
        <p:txBody>
          <a:bodyPr anchorCtr="0" anchor="ctr" bIns="116050" lIns="116050" spcFirstLastPara="1" rIns="116050" wrap="square" tIns="116050">
            <a:noAutofit/>
          </a:bodyPr>
          <a:lstStyle>
            <a:lvl1pPr lvl="0" rtl="0">
              <a:spcBef>
                <a:spcPts val="0"/>
              </a:spcBef>
              <a:spcAft>
                <a:spcPts val="0"/>
              </a:spcAft>
              <a:buClr>
                <a:srgbClr val="34495E"/>
              </a:buClr>
              <a:buSzPts val="4000"/>
              <a:buNone/>
              <a:defRPr b="1" sz="4000">
                <a:solidFill>
                  <a:srgbClr val="34495E"/>
                </a:solidFill>
              </a:defRPr>
            </a:lvl1pPr>
            <a:lvl2pPr lvl="1" rtl="0" algn="ctr">
              <a:spcBef>
                <a:spcPts val="0"/>
              </a:spcBef>
              <a:spcAft>
                <a:spcPts val="0"/>
              </a:spcAft>
              <a:buClr>
                <a:srgbClr val="34495E"/>
              </a:buClr>
              <a:buSzPts val="4000"/>
              <a:buNone/>
              <a:defRPr b="1" sz="4000">
                <a:solidFill>
                  <a:srgbClr val="34495E"/>
                </a:solidFill>
              </a:defRPr>
            </a:lvl2pPr>
            <a:lvl3pPr lvl="2" rtl="0" algn="ctr">
              <a:spcBef>
                <a:spcPts val="0"/>
              </a:spcBef>
              <a:spcAft>
                <a:spcPts val="0"/>
              </a:spcAft>
              <a:buClr>
                <a:srgbClr val="34495E"/>
              </a:buClr>
              <a:buSzPts val="4000"/>
              <a:buNone/>
              <a:defRPr b="1" sz="4000">
                <a:solidFill>
                  <a:srgbClr val="34495E"/>
                </a:solidFill>
              </a:defRPr>
            </a:lvl3pPr>
            <a:lvl4pPr lvl="3" rtl="0" algn="ctr">
              <a:spcBef>
                <a:spcPts val="0"/>
              </a:spcBef>
              <a:spcAft>
                <a:spcPts val="0"/>
              </a:spcAft>
              <a:buClr>
                <a:srgbClr val="34495E"/>
              </a:buClr>
              <a:buSzPts val="4000"/>
              <a:buNone/>
              <a:defRPr b="1" sz="4000">
                <a:solidFill>
                  <a:srgbClr val="34495E"/>
                </a:solidFill>
              </a:defRPr>
            </a:lvl4pPr>
            <a:lvl5pPr lvl="4" rtl="0" algn="ctr">
              <a:spcBef>
                <a:spcPts val="0"/>
              </a:spcBef>
              <a:spcAft>
                <a:spcPts val="0"/>
              </a:spcAft>
              <a:buClr>
                <a:srgbClr val="34495E"/>
              </a:buClr>
              <a:buSzPts val="4000"/>
              <a:buNone/>
              <a:defRPr b="1" sz="4000">
                <a:solidFill>
                  <a:srgbClr val="34495E"/>
                </a:solidFill>
              </a:defRPr>
            </a:lvl5pPr>
            <a:lvl6pPr lvl="5" rtl="0" algn="ctr">
              <a:spcBef>
                <a:spcPts val="0"/>
              </a:spcBef>
              <a:spcAft>
                <a:spcPts val="0"/>
              </a:spcAft>
              <a:buClr>
                <a:srgbClr val="34495E"/>
              </a:buClr>
              <a:buSzPts val="4000"/>
              <a:buNone/>
              <a:defRPr b="1" sz="4000">
                <a:solidFill>
                  <a:srgbClr val="34495E"/>
                </a:solidFill>
              </a:defRPr>
            </a:lvl6pPr>
            <a:lvl7pPr lvl="6" rtl="0" algn="ctr">
              <a:spcBef>
                <a:spcPts val="0"/>
              </a:spcBef>
              <a:spcAft>
                <a:spcPts val="0"/>
              </a:spcAft>
              <a:buClr>
                <a:srgbClr val="34495E"/>
              </a:buClr>
              <a:buSzPts val="4000"/>
              <a:buNone/>
              <a:defRPr b="1" sz="4000">
                <a:solidFill>
                  <a:srgbClr val="34495E"/>
                </a:solidFill>
              </a:defRPr>
            </a:lvl7pPr>
            <a:lvl8pPr lvl="7" rtl="0" algn="ctr">
              <a:spcBef>
                <a:spcPts val="0"/>
              </a:spcBef>
              <a:spcAft>
                <a:spcPts val="0"/>
              </a:spcAft>
              <a:buClr>
                <a:srgbClr val="34495E"/>
              </a:buClr>
              <a:buSzPts val="4000"/>
              <a:buNone/>
              <a:defRPr b="1" sz="4000">
                <a:solidFill>
                  <a:srgbClr val="34495E"/>
                </a:solidFill>
              </a:defRPr>
            </a:lvl8pPr>
            <a:lvl9pPr lvl="8" rtl="0" algn="ctr">
              <a:spcBef>
                <a:spcPts val="0"/>
              </a:spcBef>
              <a:spcAft>
                <a:spcPts val="0"/>
              </a:spcAft>
              <a:buClr>
                <a:srgbClr val="34495E"/>
              </a:buClr>
              <a:buSzPts val="4000"/>
              <a:buNone/>
              <a:defRPr b="1" sz="4000">
                <a:solidFill>
                  <a:srgbClr val="34495E"/>
                </a:solidFil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orksheet – Frame">
  <p:cSld name="TITLE_1_1_1_1_2">
    <p:spTree>
      <p:nvGrpSpPr>
        <p:cNvPr id="57" name="Shape 57"/>
        <p:cNvGrpSpPr/>
        <p:nvPr/>
      </p:nvGrpSpPr>
      <p:grpSpPr>
        <a:xfrm>
          <a:off x="0" y="0"/>
          <a:ext cx="0" cy="0"/>
          <a:chOff x="0" y="0"/>
          <a:chExt cx="0" cy="0"/>
        </a:xfrm>
      </p:grpSpPr>
      <p:sp>
        <p:nvSpPr>
          <p:cNvPr id="58" name="Google Shape;58;p10"/>
          <p:cNvSpPr txBox="1"/>
          <p:nvPr/>
        </p:nvSpPr>
        <p:spPr>
          <a:xfrm>
            <a:off x="6959475" y="6684800"/>
            <a:ext cx="2529900" cy="7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200">
                <a:solidFill>
                  <a:schemeClr val="dk2"/>
                </a:solidFill>
              </a:rPr>
              <a:t>NAME</a:t>
            </a:r>
            <a:endParaRPr b="1" sz="1200">
              <a:solidFill>
                <a:schemeClr val="dk2"/>
              </a:solidFill>
            </a:endParaRPr>
          </a:p>
        </p:txBody>
      </p:sp>
      <p:sp>
        <p:nvSpPr>
          <p:cNvPr id="59" name="Google Shape;59;p10"/>
          <p:cNvSpPr txBox="1"/>
          <p:nvPr>
            <p:ph type="ctrTitle"/>
          </p:nvPr>
        </p:nvSpPr>
        <p:spPr>
          <a:xfrm>
            <a:off x="505125" y="56795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gn="ctr">
              <a:spcBef>
                <a:spcPts val="0"/>
              </a:spcBef>
              <a:spcAft>
                <a:spcPts val="0"/>
              </a:spcAft>
              <a:buSzPts val="1400"/>
              <a:buNone/>
              <a:defRPr b="1" sz="1400"/>
            </a:lvl2pPr>
            <a:lvl3pPr lvl="2" rtl="0" algn="ctr">
              <a:spcBef>
                <a:spcPts val="0"/>
              </a:spcBef>
              <a:spcAft>
                <a:spcPts val="0"/>
              </a:spcAft>
              <a:buSzPts val="1400"/>
              <a:buNone/>
              <a:defRPr b="1" sz="1400"/>
            </a:lvl3pPr>
            <a:lvl4pPr lvl="3" rtl="0" algn="ctr">
              <a:spcBef>
                <a:spcPts val="0"/>
              </a:spcBef>
              <a:spcAft>
                <a:spcPts val="0"/>
              </a:spcAft>
              <a:buSzPts val="1400"/>
              <a:buNone/>
              <a:defRPr b="1" sz="1400"/>
            </a:lvl4pPr>
            <a:lvl5pPr lvl="4" rtl="0" algn="ctr">
              <a:spcBef>
                <a:spcPts val="0"/>
              </a:spcBef>
              <a:spcAft>
                <a:spcPts val="0"/>
              </a:spcAft>
              <a:buSzPts val="1400"/>
              <a:buNone/>
              <a:defRPr b="1" sz="1400"/>
            </a:lvl5pPr>
            <a:lvl6pPr lvl="5" rtl="0" algn="ctr">
              <a:spcBef>
                <a:spcPts val="0"/>
              </a:spcBef>
              <a:spcAft>
                <a:spcPts val="0"/>
              </a:spcAft>
              <a:buSzPts val="1400"/>
              <a:buNone/>
              <a:defRPr b="1" sz="1400"/>
            </a:lvl6pPr>
            <a:lvl7pPr lvl="6" rtl="0" algn="ctr">
              <a:spcBef>
                <a:spcPts val="0"/>
              </a:spcBef>
              <a:spcAft>
                <a:spcPts val="0"/>
              </a:spcAft>
              <a:buSzPts val="1400"/>
              <a:buNone/>
              <a:defRPr b="1" sz="1400"/>
            </a:lvl7pPr>
            <a:lvl8pPr lvl="7" rtl="0" algn="ctr">
              <a:spcBef>
                <a:spcPts val="0"/>
              </a:spcBef>
              <a:spcAft>
                <a:spcPts val="0"/>
              </a:spcAft>
              <a:buSzPts val="1400"/>
              <a:buNone/>
              <a:defRPr b="1" sz="1400"/>
            </a:lvl8pPr>
            <a:lvl9pPr lvl="8" rtl="0" algn="ctr">
              <a:spcBef>
                <a:spcPts val="0"/>
              </a:spcBef>
              <a:spcAft>
                <a:spcPts val="0"/>
              </a:spcAft>
              <a:buSzPts val="1400"/>
              <a:buNone/>
              <a:defRPr b="1" sz="1400"/>
            </a:lvl9pPr>
          </a:lstStyle>
          <a:p/>
        </p:txBody>
      </p:sp>
      <p:sp>
        <p:nvSpPr>
          <p:cNvPr id="60" name="Google Shape;60;p10"/>
          <p:cNvSpPr txBox="1"/>
          <p:nvPr>
            <p:ph idx="1" type="subTitle"/>
          </p:nvPr>
        </p:nvSpPr>
        <p:spPr>
          <a:xfrm>
            <a:off x="6959475" y="567950"/>
            <a:ext cx="32271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400"/>
              <a:buNone/>
              <a:defRPr b="1" sz="1400"/>
            </a:lvl1pPr>
            <a:lvl2pPr lvl="1" rtl="0">
              <a:lnSpc>
                <a:spcPct val="100000"/>
              </a:lnSpc>
              <a:spcBef>
                <a:spcPts val="0"/>
              </a:spcBef>
              <a:spcAft>
                <a:spcPts val="0"/>
              </a:spcAft>
              <a:buSzPts val="1400"/>
              <a:buNone/>
              <a:defRPr sz="1400"/>
            </a:lvl2pPr>
            <a:lvl3pPr lvl="2" rtl="0">
              <a:lnSpc>
                <a:spcPct val="100000"/>
              </a:lnSpc>
              <a:spcBef>
                <a:spcPts val="0"/>
              </a:spcBef>
              <a:spcAft>
                <a:spcPts val="0"/>
              </a:spcAft>
              <a:buSzPts val="1400"/>
              <a:buNone/>
              <a:defRPr sz="1400"/>
            </a:lvl3pPr>
            <a:lvl4pPr lvl="3" rtl="0">
              <a:lnSpc>
                <a:spcPct val="100000"/>
              </a:lnSpc>
              <a:spcBef>
                <a:spcPts val="0"/>
              </a:spcBef>
              <a:spcAft>
                <a:spcPts val="0"/>
              </a:spcAft>
              <a:buSzPts val="1400"/>
              <a:buNone/>
              <a:defRPr sz="1400"/>
            </a:lvl4pPr>
            <a:lvl5pPr lvl="4" rtl="0">
              <a:lnSpc>
                <a:spcPct val="100000"/>
              </a:lnSpc>
              <a:spcBef>
                <a:spcPts val="0"/>
              </a:spcBef>
              <a:spcAft>
                <a:spcPts val="0"/>
              </a:spcAft>
              <a:buSzPts val="1400"/>
              <a:buNone/>
              <a:defRPr sz="1400"/>
            </a:lvl5pPr>
            <a:lvl6pPr lvl="5" rtl="0">
              <a:lnSpc>
                <a:spcPct val="100000"/>
              </a:lnSpc>
              <a:spcBef>
                <a:spcPts val="0"/>
              </a:spcBef>
              <a:spcAft>
                <a:spcPts val="0"/>
              </a:spcAft>
              <a:buSzPts val="1400"/>
              <a:buNone/>
              <a:defRPr sz="1400"/>
            </a:lvl6pPr>
            <a:lvl7pPr lvl="6" rtl="0">
              <a:lnSpc>
                <a:spcPct val="100000"/>
              </a:lnSpc>
              <a:spcBef>
                <a:spcPts val="0"/>
              </a:spcBef>
              <a:spcAft>
                <a:spcPts val="0"/>
              </a:spcAft>
              <a:buSzPts val="1400"/>
              <a:buNone/>
              <a:defRPr sz="1400"/>
            </a:lvl7pPr>
            <a:lvl8pPr lvl="7" rtl="0">
              <a:lnSpc>
                <a:spcPct val="100000"/>
              </a:lnSpc>
              <a:spcBef>
                <a:spcPts val="0"/>
              </a:spcBef>
              <a:spcAft>
                <a:spcPts val="0"/>
              </a:spcAft>
              <a:buSzPts val="1400"/>
              <a:buNone/>
              <a:defRPr sz="1400"/>
            </a:lvl8pPr>
            <a:lvl9pPr lvl="8" rtl="0">
              <a:lnSpc>
                <a:spcPct val="100000"/>
              </a:lnSpc>
              <a:spcBef>
                <a:spcPts val="0"/>
              </a:spcBef>
              <a:spcAft>
                <a:spcPts val="0"/>
              </a:spcAft>
              <a:buSzPts val="1400"/>
              <a:buNone/>
              <a:defRPr sz="1400"/>
            </a:lvl9pPr>
          </a:lstStyle>
          <a:p/>
        </p:txBody>
      </p:sp>
      <p:sp>
        <p:nvSpPr>
          <p:cNvPr id="61" name="Google Shape;61;p10"/>
          <p:cNvSpPr txBox="1"/>
          <p:nvPr>
            <p:ph idx="2" type="subTitle"/>
          </p:nvPr>
        </p:nvSpPr>
        <p:spPr>
          <a:xfrm>
            <a:off x="505125" y="6684800"/>
            <a:ext cx="6454500" cy="739800"/>
          </a:xfrm>
          <a:prstGeom prst="rect">
            <a:avLst/>
          </a:prstGeom>
          <a:ln>
            <a:noFill/>
          </a:ln>
        </p:spPr>
        <p:txBody>
          <a:bodyPr anchorCtr="0" anchor="ctr" bIns="116050" lIns="116050" spcFirstLastPara="1" rIns="116050" wrap="square" tIns="116050">
            <a:noAutofit/>
          </a:bodyPr>
          <a:lstStyle>
            <a:lvl1pPr lvl="0" rtl="0">
              <a:lnSpc>
                <a:spcPct val="115000"/>
              </a:lnSpc>
              <a:spcBef>
                <a:spcPts val="0"/>
              </a:spcBef>
              <a:spcAft>
                <a:spcPts val="0"/>
              </a:spcAft>
              <a:buSzPts val="1100"/>
              <a:buNone/>
              <a:defRPr sz="1100"/>
            </a:lvl1pPr>
            <a:lvl2pPr lvl="1" rtl="0">
              <a:lnSpc>
                <a:spcPct val="115000"/>
              </a:lnSpc>
              <a:spcBef>
                <a:spcPts val="0"/>
              </a:spcBef>
              <a:spcAft>
                <a:spcPts val="0"/>
              </a:spcAft>
              <a:buSzPts val="1100"/>
              <a:buNone/>
              <a:defRPr sz="1100"/>
            </a:lvl2pPr>
            <a:lvl3pPr lvl="2" rtl="0">
              <a:lnSpc>
                <a:spcPct val="115000"/>
              </a:lnSpc>
              <a:spcBef>
                <a:spcPts val="0"/>
              </a:spcBef>
              <a:spcAft>
                <a:spcPts val="0"/>
              </a:spcAft>
              <a:buSzPts val="1100"/>
              <a:buNone/>
              <a:defRPr sz="1100"/>
            </a:lvl3pPr>
            <a:lvl4pPr lvl="3" rtl="0">
              <a:lnSpc>
                <a:spcPct val="115000"/>
              </a:lnSpc>
              <a:spcBef>
                <a:spcPts val="0"/>
              </a:spcBef>
              <a:spcAft>
                <a:spcPts val="0"/>
              </a:spcAft>
              <a:buSzPts val="1100"/>
              <a:buNone/>
              <a:defRPr sz="1100"/>
            </a:lvl4pPr>
            <a:lvl5pPr lvl="4" rtl="0">
              <a:lnSpc>
                <a:spcPct val="115000"/>
              </a:lnSpc>
              <a:spcBef>
                <a:spcPts val="0"/>
              </a:spcBef>
              <a:spcAft>
                <a:spcPts val="0"/>
              </a:spcAft>
              <a:buSzPts val="1100"/>
              <a:buNone/>
              <a:defRPr sz="1100"/>
            </a:lvl5pPr>
            <a:lvl6pPr lvl="5" rtl="0">
              <a:lnSpc>
                <a:spcPct val="115000"/>
              </a:lnSpc>
              <a:spcBef>
                <a:spcPts val="0"/>
              </a:spcBef>
              <a:spcAft>
                <a:spcPts val="0"/>
              </a:spcAft>
              <a:buSzPts val="1100"/>
              <a:buNone/>
              <a:defRPr sz="1100"/>
            </a:lvl6pPr>
            <a:lvl7pPr lvl="6" rtl="0">
              <a:lnSpc>
                <a:spcPct val="115000"/>
              </a:lnSpc>
              <a:spcBef>
                <a:spcPts val="0"/>
              </a:spcBef>
              <a:spcAft>
                <a:spcPts val="0"/>
              </a:spcAft>
              <a:buSzPts val="1100"/>
              <a:buNone/>
              <a:defRPr sz="1100"/>
            </a:lvl7pPr>
            <a:lvl8pPr lvl="7" rtl="0">
              <a:lnSpc>
                <a:spcPct val="115000"/>
              </a:lnSpc>
              <a:spcBef>
                <a:spcPts val="0"/>
              </a:spcBef>
              <a:spcAft>
                <a:spcPts val="0"/>
              </a:spcAft>
              <a:buSzPts val="1100"/>
              <a:buNone/>
              <a:defRPr sz="1100"/>
            </a:lvl8pPr>
            <a:lvl9pPr lvl="8" rtl="0">
              <a:lnSpc>
                <a:spcPct val="115000"/>
              </a:lnSpc>
              <a:spcBef>
                <a:spcPts val="0"/>
              </a:spcBef>
              <a:spcAft>
                <a:spcPts val="0"/>
              </a:spcAft>
              <a:buSzPts val="1100"/>
              <a:buNone/>
              <a:defRPr sz="1100"/>
            </a:lvl9pPr>
          </a:lstStyle>
          <a:p/>
        </p:txBody>
      </p:sp>
      <p:cxnSp>
        <p:nvCxnSpPr>
          <p:cNvPr id="62" name="Google Shape;62;p10"/>
          <p:cNvCxnSpPr/>
          <p:nvPr/>
        </p:nvCxnSpPr>
        <p:spPr>
          <a:xfrm>
            <a:off x="505125" y="130775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63" name="Google Shape;63;p10"/>
          <p:cNvCxnSpPr/>
          <p:nvPr/>
        </p:nvCxnSpPr>
        <p:spPr>
          <a:xfrm>
            <a:off x="505125" y="6684800"/>
            <a:ext cx="9681300" cy="0"/>
          </a:xfrm>
          <a:prstGeom prst="straightConnector1">
            <a:avLst/>
          </a:prstGeom>
          <a:noFill/>
          <a:ln cap="flat" cmpd="sng" w="9525">
            <a:solidFill>
              <a:srgbClr val="262626"/>
            </a:solidFill>
            <a:prstDash val="solid"/>
            <a:round/>
            <a:headEnd len="med" w="med" type="none"/>
            <a:tailEnd len="med" w="med" type="none"/>
          </a:ln>
        </p:spPr>
      </p:cxnSp>
      <p:cxnSp>
        <p:nvCxnSpPr>
          <p:cNvPr id="64" name="Google Shape;64;p10"/>
          <p:cNvCxnSpPr/>
          <p:nvPr/>
        </p:nvCxnSpPr>
        <p:spPr>
          <a:xfrm>
            <a:off x="6959475" y="6684800"/>
            <a:ext cx="0" cy="625500"/>
          </a:xfrm>
          <a:prstGeom prst="straightConnector1">
            <a:avLst/>
          </a:prstGeom>
          <a:noFill/>
          <a:ln cap="flat" cmpd="sng" w="9525">
            <a:solidFill>
              <a:srgbClr val="262626"/>
            </a:solidFill>
            <a:prstDash val="solid"/>
            <a:round/>
            <a:headEnd len="med" w="med" type="none"/>
            <a:tailEnd len="med" w="med" type="none"/>
          </a:ln>
        </p:spPr>
      </p:cxnSp>
      <p:cxnSp>
        <p:nvCxnSpPr>
          <p:cNvPr id="65" name="Google Shape;65;p10"/>
          <p:cNvCxnSpPr/>
          <p:nvPr/>
        </p:nvCxnSpPr>
        <p:spPr>
          <a:xfrm>
            <a:off x="6959475" y="682250"/>
            <a:ext cx="0" cy="625500"/>
          </a:xfrm>
          <a:prstGeom prst="straightConnector1">
            <a:avLst/>
          </a:prstGeom>
          <a:noFill/>
          <a:ln cap="flat" cmpd="sng" w="9525">
            <a:solidFill>
              <a:srgbClr val="262626"/>
            </a:solidFill>
            <a:prstDash val="solid"/>
            <a:round/>
            <a:headEnd len="med" w="med" type="none"/>
            <a:tailEnd len="med" w="med" type="none"/>
          </a:ln>
        </p:spPr>
      </p:cxnSp>
      <p:pic>
        <p:nvPicPr>
          <p:cNvPr id="66" name="Google Shape;66;p10"/>
          <p:cNvPicPr preferRelativeResize="0"/>
          <p:nvPr/>
        </p:nvPicPr>
        <p:blipFill>
          <a:blip r:embed="rId2">
            <a:alphaModFix/>
          </a:blip>
          <a:stretch>
            <a:fillRect/>
          </a:stretch>
        </p:blipFill>
        <p:spPr>
          <a:xfrm>
            <a:off x="9337000" y="6860050"/>
            <a:ext cx="849404" cy="38929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262626"/>
              </a:buClr>
              <a:buSzPts val="3600"/>
              <a:buNone/>
              <a:defRPr sz="3600">
                <a:solidFill>
                  <a:srgbClr val="262626"/>
                </a:solidFill>
              </a:defRPr>
            </a:lvl1pPr>
            <a:lvl2pPr lvl="1">
              <a:spcBef>
                <a:spcPts val="0"/>
              </a:spcBef>
              <a:spcAft>
                <a:spcPts val="0"/>
              </a:spcAft>
              <a:buClr>
                <a:srgbClr val="262626"/>
              </a:buClr>
              <a:buSzPts val="3600"/>
              <a:buNone/>
              <a:defRPr sz="3600">
                <a:solidFill>
                  <a:srgbClr val="262626"/>
                </a:solidFill>
              </a:defRPr>
            </a:lvl2pPr>
            <a:lvl3pPr lvl="2">
              <a:spcBef>
                <a:spcPts val="0"/>
              </a:spcBef>
              <a:spcAft>
                <a:spcPts val="0"/>
              </a:spcAft>
              <a:buClr>
                <a:srgbClr val="262626"/>
              </a:buClr>
              <a:buSzPts val="3600"/>
              <a:buNone/>
              <a:defRPr sz="3600">
                <a:solidFill>
                  <a:srgbClr val="262626"/>
                </a:solidFill>
              </a:defRPr>
            </a:lvl3pPr>
            <a:lvl4pPr lvl="3">
              <a:spcBef>
                <a:spcPts val="0"/>
              </a:spcBef>
              <a:spcAft>
                <a:spcPts val="0"/>
              </a:spcAft>
              <a:buClr>
                <a:srgbClr val="262626"/>
              </a:buClr>
              <a:buSzPts val="3600"/>
              <a:buNone/>
              <a:defRPr sz="3600">
                <a:solidFill>
                  <a:srgbClr val="262626"/>
                </a:solidFill>
              </a:defRPr>
            </a:lvl4pPr>
            <a:lvl5pPr lvl="4">
              <a:spcBef>
                <a:spcPts val="0"/>
              </a:spcBef>
              <a:spcAft>
                <a:spcPts val="0"/>
              </a:spcAft>
              <a:buClr>
                <a:srgbClr val="262626"/>
              </a:buClr>
              <a:buSzPts val="3600"/>
              <a:buNone/>
              <a:defRPr sz="3600">
                <a:solidFill>
                  <a:srgbClr val="262626"/>
                </a:solidFill>
              </a:defRPr>
            </a:lvl5pPr>
            <a:lvl6pPr lvl="5">
              <a:spcBef>
                <a:spcPts val="0"/>
              </a:spcBef>
              <a:spcAft>
                <a:spcPts val="0"/>
              </a:spcAft>
              <a:buClr>
                <a:srgbClr val="262626"/>
              </a:buClr>
              <a:buSzPts val="3600"/>
              <a:buNone/>
              <a:defRPr sz="3600">
                <a:solidFill>
                  <a:srgbClr val="262626"/>
                </a:solidFill>
              </a:defRPr>
            </a:lvl6pPr>
            <a:lvl7pPr lvl="6">
              <a:spcBef>
                <a:spcPts val="0"/>
              </a:spcBef>
              <a:spcAft>
                <a:spcPts val="0"/>
              </a:spcAft>
              <a:buClr>
                <a:srgbClr val="262626"/>
              </a:buClr>
              <a:buSzPts val="3600"/>
              <a:buNone/>
              <a:defRPr sz="3600">
                <a:solidFill>
                  <a:srgbClr val="262626"/>
                </a:solidFill>
              </a:defRPr>
            </a:lvl7pPr>
            <a:lvl8pPr lvl="7">
              <a:spcBef>
                <a:spcPts val="0"/>
              </a:spcBef>
              <a:spcAft>
                <a:spcPts val="0"/>
              </a:spcAft>
              <a:buClr>
                <a:srgbClr val="262626"/>
              </a:buClr>
              <a:buSzPts val="3600"/>
              <a:buNone/>
              <a:defRPr sz="3600">
                <a:solidFill>
                  <a:srgbClr val="262626"/>
                </a:solidFill>
              </a:defRPr>
            </a:lvl8pPr>
            <a:lvl9pPr lvl="8">
              <a:spcBef>
                <a:spcPts val="0"/>
              </a:spcBef>
              <a:spcAft>
                <a:spcPts val="0"/>
              </a:spcAft>
              <a:buClr>
                <a:srgbClr val="262626"/>
              </a:buClr>
              <a:buSzPts val="3600"/>
              <a:buNone/>
              <a:defRPr sz="3600">
                <a:solidFill>
                  <a:srgbClr val="262626"/>
                </a:solidFill>
              </a:defRPr>
            </a:lvl9pPr>
          </a:lstStyle>
          <a:p/>
        </p:txBody>
      </p:sp>
      <p:sp>
        <p:nvSpPr>
          <p:cNvPr id="7" name="Google Shape;7;p1"/>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262626"/>
              </a:buClr>
              <a:buSzPts val="2400"/>
              <a:buChar char="●"/>
              <a:defRPr sz="2400">
                <a:solidFill>
                  <a:srgbClr val="262626"/>
                </a:solidFill>
              </a:defRPr>
            </a:lvl1pPr>
            <a:lvl2pPr indent="-381000" lvl="1" marL="914400" rtl="0">
              <a:lnSpc>
                <a:spcPct val="115000"/>
              </a:lnSpc>
              <a:spcBef>
                <a:spcPts val="2000"/>
              </a:spcBef>
              <a:spcAft>
                <a:spcPts val="0"/>
              </a:spcAft>
              <a:buClr>
                <a:srgbClr val="262626"/>
              </a:buClr>
              <a:buSzPts val="2400"/>
              <a:buChar char="○"/>
              <a:defRPr sz="2400">
                <a:solidFill>
                  <a:srgbClr val="262626"/>
                </a:solidFill>
              </a:defRPr>
            </a:lvl2pPr>
            <a:lvl3pPr indent="-381000" lvl="2" marL="1371600" rtl="0">
              <a:lnSpc>
                <a:spcPct val="115000"/>
              </a:lnSpc>
              <a:spcBef>
                <a:spcPts val="2000"/>
              </a:spcBef>
              <a:spcAft>
                <a:spcPts val="0"/>
              </a:spcAft>
              <a:buClr>
                <a:srgbClr val="262626"/>
              </a:buClr>
              <a:buSzPts val="2400"/>
              <a:buChar char="■"/>
              <a:defRPr sz="2400">
                <a:solidFill>
                  <a:srgbClr val="262626"/>
                </a:solidFill>
              </a:defRPr>
            </a:lvl3pPr>
            <a:lvl4pPr indent="-381000" lvl="3" marL="1828800" rtl="0">
              <a:lnSpc>
                <a:spcPct val="115000"/>
              </a:lnSpc>
              <a:spcBef>
                <a:spcPts val="2000"/>
              </a:spcBef>
              <a:spcAft>
                <a:spcPts val="0"/>
              </a:spcAft>
              <a:buClr>
                <a:srgbClr val="262626"/>
              </a:buClr>
              <a:buSzPts val="2400"/>
              <a:buChar char="●"/>
              <a:defRPr sz="2400">
                <a:solidFill>
                  <a:srgbClr val="262626"/>
                </a:solidFill>
              </a:defRPr>
            </a:lvl4pPr>
            <a:lvl5pPr indent="-381000" lvl="4" marL="2286000" rtl="0">
              <a:lnSpc>
                <a:spcPct val="115000"/>
              </a:lnSpc>
              <a:spcBef>
                <a:spcPts val="2000"/>
              </a:spcBef>
              <a:spcAft>
                <a:spcPts val="0"/>
              </a:spcAft>
              <a:buClr>
                <a:srgbClr val="262626"/>
              </a:buClr>
              <a:buSzPts val="2400"/>
              <a:buChar char="○"/>
              <a:defRPr sz="2400">
                <a:solidFill>
                  <a:srgbClr val="262626"/>
                </a:solidFill>
              </a:defRPr>
            </a:lvl5pPr>
            <a:lvl6pPr indent="-381000" lvl="5" marL="2743200" rtl="0">
              <a:lnSpc>
                <a:spcPct val="115000"/>
              </a:lnSpc>
              <a:spcBef>
                <a:spcPts val="2000"/>
              </a:spcBef>
              <a:spcAft>
                <a:spcPts val="0"/>
              </a:spcAft>
              <a:buClr>
                <a:srgbClr val="262626"/>
              </a:buClr>
              <a:buSzPts val="2400"/>
              <a:buChar char="■"/>
              <a:defRPr sz="2400">
                <a:solidFill>
                  <a:srgbClr val="262626"/>
                </a:solidFill>
              </a:defRPr>
            </a:lvl6pPr>
            <a:lvl7pPr indent="-381000" lvl="6" marL="3200400" rtl="0">
              <a:lnSpc>
                <a:spcPct val="115000"/>
              </a:lnSpc>
              <a:spcBef>
                <a:spcPts val="2000"/>
              </a:spcBef>
              <a:spcAft>
                <a:spcPts val="0"/>
              </a:spcAft>
              <a:buClr>
                <a:srgbClr val="262626"/>
              </a:buClr>
              <a:buSzPts val="2400"/>
              <a:buChar char="●"/>
              <a:defRPr sz="2400">
                <a:solidFill>
                  <a:srgbClr val="262626"/>
                </a:solidFill>
              </a:defRPr>
            </a:lvl7pPr>
            <a:lvl8pPr indent="-381000" lvl="7" marL="3657600" rtl="0">
              <a:lnSpc>
                <a:spcPct val="115000"/>
              </a:lnSpc>
              <a:spcBef>
                <a:spcPts val="2000"/>
              </a:spcBef>
              <a:spcAft>
                <a:spcPts val="0"/>
              </a:spcAft>
              <a:buClr>
                <a:srgbClr val="262626"/>
              </a:buClr>
              <a:buSzPts val="2400"/>
              <a:buChar char="○"/>
              <a:defRPr sz="2400">
                <a:solidFill>
                  <a:srgbClr val="262626"/>
                </a:solidFill>
              </a:defRPr>
            </a:lvl8pPr>
            <a:lvl9pPr indent="-381000" lvl="8" marL="4114800" rtl="0">
              <a:lnSpc>
                <a:spcPct val="115000"/>
              </a:lnSpc>
              <a:spcBef>
                <a:spcPts val="2000"/>
              </a:spcBef>
              <a:spcAft>
                <a:spcPts val="2000"/>
              </a:spcAft>
              <a:buClr>
                <a:srgbClr val="262626"/>
              </a:buClr>
              <a:buSzPts val="2400"/>
              <a:buChar char="■"/>
              <a:defRPr sz="2400">
                <a:solidFill>
                  <a:srgbClr val="262626"/>
                </a:solidFill>
              </a:defRPr>
            </a:lvl9pPr>
          </a:lstStyle>
          <a:p/>
        </p:txBody>
      </p:sp>
      <p:sp>
        <p:nvSpPr>
          <p:cNvPr id="8" name="Google Shape;8;p1"/>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87" name="Shape 87"/>
        <p:cNvGrpSpPr/>
        <p:nvPr/>
      </p:nvGrpSpPr>
      <p:grpSpPr>
        <a:xfrm>
          <a:off x="0" y="0"/>
          <a:ext cx="0" cy="0"/>
          <a:chOff x="0" y="0"/>
          <a:chExt cx="0" cy="0"/>
        </a:xfrm>
      </p:grpSpPr>
      <p:sp>
        <p:nvSpPr>
          <p:cNvPr id="88" name="Google Shape;88;p13"/>
          <p:cNvSpPr txBox="1"/>
          <p:nvPr>
            <p:ph type="title"/>
          </p:nvPr>
        </p:nvSpPr>
        <p:spPr>
          <a:xfrm>
            <a:off x="1108020" y="654105"/>
            <a:ext cx="8475900" cy="841800"/>
          </a:xfrm>
          <a:prstGeom prst="rect">
            <a:avLst/>
          </a:prstGeom>
          <a:noFill/>
          <a:ln>
            <a:noFill/>
          </a:ln>
        </p:spPr>
        <p:txBody>
          <a:bodyPr anchorCtr="0" anchor="t" bIns="116050" lIns="116050" spcFirstLastPara="1" rIns="116050" wrap="square" tIns="116050">
            <a:noAutofit/>
          </a:bodyPr>
          <a:lstStyle>
            <a:lvl1pPr lvl="0">
              <a:spcBef>
                <a:spcPts val="0"/>
              </a:spcBef>
              <a:spcAft>
                <a:spcPts val="0"/>
              </a:spcAft>
              <a:buClr>
                <a:srgbClr val="34495E"/>
              </a:buClr>
              <a:buSzPts val="3600"/>
              <a:buNone/>
              <a:defRPr sz="3600">
                <a:solidFill>
                  <a:srgbClr val="34495E"/>
                </a:solidFill>
              </a:defRPr>
            </a:lvl1pPr>
            <a:lvl2pPr lvl="1">
              <a:spcBef>
                <a:spcPts val="0"/>
              </a:spcBef>
              <a:spcAft>
                <a:spcPts val="0"/>
              </a:spcAft>
              <a:buClr>
                <a:srgbClr val="34495E"/>
              </a:buClr>
              <a:buSzPts val="3600"/>
              <a:buNone/>
              <a:defRPr sz="3600">
                <a:solidFill>
                  <a:srgbClr val="34495E"/>
                </a:solidFill>
              </a:defRPr>
            </a:lvl2pPr>
            <a:lvl3pPr lvl="2">
              <a:spcBef>
                <a:spcPts val="0"/>
              </a:spcBef>
              <a:spcAft>
                <a:spcPts val="0"/>
              </a:spcAft>
              <a:buClr>
                <a:srgbClr val="34495E"/>
              </a:buClr>
              <a:buSzPts val="3600"/>
              <a:buNone/>
              <a:defRPr sz="3600">
                <a:solidFill>
                  <a:srgbClr val="34495E"/>
                </a:solidFill>
              </a:defRPr>
            </a:lvl3pPr>
            <a:lvl4pPr lvl="3">
              <a:spcBef>
                <a:spcPts val="0"/>
              </a:spcBef>
              <a:spcAft>
                <a:spcPts val="0"/>
              </a:spcAft>
              <a:buClr>
                <a:srgbClr val="34495E"/>
              </a:buClr>
              <a:buSzPts val="3600"/>
              <a:buNone/>
              <a:defRPr sz="3600">
                <a:solidFill>
                  <a:srgbClr val="34495E"/>
                </a:solidFill>
              </a:defRPr>
            </a:lvl4pPr>
            <a:lvl5pPr lvl="4">
              <a:spcBef>
                <a:spcPts val="0"/>
              </a:spcBef>
              <a:spcAft>
                <a:spcPts val="0"/>
              </a:spcAft>
              <a:buClr>
                <a:srgbClr val="34495E"/>
              </a:buClr>
              <a:buSzPts val="3600"/>
              <a:buNone/>
              <a:defRPr sz="3600">
                <a:solidFill>
                  <a:srgbClr val="34495E"/>
                </a:solidFill>
              </a:defRPr>
            </a:lvl5pPr>
            <a:lvl6pPr lvl="5">
              <a:spcBef>
                <a:spcPts val="0"/>
              </a:spcBef>
              <a:spcAft>
                <a:spcPts val="0"/>
              </a:spcAft>
              <a:buClr>
                <a:srgbClr val="34495E"/>
              </a:buClr>
              <a:buSzPts val="3600"/>
              <a:buNone/>
              <a:defRPr sz="3600">
                <a:solidFill>
                  <a:srgbClr val="34495E"/>
                </a:solidFill>
              </a:defRPr>
            </a:lvl6pPr>
            <a:lvl7pPr lvl="6">
              <a:spcBef>
                <a:spcPts val="0"/>
              </a:spcBef>
              <a:spcAft>
                <a:spcPts val="0"/>
              </a:spcAft>
              <a:buClr>
                <a:srgbClr val="34495E"/>
              </a:buClr>
              <a:buSzPts val="3600"/>
              <a:buNone/>
              <a:defRPr sz="3600">
                <a:solidFill>
                  <a:srgbClr val="34495E"/>
                </a:solidFill>
              </a:defRPr>
            </a:lvl7pPr>
            <a:lvl8pPr lvl="7">
              <a:spcBef>
                <a:spcPts val="0"/>
              </a:spcBef>
              <a:spcAft>
                <a:spcPts val="0"/>
              </a:spcAft>
              <a:buClr>
                <a:srgbClr val="34495E"/>
              </a:buClr>
              <a:buSzPts val="3600"/>
              <a:buNone/>
              <a:defRPr sz="3600">
                <a:solidFill>
                  <a:srgbClr val="34495E"/>
                </a:solidFill>
              </a:defRPr>
            </a:lvl8pPr>
            <a:lvl9pPr lvl="8">
              <a:spcBef>
                <a:spcPts val="0"/>
              </a:spcBef>
              <a:spcAft>
                <a:spcPts val="0"/>
              </a:spcAft>
              <a:buClr>
                <a:srgbClr val="34495E"/>
              </a:buClr>
              <a:buSzPts val="3600"/>
              <a:buNone/>
              <a:defRPr sz="3600">
                <a:solidFill>
                  <a:srgbClr val="34495E"/>
                </a:solidFill>
              </a:defRPr>
            </a:lvl9pPr>
          </a:lstStyle>
          <a:p/>
        </p:txBody>
      </p:sp>
      <p:sp>
        <p:nvSpPr>
          <p:cNvPr id="89" name="Google Shape;89;p13"/>
          <p:cNvSpPr txBox="1"/>
          <p:nvPr>
            <p:ph idx="1" type="body"/>
          </p:nvPr>
        </p:nvSpPr>
        <p:spPr>
          <a:xfrm>
            <a:off x="1108020" y="1693928"/>
            <a:ext cx="8475900" cy="5021400"/>
          </a:xfrm>
          <a:prstGeom prst="rect">
            <a:avLst/>
          </a:prstGeom>
          <a:noFill/>
          <a:ln>
            <a:noFill/>
          </a:ln>
        </p:spPr>
        <p:txBody>
          <a:bodyPr anchorCtr="0" anchor="t" bIns="116050" lIns="116050" spcFirstLastPara="1" rIns="116050" wrap="square" tIns="116050">
            <a:noAutofit/>
          </a:bodyPr>
          <a:lstStyle>
            <a:lvl1pPr indent="-381000" lvl="0" marL="457200" rtl="0">
              <a:lnSpc>
                <a:spcPct val="115000"/>
              </a:lnSpc>
              <a:spcBef>
                <a:spcPts val="0"/>
              </a:spcBef>
              <a:spcAft>
                <a:spcPts val="0"/>
              </a:spcAft>
              <a:buClr>
                <a:srgbClr val="34495E"/>
              </a:buClr>
              <a:buSzPts val="2400"/>
              <a:buChar char="●"/>
              <a:defRPr sz="2400">
                <a:solidFill>
                  <a:srgbClr val="34495E"/>
                </a:solidFill>
              </a:defRPr>
            </a:lvl1pPr>
            <a:lvl2pPr indent="-381000" lvl="1" marL="914400" rtl="0">
              <a:lnSpc>
                <a:spcPct val="115000"/>
              </a:lnSpc>
              <a:spcBef>
                <a:spcPts val="2000"/>
              </a:spcBef>
              <a:spcAft>
                <a:spcPts val="0"/>
              </a:spcAft>
              <a:buClr>
                <a:srgbClr val="34495E"/>
              </a:buClr>
              <a:buSzPts val="2400"/>
              <a:buChar char="○"/>
              <a:defRPr sz="2400">
                <a:solidFill>
                  <a:srgbClr val="34495E"/>
                </a:solidFill>
              </a:defRPr>
            </a:lvl2pPr>
            <a:lvl3pPr indent="-381000" lvl="2" marL="1371600" rtl="0">
              <a:lnSpc>
                <a:spcPct val="115000"/>
              </a:lnSpc>
              <a:spcBef>
                <a:spcPts val="2000"/>
              </a:spcBef>
              <a:spcAft>
                <a:spcPts val="0"/>
              </a:spcAft>
              <a:buClr>
                <a:srgbClr val="34495E"/>
              </a:buClr>
              <a:buSzPts val="2400"/>
              <a:buChar char="■"/>
              <a:defRPr sz="2400">
                <a:solidFill>
                  <a:srgbClr val="34495E"/>
                </a:solidFill>
              </a:defRPr>
            </a:lvl3pPr>
            <a:lvl4pPr indent="-381000" lvl="3" marL="1828800" rtl="0">
              <a:lnSpc>
                <a:spcPct val="115000"/>
              </a:lnSpc>
              <a:spcBef>
                <a:spcPts val="2000"/>
              </a:spcBef>
              <a:spcAft>
                <a:spcPts val="0"/>
              </a:spcAft>
              <a:buClr>
                <a:srgbClr val="34495E"/>
              </a:buClr>
              <a:buSzPts val="2400"/>
              <a:buChar char="●"/>
              <a:defRPr sz="2400">
                <a:solidFill>
                  <a:srgbClr val="34495E"/>
                </a:solidFill>
              </a:defRPr>
            </a:lvl4pPr>
            <a:lvl5pPr indent="-381000" lvl="4" marL="2286000" rtl="0">
              <a:lnSpc>
                <a:spcPct val="115000"/>
              </a:lnSpc>
              <a:spcBef>
                <a:spcPts val="2000"/>
              </a:spcBef>
              <a:spcAft>
                <a:spcPts val="0"/>
              </a:spcAft>
              <a:buClr>
                <a:srgbClr val="34495E"/>
              </a:buClr>
              <a:buSzPts val="2400"/>
              <a:buChar char="○"/>
              <a:defRPr sz="2400">
                <a:solidFill>
                  <a:srgbClr val="34495E"/>
                </a:solidFill>
              </a:defRPr>
            </a:lvl5pPr>
            <a:lvl6pPr indent="-381000" lvl="5" marL="2743200" rtl="0">
              <a:lnSpc>
                <a:spcPct val="115000"/>
              </a:lnSpc>
              <a:spcBef>
                <a:spcPts val="2000"/>
              </a:spcBef>
              <a:spcAft>
                <a:spcPts val="0"/>
              </a:spcAft>
              <a:buClr>
                <a:srgbClr val="34495E"/>
              </a:buClr>
              <a:buSzPts val="2400"/>
              <a:buChar char="■"/>
              <a:defRPr sz="2400">
                <a:solidFill>
                  <a:srgbClr val="34495E"/>
                </a:solidFill>
              </a:defRPr>
            </a:lvl6pPr>
            <a:lvl7pPr indent="-381000" lvl="6" marL="3200400" rtl="0">
              <a:lnSpc>
                <a:spcPct val="115000"/>
              </a:lnSpc>
              <a:spcBef>
                <a:spcPts val="2000"/>
              </a:spcBef>
              <a:spcAft>
                <a:spcPts val="0"/>
              </a:spcAft>
              <a:buClr>
                <a:srgbClr val="34495E"/>
              </a:buClr>
              <a:buSzPts val="2400"/>
              <a:buChar char="●"/>
              <a:defRPr sz="2400">
                <a:solidFill>
                  <a:srgbClr val="34495E"/>
                </a:solidFill>
              </a:defRPr>
            </a:lvl7pPr>
            <a:lvl8pPr indent="-381000" lvl="7" marL="3657600" rtl="0">
              <a:lnSpc>
                <a:spcPct val="115000"/>
              </a:lnSpc>
              <a:spcBef>
                <a:spcPts val="2000"/>
              </a:spcBef>
              <a:spcAft>
                <a:spcPts val="0"/>
              </a:spcAft>
              <a:buClr>
                <a:srgbClr val="34495E"/>
              </a:buClr>
              <a:buSzPts val="2400"/>
              <a:buChar char="○"/>
              <a:defRPr sz="2400">
                <a:solidFill>
                  <a:srgbClr val="34495E"/>
                </a:solidFill>
              </a:defRPr>
            </a:lvl8pPr>
            <a:lvl9pPr indent="-381000" lvl="8" marL="4114800" rtl="0">
              <a:lnSpc>
                <a:spcPct val="115000"/>
              </a:lnSpc>
              <a:spcBef>
                <a:spcPts val="2000"/>
              </a:spcBef>
              <a:spcAft>
                <a:spcPts val="2000"/>
              </a:spcAft>
              <a:buClr>
                <a:srgbClr val="34495E"/>
              </a:buClr>
              <a:buSzPts val="2400"/>
              <a:buChar char="■"/>
              <a:defRPr sz="2400">
                <a:solidFill>
                  <a:srgbClr val="34495E"/>
                </a:solidFill>
              </a:defRPr>
            </a:lvl9pPr>
          </a:lstStyle>
          <a:p/>
        </p:txBody>
      </p:sp>
      <p:sp>
        <p:nvSpPr>
          <p:cNvPr id="90" name="Google Shape;90;p13"/>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3.png"/><Relationship Id="rId5" Type="http://schemas.openxmlformats.org/officeDocument/2006/relationships/image" Target="../media/image6.png"/><Relationship Id="rId6" Type="http://schemas.openxmlformats.org/officeDocument/2006/relationships/image" Target="../media/image2.png"/><Relationship Id="rId7" Type="http://schemas.openxmlformats.org/officeDocument/2006/relationships/image" Target="../media/image17.png"/><Relationship Id="rId8"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 Id="rId3" Type="http://schemas.openxmlformats.org/officeDocument/2006/relationships/hyperlink" Target="https://creativecommons.org/licenses/by-nc-sa/4.0/" TargetMode="External"/><Relationship Id="rId4" Type="http://schemas.openxmlformats.org/officeDocument/2006/relationships/image" Target="../media/image8.png"/><Relationship Id="rId5" Type="http://schemas.openxmlformats.org/officeDocument/2006/relationships/image" Target="../media/image19.png"/><Relationship Id="rId6"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17.png"/><Relationship Id="rId7" Type="http://schemas.openxmlformats.org/officeDocument/2006/relationships/image" Target="../media/image4.png"/></Relationships>
</file>

<file path=ppt/slides/_rels/slide4.xml.rels><?xml version="1.0" encoding="UTF-8" standalone="yes"?><Relationships xmlns="http://schemas.openxmlformats.org/package/2006/relationships"><Relationship Id="rId20" Type="http://schemas.openxmlformats.org/officeDocument/2006/relationships/slide" Target="/ppt/slides/slide23.xml"/><Relationship Id="rId11" Type="http://schemas.openxmlformats.org/officeDocument/2006/relationships/slide" Target="/ppt/slides/slide13.xml"/><Relationship Id="rId10" Type="http://schemas.openxmlformats.org/officeDocument/2006/relationships/slide" Target="/ppt/slides/slide12.xml"/><Relationship Id="rId13" Type="http://schemas.openxmlformats.org/officeDocument/2006/relationships/slide" Target="/ppt/slides/slide15.xml"/><Relationship Id="rId12" Type="http://schemas.openxmlformats.org/officeDocument/2006/relationships/slide" Target="/ppt/slides/slide14.xml"/><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slide" Target="/ppt/slides/slide5.xml"/><Relationship Id="rId4" Type="http://schemas.openxmlformats.org/officeDocument/2006/relationships/slide" Target="/ppt/slides/slide6.xml"/><Relationship Id="rId9" Type="http://schemas.openxmlformats.org/officeDocument/2006/relationships/slide" Target="/ppt/slides/slide11.xml"/><Relationship Id="rId15" Type="http://schemas.openxmlformats.org/officeDocument/2006/relationships/slide" Target="/ppt/slides/slide18.xml"/><Relationship Id="rId14" Type="http://schemas.openxmlformats.org/officeDocument/2006/relationships/slide" Target="/ppt/slides/slide15.xml"/><Relationship Id="rId17" Type="http://schemas.openxmlformats.org/officeDocument/2006/relationships/slide" Target="/ppt/slides/slide20.xml"/><Relationship Id="rId16" Type="http://schemas.openxmlformats.org/officeDocument/2006/relationships/slide" Target="/ppt/slides/slide19.xml"/><Relationship Id="rId5" Type="http://schemas.openxmlformats.org/officeDocument/2006/relationships/slide" Target="/ppt/slides/slide7.xml"/><Relationship Id="rId19" Type="http://schemas.openxmlformats.org/officeDocument/2006/relationships/slide" Target="/ppt/slides/slide22.xml"/><Relationship Id="rId6" Type="http://schemas.openxmlformats.org/officeDocument/2006/relationships/slide" Target="/ppt/slides/slide8.xml"/><Relationship Id="rId18" Type="http://schemas.openxmlformats.org/officeDocument/2006/relationships/slide" Target="/ppt/slides/slide21.xml"/><Relationship Id="rId7" Type="http://schemas.openxmlformats.org/officeDocument/2006/relationships/slide" Target="/ppt/slides/slide9.xml"/><Relationship Id="rId8" Type="http://schemas.openxmlformats.org/officeDocument/2006/relationships/slide" Target="/ppt/slides/slide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1"/>
          <p:cNvSpPr txBox="1"/>
          <p:nvPr>
            <p:ph type="ctrTitle"/>
          </p:nvPr>
        </p:nvSpPr>
        <p:spPr>
          <a:xfrm>
            <a:off x="1108025" y="3057550"/>
            <a:ext cx="8622600" cy="23481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MACHINE LEARNING UNPLUGGED COURSE</a:t>
            </a:r>
            <a:endParaRPr>
              <a:solidFill>
                <a:schemeClr val="dk2"/>
              </a:solidFill>
            </a:endParaRPr>
          </a:p>
        </p:txBody>
      </p:sp>
      <p:sp>
        <p:nvSpPr>
          <p:cNvPr id="154" name="Google Shape;154;p21"/>
          <p:cNvSpPr/>
          <p:nvPr/>
        </p:nvSpPr>
        <p:spPr>
          <a:xfrm>
            <a:off x="6930000" y="1178225"/>
            <a:ext cx="2653800" cy="660900"/>
          </a:xfrm>
          <a:prstGeom prst="roundRect">
            <a:avLst>
              <a:gd fmla="val 6971" name="adj"/>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000">
                <a:solidFill>
                  <a:srgbClr val="262626"/>
                </a:solidFill>
              </a:rPr>
              <a:t>THIS WORKBOOK BELONGS TO:</a:t>
            </a:r>
            <a:endParaRPr sz="1000">
              <a:solidFill>
                <a:srgbClr val="262626"/>
              </a:solidFill>
            </a:endParaRPr>
          </a:p>
        </p:txBody>
      </p:sp>
      <p:sp>
        <p:nvSpPr>
          <p:cNvPr id="155" name="Google Shape;155;p21"/>
          <p:cNvSpPr txBox="1"/>
          <p:nvPr>
            <p:ph idx="1" type="subTitle"/>
          </p:nvPr>
        </p:nvSpPr>
        <p:spPr>
          <a:xfrm>
            <a:off x="1108025" y="2520000"/>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Student workbook</a:t>
            </a:r>
            <a:endParaRPr>
              <a:solidFill>
                <a:srgbClr val="59B246"/>
              </a:solidFill>
            </a:endParaRPr>
          </a:p>
        </p:txBody>
      </p:sp>
      <p:pic>
        <p:nvPicPr>
          <p:cNvPr id="156" name="Google Shape;156;p21"/>
          <p:cNvPicPr preferRelativeResize="0"/>
          <p:nvPr/>
        </p:nvPicPr>
        <p:blipFill>
          <a:blip r:embed="rId3">
            <a:alphaModFix/>
          </a:blip>
          <a:stretch>
            <a:fillRect/>
          </a:stretch>
        </p:blipFill>
        <p:spPr>
          <a:xfrm>
            <a:off x="1295700" y="1178300"/>
            <a:ext cx="1632675" cy="748300"/>
          </a:xfrm>
          <a:prstGeom prst="rect">
            <a:avLst/>
          </a:prstGeom>
          <a:noFill/>
          <a:ln>
            <a:noFill/>
          </a:ln>
        </p:spPr>
      </p:pic>
      <p:pic>
        <p:nvPicPr>
          <p:cNvPr id="157" name="Google Shape;157;p21"/>
          <p:cNvPicPr preferRelativeResize="0"/>
          <p:nvPr/>
        </p:nvPicPr>
        <p:blipFill>
          <a:blip r:embed="rId4">
            <a:alphaModFix/>
          </a:blip>
          <a:stretch>
            <a:fillRect/>
          </a:stretch>
        </p:blipFill>
        <p:spPr>
          <a:xfrm>
            <a:off x="1201000" y="5489725"/>
            <a:ext cx="936225" cy="936225"/>
          </a:xfrm>
          <a:prstGeom prst="rect">
            <a:avLst/>
          </a:prstGeom>
          <a:noFill/>
          <a:ln>
            <a:noFill/>
          </a:ln>
        </p:spPr>
      </p:pic>
      <p:pic>
        <p:nvPicPr>
          <p:cNvPr id="158" name="Google Shape;158;p21"/>
          <p:cNvPicPr preferRelativeResize="0"/>
          <p:nvPr/>
        </p:nvPicPr>
        <p:blipFill>
          <a:blip r:embed="rId5">
            <a:alphaModFix/>
          </a:blip>
          <a:stretch>
            <a:fillRect/>
          </a:stretch>
        </p:blipFill>
        <p:spPr>
          <a:xfrm>
            <a:off x="2463024" y="5489725"/>
            <a:ext cx="936225" cy="936225"/>
          </a:xfrm>
          <a:prstGeom prst="rect">
            <a:avLst/>
          </a:prstGeom>
          <a:noFill/>
          <a:ln>
            <a:noFill/>
          </a:ln>
        </p:spPr>
      </p:pic>
      <p:pic>
        <p:nvPicPr>
          <p:cNvPr id="159" name="Google Shape;159;p21"/>
          <p:cNvPicPr preferRelativeResize="0"/>
          <p:nvPr/>
        </p:nvPicPr>
        <p:blipFill>
          <a:blip r:embed="rId6">
            <a:alphaModFix/>
          </a:blip>
          <a:stretch>
            <a:fillRect/>
          </a:stretch>
        </p:blipFill>
        <p:spPr>
          <a:xfrm>
            <a:off x="3725043" y="5489725"/>
            <a:ext cx="936225" cy="936225"/>
          </a:xfrm>
          <a:prstGeom prst="rect">
            <a:avLst/>
          </a:prstGeom>
          <a:noFill/>
          <a:ln>
            <a:noFill/>
          </a:ln>
        </p:spPr>
      </p:pic>
      <p:pic>
        <p:nvPicPr>
          <p:cNvPr id="160" name="Google Shape;160;p21"/>
          <p:cNvPicPr preferRelativeResize="0"/>
          <p:nvPr/>
        </p:nvPicPr>
        <p:blipFill>
          <a:blip r:embed="rId7">
            <a:alphaModFix/>
          </a:blip>
          <a:stretch>
            <a:fillRect/>
          </a:stretch>
        </p:blipFill>
        <p:spPr>
          <a:xfrm>
            <a:off x="4987079" y="5489725"/>
            <a:ext cx="936225" cy="936225"/>
          </a:xfrm>
          <a:prstGeom prst="rect">
            <a:avLst/>
          </a:prstGeom>
          <a:noFill/>
          <a:ln>
            <a:noFill/>
          </a:ln>
        </p:spPr>
      </p:pic>
      <p:pic>
        <p:nvPicPr>
          <p:cNvPr id="161" name="Google Shape;161;p21"/>
          <p:cNvPicPr preferRelativeResize="0"/>
          <p:nvPr/>
        </p:nvPicPr>
        <p:blipFill>
          <a:blip r:embed="rId8">
            <a:alphaModFix/>
          </a:blip>
          <a:stretch>
            <a:fillRect/>
          </a:stretch>
        </p:blipFill>
        <p:spPr>
          <a:xfrm>
            <a:off x="6249100" y="5489725"/>
            <a:ext cx="936225" cy="936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0"/>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2.4</a:t>
            </a:r>
            <a:endParaRPr>
              <a:solidFill>
                <a:srgbClr val="59B246"/>
              </a:solidFill>
            </a:endParaRPr>
          </a:p>
          <a:p>
            <a:pPr indent="0" lvl="0" marL="0" rtl="0" algn="l">
              <a:spcBef>
                <a:spcPts val="0"/>
              </a:spcBef>
              <a:spcAft>
                <a:spcPts val="0"/>
              </a:spcAft>
              <a:buNone/>
            </a:pPr>
            <a:r>
              <a:rPr lang="en-GB">
                <a:solidFill>
                  <a:schemeClr val="dk2"/>
                </a:solidFill>
              </a:rPr>
              <a:t>OTHER USES OF FACIAL RECOGNITION</a:t>
            </a:r>
            <a:endParaRPr>
              <a:solidFill>
                <a:schemeClr val="dk2"/>
              </a:solidFill>
            </a:endParaRPr>
          </a:p>
        </p:txBody>
      </p:sp>
      <p:sp>
        <p:nvSpPr>
          <p:cNvPr id="260" name="Google Shape;260;p30"/>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61" name="Google Shape;261;p30"/>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What are the issues </a:t>
            </a:r>
            <a:r>
              <a:rPr lang="en-GB">
                <a:solidFill>
                  <a:schemeClr val="dk2"/>
                </a:solidFill>
              </a:rPr>
              <a:t>surrounding</a:t>
            </a:r>
            <a:r>
              <a:rPr lang="en-GB">
                <a:solidFill>
                  <a:schemeClr val="dk2"/>
                </a:solidFill>
              </a:rPr>
              <a:t> facial recognition technology?</a:t>
            </a:r>
            <a:endParaRPr>
              <a:solidFill>
                <a:schemeClr val="dk2"/>
              </a:solidFill>
            </a:endParaRPr>
          </a:p>
        </p:txBody>
      </p:sp>
      <p:sp>
        <p:nvSpPr>
          <p:cNvPr id="262" name="Google Shape;262;p30"/>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the advantages and disadvantages of using facial recognition technology?</a:t>
            </a:r>
            <a:endParaRPr>
              <a:solidFill>
                <a:schemeClr val="dk2"/>
              </a:solidFill>
            </a:endParaRPr>
          </a:p>
        </p:txBody>
      </p:sp>
      <p:sp>
        <p:nvSpPr>
          <p:cNvPr id="263" name="Google Shape;263;p30"/>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chemeClr val="dk2"/>
                </a:solidFill>
              </a:rPr>
              <a:t>Should schools in this country use facial recognition technology in the classroom? Explain your answer.</a:t>
            </a:r>
            <a:endParaRPr/>
          </a:p>
        </p:txBody>
      </p:sp>
      <p:sp>
        <p:nvSpPr>
          <p:cNvPr id="264" name="Google Shape;264;p30"/>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rules would you have for the use of facial recognition technology?</a:t>
            </a:r>
            <a:endParaRPr>
              <a:solidFill>
                <a:schemeClr val="dk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1"/>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3.2</a:t>
            </a:r>
            <a:endParaRPr>
              <a:solidFill>
                <a:srgbClr val="59B246"/>
              </a:solidFill>
            </a:endParaRPr>
          </a:p>
          <a:p>
            <a:pPr indent="0" lvl="0" marL="0" rtl="0" algn="l">
              <a:spcBef>
                <a:spcPts val="0"/>
              </a:spcBef>
              <a:spcAft>
                <a:spcPts val="0"/>
              </a:spcAft>
              <a:buNone/>
            </a:pPr>
            <a:r>
              <a:rPr lang="en-GB">
                <a:solidFill>
                  <a:schemeClr val="dk2"/>
                </a:solidFill>
              </a:rPr>
              <a:t>ANTI-BULLYING MODEL</a:t>
            </a:r>
            <a:endParaRPr>
              <a:solidFill>
                <a:schemeClr val="dk2"/>
              </a:solidFill>
            </a:endParaRPr>
          </a:p>
        </p:txBody>
      </p:sp>
      <p:sp>
        <p:nvSpPr>
          <p:cNvPr id="270" name="Google Shape;270;p31"/>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71" name="Google Shape;271;p31"/>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How does it work and how is it used</a:t>
            </a:r>
            <a:r>
              <a:rPr lang="en-GB">
                <a:solidFill>
                  <a:schemeClr val="dk2"/>
                </a:solidFill>
              </a:rPr>
              <a:t>?</a:t>
            </a:r>
            <a:endParaRPr>
              <a:solidFill>
                <a:schemeClr val="dk2"/>
              </a:solidFill>
            </a:endParaRPr>
          </a:p>
        </p:txBody>
      </p:sp>
      <p:sp>
        <p:nvSpPr>
          <p:cNvPr id="272" name="Google Shape;272;p31"/>
          <p:cNvSpPr/>
          <p:nvPr/>
        </p:nvSpPr>
        <p:spPr>
          <a:xfrm>
            <a:off x="516500" y="2603075"/>
            <a:ext cx="4800600" cy="2786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Kind things</a:t>
            </a:r>
            <a:endParaRPr>
              <a:solidFill>
                <a:schemeClr val="dk2"/>
              </a:solidFill>
            </a:endParaRPr>
          </a:p>
        </p:txBody>
      </p:sp>
      <p:sp>
        <p:nvSpPr>
          <p:cNvPr id="273" name="Google Shape;273;p31"/>
          <p:cNvSpPr/>
          <p:nvPr/>
        </p:nvSpPr>
        <p:spPr>
          <a:xfrm>
            <a:off x="5316975" y="2603075"/>
            <a:ext cx="4869600" cy="2786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Mean things</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274" name="Google Shape;274;p31"/>
          <p:cNvSpPr/>
          <p:nvPr/>
        </p:nvSpPr>
        <p:spPr>
          <a:xfrm>
            <a:off x="516500" y="5389450"/>
            <a:ext cx="9696300" cy="12951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Phrases to test the model</a:t>
            </a:r>
            <a:endParaRPr>
              <a:solidFill>
                <a:schemeClr val="dk2"/>
              </a:solidFill>
            </a:endParaRPr>
          </a:p>
        </p:txBody>
      </p:sp>
      <p:sp>
        <p:nvSpPr>
          <p:cNvPr id="275" name="Google Shape;275;p31"/>
          <p:cNvSpPr/>
          <p:nvPr/>
        </p:nvSpPr>
        <p:spPr>
          <a:xfrm>
            <a:off x="509100" y="1307750"/>
            <a:ext cx="9673800" cy="1295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would be the problem with using IF statements to test the phrases?</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3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3.3</a:t>
            </a:r>
            <a:endParaRPr>
              <a:solidFill>
                <a:srgbClr val="59B246"/>
              </a:solidFill>
            </a:endParaRPr>
          </a:p>
          <a:p>
            <a:pPr indent="0" lvl="0" marL="0" rtl="0" algn="l">
              <a:spcBef>
                <a:spcPts val="0"/>
              </a:spcBef>
              <a:spcAft>
                <a:spcPts val="0"/>
              </a:spcAft>
              <a:buNone/>
            </a:pPr>
            <a:r>
              <a:rPr lang="en-GB">
                <a:solidFill>
                  <a:schemeClr val="dk2"/>
                </a:solidFill>
              </a:rPr>
              <a:t>CHATBOTS</a:t>
            </a:r>
            <a:endParaRPr>
              <a:solidFill>
                <a:schemeClr val="dk2"/>
              </a:solidFill>
            </a:endParaRPr>
          </a:p>
        </p:txBody>
      </p:sp>
      <p:sp>
        <p:nvSpPr>
          <p:cNvPr id="281" name="Google Shape;281;p3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b="0">
              <a:solidFill>
                <a:schemeClr val="dk2"/>
              </a:solidFill>
            </a:endParaRPr>
          </a:p>
        </p:txBody>
      </p:sp>
      <p:sp>
        <p:nvSpPr>
          <p:cNvPr id="282" name="Google Shape;282;p32"/>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lnSpc>
                <a:spcPct val="138000"/>
              </a:lnSpc>
              <a:spcBef>
                <a:spcPts val="0"/>
              </a:spcBef>
              <a:spcAft>
                <a:spcPts val="0"/>
              </a:spcAft>
              <a:buClr>
                <a:schemeClr val="dk1"/>
              </a:buClr>
              <a:buSzPts val="1100"/>
              <a:buFont typeface="Arial"/>
              <a:buNone/>
            </a:pPr>
            <a:r>
              <a:rPr lang="en-GB"/>
              <a:t>What could be done to make the chatbot  seem more human?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83" name="Google Shape;283;p32"/>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What other uses of chatbots have you come across?</a:t>
            </a:r>
            <a:endParaRPr>
              <a:solidFill>
                <a:srgbClr val="262626"/>
              </a:solidFill>
            </a:endParaRPr>
          </a:p>
        </p:txBody>
      </p:sp>
      <p:sp>
        <p:nvSpPr>
          <p:cNvPr id="284" name="Google Shape;284;p32"/>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What are the advantages of chatbots?</a:t>
            </a:r>
            <a:endParaRPr>
              <a:solidFill>
                <a:srgbClr val="262626"/>
              </a:solidFill>
            </a:endParaRPr>
          </a:p>
        </p:txBody>
      </p:sp>
      <p:sp>
        <p:nvSpPr>
          <p:cNvPr id="285" name="Google Shape;285;p32"/>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What are the drawbacks of using chatbots? Have you any ideas for how these could be overcome?</a:t>
            </a:r>
            <a:endParaRPr>
              <a:solidFill>
                <a:srgbClr val="262626"/>
              </a:solidFill>
            </a:endParaRPr>
          </a:p>
          <a:p>
            <a:pPr indent="0" lvl="0" marL="0" rtl="0" algn="l">
              <a:spcBef>
                <a:spcPts val="0"/>
              </a:spcBef>
              <a:spcAft>
                <a:spcPts val="0"/>
              </a:spcAft>
              <a:buNone/>
            </a:pPr>
            <a:r>
              <a:t/>
            </a:r>
            <a:endParaRPr>
              <a:solidFill>
                <a:srgbClr val="26262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33"/>
          <p:cNvSpPr txBox="1"/>
          <p:nvPr>
            <p:ph type="ctrTitle"/>
          </p:nvPr>
        </p:nvSpPr>
        <p:spPr>
          <a:xfrm>
            <a:off x="505125" y="567950"/>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4</a:t>
            </a:r>
            <a:r>
              <a:rPr lang="en-GB" sz="1400">
                <a:solidFill>
                  <a:srgbClr val="59B246"/>
                </a:solidFill>
              </a:rPr>
              <a:t>.1</a:t>
            </a:r>
            <a:endParaRPr sz="1400">
              <a:solidFill>
                <a:srgbClr val="59B246"/>
              </a:solidFill>
            </a:endParaRPr>
          </a:p>
          <a:p>
            <a:pPr indent="0" lvl="0" marL="0" rtl="0" algn="l">
              <a:spcBef>
                <a:spcPts val="0"/>
              </a:spcBef>
              <a:spcAft>
                <a:spcPts val="0"/>
              </a:spcAft>
              <a:buNone/>
            </a:pPr>
            <a:r>
              <a:rPr lang="en-GB" sz="1400">
                <a:solidFill>
                  <a:schemeClr val="dk2"/>
                </a:solidFill>
              </a:rPr>
              <a:t>RECOMMENDATION SYSTEMS</a:t>
            </a:r>
            <a:endParaRPr sz="1400">
              <a:solidFill>
                <a:schemeClr val="dk2"/>
              </a:solidFill>
            </a:endParaRPr>
          </a:p>
        </p:txBody>
      </p:sp>
      <p:sp>
        <p:nvSpPr>
          <p:cNvPr id="291" name="Google Shape;291;p33"/>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b="0" sz="1400">
              <a:solidFill>
                <a:schemeClr val="dk2"/>
              </a:solidFill>
            </a:endParaRPr>
          </a:p>
        </p:txBody>
      </p:sp>
      <p:sp>
        <p:nvSpPr>
          <p:cNvPr id="292" name="Google Shape;292;p33"/>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lnSpc>
                <a:spcPct val="115000"/>
              </a:lnSpc>
              <a:spcBef>
                <a:spcPts val="0"/>
              </a:spcBef>
              <a:spcAft>
                <a:spcPts val="0"/>
              </a:spcAft>
              <a:buClr>
                <a:schemeClr val="dk1"/>
              </a:buClr>
              <a:buSzPts val="1100"/>
              <a:buFont typeface="Arial"/>
              <a:buNone/>
            </a:pPr>
            <a:r>
              <a:rPr lang="en-GB" sz="1400"/>
              <a:t>How well do you think Netflix or other recommendation systems know you? Why is this?</a:t>
            </a:r>
            <a:endParaRPr sz="1400"/>
          </a:p>
          <a:p>
            <a:pPr indent="0" lvl="0" marL="0" rtl="0" algn="l">
              <a:spcBef>
                <a:spcPts val="0"/>
              </a:spcBef>
              <a:spcAft>
                <a:spcPts val="0"/>
              </a:spcAft>
              <a:buNone/>
            </a:pPr>
            <a:r>
              <a:t/>
            </a:r>
            <a:endParaRPr sz="1400"/>
          </a:p>
          <a:p>
            <a:pPr indent="0" lvl="0" marL="0" rtl="0" algn="l">
              <a:spcBef>
                <a:spcPts val="0"/>
              </a:spcBef>
              <a:spcAft>
                <a:spcPts val="0"/>
              </a:spcAft>
              <a:buNone/>
            </a:pPr>
            <a:r>
              <a:t/>
            </a:r>
            <a:endParaRPr sz="1400"/>
          </a:p>
        </p:txBody>
      </p:sp>
      <p:sp>
        <p:nvSpPr>
          <p:cNvPr id="293" name="Google Shape;293;p33"/>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How do Netflix and Spotify produce recommendations?</a:t>
            </a:r>
            <a:endParaRPr sz="1400">
              <a:solidFill>
                <a:srgbClr val="262626"/>
              </a:solidFill>
            </a:endParaRPr>
          </a:p>
        </p:txBody>
      </p:sp>
      <p:sp>
        <p:nvSpPr>
          <p:cNvPr id="294" name="Google Shape;294;p33"/>
          <p:cNvSpPr/>
          <p:nvPr/>
        </p:nvSpPr>
        <p:spPr>
          <a:xfrm>
            <a:off x="527750" y="26232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rgbClr val="262626"/>
                </a:solidFill>
              </a:rPr>
              <a:t>Can you think of any other Machine Learning recommendation systems?</a:t>
            </a:r>
            <a:endParaRPr sz="1400">
              <a:solidFill>
                <a:srgbClr val="262626"/>
              </a:solidFill>
            </a:endParaRPr>
          </a:p>
        </p:txBody>
      </p:sp>
      <p:sp>
        <p:nvSpPr>
          <p:cNvPr id="295" name="Google Shape;295;p33"/>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Can you think of any drawbacks of recommendation systems?</a:t>
            </a:r>
            <a:endParaRPr sz="1400">
              <a:solidFill>
                <a:srgbClr val="262626"/>
              </a:solidFill>
            </a:endParaRPr>
          </a:p>
        </p:txBody>
      </p:sp>
      <p:sp>
        <p:nvSpPr>
          <p:cNvPr id="296" name="Google Shape;296;p33"/>
          <p:cNvSpPr/>
          <p:nvPr/>
        </p:nvSpPr>
        <p:spPr>
          <a:xfrm>
            <a:off x="539000" y="39387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is good about recommendation systems?</a:t>
            </a:r>
            <a:endParaRPr sz="1400">
              <a:solidFill>
                <a:srgbClr val="262626"/>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34"/>
          <p:cNvSpPr txBox="1"/>
          <p:nvPr>
            <p:ph type="ctrTitle"/>
          </p:nvPr>
        </p:nvSpPr>
        <p:spPr>
          <a:xfrm>
            <a:off x="505134" y="567974"/>
            <a:ext cx="6454621"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rgbClr val="59B246"/>
                </a:solidFill>
                <a:latin typeface="Arial"/>
                <a:ea typeface="Arial"/>
                <a:cs typeface="Arial"/>
                <a:sym typeface="Arial"/>
              </a:rPr>
              <a:t>ACTIVITY </a:t>
            </a:r>
            <a:r>
              <a:rPr lang="en-GB" sz="1400">
                <a:solidFill>
                  <a:srgbClr val="59B246"/>
                </a:solidFill>
              </a:rPr>
              <a:t>4</a:t>
            </a:r>
            <a:r>
              <a:rPr b="1" i="0" lang="en-GB" sz="1400" u="none" cap="none" strike="noStrike">
                <a:solidFill>
                  <a:srgbClr val="59B246"/>
                </a:solidFill>
                <a:latin typeface="Arial"/>
                <a:ea typeface="Arial"/>
                <a:cs typeface="Arial"/>
                <a:sym typeface="Arial"/>
              </a:rPr>
              <a:t>.</a:t>
            </a:r>
            <a:r>
              <a:rPr lang="en-GB" sz="1400">
                <a:solidFill>
                  <a:srgbClr val="59B246"/>
                </a:solidFill>
              </a:rPr>
              <a:t>2</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400"/>
              <a:buFont typeface="Arial"/>
              <a:buNone/>
            </a:pPr>
            <a:r>
              <a:rPr b="1" i="0" lang="en-GB" sz="1400" u="none" cap="none" strike="noStrike">
                <a:solidFill>
                  <a:schemeClr val="dk2"/>
                </a:solidFill>
                <a:latin typeface="Arial"/>
                <a:ea typeface="Arial"/>
                <a:cs typeface="Arial"/>
                <a:sym typeface="Arial"/>
              </a:rPr>
              <a:t>FILTER BUBBLES</a:t>
            </a:r>
            <a:endParaRPr b="1" i="0" sz="1400" u="none" cap="none" strike="noStrike">
              <a:solidFill>
                <a:schemeClr val="dk2"/>
              </a:solidFill>
              <a:latin typeface="Arial"/>
              <a:ea typeface="Arial"/>
              <a:cs typeface="Arial"/>
              <a:sym typeface="Arial"/>
            </a:endParaRPr>
          </a:p>
        </p:txBody>
      </p:sp>
      <p:sp>
        <p:nvSpPr>
          <p:cNvPr id="302" name="Google Shape;302;p34"/>
          <p:cNvSpPr txBox="1"/>
          <p:nvPr>
            <p:ph idx="1" type="subTitle"/>
          </p:nvPr>
        </p:nvSpPr>
        <p:spPr>
          <a:xfrm>
            <a:off x="6959605" y="567974"/>
            <a:ext cx="3227160" cy="739832"/>
          </a:xfrm>
          <a:prstGeom prst="rect">
            <a:avLst/>
          </a:prstGeom>
          <a:noFill/>
          <a:ln>
            <a:noFill/>
          </a:ln>
        </p:spPr>
        <p:txBody>
          <a:bodyPr anchorCtr="0" anchor="ctr" bIns="116050" lIns="116050" spcFirstLastPara="1" rIns="116050" wrap="square" tIns="116050">
            <a:noAutofit/>
          </a:bodyPr>
          <a:lstStyle/>
          <a:p>
            <a:pPr indent="0" lvl="0" marL="0" marR="0" rtl="0" algn="l">
              <a:lnSpc>
                <a:spcPct val="115000"/>
              </a:lnSpc>
              <a:spcBef>
                <a:spcPts val="0"/>
              </a:spcBef>
              <a:spcAft>
                <a:spcPts val="0"/>
              </a:spcAft>
              <a:buClr>
                <a:srgbClr val="262626"/>
              </a:buClr>
              <a:buSzPts val="1400"/>
              <a:buFont typeface="Arial"/>
              <a:buNone/>
            </a:pPr>
            <a:r>
              <a:rPr lang="en-GB" sz="1400">
                <a:solidFill>
                  <a:srgbClr val="59B246"/>
                </a:solidFill>
              </a:rPr>
              <a:t>COURSE</a:t>
            </a:r>
            <a:endParaRPr b="1" i="0" sz="1400" u="none" cap="none" strike="noStrike">
              <a:solidFill>
                <a:srgbClr val="59B246"/>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rPr lang="en-GB" sz="1400">
                <a:solidFill>
                  <a:schemeClr val="dk2"/>
                </a:solidFill>
              </a:rPr>
              <a:t>MACHINE LEARNING UNPLUGGED</a:t>
            </a:r>
            <a:endParaRPr b="0" i="0" sz="1400" u="none" cap="none" strike="noStrike">
              <a:solidFill>
                <a:schemeClr val="dk2"/>
              </a:solidFill>
              <a:latin typeface="Arial"/>
              <a:ea typeface="Arial"/>
              <a:cs typeface="Arial"/>
              <a:sym typeface="Arial"/>
            </a:endParaRPr>
          </a:p>
        </p:txBody>
      </p:sp>
      <p:sp>
        <p:nvSpPr>
          <p:cNvPr id="303" name="Google Shape;303;p34"/>
          <p:cNvSpPr txBox="1"/>
          <p:nvPr>
            <p:ph idx="2" type="subTitle"/>
          </p:nvPr>
        </p:nvSpPr>
        <p:spPr>
          <a:xfrm>
            <a:off x="505134" y="6685087"/>
            <a:ext cx="6454621" cy="739832"/>
          </a:xfrm>
          <a:prstGeom prst="rect">
            <a:avLst/>
          </a:prstGeom>
          <a:noFill/>
          <a:ln>
            <a:noFill/>
          </a:ln>
        </p:spPr>
        <p:txBody>
          <a:bodyPr anchorCtr="0" anchor="t" bIns="116050" lIns="116050" spcFirstLastPara="1" rIns="116050" wrap="square" tIns="116050">
            <a:noAutofit/>
          </a:bodyPr>
          <a:lstStyle/>
          <a:p>
            <a:pPr indent="0" lvl="0" marL="0" marR="0" rtl="0" algn="l">
              <a:lnSpc>
                <a:spcPct val="115000"/>
              </a:lnSpc>
              <a:spcBef>
                <a:spcPts val="0"/>
              </a:spcBef>
              <a:spcAft>
                <a:spcPts val="0"/>
              </a:spcAft>
              <a:buClr>
                <a:schemeClr val="dk1"/>
              </a:buClr>
              <a:buSzPts val="1100"/>
              <a:buFont typeface="Arial"/>
              <a:buNone/>
            </a:pPr>
            <a:r>
              <a:rPr b="0" i="0" lang="en-GB" sz="1100" u="none" cap="none" strike="noStrike">
                <a:solidFill>
                  <a:schemeClr val="dk1"/>
                </a:solidFill>
                <a:latin typeface="Arial"/>
                <a:ea typeface="Arial"/>
                <a:cs typeface="Arial"/>
                <a:sym typeface="Arial"/>
              </a:rPr>
              <a:t>Do you think you can trust recommendation systems? Why? Why not?</a:t>
            </a:r>
            <a:endParaRPr b="0" i="0" sz="11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a:p>
            <a:pPr indent="0" lvl="0" marL="0" marR="0" rtl="0" algn="l">
              <a:lnSpc>
                <a:spcPct val="115000"/>
              </a:lnSpc>
              <a:spcBef>
                <a:spcPts val="0"/>
              </a:spcBef>
              <a:spcAft>
                <a:spcPts val="0"/>
              </a:spcAft>
              <a:buClr>
                <a:srgbClr val="262626"/>
              </a:buClr>
              <a:buSzPts val="1100"/>
              <a:buFont typeface="Arial"/>
              <a:buNone/>
            </a:pPr>
            <a:r>
              <a:t/>
            </a:r>
            <a:endParaRPr b="0" i="0" sz="1100" u="none" cap="none" strike="noStrike">
              <a:solidFill>
                <a:srgbClr val="262626"/>
              </a:solidFill>
              <a:latin typeface="Arial"/>
              <a:ea typeface="Arial"/>
              <a:cs typeface="Arial"/>
              <a:sym typeface="Arial"/>
            </a:endParaRPr>
          </a:p>
        </p:txBody>
      </p:sp>
      <p:sp>
        <p:nvSpPr>
          <p:cNvPr id="304" name="Google Shape;304;p34"/>
          <p:cNvSpPr/>
          <p:nvPr/>
        </p:nvSpPr>
        <p:spPr>
          <a:xfrm>
            <a:off x="505259" y="1307806"/>
            <a:ext cx="9696481" cy="1670772"/>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1" lang="en-GB" sz="1400" u="none" cap="none" strike="noStrike">
                <a:solidFill>
                  <a:srgbClr val="262626"/>
                </a:solidFill>
                <a:latin typeface="Arial"/>
                <a:ea typeface="Arial"/>
                <a:cs typeface="Arial"/>
                <a:sym typeface="Arial"/>
              </a:rPr>
              <a:t>‘A squirrel dying in front of your house may be more relevant to your interests right now than people dying in Africa’ </a:t>
            </a:r>
            <a:r>
              <a:rPr b="0" i="0" lang="en-GB" sz="1400" u="none" cap="none" strike="noStrike">
                <a:solidFill>
                  <a:srgbClr val="262626"/>
                </a:solidFill>
                <a:latin typeface="Arial"/>
                <a:ea typeface="Arial"/>
                <a:cs typeface="Arial"/>
                <a:sym typeface="Arial"/>
              </a:rPr>
              <a:t>- What point is Mark Zuckerberg trying to make? Do you agree with him? Explain your answer.</a:t>
            </a:r>
            <a:endParaRPr b="0" i="0" sz="1400" u="none" cap="none" strike="noStrike">
              <a:solidFill>
                <a:srgbClr val="262626"/>
              </a:solidFill>
              <a:latin typeface="Arial"/>
              <a:ea typeface="Arial"/>
              <a:cs typeface="Arial"/>
              <a:sym typeface="Arial"/>
            </a:endParaRPr>
          </a:p>
        </p:txBody>
      </p:sp>
      <p:sp>
        <p:nvSpPr>
          <p:cNvPr id="305" name="Google Shape;305;p34"/>
          <p:cNvSpPr/>
          <p:nvPr/>
        </p:nvSpPr>
        <p:spPr>
          <a:xfrm>
            <a:off x="527760" y="2978503"/>
            <a:ext cx="9673981" cy="116465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0" i="0" lang="en-GB" sz="1400" u="none" cap="none" strike="noStrike">
                <a:solidFill>
                  <a:srgbClr val="262626"/>
                </a:solidFill>
                <a:latin typeface="Arial"/>
                <a:ea typeface="Arial"/>
                <a:cs typeface="Arial"/>
                <a:sym typeface="Arial"/>
              </a:rPr>
              <a:t>What is a ‘filter bubble’?</a:t>
            </a:r>
            <a:endParaRPr b="0" i="0" sz="1400" u="none" cap="none" strike="noStrike">
              <a:solidFill>
                <a:srgbClr val="262626"/>
              </a:solidFill>
              <a:latin typeface="Arial"/>
              <a:ea typeface="Arial"/>
              <a:cs typeface="Arial"/>
              <a:sym typeface="Arial"/>
            </a:endParaRPr>
          </a:p>
        </p:txBody>
      </p:sp>
      <p:sp>
        <p:nvSpPr>
          <p:cNvPr id="306" name="Google Shape;306;p34"/>
          <p:cNvSpPr/>
          <p:nvPr/>
        </p:nvSpPr>
        <p:spPr>
          <a:xfrm>
            <a:off x="516510" y="5307803"/>
            <a:ext cx="9673981" cy="1377359"/>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262626"/>
                </a:solidFill>
                <a:latin typeface="Arial"/>
                <a:ea typeface="Arial"/>
                <a:cs typeface="Arial"/>
                <a:sym typeface="Arial"/>
              </a:rPr>
              <a:t>What are the dangers of a filter bubble?</a:t>
            </a:r>
            <a:endParaRPr b="0" i="0" sz="1400" u="none" cap="none" strike="noStrike">
              <a:solidFill>
                <a:srgbClr val="262626"/>
              </a:solidFill>
              <a:latin typeface="Arial"/>
              <a:ea typeface="Arial"/>
              <a:cs typeface="Arial"/>
              <a:sym typeface="Arial"/>
            </a:endParaRPr>
          </a:p>
        </p:txBody>
      </p:sp>
      <p:sp>
        <p:nvSpPr>
          <p:cNvPr id="307" name="Google Shape;307;p34"/>
          <p:cNvSpPr/>
          <p:nvPr/>
        </p:nvSpPr>
        <p:spPr>
          <a:xfrm>
            <a:off x="527760" y="4143153"/>
            <a:ext cx="9673981" cy="116465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0" i="0" lang="en-GB" sz="1400" u="none" cap="none" strike="noStrike">
                <a:solidFill>
                  <a:srgbClr val="262626"/>
                </a:solidFill>
                <a:latin typeface="Arial"/>
                <a:ea typeface="Arial"/>
                <a:cs typeface="Arial"/>
                <a:sym typeface="Arial"/>
              </a:rPr>
              <a:t>How do filter bubbles get created?</a:t>
            </a:r>
            <a:endParaRPr b="0" i="0" sz="1400" u="none" cap="none" strike="noStrike">
              <a:solidFill>
                <a:srgbClr val="262626"/>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35"/>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a:t>
            </a:r>
            <a:r>
              <a:rPr lang="en-GB" sz="1400">
                <a:solidFill>
                  <a:srgbClr val="59B246"/>
                </a:solidFill>
              </a:rPr>
              <a:t>4.3</a:t>
            </a:r>
            <a:endParaRPr sz="1400">
              <a:solidFill>
                <a:srgbClr val="59B246"/>
              </a:solidFill>
            </a:endParaRPr>
          </a:p>
          <a:p>
            <a:pPr indent="0" lvl="0" marL="0" rtl="0" algn="l">
              <a:spcBef>
                <a:spcPts val="0"/>
              </a:spcBef>
              <a:spcAft>
                <a:spcPts val="0"/>
              </a:spcAft>
              <a:buNone/>
            </a:pPr>
            <a:r>
              <a:rPr lang="en-GB" sz="1400">
                <a:solidFill>
                  <a:schemeClr val="dk2"/>
                </a:solidFill>
              </a:rPr>
              <a:t>DANGERS OF RECOMMENDATION SYSTEMS</a:t>
            </a:r>
            <a:endParaRPr sz="1400">
              <a:solidFill>
                <a:schemeClr val="dk2"/>
              </a:solidFill>
            </a:endParaRPr>
          </a:p>
        </p:txBody>
      </p:sp>
      <p:sp>
        <p:nvSpPr>
          <p:cNvPr id="313" name="Google Shape;313;p35"/>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sz="1400">
              <a:solidFill>
                <a:srgbClr val="59B246"/>
              </a:solidFill>
            </a:endParaRPr>
          </a:p>
        </p:txBody>
      </p:sp>
      <p:sp>
        <p:nvSpPr>
          <p:cNvPr id="314" name="Google Shape;314;p35"/>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solidFill>
                  <a:schemeClr val="dk2"/>
                </a:solidFill>
              </a:rPr>
              <a:t>What are the dangers with recommendation systems?</a:t>
            </a:r>
            <a:endParaRPr sz="1400">
              <a:solidFill>
                <a:schemeClr val="dk2"/>
              </a:solidFill>
            </a:endParaRPr>
          </a:p>
        </p:txBody>
      </p:sp>
      <p:sp>
        <p:nvSpPr>
          <p:cNvPr id="315" name="Google Shape;315;p35"/>
          <p:cNvSpPr/>
          <p:nvPr/>
        </p:nvSpPr>
        <p:spPr>
          <a:xfrm>
            <a:off x="505250" y="1307750"/>
            <a:ext cx="9696300" cy="17463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is the problem with not knowing how machine learning algorithms work?</a:t>
            </a:r>
            <a:endParaRPr sz="1400">
              <a:solidFill>
                <a:schemeClr val="dk2"/>
              </a:solidFill>
            </a:endParaRPr>
          </a:p>
        </p:txBody>
      </p:sp>
      <p:sp>
        <p:nvSpPr>
          <p:cNvPr id="316" name="Google Shape;316;p35"/>
          <p:cNvSpPr/>
          <p:nvPr/>
        </p:nvSpPr>
        <p:spPr>
          <a:xfrm>
            <a:off x="516500" y="4938350"/>
            <a:ext cx="9696300" cy="174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How can algorithms be used to affect behaviour in elections?</a:t>
            </a:r>
            <a:endParaRPr sz="1400">
              <a:solidFill>
                <a:schemeClr val="dk2"/>
              </a:solidFill>
            </a:endParaRPr>
          </a:p>
        </p:txBody>
      </p:sp>
      <p:sp>
        <p:nvSpPr>
          <p:cNvPr id="317" name="Google Shape;317;p35"/>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How does the algorithm influence what you watch on Youtube? Why does it do this?</a:t>
            </a:r>
            <a:endParaRPr sz="1400">
              <a:solidFill>
                <a:schemeClr val="dk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36"/>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a:t>
            </a:r>
            <a:r>
              <a:rPr lang="en-GB" sz="1400">
                <a:solidFill>
                  <a:srgbClr val="59B246"/>
                </a:solidFill>
              </a:rPr>
              <a:t> </a:t>
            </a:r>
            <a:r>
              <a:rPr lang="en-GB" sz="1400">
                <a:solidFill>
                  <a:srgbClr val="59B246"/>
                </a:solidFill>
              </a:rPr>
              <a:t>5</a:t>
            </a:r>
            <a:r>
              <a:rPr lang="en-GB" sz="1400">
                <a:solidFill>
                  <a:srgbClr val="59B246"/>
                </a:solidFill>
              </a:rPr>
              <a:t>.1a</a:t>
            </a:r>
            <a:endParaRPr sz="1400">
              <a:solidFill>
                <a:srgbClr val="59B246"/>
              </a:solidFill>
            </a:endParaRPr>
          </a:p>
          <a:p>
            <a:pPr indent="0" lvl="0" marL="0" rtl="0" algn="l">
              <a:spcBef>
                <a:spcPts val="0"/>
              </a:spcBef>
              <a:spcAft>
                <a:spcPts val="0"/>
              </a:spcAft>
              <a:buNone/>
            </a:pPr>
            <a:r>
              <a:rPr lang="en-GB" sz="1400">
                <a:solidFill>
                  <a:schemeClr val="dk2"/>
                </a:solidFill>
              </a:rPr>
              <a:t>DRIVERLESS CARS - DECISION MAKING</a:t>
            </a:r>
            <a:endParaRPr sz="1400">
              <a:solidFill>
                <a:schemeClr val="dk2"/>
              </a:solidFill>
            </a:endParaRPr>
          </a:p>
        </p:txBody>
      </p:sp>
      <p:sp>
        <p:nvSpPr>
          <p:cNvPr id="323" name="Google Shape;323;p36"/>
          <p:cNvSpPr txBox="1"/>
          <p:nvPr>
            <p:ph idx="2" type="subTitle"/>
          </p:nvPr>
        </p:nvSpPr>
        <p:spPr>
          <a:xfrm>
            <a:off x="505134" y="6685087"/>
            <a:ext cx="6454621" cy="739832"/>
          </a:xfrm>
          <a:prstGeom prst="rect">
            <a:avLst/>
          </a:prstGeom>
        </p:spPr>
        <p:txBody>
          <a:bodyPr anchorCtr="0" anchor="ctr" bIns="116050" lIns="116050" spcFirstLastPara="1" rIns="116050" wrap="square" tIns="116050">
            <a:noAutofit/>
          </a:bodyPr>
          <a:lstStyle/>
          <a:p>
            <a:pPr indent="0" lvl="0" marL="0" rtl="0" algn="l">
              <a:lnSpc>
                <a:spcPct val="100000"/>
              </a:lnSpc>
              <a:spcBef>
                <a:spcPts val="0"/>
              </a:spcBef>
              <a:spcAft>
                <a:spcPts val="0"/>
              </a:spcAft>
              <a:buNone/>
            </a:pPr>
            <a:r>
              <a:rPr lang="en-GB" sz="1400">
                <a:solidFill>
                  <a:schemeClr val="dk2"/>
                </a:solidFill>
              </a:rPr>
              <a:t>Which of these factors are most important to your team? Discuss with other students and rank these factors in order of importance. Are there any other factors that should be built into the decision making process?</a:t>
            </a:r>
            <a:endParaRPr sz="1400">
              <a:solidFill>
                <a:schemeClr val="dk2"/>
              </a:solidFill>
            </a:endParaRPr>
          </a:p>
        </p:txBody>
      </p:sp>
      <p:sp>
        <p:nvSpPr>
          <p:cNvPr id="324" name="Google Shape;324;p36"/>
          <p:cNvSpPr/>
          <p:nvPr/>
        </p:nvSpPr>
        <p:spPr>
          <a:xfrm>
            <a:off x="505425"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Saving more lives</a:t>
            </a:r>
            <a:endParaRPr sz="1400">
              <a:solidFill>
                <a:srgbClr val="59B246"/>
              </a:solidFill>
            </a:endParaRPr>
          </a:p>
          <a:p>
            <a:pPr indent="0" lvl="0" marL="0" rtl="0" algn="ctr">
              <a:spcBef>
                <a:spcPts val="1000"/>
              </a:spcBef>
              <a:spcAft>
                <a:spcPts val="1000"/>
              </a:spcAft>
              <a:buNone/>
            </a:pPr>
            <a:r>
              <a:rPr lang="en-GB" sz="1400">
                <a:solidFill>
                  <a:schemeClr val="dk2"/>
                </a:solidFill>
              </a:rPr>
              <a:t>Is it important to minimise the number of people or animals killed?</a:t>
            </a:r>
            <a:endParaRPr sz="1400">
              <a:solidFill>
                <a:schemeClr val="dk2"/>
              </a:solidFill>
            </a:endParaRPr>
          </a:p>
        </p:txBody>
      </p:sp>
      <p:sp>
        <p:nvSpPr>
          <p:cNvPr id="325" name="Google Shape;325;p36"/>
          <p:cNvSpPr/>
          <p:nvPr/>
        </p:nvSpPr>
        <p:spPr>
          <a:xfrm>
            <a:off x="505425"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Avoiding intervention</a:t>
            </a:r>
            <a:endParaRPr b="1" sz="2400">
              <a:solidFill>
                <a:srgbClr val="59B246"/>
              </a:solidFill>
            </a:endParaRPr>
          </a:p>
          <a:p>
            <a:pPr indent="0" lvl="0" marL="0" rtl="0" algn="ctr">
              <a:spcBef>
                <a:spcPts val="1000"/>
              </a:spcBef>
              <a:spcAft>
                <a:spcPts val="0"/>
              </a:spcAft>
              <a:buClr>
                <a:schemeClr val="dk1"/>
              </a:buClr>
              <a:buSzPts val="1100"/>
              <a:buFont typeface="Arial"/>
              <a:buNone/>
            </a:pPr>
            <a:r>
              <a:rPr lang="en-GB" sz="1200">
                <a:solidFill>
                  <a:srgbClr val="3C4043"/>
                </a:solidFill>
                <a:highlight>
                  <a:srgbClr val="FFFFFF"/>
                </a:highlight>
              </a:rPr>
              <a:t>Sh</a:t>
            </a:r>
            <a:r>
              <a:rPr lang="en-GB" sz="1400">
                <a:solidFill>
                  <a:schemeClr val="dk2"/>
                </a:solidFill>
              </a:rPr>
              <a:t>ould you avoid changing the direction of the car?</a:t>
            </a:r>
            <a:endParaRPr sz="1400">
              <a:solidFill>
                <a:schemeClr val="dk2"/>
              </a:solidFill>
            </a:endParaRPr>
          </a:p>
          <a:p>
            <a:pPr indent="0" lvl="0" marL="0" rtl="0" algn="ctr">
              <a:spcBef>
                <a:spcPts val="1000"/>
              </a:spcBef>
              <a:spcAft>
                <a:spcPts val="1000"/>
              </a:spcAft>
              <a:buNone/>
            </a:pPr>
            <a:r>
              <a:t/>
            </a:r>
            <a:endParaRPr sz="1400">
              <a:solidFill>
                <a:srgbClr val="262626"/>
              </a:solidFill>
            </a:endParaRPr>
          </a:p>
        </p:txBody>
      </p:sp>
      <p:sp>
        <p:nvSpPr>
          <p:cNvPr id="326" name="Google Shape;326;p36"/>
          <p:cNvSpPr/>
          <p:nvPr/>
        </p:nvSpPr>
        <p:spPr>
          <a:xfrm>
            <a:off x="3732450"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Protecting passengers</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protect passengers than pedestrians? </a:t>
            </a:r>
            <a:endParaRPr sz="1400">
              <a:solidFill>
                <a:schemeClr val="dk2"/>
              </a:solidFill>
            </a:endParaRPr>
          </a:p>
        </p:txBody>
      </p:sp>
      <p:sp>
        <p:nvSpPr>
          <p:cNvPr id="327" name="Google Shape;327;p36"/>
          <p:cNvSpPr/>
          <p:nvPr/>
        </p:nvSpPr>
        <p:spPr>
          <a:xfrm>
            <a:off x="3732450"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Gender preference</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save males or females?</a:t>
            </a:r>
            <a:endParaRPr sz="1400">
              <a:solidFill>
                <a:schemeClr val="dk2"/>
              </a:solidFill>
            </a:endParaRPr>
          </a:p>
        </p:txBody>
      </p:sp>
      <p:sp>
        <p:nvSpPr>
          <p:cNvPr id="328" name="Google Shape;328;p36"/>
          <p:cNvSpPr/>
          <p:nvPr/>
        </p:nvSpPr>
        <p:spPr>
          <a:xfrm>
            <a:off x="6960075" y="13077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Upholding the law</a:t>
            </a:r>
            <a:endParaRPr b="1" sz="2400">
              <a:solidFill>
                <a:srgbClr val="59B246"/>
              </a:solidFill>
            </a:endParaRPr>
          </a:p>
          <a:p>
            <a:pPr indent="0" lvl="0" marL="0" rtl="0" algn="ctr">
              <a:spcBef>
                <a:spcPts val="1000"/>
              </a:spcBef>
              <a:spcAft>
                <a:spcPts val="1000"/>
              </a:spcAft>
              <a:buNone/>
            </a:pPr>
            <a:r>
              <a:rPr lang="en-GB" sz="1400">
                <a:solidFill>
                  <a:schemeClr val="dk2"/>
                </a:solidFill>
              </a:rPr>
              <a:t>Should preference be given to those obeying the law e.g. those crossing when the green light is showing?</a:t>
            </a:r>
            <a:endParaRPr sz="1400">
              <a:solidFill>
                <a:schemeClr val="dk2"/>
              </a:solidFill>
            </a:endParaRPr>
          </a:p>
        </p:txBody>
      </p:sp>
      <p:sp>
        <p:nvSpPr>
          <p:cNvPr id="329" name="Google Shape;329;p36"/>
          <p:cNvSpPr/>
          <p:nvPr/>
        </p:nvSpPr>
        <p:spPr>
          <a:xfrm>
            <a:off x="6960075" y="310010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Species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human lives than animals?</a:t>
            </a:r>
            <a:endParaRPr sz="1400">
              <a:solidFill>
                <a:schemeClr val="dk2"/>
              </a:solidFill>
            </a:endParaRPr>
          </a:p>
        </p:txBody>
      </p:sp>
      <p:sp>
        <p:nvSpPr>
          <p:cNvPr id="330" name="Google Shape;330;p36"/>
          <p:cNvSpPr/>
          <p:nvPr/>
        </p:nvSpPr>
        <p:spPr>
          <a:xfrm>
            <a:off x="505425"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Age preference</a:t>
            </a:r>
            <a:endParaRPr b="1" sz="2400">
              <a:solidFill>
                <a:srgbClr val="59B246"/>
              </a:solidFill>
            </a:endParaRPr>
          </a:p>
          <a:p>
            <a:pPr indent="0" lvl="0" marL="0" rtl="0" algn="ctr">
              <a:spcBef>
                <a:spcPts val="1000"/>
              </a:spcBef>
              <a:spcAft>
                <a:spcPts val="1000"/>
              </a:spcAft>
              <a:buNone/>
            </a:pPr>
            <a:r>
              <a:rPr lang="en-GB" sz="1400">
                <a:solidFill>
                  <a:schemeClr val="dk2"/>
                </a:solidFill>
              </a:rPr>
              <a:t>Is it more important to save young people or old people?</a:t>
            </a:r>
            <a:endParaRPr sz="1400">
              <a:solidFill>
                <a:schemeClr val="dk2"/>
              </a:solidFill>
            </a:endParaRPr>
          </a:p>
        </p:txBody>
      </p:sp>
      <p:sp>
        <p:nvSpPr>
          <p:cNvPr id="331" name="Google Shape;331;p36"/>
          <p:cNvSpPr/>
          <p:nvPr/>
        </p:nvSpPr>
        <p:spPr>
          <a:xfrm>
            <a:off x="3732450"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Fitness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people who are physically fit?</a:t>
            </a:r>
            <a:endParaRPr sz="1400">
              <a:solidFill>
                <a:schemeClr val="dk2"/>
              </a:solidFill>
            </a:endParaRPr>
          </a:p>
        </p:txBody>
      </p:sp>
      <p:sp>
        <p:nvSpPr>
          <p:cNvPr id="332" name="Google Shape;332;p36"/>
          <p:cNvSpPr/>
          <p:nvPr/>
        </p:nvSpPr>
        <p:spPr>
          <a:xfrm>
            <a:off x="6960075" y="4892450"/>
            <a:ext cx="3227100" cy="1792500"/>
          </a:xfrm>
          <a:prstGeom prst="rect">
            <a:avLst/>
          </a:prstGeom>
          <a:noFill/>
          <a:ln cap="flat" cmpd="sng" w="9525">
            <a:solidFill>
              <a:srgbClr val="26262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2400">
                <a:solidFill>
                  <a:srgbClr val="59B246"/>
                </a:solidFill>
              </a:rPr>
              <a:t>Social value preference</a:t>
            </a:r>
            <a:endParaRPr sz="1400">
              <a:solidFill>
                <a:srgbClr val="59B246"/>
              </a:solidFill>
            </a:endParaRPr>
          </a:p>
          <a:p>
            <a:pPr indent="0" lvl="0" marL="0" rtl="0" algn="ctr">
              <a:spcBef>
                <a:spcPts val="1000"/>
              </a:spcBef>
              <a:spcAft>
                <a:spcPts val="1000"/>
              </a:spcAft>
              <a:buNone/>
            </a:pPr>
            <a:r>
              <a:rPr lang="en-GB" sz="1400">
                <a:solidFill>
                  <a:schemeClr val="dk2"/>
                </a:solidFill>
              </a:rPr>
              <a:t>Is it more important to save a doctor than a criminal?</a:t>
            </a:r>
            <a:endParaRPr sz="1400">
              <a:solidFill>
                <a:schemeClr val="dk2"/>
              </a:solidFill>
            </a:endParaRPr>
          </a:p>
        </p:txBody>
      </p:sp>
      <p:sp>
        <p:nvSpPr>
          <p:cNvPr id="333" name="Google Shape;333;p36"/>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None/>
            </a:pPr>
            <a:r>
              <a:rPr lang="en-GB" sz="1400">
                <a:solidFill>
                  <a:schemeClr val="dk2"/>
                </a:solidFill>
              </a:rPr>
              <a:t>MACHINE LEARNING UNPLUGGED</a:t>
            </a:r>
            <a:endParaRPr sz="1400">
              <a:solidFill>
                <a:schemeClr val="dk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37"/>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a:t>
            </a:r>
            <a:r>
              <a:rPr lang="en-GB" sz="1400">
                <a:solidFill>
                  <a:srgbClr val="59B246"/>
                </a:solidFill>
              </a:rPr>
              <a:t>5</a:t>
            </a:r>
            <a:r>
              <a:rPr lang="en-GB" sz="1400">
                <a:solidFill>
                  <a:srgbClr val="59B246"/>
                </a:solidFill>
              </a:rPr>
              <a:t>.1b</a:t>
            </a:r>
            <a:endParaRPr sz="1400">
              <a:solidFill>
                <a:srgbClr val="59B246"/>
              </a:solidFill>
            </a:endParaRPr>
          </a:p>
          <a:p>
            <a:pPr indent="0" lvl="0" marL="0" rtl="0" algn="l">
              <a:spcBef>
                <a:spcPts val="0"/>
              </a:spcBef>
              <a:spcAft>
                <a:spcPts val="0"/>
              </a:spcAft>
              <a:buNone/>
            </a:pPr>
            <a:r>
              <a:rPr lang="en-GB" sz="1400">
                <a:solidFill>
                  <a:schemeClr val="dk2"/>
                </a:solidFill>
              </a:rPr>
              <a:t>SELF DRIVING CARS</a:t>
            </a:r>
            <a:endParaRPr sz="1400">
              <a:solidFill>
                <a:schemeClr val="dk2"/>
              </a:solidFill>
            </a:endParaRPr>
          </a:p>
        </p:txBody>
      </p:sp>
      <p:sp>
        <p:nvSpPr>
          <p:cNvPr id="339" name="Google Shape;339;p37"/>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sz="1400">
              <a:solidFill>
                <a:srgbClr val="59B246"/>
              </a:solidFill>
            </a:endParaRPr>
          </a:p>
        </p:txBody>
      </p:sp>
      <p:sp>
        <p:nvSpPr>
          <p:cNvPr id="340" name="Google Shape;340;p37"/>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What are the issues surrounding self driving cars?</a:t>
            </a:r>
            <a:endParaRPr sz="1400">
              <a:solidFill>
                <a:schemeClr val="dk2"/>
              </a:solidFill>
            </a:endParaRPr>
          </a:p>
        </p:txBody>
      </p:sp>
      <p:sp>
        <p:nvSpPr>
          <p:cNvPr id="341" name="Google Shape;341;p37"/>
          <p:cNvSpPr/>
          <p:nvPr/>
        </p:nvSpPr>
        <p:spPr>
          <a:xfrm>
            <a:off x="505250" y="1307750"/>
            <a:ext cx="9696300" cy="17463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What do you think are the most important factors for the self driving cars decision making algorithms? Do others agree?</a:t>
            </a:r>
            <a:endParaRPr sz="1400">
              <a:solidFill>
                <a:schemeClr val="dk2"/>
              </a:solidFill>
            </a:endParaRPr>
          </a:p>
        </p:txBody>
      </p:sp>
      <p:sp>
        <p:nvSpPr>
          <p:cNvPr id="342" name="Google Shape;342;p37"/>
          <p:cNvSpPr/>
          <p:nvPr/>
        </p:nvSpPr>
        <p:spPr>
          <a:xfrm>
            <a:off x="516500" y="4938350"/>
            <a:ext cx="9696300" cy="17463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Is it morally or ethically right to pre-program these decisions? Explain you answer</a:t>
            </a:r>
            <a:endParaRPr sz="1400">
              <a:solidFill>
                <a:schemeClr val="dk2"/>
              </a:solidFill>
            </a:endParaRPr>
          </a:p>
        </p:txBody>
      </p:sp>
      <p:sp>
        <p:nvSpPr>
          <p:cNvPr id="343" name="Google Shape;343;p37"/>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What would happen if these decisions were not pre-programmed?</a:t>
            </a:r>
            <a:endParaRPr sz="1400">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38"/>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5</a:t>
            </a:r>
            <a:r>
              <a:rPr lang="en-GB" sz="1400">
                <a:solidFill>
                  <a:srgbClr val="59B246"/>
                </a:solidFill>
              </a:rPr>
              <a:t>.2</a:t>
            </a:r>
            <a:endParaRPr sz="1400">
              <a:solidFill>
                <a:srgbClr val="59B246"/>
              </a:solidFill>
            </a:endParaRPr>
          </a:p>
          <a:p>
            <a:pPr indent="0" lvl="0" marL="0" rtl="0" algn="l">
              <a:spcBef>
                <a:spcPts val="0"/>
              </a:spcBef>
              <a:spcAft>
                <a:spcPts val="0"/>
              </a:spcAft>
              <a:buNone/>
            </a:pPr>
            <a:r>
              <a:rPr lang="en-GB" sz="1400">
                <a:solidFill>
                  <a:schemeClr val="dk2"/>
                </a:solidFill>
              </a:rPr>
              <a:t>BIAS IN MACHINE LEARNING</a:t>
            </a:r>
            <a:endParaRPr sz="1400">
              <a:solidFill>
                <a:schemeClr val="dk2"/>
              </a:solidFill>
            </a:endParaRPr>
          </a:p>
        </p:txBody>
      </p:sp>
      <p:sp>
        <p:nvSpPr>
          <p:cNvPr id="349" name="Google Shape;349;p38"/>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b="0" sz="1400">
              <a:solidFill>
                <a:schemeClr val="dk2"/>
              </a:solidFill>
            </a:endParaRPr>
          </a:p>
        </p:txBody>
      </p:sp>
      <p:sp>
        <p:nvSpPr>
          <p:cNvPr id="350" name="Google Shape;350;p38"/>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t>What is the impact of bias in Machine Learning?</a:t>
            </a:r>
            <a:endParaRPr sz="1400"/>
          </a:p>
          <a:p>
            <a:pPr indent="0" lvl="0" marL="0" rtl="0" algn="l">
              <a:spcBef>
                <a:spcPts val="0"/>
              </a:spcBef>
              <a:spcAft>
                <a:spcPts val="0"/>
              </a:spcAft>
              <a:buNone/>
            </a:pPr>
            <a:r>
              <a:t/>
            </a:r>
            <a:endParaRPr sz="1400"/>
          </a:p>
        </p:txBody>
      </p:sp>
      <p:sp>
        <p:nvSpPr>
          <p:cNvPr id="351" name="Google Shape;351;p38"/>
          <p:cNvSpPr/>
          <p:nvPr/>
        </p:nvSpPr>
        <p:spPr>
          <a:xfrm>
            <a:off x="505250" y="130775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causes bias in machine learning?</a:t>
            </a:r>
            <a:endParaRPr sz="1400">
              <a:solidFill>
                <a:srgbClr val="262626"/>
              </a:solidFill>
            </a:endParaRPr>
          </a:p>
        </p:txBody>
      </p:sp>
      <p:sp>
        <p:nvSpPr>
          <p:cNvPr id="352" name="Google Shape;352;p38"/>
          <p:cNvSpPr/>
          <p:nvPr/>
        </p:nvSpPr>
        <p:spPr>
          <a:xfrm>
            <a:off x="527750" y="26232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What issues can this bias cause?</a:t>
            </a:r>
            <a:endParaRPr sz="1400">
              <a:solidFill>
                <a:srgbClr val="262626"/>
              </a:solidFill>
            </a:endParaRPr>
          </a:p>
        </p:txBody>
      </p:sp>
      <p:sp>
        <p:nvSpPr>
          <p:cNvPr id="353" name="Google Shape;353;p38"/>
          <p:cNvSpPr/>
          <p:nvPr/>
        </p:nvSpPr>
        <p:spPr>
          <a:xfrm>
            <a:off x="516500" y="5254250"/>
            <a:ext cx="9696300" cy="14304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Overall do you think Machine Learning will lead to more or less bias in decision making? Explain your answer</a:t>
            </a:r>
            <a:endParaRPr sz="1400">
              <a:solidFill>
                <a:srgbClr val="262626"/>
              </a:solidFill>
            </a:endParaRPr>
          </a:p>
        </p:txBody>
      </p:sp>
      <p:sp>
        <p:nvSpPr>
          <p:cNvPr id="354" name="Google Shape;354;p38"/>
          <p:cNvSpPr/>
          <p:nvPr/>
        </p:nvSpPr>
        <p:spPr>
          <a:xfrm>
            <a:off x="539000" y="3938750"/>
            <a:ext cx="96738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Do you think bias can be overcome in Machine Learning? Explain your answer</a:t>
            </a:r>
            <a:endParaRPr sz="1400">
              <a:solidFill>
                <a:srgbClr val="262626"/>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39"/>
          <p:cNvSpPr txBox="1"/>
          <p:nvPr>
            <p:ph type="ctrTitle"/>
          </p:nvPr>
        </p:nvSpPr>
        <p:spPr>
          <a:xfrm>
            <a:off x="505125" y="567950"/>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SHEET 5.</a:t>
            </a:r>
            <a:r>
              <a:rPr lang="en-GB" sz="1400">
                <a:solidFill>
                  <a:srgbClr val="59B246"/>
                </a:solidFill>
              </a:rPr>
              <a:t>3</a:t>
            </a:r>
            <a:endParaRPr sz="1400">
              <a:solidFill>
                <a:srgbClr val="59B246"/>
              </a:solidFill>
            </a:endParaRPr>
          </a:p>
          <a:p>
            <a:pPr indent="0" lvl="0" marL="0" rtl="0" algn="l">
              <a:spcBef>
                <a:spcPts val="0"/>
              </a:spcBef>
              <a:spcAft>
                <a:spcPts val="0"/>
              </a:spcAft>
              <a:buNone/>
            </a:pPr>
            <a:r>
              <a:rPr lang="en-GB" sz="1400">
                <a:solidFill>
                  <a:schemeClr val="dk2"/>
                </a:solidFill>
              </a:rPr>
              <a:t>WHEN ALGORITHMS GO WRONG</a:t>
            </a:r>
            <a:endParaRPr sz="1400">
              <a:solidFill>
                <a:schemeClr val="dk2"/>
              </a:solidFill>
            </a:endParaRPr>
          </a:p>
        </p:txBody>
      </p:sp>
      <p:sp>
        <p:nvSpPr>
          <p:cNvPr id="360" name="Google Shape;360;p39"/>
          <p:cNvSpPr txBox="1"/>
          <p:nvPr>
            <p:ph idx="1" type="subTitle"/>
          </p:nvPr>
        </p:nvSpPr>
        <p:spPr>
          <a:xfrm>
            <a:off x="6959475" y="567950"/>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sz="1400">
              <a:solidFill>
                <a:srgbClr val="59B246"/>
              </a:solidFill>
            </a:endParaRPr>
          </a:p>
        </p:txBody>
      </p:sp>
      <p:sp>
        <p:nvSpPr>
          <p:cNvPr id="361" name="Google Shape;361;p39"/>
          <p:cNvSpPr txBox="1"/>
          <p:nvPr>
            <p:ph idx="2" type="subTitle"/>
          </p:nvPr>
        </p:nvSpPr>
        <p:spPr>
          <a:xfrm>
            <a:off x="505125" y="6684800"/>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t/>
            </a:r>
            <a:endParaRPr sz="1400">
              <a:solidFill>
                <a:schemeClr val="dk2"/>
              </a:solidFill>
            </a:endParaRPr>
          </a:p>
          <a:p>
            <a:pPr indent="0" lvl="0" marL="0" rtl="0" algn="l">
              <a:spcBef>
                <a:spcPts val="0"/>
              </a:spcBef>
              <a:spcAft>
                <a:spcPts val="0"/>
              </a:spcAft>
              <a:buNone/>
            </a:pPr>
            <a:r>
              <a:rPr lang="en-GB" sz="1400">
                <a:solidFill>
                  <a:schemeClr val="dk2"/>
                </a:solidFill>
              </a:rPr>
              <a:t>What went wrong?</a:t>
            </a:r>
            <a:endParaRPr sz="1400">
              <a:solidFill>
                <a:schemeClr val="dk2"/>
              </a:solidFill>
            </a:endParaRPr>
          </a:p>
        </p:txBody>
      </p:sp>
      <p:sp>
        <p:nvSpPr>
          <p:cNvPr id="362" name="Google Shape;362;p39"/>
          <p:cNvSpPr/>
          <p:nvPr/>
        </p:nvSpPr>
        <p:spPr>
          <a:xfrm>
            <a:off x="505250" y="1307750"/>
            <a:ext cx="9696181" cy="1746375"/>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chemeClr val="dk2"/>
                </a:solidFill>
              </a:rPr>
              <a:t>Why were many students unhappy about the initial A Level results?</a:t>
            </a:r>
            <a:endParaRPr sz="1400">
              <a:solidFill>
                <a:schemeClr val="dk2"/>
              </a:solidFill>
            </a:endParaRPr>
          </a:p>
        </p:txBody>
      </p:sp>
      <p:sp>
        <p:nvSpPr>
          <p:cNvPr id="363" name="Google Shape;363;p39"/>
          <p:cNvSpPr/>
          <p:nvPr/>
        </p:nvSpPr>
        <p:spPr>
          <a:xfrm>
            <a:off x="516500" y="4938350"/>
            <a:ext cx="9696181" cy="1746375"/>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Do you think the algorithm was biased? Explain your answer.</a:t>
            </a:r>
            <a:endParaRPr sz="1400">
              <a:solidFill>
                <a:schemeClr val="dk2"/>
              </a:solidFill>
            </a:endParaRPr>
          </a:p>
        </p:txBody>
      </p:sp>
      <p:sp>
        <p:nvSpPr>
          <p:cNvPr id="364" name="Google Shape;364;p39"/>
          <p:cNvSpPr/>
          <p:nvPr/>
        </p:nvSpPr>
        <p:spPr>
          <a:xfrm>
            <a:off x="505125" y="3054050"/>
            <a:ext cx="9707582" cy="1884381"/>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400">
                <a:solidFill>
                  <a:schemeClr val="dk2"/>
                </a:solidFill>
              </a:rPr>
              <a:t>Why di</a:t>
            </a:r>
            <a:r>
              <a:rPr lang="en-GB" sz="1400">
                <a:solidFill>
                  <a:schemeClr val="dk2"/>
                </a:solidFill>
              </a:rPr>
              <a:t>d the algorithm produce such different results from the Centre Assessed Grades (CAGs)?</a:t>
            </a:r>
            <a:endParaRPr sz="14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2"/>
          <p:cNvSpPr txBox="1"/>
          <p:nvPr>
            <p:ph idx="1" type="subTitle"/>
          </p:nvPr>
        </p:nvSpPr>
        <p:spPr>
          <a:xfrm>
            <a:off x="1108025" y="1977550"/>
            <a:ext cx="4824300" cy="48372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In this project, you and your team will work together to </a:t>
            </a:r>
            <a:r>
              <a:rPr lang="en-GB">
                <a:solidFill>
                  <a:schemeClr val="dk2"/>
                </a:solidFill>
              </a:rPr>
              <a:t>design and build</a:t>
            </a:r>
            <a:r>
              <a:rPr lang="en-GB">
                <a:solidFill>
                  <a:schemeClr val="dk2"/>
                </a:solidFill>
              </a:rPr>
              <a:t> a</a:t>
            </a:r>
            <a:r>
              <a:rPr lang="en-GB">
                <a:solidFill>
                  <a:schemeClr val="dk2"/>
                </a:solidFill>
              </a:rPr>
              <a:t> machine learning model</a:t>
            </a:r>
            <a:r>
              <a:rPr lang="en-GB">
                <a:solidFill>
                  <a:schemeClr val="dk2"/>
                </a:solidFill>
              </a:rPr>
              <a:t> that solves a problem you care about.</a:t>
            </a:r>
            <a:endParaRPr>
              <a:solidFill>
                <a:schemeClr val="dk2"/>
              </a:solidFill>
            </a:endParaRPr>
          </a:p>
        </p:txBody>
      </p:sp>
      <p:sp>
        <p:nvSpPr>
          <p:cNvPr id="167" name="Google Shape;167;p22"/>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Welcome</a:t>
            </a:r>
            <a:endParaRPr>
              <a:solidFill>
                <a:srgbClr val="59B246"/>
              </a:solidFill>
            </a:endParaRPr>
          </a:p>
        </p:txBody>
      </p:sp>
      <p:pic>
        <p:nvPicPr>
          <p:cNvPr id="168" name="Google Shape;168;p22"/>
          <p:cNvPicPr preferRelativeResize="0"/>
          <p:nvPr/>
        </p:nvPicPr>
        <p:blipFill>
          <a:blip r:embed="rId3">
            <a:alphaModFix/>
          </a:blip>
          <a:stretch>
            <a:fillRect/>
          </a:stretch>
        </p:blipFill>
        <p:spPr>
          <a:xfrm>
            <a:off x="6069525" y="1255265"/>
            <a:ext cx="4173134" cy="546233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40"/>
          <p:cNvSpPr txBox="1"/>
          <p:nvPr>
            <p:ph type="ctrTitle"/>
          </p:nvPr>
        </p:nvSpPr>
        <p:spPr>
          <a:xfrm>
            <a:off x="505134" y="567974"/>
            <a:ext cx="6454621"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ACTIVITY </a:t>
            </a:r>
            <a:r>
              <a:rPr lang="en-GB" sz="1400">
                <a:solidFill>
                  <a:srgbClr val="59B246"/>
                </a:solidFill>
              </a:rPr>
              <a:t>6.</a:t>
            </a:r>
            <a:r>
              <a:rPr lang="en-GB">
                <a:solidFill>
                  <a:srgbClr val="59B246"/>
                </a:solidFill>
              </a:rPr>
              <a:t>2</a:t>
            </a:r>
            <a:endParaRPr sz="1400">
              <a:solidFill>
                <a:srgbClr val="59B246"/>
              </a:solidFill>
            </a:endParaRPr>
          </a:p>
          <a:p>
            <a:pPr indent="0" lvl="0" marL="0" rtl="0" algn="l">
              <a:spcBef>
                <a:spcPts val="0"/>
              </a:spcBef>
              <a:spcAft>
                <a:spcPts val="0"/>
              </a:spcAft>
              <a:buNone/>
            </a:pPr>
            <a:r>
              <a:rPr lang="en-GB" sz="1400">
                <a:solidFill>
                  <a:schemeClr val="dk2"/>
                </a:solidFill>
              </a:rPr>
              <a:t>REVIEW OF MACHINE LEARNING </a:t>
            </a:r>
            <a:endParaRPr sz="1400">
              <a:solidFill>
                <a:schemeClr val="dk2"/>
              </a:solidFill>
            </a:endParaRPr>
          </a:p>
        </p:txBody>
      </p:sp>
      <p:sp>
        <p:nvSpPr>
          <p:cNvPr id="370" name="Google Shape;370;p40"/>
          <p:cNvSpPr txBox="1"/>
          <p:nvPr>
            <p:ph idx="1" type="subTitle"/>
          </p:nvPr>
        </p:nvSpPr>
        <p:spPr>
          <a:xfrm>
            <a:off x="6959605" y="567974"/>
            <a:ext cx="3227160" cy="739832"/>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sz="1400">
                <a:solidFill>
                  <a:srgbClr val="59B246"/>
                </a:solidFill>
              </a:rPr>
              <a:t>COURSE</a:t>
            </a:r>
            <a:endParaRPr sz="1400">
              <a:solidFill>
                <a:srgbClr val="59B246"/>
              </a:solidFill>
            </a:endParaRPr>
          </a:p>
          <a:p>
            <a:pPr indent="0" lvl="0" marL="0" rtl="0" algn="l">
              <a:spcBef>
                <a:spcPts val="0"/>
              </a:spcBef>
              <a:spcAft>
                <a:spcPts val="0"/>
              </a:spcAft>
              <a:buClr>
                <a:schemeClr val="dk1"/>
              </a:buClr>
              <a:buSzPts val="1100"/>
              <a:buFont typeface="Arial"/>
              <a:buNone/>
            </a:pPr>
            <a:r>
              <a:rPr lang="en-GB" sz="1400">
                <a:solidFill>
                  <a:schemeClr val="dk2"/>
                </a:solidFill>
              </a:rPr>
              <a:t>MACHINE LEARNING UNPLUGGED</a:t>
            </a:r>
            <a:endParaRPr b="0" sz="1400">
              <a:solidFill>
                <a:schemeClr val="dk2"/>
              </a:solidFill>
            </a:endParaRPr>
          </a:p>
        </p:txBody>
      </p:sp>
      <p:sp>
        <p:nvSpPr>
          <p:cNvPr id="371" name="Google Shape;371;p40"/>
          <p:cNvSpPr txBox="1"/>
          <p:nvPr>
            <p:ph idx="2" type="subTitle"/>
          </p:nvPr>
        </p:nvSpPr>
        <p:spPr>
          <a:xfrm>
            <a:off x="505134" y="6685087"/>
            <a:ext cx="6454621" cy="739832"/>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1400"/>
              <a:t>Use this worksheet to make notes for your report</a:t>
            </a:r>
            <a:endParaRPr sz="1400"/>
          </a:p>
          <a:p>
            <a:pPr indent="0" lvl="0" marL="0" rtl="0" algn="l">
              <a:spcBef>
                <a:spcPts val="0"/>
              </a:spcBef>
              <a:spcAft>
                <a:spcPts val="0"/>
              </a:spcAft>
              <a:buNone/>
            </a:pPr>
            <a:r>
              <a:t/>
            </a:r>
            <a:endParaRPr sz="1400"/>
          </a:p>
        </p:txBody>
      </p:sp>
      <p:sp>
        <p:nvSpPr>
          <p:cNvPr id="372" name="Google Shape;372;p40"/>
          <p:cNvSpPr/>
          <p:nvPr/>
        </p:nvSpPr>
        <p:spPr>
          <a:xfrm>
            <a:off x="505259" y="1307755"/>
            <a:ext cx="9696181" cy="966042"/>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Things to include in your introduction</a:t>
            </a:r>
            <a:endParaRPr sz="1400">
              <a:solidFill>
                <a:srgbClr val="262626"/>
              </a:solidFill>
            </a:endParaRPr>
          </a:p>
        </p:txBody>
      </p:sp>
      <p:sp>
        <p:nvSpPr>
          <p:cNvPr id="373" name="Google Shape;373;p40"/>
          <p:cNvSpPr/>
          <p:nvPr/>
        </p:nvSpPr>
        <p:spPr>
          <a:xfrm>
            <a:off x="505175" y="2273800"/>
            <a:ext cx="9696300" cy="1315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Examples of machine learning you are going to include</a:t>
            </a:r>
            <a:endParaRPr sz="1400">
              <a:solidFill>
                <a:srgbClr val="262626"/>
              </a:solidFill>
            </a:endParaRPr>
          </a:p>
        </p:txBody>
      </p:sp>
      <p:sp>
        <p:nvSpPr>
          <p:cNvPr id="374" name="Google Shape;374;p40"/>
          <p:cNvSpPr/>
          <p:nvPr/>
        </p:nvSpPr>
        <p:spPr>
          <a:xfrm>
            <a:off x="516510" y="5603688"/>
            <a:ext cx="9696181" cy="1080946"/>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Things to include in your conclusion (including your own opinion)</a:t>
            </a:r>
            <a:endParaRPr sz="1400">
              <a:solidFill>
                <a:srgbClr val="262626"/>
              </a:solidFill>
            </a:endParaRPr>
          </a:p>
        </p:txBody>
      </p:sp>
      <p:sp>
        <p:nvSpPr>
          <p:cNvPr id="375" name="Google Shape;375;p40"/>
          <p:cNvSpPr/>
          <p:nvPr/>
        </p:nvSpPr>
        <p:spPr>
          <a:xfrm>
            <a:off x="505259" y="3589354"/>
            <a:ext cx="4806090" cy="201428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Positive impacts</a:t>
            </a:r>
            <a:endParaRPr sz="1400">
              <a:solidFill>
                <a:srgbClr val="262626"/>
              </a:solidFill>
            </a:endParaRPr>
          </a:p>
        </p:txBody>
      </p:sp>
      <p:sp>
        <p:nvSpPr>
          <p:cNvPr id="376" name="Google Shape;376;p40"/>
          <p:cNvSpPr/>
          <p:nvPr/>
        </p:nvSpPr>
        <p:spPr>
          <a:xfrm>
            <a:off x="5311349" y="3589354"/>
            <a:ext cx="4890091" cy="2014287"/>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1400">
                <a:solidFill>
                  <a:srgbClr val="262626"/>
                </a:solidFill>
              </a:rPr>
              <a:t>Issues</a:t>
            </a:r>
            <a:endParaRPr sz="1400">
              <a:solidFill>
                <a:srgbClr val="262626"/>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41"/>
          <p:cNvSpPr/>
          <p:nvPr/>
        </p:nvSpPr>
        <p:spPr>
          <a:xfrm>
            <a:off x="505125"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382" name="Google Shape;382;p41"/>
          <p:cNvSpPr/>
          <p:nvPr/>
        </p:nvSpPr>
        <p:spPr>
          <a:xfrm>
            <a:off x="5345850" y="2022638"/>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383" name="Google Shape;383;p41"/>
          <p:cNvSpPr/>
          <p:nvPr/>
        </p:nvSpPr>
        <p:spPr>
          <a:xfrm>
            <a:off x="505125"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384" name="Google Shape;384;p41"/>
          <p:cNvSpPr/>
          <p:nvPr/>
        </p:nvSpPr>
        <p:spPr>
          <a:xfrm>
            <a:off x="5345850"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385" name="Google Shape;385;p41"/>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7.1</a:t>
            </a:r>
            <a:endParaRPr>
              <a:solidFill>
                <a:srgbClr val="59B246"/>
              </a:solidFill>
            </a:endParaRPr>
          </a:p>
          <a:p>
            <a:pPr indent="0" lvl="0" marL="0" rtl="0" algn="l">
              <a:spcBef>
                <a:spcPts val="0"/>
              </a:spcBef>
              <a:spcAft>
                <a:spcPts val="0"/>
              </a:spcAft>
              <a:buNone/>
            </a:pPr>
            <a:r>
              <a:rPr lang="en-GB">
                <a:solidFill>
                  <a:schemeClr val="dk2"/>
                </a:solidFill>
              </a:rPr>
              <a:t>SPOT POSSIBLE PROBLEMS</a:t>
            </a:r>
            <a:endParaRPr>
              <a:solidFill>
                <a:schemeClr val="dk2"/>
              </a:solidFill>
            </a:endParaRPr>
          </a:p>
        </p:txBody>
      </p:sp>
      <p:sp>
        <p:nvSpPr>
          <p:cNvPr id="386" name="Google Shape;386;p41"/>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Use this sheet to jot down your ideas about possible problems</a:t>
            </a:r>
            <a:r>
              <a:rPr lang="en-GB"/>
              <a:t>.</a:t>
            </a:r>
            <a:endParaRPr/>
          </a:p>
        </p:txBody>
      </p:sp>
      <p:sp>
        <p:nvSpPr>
          <p:cNvPr id="387" name="Google Shape;387;p41"/>
          <p:cNvSpPr txBox="1"/>
          <p:nvPr/>
        </p:nvSpPr>
        <p:spPr>
          <a:xfrm>
            <a:off x="53459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rgbClr val="34495E"/>
                </a:solidFill>
              </a:rPr>
              <a:t>Think through your average day – what frustrations or issues do you encounter?</a:t>
            </a:r>
            <a:endParaRPr b="1">
              <a:solidFill>
                <a:srgbClr val="34495E"/>
              </a:solidFill>
            </a:endParaRPr>
          </a:p>
        </p:txBody>
      </p:sp>
      <p:sp>
        <p:nvSpPr>
          <p:cNvPr id="388" name="Google Shape;388;p41"/>
          <p:cNvSpPr txBox="1"/>
          <p:nvPr/>
        </p:nvSpPr>
        <p:spPr>
          <a:xfrm>
            <a:off x="53459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chemeClr val="dk2"/>
                </a:solidFill>
              </a:rPr>
              <a:t>Things that I wish more people knew about or understood better</a:t>
            </a:r>
            <a:endParaRPr b="1">
              <a:solidFill>
                <a:schemeClr val="dk2"/>
              </a:solidFill>
            </a:endParaRPr>
          </a:p>
        </p:txBody>
      </p:sp>
      <p:sp>
        <p:nvSpPr>
          <p:cNvPr id="389" name="Google Shape;389;p41"/>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en-GB">
                <a:solidFill>
                  <a:srgbClr val="34495E"/>
                </a:solidFill>
              </a:rPr>
              <a:t>Think about issues that have been caused by the current coronavirus pandemic</a:t>
            </a:r>
            <a:endParaRPr b="1">
              <a:solidFill>
                <a:srgbClr val="34495E"/>
              </a:solidFill>
            </a:endParaRPr>
          </a:p>
        </p:txBody>
      </p:sp>
      <p:sp>
        <p:nvSpPr>
          <p:cNvPr id="390" name="Google Shape;390;p41"/>
          <p:cNvSpPr txBox="1"/>
          <p:nvPr/>
        </p:nvSpPr>
        <p:spPr>
          <a:xfrm>
            <a:off x="5051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rgbClr val="34495E"/>
                </a:solidFill>
              </a:rPr>
              <a:t>Things that I would like to be different in my local community or my life</a:t>
            </a:r>
            <a:endParaRPr b="1">
              <a:solidFill>
                <a:srgbClr val="34495E"/>
              </a:solidFill>
            </a:endParaRPr>
          </a:p>
        </p:txBody>
      </p:sp>
      <p:sp>
        <p:nvSpPr>
          <p:cNvPr id="391" name="Google Shape;391;p41"/>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rgbClr val="59B246"/>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42"/>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7.2</a:t>
            </a:r>
            <a:endParaRPr>
              <a:solidFill>
                <a:srgbClr val="59B246"/>
              </a:solidFill>
            </a:endParaRPr>
          </a:p>
          <a:p>
            <a:pPr indent="0" lvl="0" marL="0" rtl="0" algn="l">
              <a:spcBef>
                <a:spcPts val="0"/>
              </a:spcBef>
              <a:spcAft>
                <a:spcPts val="0"/>
              </a:spcAft>
              <a:buNone/>
            </a:pPr>
            <a:r>
              <a:rPr lang="en-GB">
                <a:solidFill>
                  <a:schemeClr val="dk2"/>
                </a:solidFill>
              </a:rPr>
              <a:t>EXPLORE YOUR IDEA</a:t>
            </a:r>
            <a:endParaRPr>
              <a:solidFill>
                <a:schemeClr val="dk2"/>
              </a:solidFill>
            </a:endParaRPr>
          </a:p>
        </p:txBody>
      </p:sp>
      <p:sp>
        <p:nvSpPr>
          <p:cNvPr id="397" name="Google Shape;397;p42"/>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rgbClr val="59B246"/>
              </a:solidFill>
            </a:endParaRPr>
          </a:p>
        </p:txBody>
      </p:sp>
      <p:sp>
        <p:nvSpPr>
          <p:cNvPr id="398" name="Google Shape;398;p42"/>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t>Think through the problem you have identified and answer these questions.</a:t>
            </a:r>
            <a:endParaRPr/>
          </a:p>
        </p:txBody>
      </p:sp>
      <p:sp>
        <p:nvSpPr>
          <p:cNvPr id="399" name="Google Shape;399;p42"/>
          <p:cNvSpPr/>
          <p:nvPr/>
        </p:nvSpPr>
        <p:spPr>
          <a:xfrm>
            <a:off x="505125" y="2599250"/>
            <a:ext cx="9681600" cy="12915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2000"/>
              </a:spcAft>
              <a:buNone/>
            </a:pPr>
            <a:r>
              <a:rPr lang="en-GB">
                <a:solidFill>
                  <a:schemeClr val="dk2"/>
                </a:solidFill>
              </a:rPr>
              <a:t>Who is impacted most by this problem?</a:t>
            </a:r>
            <a:endParaRPr>
              <a:solidFill>
                <a:srgbClr val="262626"/>
              </a:solidFill>
            </a:endParaRPr>
          </a:p>
        </p:txBody>
      </p:sp>
      <p:sp>
        <p:nvSpPr>
          <p:cNvPr id="400" name="Google Shape;400;p42"/>
          <p:cNvSpPr/>
          <p:nvPr/>
        </p:nvSpPr>
        <p:spPr>
          <a:xfrm>
            <a:off x="514075" y="1307750"/>
            <a:ext cx="9681600" cy="1291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GB">
                <a:solidFill>
                  <a:schemeClr val="dk2"/>
                </a:solidFill>
              </a:rPr>
              <a:t>Was there a time when this problem didn’t exist? If so, what has changed? If not, how have people coped with the problem so far?</a:t>
            </a:r>
            <a:endParaRPr>
              <a:solidFill>
                <a:schemeClr val="dk2"/>
              </a:solidFill>
            </a:endParaRPr>
          </a:p>
          <a:p>
            <a:pPr indent="0" lvl="0" marL="0" rtl="0" algn="l">
              <a:spcBef>
                <a:spcPts val="2000"/>
              </a:spcBef>
              <a:spcAft>
                <a:spcPts val="0"/>
              </a:spcAft>
              <a:buNone/>
            </a:pPr>
            <a:r>
              <a:t/>
            </a:r>
            <a:endParaRPr>
              <a:solidFill>
                <a:srgbClr val="262626"/>
              </a:solidFill>
            </a:endParaRPr>
          </a:p>
        </p:txBody>
      </p:sp>
      <p:sp>
        <p:nvSpPr>
          <p:cNvPr id="401" name="Google Shape;401;p42"/>
          <p:cNvSpPr/>
          <p:nvPr/>
        </p:nvSpPr>
        <p:spPr>
          <a:xfrm>
            <a:off x="505125" y="3890750"/>
            <a:ext cx="9681600" cy="14220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2000"/>
              </a:spcAft>
              <a:buNone/>
            </a:pPr>
            <a:r>
              <a:rPr lang="en-GB">
                <a:solidFill>
                  <a:schemeClr val="dk2"/>
                </a:solidFill>
              </a:rPr>
              <a:t>What will happen if this problem is not solved?</a:t>
            </a:r>
            <a:endParaRPr>
              <a:solidFill>
                <a:srgbClr val="262626"/>
              </a:solidFill>
            </a:endParaRPr>
          </a:p>
        </p:txBody>
      </p:sp>
      <p:sp>
        <p:nvSpPr>
          <p:cNvPr id="402" name="Google Shape;402;p42"/>
          <p:cNvSpPr/>
          <p:nvPr/>
        </p:nvSpPr>
        <p:spPr>
          <a:xfrm>
            <a:off x="505125" y="5312900"/>
            <a:ext cx="9681600" cy="1371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will happen if it is solved?</a:t>
            </a:r>
            <a:r>
              <a:rPr lang="en-GB">
                <a:solidFill>
                  <a:srgbClr val="262626"/>
                </a:solidFill>
              </a:rPr>
              <a:t> </a:t>
            </a:r>
            <a:endParaRPr>
              <a:solidFill>
                <a:srgbClr val="262626"/>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43"/>
          <p:cNvSpPr/>
          <p:nvPr/>
        </p:nvSpPr>
        <p:spPr>
          <a:xfrm>
            <a:off x="505125" y="2022650"/>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08" name="Google Shape;408;p43"/>
          <p:cNvSpPr/>
          <p:nvPr/>
        </p:nvSpPr>
        <p:spPr>
          <a:xfrm>
            <a:off x="5345850" y="2022638"/>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09" name="Google Shape;409;p43"/>
          <p:cNvSpPr/>
          <p:nvPr/>
        </p:nvSpPr>
        <p:spPr>
          <a:xfrm>
            <a:off x="505125"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10" name="Google Shape;410;p43"/>
          <p:cNvSpPr/>
          <p:nvPr/>
        </p:nvSpPr>
        <p:spPr>
          <a:xfrm>
            <a:off x="5345850" y="4711175"/>
            <a:ext cx="4840800" cy="19737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t/>
            </a:r>
            <a:endParaRPr>
              <a:solidFill>
                <a:srgbClr val="34495E"/>
              </a:solidFill>
            </a:endParaRPr>
          </a:p>
        </p:txBody>
      </p:sp>
      <p:sp>
        <p:nvSpPr>
          <p:cNvPr id="411" name="Google Shape;411;p43"/>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7.3</a:t>
            </a:r>
            <a:endParaRPr>
              <a:solidFill>
                <a:srgbClr val="59B246"/>
              </a:solidFill>
            </a:endParaRPr>
          </a:p>
          <a:p>
            <a:pPr indent="0" lvl="0" marL="0" rtl="0" algn="l">
              <a:spcBef>
                <a:spcPts val="0"/>
              </a:spcBef>
              <a:spcAft>
                <a:spcPts val="0"/>
              </a:spcAft>
              <a:buNone/>
            </a:pPr>
            <a:r>
              <a:rPr lang="en-GB">
                <a:solidFill>
                  <a:schemeClr val="dk2"/>
                </a:solidFill>
              </a:rPr>
              <a:t>DEVELOP YOUR IDEA</a:t>
            </a:r>
            <a:endParaRPr>
              <a:solidFill>
                <a:schemeClr val="dk2"/>
              </a:solidFill>
            </a:endParaRPr>
          </a:p>
        </p:txBody>
      </p:sp>
      <p:sp>
        <p:nvSpPr>
          <p:cNvPr id="412" name="Google Shape;412;p43"/>
          <p:cNvSpPr txBox="1"/>
          <p:nvPr>
            <p:ph idx="2" type="subTitle"/>
          </p:nvPr>
        </p:nvSpPr>
        <p:spPr>
          <a:xfrm>
            <a:off x="505125" y="668480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t>Use this sheet to jot down your ideas about possible problems.</a:t>
            </a:r>
            <a:endParaRPr/>
          </a:p>
        </p:txBody>
      </p:sp>
      <p:sp>
        <p:nvSpPr>
          <p:cNvPr id="413" name="Google Shape;413;p43"/>
          <p:cNvSpPr txBox="1"/>
          <p:nvPr/>
        </p:nvSpPr>
        <p:spPr>
          <a:xfrm>
            <a:off x="53459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rgbClr val="34495E"/>
                </a:solidFill>
              </a:rPr>
              <a:t>Who the problem affects</a:t>
            </a:r>
            <a:endParaRPr b="1">
              <a:solidFill>
                <a:srgbClr val="34495E"/>
              </a:solidFill>
            </a:endParaRPr>
          </a:p>
        </p:txBody>
      </p:sp>
      <p:sp>
        <p:nvSpPr>
          <p:cNvPr id="414" name="Google Shape;414;p43"/>
          <p:cNvSpPr txBox="1"/>
          <p:nvPr/>
        </p:nvSpPr>
        <p:spPr>
          <a:xfrm>
            <a:off x="53459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Data I’m going to need</a:t>
            </a:r>
            <a:endParaRPr b="1">
              <a:solidFill>
                <a:schemeClr val="dk2"/>
              </a:solidFill>
            </a:endParaRPr>
          </a:p>
        </p:txBody>
      </p:sp>
      <p:sp>
        <p:nvSpPr>
          <p:cNvPr id="415" name="Google Shape;415;p43"/>
          <p:cNvSpPr txBox="1"/>
          <p:nvPr/>
        </p:nvSpPr>
        <p:spPr>
          <a:xfrm>
            <a:off x="505125" y="1307750"/>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en-GB">
                <a:solidFill>
                  <a:srgbClr val="34495E"/>
                </a:solidFill>
              </a:rPr>
              <a:t>The problem I have identified</a:t>
            </a:r>
            <a:endParaRPr b="1">
              <a:solidFill>
                <a:srgbClr val="34495E"/>
              </a:solidFill>
            </a:endParaRPr>
          </a:p>
        </p:txBody>
      </p:sp>
      <p:sp>
        <p:nvSpPr>
          <p:cNvPr id="416" name="Google Shape;416;p43"/>
          <p:cNvSpPr txBox="1"/>
          <p:nvPr/>
        </p:nvSpPr>
        <p:spPr>
          <a:xfrm>
            <a:off x="505125" y="3996275"/>
            <a:ext cx="4840800" cy="714900"/>
          </a:xfrm>
          <a:prstGeom prst="rect">
            <a:avLst/>
          </a:prstGeom>
          <a:solidFill>
            <a:srgbClr val="F5F6F7"/>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rgbClr val="34495E"/>
                </a:solidFill>
              </a:rPr>
              <a:t>My proposed solution</a:t>
            </a:r>
            <a:endParaRPr b="1">
              <a:solidFill>
                <a:srgbClr val="34495E"/>
              </a:solidFill>
            </a:endParaRPr>
          </a:p>
        </p:txBody>
      </p:sp>
      <p:sp>
        <p:nvSpPr>
          <p:cNvPr id="417" name="Google Shape;417;p43"/>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None/>
            </a:pPr>
            <a:r>
              <a:rPr lang="en-GB">
                <a:solidFill>
                  <a:schemeClr val="dk2"/>
                </a:solidFill>
              </a:rPr>
              <a:t>MACHINE LEARNING UNPLUGGED</a:t>
            </a:r>
            <a:endParaRPr>
              <a:solidFill>
                <a:srgbClr val="59B246"/>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44"/>
          <p:cNvSpPr txBox="1"/>
          <p:nvPr>
            <p:ph idx="1" type="subTitle"/>
          </p:nvPr>
        </p:nvSpPr>
        <p:spPr>
          <a:xfrm>
            <a:off x="1108025" y="1977550"/>
            <a:ext cx="8475900" cy="17595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M</a:t>
            </a:r>
            <a:r>
              <a:rPr lang="en-GB">
                <a:solidFill>
                  <a:schemeClr val="dk2"/>
                </a:solidFill>
              </a:rPr>
              <a:t>aking great machine learning models</a:t>
            </a:r>
            <a:r>
              <a:rPr lang="en-GB">
                <a:solidFill>
                  <a:schemeClr val="dk2"/>
                </a:solidFill>
              </a:rPr>
              <a:t> requires hard work and constant improvement. Machine learning development</a:t>
            </a:r>
            <a:r>
              <a:rPr lang="en-GB">
                <a:solidFill>
                  <a:schemeClr val="dk2"/>
                </a:solidFill>
              </a:rPr>
              <a:t> is a journey. Where will your journey end?</a:t>
            </a:r>
            <a:endParaRPr>
              <a:solidFill>
                <a:schemeClr val="dk2"/>
              </a:solidFill>
            </a:endParaRPr>
          </a:p>
        </p:txBody>
      </p:sp>
      <p:sp>
        <p:nvSpPr>
          <p:cNvPr id="423" name="Google Shape;423;p44"/>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Ace</a:t>
            </a:r>
            <a:r>
              <a:rPr lang="en-GB">
                <a:solidFill>
                  <a:srgbClr val="59B246"/>
                </a:solidFill>
              </a:rPr>
              <a:t>, course complete!</a:t>
            </a:r>
            <a:endParaRPr>
              <a:solidFill>
                <a:srgbClr val="59B246"/>
              </a:solidFill>
            </a:endParaRPr>
          </a:p>
        </p:txBody>
      </p:sp>
      <p:pic>
        <p:nvPicPr>
          <p:cNvPr id="424" name="Google Shape;424;p44"/>
          <p:cNvPicPr preferRelativeResize="0"/>
          <p:nvPr/>
        </p:nvPicPr>
        <p:blipFill>
          <a:blip r:embed="rId3">
            <a:alphaModFix/>
          </a:blip>
          <a:stretch>
            <a:fillRect/>
          </a:stretch>
        </p:blipFill>
        <p:spPr>
          <a:xfrm>
            <a:off x="1295700" y="5724538"/>
            <a:ext cx="1632675" cy="7483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45"/>
          <p:cNvSpPr txBox="1"/>
          <p:nvPr>
            <p:ph idx="1" type="subTitle"/>
          </p:nvPr>
        </p:nvSpPr>
        <p:spPr>
          <a:xfrm>
            <a:off x="1108025" y="1977550"/>
            <a:ext cx="8475900" cy="33900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sz="2000"/>
              <a:t>Apps for Good</a:t>
            </a:r>
            <a:r>
              <a:rPr lang="en-GB" sz="2000"/>
              <a:t> materials are licensed under the Creative Commons </a:t>
            </a:r>
            <a:r>
              <a:rPr lang="en-GB" sz="2000" u="sng">
                <a:solidFill>
                  <a:schemeClr val="hlink"/>
                </a:solidFill>
                <a:hlinkClick r:id="rId3"/>
              </a:rPr>
              <a:t>Attribution-NonCommercial-ShareAlike CC-BY-NC-SA License</a:t>
            </a:r>
            <a:endParaRPr sz="2000"/>
          </a:p>
          <a:p>
            <a:pPr indent="0" lvl="0" marL="0" rtl="0" algn="l">
              <a:spcBef>
                <a:spcPts val="0"/>
              </a:spcBef>
              <a:spcAft>
                <a:spcPts val="0"/>
              </a:spcAft>
              <a:buNone/>
            </a:pPr>
            <a:r>
              <a:t/>
            </a:r>
            <a:endParaRPr sz="1400"/>
          </a:p>
          <a:p>
            <a:pPr indent="0" lvl="0" marL="0" rtl="0" algn="l">
              <a:spcBef>
                <a:spcPts val="0"/>
              </a:spcBef>
              <a:spcAft>
                <a:spcPts val="0"/>
              </a:spcAft>
              <a:buNone/>
            </a:pPr>
            <a:r>
              <a:rPr lang="en-GB" sz="1600"/>
              <a:t>You are free to:</a:t>
            </a:r>
            <a:endParaRPr sz="1600"/>
          </a:p>
          <a:p>
            <a:pPr indent="-330200" lvl="0" marL="457200" rtl="0" algn="l">
              <a:spcBef>
                <a:spcPts val="400"/>
              </a:spcBef>
              <a:spcAft>
                <a:spcPts val="0"/>
              </a:spcAft>
              <a:buSzPts val="1600"/>
              <a:buChar char="●"/>
            </a:pPr>
            <a:r>
              <a:rPr b="0" lang="en-GB" sz="1600"/>
              <a:t>Share — Copy and redistribute the material in any medium or format</a:t>
            </a:r>
            <a:endParaRPr b="0" sz="1600"/>
          </a:p>
          <a:p>
            <a:pPr indent="-330200" lvl="0" marL="457200" rtl="0" algn="l">
              <a:spcBef>
                <a:spcPts val="0"/>
              </a:spcBef>
              <a:spcAft>
                <a:spcPts val="0"/>
              </a:spcAft>
              <a:buSzPts val="1600"/>
              <a:buChar char="●"/>
            </a:pPr>
            <a:r>
              <a:rPr b="0" lang="en-GB" sz="1600"/>
              <a:t>Adapt — Remix, transform, and build upon the material</a:t>
            </a:r>
            <a:endParaRPr b="0" sz="1600"/>
          </a:p>
          <a:p>
            <a:pPr indent="0" lvl="0" marL="0" rtl="0" algn="l">
              <a:spcBef>
                <a:spcPts val="0"/>
              </a:spcBef>
              <a:spcAft>
                <a:spcPts val="0"/>
              </a:spcAft>
              <a:buNone/>
            </a:pPr>
            <a:r>
              <a:t/>
            </a:r>
            <a:endParaRPr b="0" sz="1600"/>
          </a:p>
          <a:p>
            <a:pPr indent="0" lvl="0" marL="0" rtl="0" algn="l">
              <a:spcBef>
                <a:spcPts val="0"/>
              </a:spcBef>
              <a:spcAft>
                <a:spcPts val="0"/>
              </a:spcAft>
              <a:buNone/>
            </a:pPr>
            <a:r>
              <a:rPr lang="en-GB" sz="1600"/>
              <a:t>Under these terms:</a:t>
            </a:r>
            <a:endParaRPr sz="1600"/>
          </a:p>
          <a:p>
            <a:pPr indent="-330200" lvl="0" marL="457200" rtl="0" algn="l">
              <a:spcBef>
                <a:spcPts val="400"/>
              </a:spcBef>
              <a:spcAft>
                <a:spcPts val="0"/>
              </a:spcAft>
              <a:buSzPts val="1600"/>
              <a:buChar char="●"/>
            </a:pPr>
            <a:r>
              <a:rPr b="0" lang="en-GB" sz="1600"/>
              <a:t>Attribution – You must attribute the material to Apps for Good</a:t>
            </a:r>
            <a:endParaRPr b="0" sz="1600"/>
          </a:p>
          <a:p>
            <a:pPr indent="-330200" lvl="0" marL="457200" rtl="0" algn="l">
              <a:spcBef>
                <a:spcPts val="0"/>
              </a:spcBef>
              <a:spcAft>
                <a:spcPts val="0"/>
              </a:spcAft>
              <a:buSzPts val="1600"/>
              <a:buChar char="●"/>
            </a:pPr>
            <a:r>
              <a:rPr b="0" lang="en-GB" sz="1600"/>
              <a:t>Non Commercial – You may not use the material for commercial purposes</a:t>
            </a:r>
            <a:endParaRPr b="0" sz="1600"/>
          </a:p>
          <a:p>
            <a:pPr indent="-330200" lvl="0" marL="457200" rtl="0" algn="l">
              <a:spcBef>
                <a:spcPts val="0"/>
              </a:spcBef>
              <a:spcAft>
                <a:spcPts val="0"/>
              </a:spcAft>
              <a:buSzPts val="1600"/>
              <a:buChar char="●"/>
            </a:pPr>
            <a:r>
              <a:rPr b="0" lang="en-GB" sz="1600"/>
              <a:t>Share Alike – If you remix, transform, or build upon the material, you must distribute your contributions under the same license as the original</a:t>
            </a:r>
            <a:endParaRPr b="0" sz="1600"/>
          </a:p>
        </p:txBody>
      </p:sp>
      <p:sp>
        <p:nvSpPr>
          <p:cNvPr id="430" name="Google Shape;430;p45"/>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Using these materials</a:t>
            </a:r>
            <a:endParaRPr>
              <a:solidFill>
                <a:srgbClr val="59B246"/>
              </a:solidFill>
            </a:endParaRPr>
          </a:p>
        </p:txBody>
      </p:sp>
      <p:pic>
        <p:nvPicPr>
          <p:cNvPr id="431" name="Google Shape;431;p45"/>
          <p:cNvPicPr preferRelativeResize="0"/>
          <p:nvPr/>
        </p:nvPicPr>
        <p:blipFill>
          <a:blip r:embed="rId4">
            <a:alphaModFix/>
          </a:blip>
          <a:stretch>
            <a:fillRect/>
          </a:stretch>
        </p:blipFill>
        <p:spPr>
          <a:xfrm>
            <a:off x="1236650" y="6093688"/>
            <a:ext cx="1632675" cy="748300"/>
          </a:xfrm>
          <a:prstGeom prst="rect">
            <a:avLst/>
          </a:prstGeom>
          <a:noFill/>
          <a:ln>
            <a:noFill/>
          </a:ln>
        </p:spPr>
      </p:pic>
      <p:pic>
        <p:nvPicPr>
          <p:cNvPr id="432" name="Google Shape;432;p45"/>
          <p:cNvPicPr preferRelativeResize="0"/>
          <p:nvPr/>
        </p:nvPicPr>
        <p:blipFill>
          <a:blip r:embed="rId5">
            <a:alphaModFix/>
          </a:blip>
          <a:stretch>
            <a:fillRect/>
          </a:stretch>
        </p:blipFill>
        <p:spPr>
          <a:xfrm>
            <a:off x="7720600" y="6380800"/>
            <a:ext cx="1863324" cy="461175"/>
          </a:xfrm>
          <a:prstGeom prst="rect">
            <a:avLst/>
          </a:prstGeom>
          <a:noFill/>
          <a:ln>
            <a:noFill/>
          </a:ln>
        </p:spPr>
      </p:pic>
      <p:pic>
        <p:nvPicPr>
          <p:cNvPr id="433" name="Google Shape;433;p45"/>
          <p:cNvPicPr preferRelativeResize="0"/>
          <p:nvPr/>
        </p:nvPicPr>
        <p:blipFill>
          <a:blip r:embed="rId6">
            <a:alphaModFix/>
          </a:blip>
          <a:stretch>
            <a:fillRect/>
          </a:stretch>
        </p:blipFill>
        <p:spPr>
          <a:xfrm>
            <a:off x="7720600" y="5909342"/>
            <a:ext cx="1531150" cy="3583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3"/>
          <p:cNvSpPr txBox="1"/>
          <p:nvPr>
            <p:ph idx="1" type="subTitle"/>
          </p:nvPr>
        </p:nvSpPr>
        <p:spPr>
          <a:xfrm>
            <a:off x="1108025" y="1977550"/>
            <a:ext cx="8475900" cy="94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You will work your way through a range of activities, split across 5 modules.</a:t>
            </a:r>
            <a:endParaRPr>
              <a:solidFill>
                <a:schemeClr val="dk2"/>
              </a:solidFill>
            </a:endParaRPr>
          </a:p>
        </p:txBody>
      </p:sp>
      <p:sp>
        <p:nvSpPr>
          <p:cNvPr id="174" name="Google Shape;174;p23"/>
          <p:cNvSpPr txBox="1"/>
          <p:nvPr/>
        </p:nvSpPr>
        <p:spPr>
          <a:xfrm>
            <a:off x="545875" y="5003025"/>
            <a:ext cx="19215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solidFill>
                  <a:srgbClr val="59B246"/>
                </a:solidFill>
              </a:rPr>
              <a:t>1. Crash</a:t>
            </a:r>
            <a:endParaRPr b="1">
              <a:solidFill>
                <a:srgbClr val="59B246"/>
              </a:solidFill>
            </a:endParaRPr>
          </a:p>
          <a:p>
            <a:pPr indent="0" lvl="0" marL="0" rtl="0" algn="ctr">
              <a:spcBef>
                <a:spcPts val="0"/>
              </a:spcBef>
              <a:spcAft>
                <a:spcPts val="0"/>
              </a:spcAft>
              <a:buNone/>
            </a:pPr>
            <a:r>
              <a:rPr b="1" lang="en-GB">
                <a:solidFill>
                  <a:srgbClr val="59B246"/>
                </a:solidFill>
              </a:rPr>
              <a:t>course</a:t>
            </a:r>
            <a:endParaRPr b="1">
              <a:solidFill>
                <a:srgbClr val="59B246"/>
              </a:solidFill>
            </a:endParaRPr>
          </a:p>
        </p:txBody>
      </p:sp>
      <p:sp>
        <p:nvSpPr>
          <p:cNvPr id="175" name="Google Shape;175;p23"/>
          <p:cNvSpPr txBox="1"/>
          <p:nvPr/>
        </p:nvSpPr>
        <p:spPr>
          <a:xfrm>
            <a:off x="4401863" y="5003025"/>
            <a:ext cx="19215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solidFill>
                  <a:srgbClr val="59B246"/>
                </a:solidFill>
              </a:rPr>
              <a:t>3. Scoping</a:t>
            </a:r>
            <a:endParaRPr b="1">
              <a:solidFill>
                <a:srgbClr val="59B246"/>
              </a:solidFill>
            </a:endParaRPr>
          </a:p>
        </p:txBody>
      </p:sp>
      <p:sp>
        <p:nvSpPr>
          <p:cNvPr id="176" name="Google Shape;176;p23"/>
          <p:cNvSpPr txBox="1"/>
          <p:nvPr/>
        </p:nvSpPr>
        <p:spPr>
          <a:xfrm>
            <a:off x="2490475" y="5003025"/>
            <a:ext cx="19215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solidFill>
                  <a:srgbClr val="59B246"/>
                </a:solidFill>
              </a:rPr>
              <a:t>2. Idea</a:t>
            </a:r>
            <a:endParaRPr b="1">
              <a:solidFill>
                <a:srgbClr val="59B246"/>
              </a:solidFill>
            </a:endParaRPr>
          </a:p>
          <a:p>
            <a:pPr indent="0" lvl="0" marL="0" rtl="0" algn="ctr">
              <a:spcBef>
                <a:spcPts val="0"/>
              </a:spcBef>
              <a:spcAft>
                <a:spcPts val="0"/>
              </a:spcAft>
              <a:buNone/>
            </a:pPr>
            <a:r>
              <a:rPr b="1" lang="en-GB">
                <a:solidFill>
                  <a:srgbClr val="59B246"/>
                </a:solidFill>
              </a:rPr>
              <a:t>generation</a:t>
            </a:r>
            <a:endParaRPr b="1">
              <a:solidFill>
                <a:srgbClr val="59B246"/>
              </a:solidFill>
            </a:endParaRPr>
          </a:p>
        </p:txBody>
      </p:sp>
      <p:sp>
        <p:nvSpPr>
          <p:cNvPr id="177" name="Google Shape;177;p23"/>
          <p:cNvSpPr txBox="1"/>
          <p:nvPr/>
        </p:nvSpPr>
        <p:spPr>
          <a:xfrm>
            <a:off x="6313263" y="5003025"/>
            <a:ext cx="19215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solidFill>
                  <a:srgbClr val="59B246"/>
                </a:solidFill>
              </a:rPr>
              <a:t>4. Product development</a:t>
            </a:r>
            <a:endParaRPr b="1">
              <a:solidFill>
                <a:srgbClr val="59B246"/>
              </a:solidFill>
            </a:endParaRPr>
          </a:p>
        </p:txBody>
      </p:sp>
      <p:sp>
        <p:nvSpPr>
          <p:cNvPr id="178" name="Google Shape;178;p23"/>
          <p:cNvSpPr txBox="1"/>
          <p:nvPr/>
        </p:nvSpPr>
        <p:spPr>
          <a:xfrm>
            <a:off x="8224650" y="5003025"/>
            <a:ext cx="1921500" cy="5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a:solidFill>
                  <a:srgbClr val="59B246"/>
                </a:solidFill>
              </a:rPr>
              <a:t>5. Pitch</a:t>
            </a:r>
            <a:endParaRPr b="1">
              <a:solidFill>
                <a:srgbClr val="59B246"/>
              </a:solidFill>
            </a:endParaRPr>
          </a:p>
        </p:txBody>
      </p:sp>
      <p:cxnSp>
        <p:nvCxnSpPr>
          <p:cNvPr id="179" name="Google Shape;179;p23"/>
          <p:cNvCxnSpPr/>
          <p:nvPr/>
        </p:nvCxnSpPr>
        <p:spPr>
          <a:xfrm>
            <a:off x="1108025" y="6003300"/>
            <a:ext cx="8475900" cy="0"/>
          </a:xfrm>
          <a:prstGeom prst="straightConnector1">
            <a:avLst/>
          </a:prstGeom>
          <a:noFill/>
          <a:ln cap="flat" cmpd="sng" w="19050">
            <a:solidFill>
              <a:srgbClr val="59B246"/>
            </a:solidFill>
            <a:prstDash val="solid"/>
            <a:round/>
            <a:headEnd len="med" w="med" type="none"/>
            <a:tailEnd len="med" w="med" type="triangle"/>
          </a:ln>
        </p:spPr>
      </p:cxnSp>
      <p:sp>
        <p:nvSpPr>
          <p:cNvPr id="180" name="Google Shape;180;p23"/>
          <p:cNvSpPr txBox="1"/>
          <p:nvPr>
            <p:ph type="ctrTitle"/>
          </p:nvPr>
        </p:nvSpPr>
        <p:spPr>
          <a:xfrm>
            <a:off x="1108025" y="1255265"/>
            <a:ext cx="8475900" cy="537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The process</a:t>
            </a:r>
            <a:endParaRPr>
              <a:solidFill>
                <a:srgbClr val="59B246"/>
              </a:solidFill>
            </a:endParaRPr>
          </a:p>
        </p:txBody>
      </p:sp>
      <p:pic>
        <p:nvPicPr>
          <p:cNvPr id="181" name="Google Shape;181;p23"/>
          <p:cNvPicPr preferRelativeResize="0"/>
          <p:nvPr/>
        </p:nvPicPr>
        <p:blipFill>
          <a:blip r:embed="rId3">
            <a:alphaModFix/>
          </a:blip>
          <a:stretch>
            <a:fillRect/>
          </a:stretch>
        </p:blipFill>
        <p:spPr>
          <a:xfrm>
            <a:off x="905325" y="3800525"/>
            <a:ext cx="1202525" cy="1202525"/>
          </a:xfrm>
          <a:prstGeom prst="rect">
            <a:avLst/>
          </a:prstGeom>
          <a:noFill/>
          <a:ln>
            <a:noFill/>
          </a:ln>
        </p:spPr>
      </p:pic>
      <p:pic>
        <p:nvPicPr>
          <p:cNvPr id="182" name="Google Shape;182;p23"/>
          <p:cNvPicPr preferRelativeResize="0"/>
          <p:nvPr/>
        </p:nvPicPr>
        <p:blipFill>
          <a:blip r:embed="rId4">
            <a:alphaModFix/>
          </a:blip>
          <a:stretch>
            <a:fillRect/>
          </a:stretch>
        </p:blipFill>
        <p:spPr>
          <a:xfrm>
            <a:off x="2833364" y="3800525"/>
            <a:ext cx="1202525" cy="1202525"/>
          </a:xfrm>
          <a:prstGeom prst="rect">
            <a:avLst/>
          </a:prstGeom>
          <a:noFill/>
          <a:ln>
            <a:noFill/>
          </a:ln>
        </p:spPr>
      </p:pic>
      <p:pic>
        <p:nvPicPr>
          <p:cNvPr id="183" name="Google Shape;183;p23"/>
          <p:cNvPicPr preferRelativeResize="0"/>
          <p:nvPr/>
        </p:nvPicPr>
        <p:blipFill>
          <a:blip r:embed="rId5">
            <a:alphaModFix/>
          </a:blip>
          <a:stretch>
            <a:fillRect/>
          </a:stretch>
        </p:blipFill>
        <p:spPr>
          <a:xfrm>
            <a:off x="4761365" y="3800525"/>
            <a:ext cx="1202525" cy="1202525"/>
          </a:xfrm>
          <a:prstGeom prst="rect">
            <a:avLst/>
          </a:prstGeom>
          <a:noFill/>
          <a:ln>
            <a:noFill/>
          </a:ln>
        </p:spPr>
      </p:pic>
      <p:pic>
        <p:nvPicPr>
          <p:cNvPr id="184" name="Google Shape;184;p23"/>
          <p:cNvPicPr preferRelativeResize="0"/>
          <p:nvPr/>
        </p:nvPicPr>
        <p:blipFill>
          <a:blip r:embed="rId6">
            <a:alphaModFix/>
          </a:blip>
          <a:stretch>
            <a:fillRect/>
          </a:stretch>
        </p:blipFill>
        <p:spPr>
          <a:xfrm>
            <a:off x="6672754" y="3800525"/>
            <a:ext cx="1202525" cy="1202525"/>
          </a:xfrm>
          <a:prstGeom prst="rect">
            <a:avLst/>
          </a:prstGeom>
          <a:noFill/>
          <a:ln>
            <a:noFill/>
          </a:ln>
        </p:spPr>
      </p:pic>
      <p:pic>
        <p:nvPicPr>
          <p:cNvPr id="185" name="Google Shape;185;p23"/>
          <p:cNvPicPr preferRelativeResize="0"/>
          <p:nvPr/>
        </p:nvPicPr>
        <p:blipFill>
          <a:blip r:embed="rId7">
            <a:alphaModFix/>
          </a:blip>
          <a:stretch>
            <a:fillRect/>
          </a:stretch>
        </p:blipFill>
        <p:spPr>
          <a:xfrm>
            <a:off x="8584155" y="3800525"/>
            <a:ext cx="1202525" cy="1202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4"/>
          <p:cNvSpPr txBox="1"/>
          <p:nvPr>
            <p:ph type="ctrTitle"/>
          </p:nvPr>
        </p:nvSpPr>
        <p:spPr>
          <a:xfrm>
            <a:off x="1108050" y="1189100"/>
            <a:ext cx="8475900" cy="7896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chemeClr val="dk2"/>
                </a:solidFill>
              </a:rPr>
              <a:t>COURSE ACTIVITIES</a:t>
            </a:r>
            <a:endParaRPr>
              <a:solidFill>
                <a:schemeClr val="dk2"/>
              </a:solidFill>
            </a:endParaRPr>
          </a:p>
        </p:txBody>
      </p:sp>
      <p:graphicFrame>
        <p:nvGraphicFramePr>
          <p:cNvPr id="191" name="Google Shape;191;p24"/>
          <p:cNvGraphicFramePr/>
          <p:nvPr/>
        </p:nvGraphicFramePr>
        <p:xfrm>
          <a:off x="1108025" y="2476050"/>
          <a:ext cx="3000000" cy="3000000"/>
        </p:xfrm>
        <a:graphic>
          <a:graphicData uri="http://schemas.openxmlformats.org/drawingml/2006/table">
            <a:tbl>
              <a:tblPr>
                <a:noFill/>
                <a:tableStyleId>{89EF444A-DB56-40AB-BB91-A5D94E4A952E}</a:tableStyleId>
              </a:tblPr>
              <a:tblGrid>
                <a:gridCol w="4042375"/>
              </a:tblGrid>
              <a:tr h="4537525">
                <a:tc>
                  <a:txBody>
                    <a:bodyPr/>
                    <a:lstStyle/>
                    <a:p>
                      <a:pPr indent="0" lvl="0" marL="0" rtl="0" algn="l">
                        <a:lnSpc>
                          <a:spcPct val="180000"/>
                        </a:lnSpc>
                        <a:spcBef>
                          <a:spcPts val="0"/>
                        </a:spcBef>
                        <a:spcAft>
                          <a:spcPts val="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graphicFrame>
        <p:nvGraphicFramePr>
          <p:cNvPr id="192" name="Google Shape;192;p24"/>
          <p:cNvGraphicFramePr/>
          <p:nvPr/>
        </p:nvGraphicFramePr>
        <p:xfrm>
          <a:off x="5150388" y="2830425"/>
          <a:ext cx="3000000" cy="3000000"/>
        </p:xfrm>
        <a:graphic>
          <a:graphicData uri="http://schemas.openxmlformats.org/drawingml/2006/table">
            <a:tbl>
              <a:tblPr>
                <a:noFill/>
                <a:tableStyleId>{89EF444A-DB56-40AB-BB91-A5D94E4A952E}</a:tableStyleId>
              </a:tblPr>
              <a:tblGrid>
                <a:gridCol w="3983100"/>
              </a:tblGrid>
              <a:tr h="3247275">
                <a:tc>
                  <a:txBody>
                    <a:bodyPr/>
                    <a:lstStyle/>
                    <a:p>
                      <a:pPr indent="0" lvl="0" marL="0" rtl="0" algn="l">
                        <a:lnSpc>
                          <a:spcPct val="180000"/>
                        </a:lnSpc>
                        <a:spcBef>
                          <a:spcPts val="0"/>
                        </a:spcBef>
                        <a:spcAft>
                          <a:spcPts val="2000"/>
                        </a:spcAft>
                        <a:buNone/>
                      </a:pPr>
                      <a:r>
                        <a:t/>
                      </a:r>
                      <a:endParaRPr sz="1600">
                        <a:solidFill>
                          <a:srgbClr val="34495E"/>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93" name="Google Shape;193;p24"/>
          <p:cNvSpPr txBox="1"/>
          <p:nvPr>
            <p:ph idx="1" type="subTitle"/>
          </p:nvPr>
        </p:nvSpPr>
        <p:spPr>
          <a:xfrm>
            <a:off x="1108025" y="747475"/>
            <a:ext cx="8475900" cy="5007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b="1" lang="en-GB">
                <a:solidFill>
                  <a:srgbClr val="59B246"/>
                </a:solidFill>
              </a:rPr>
              <a:t>MACHINE LEARNING</a:t>
            </a:r>
            <a:r>
              <a:rPr b="1" lang="en-GB">
                <a:solidFill>
                  <a:srgbClr val="59B246"/>
                </a:solidFill>
              </a:rPr>
              <a:t> IN A DAY</a:t>
            </a:r>
            <a:endParaRPr b="1">
              <a:solidFill>
                <a:srgbClr val="59B246"/>
              </a:solidFill>
            </a:endParaRPr>
          </a:p>
        </p:txBody>
      </p:sp>
      <p:sp>
        <p:nvSpPr>
          <p:cNvPr id="194" name="Google Shape;194;p24"/>
          <p:cNvSpPr/>
          <p:nvPr/>
        </p:nvSpPr>
        <p:spPr>
          <a:xfrm>
            <a:off x="1108025" y="2742125"/>
            <a:ext cx="4237800" cy="4297500"/>
          </a:xfrm>
          <a:prstGeom prst="rect">
            <a:avLst/>
          </a:prstGeom>
          <a:noFill/>
          <a:ln>
            <a:noFill/>
          </a:ln>
        </p:spPr>
        <p:txBody>
          <a:bodyPr anchorCtr="0" anchor="t" bIns="91425" lIns="91425" spcFirstLastPara="1" rIns="91425" wrap="square" tIns="91425">
            <a:noAutofit/>
          </a:bodyPr>
          <a:lstStyle/>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1.1 - </a:t>
            </a:r>
            <a:r>
              <a:rPr lang="en-GB" sz="1500" u="sng">
                <a:solidFill>
                  <a:schemeClr val="hlink"/>
                </a:solidFill>
                <a:hlinkClick action="ppaction://hlinksldjump" r:id="rId3"/>
              </a:rPr>
              <a:t>What is machine learning?</a:t>
            </a:r>
            <a:endParaRPr sz="1500">
              <a:solidFill>
                <a:schemeClr val="dk2"/>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1.3</a:t>
            </a:r>
            <a:r>
              <a:rPr lang="en-GB" sz="1500">
                <a:solidFill>
                  <a:srgbClr val="34495E"/>
                </a:solidFill>
              </a:rPr>
              <a:t> – </a:t>
            </a:r>
            <a:r>
              <a:rPr lang="en-GB" sz="1500" u="sng">
                <a:solidFill>
                  <a:schemeClr val="hlink"/>
                </a:solidFill>
                <a:hlinkClick action="ppaction://hlinksldjump" r:id="rId4"/>
              </a:rPr>
              <a:t>Cat or dog?</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1.4 - </a:t>
            </a:r>
            <a:r>
              <a:rPr lang="en-GB" sz="1500">
                <a:solidFill>
                  <a:srgbClr val="34495E"/>
                </a:solidFill>
              </a:rPr>
              <a:t> </a:t>
            </a:r>
            <a:r>
              <a:rPr lang="en-GB" sz="1500" u="sng">
                <a:solidFill>
                  <a:schemeClr val="hlink"/>
                </a:solidFill>
                <a:hlinkClick action="ppaction://hlinksldjump" r:id="rId5"/>
              </a:rPr>
              <a:t>Neural networks</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2.2</a:t>
            </a:r>
            <a:r>
              <a:rPr lang="en-GB" sz="1500">
                <a:solidFill>
                  <a:srgbClr val="34495E"/>
                </a:solidFill>
              </a:rPr>
              <a:t> – </a:t>
            </a:r>
            <a:r>
              <a:rPr lang="en-GB" sz="1500" u="sng">
                <a:solidFill>
                  <a:schemeClr val="hlink"/>
                </a:solidFill>
                <a:hlinkClick action="ppaction://hlinksldjump" r:id="rId6"/>
              </a:rPr>
              <a:t>How facial recognition works</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2.3</a:t>
            </a:r>
            <a:r>
              <a:rPr lang="en-GB" sz="1500">
                <a:solidFill>
                  <a:srgbClr val="34495E"/>
                </a:solidFill>
              </a:rPr>
              <a:t> - </a:t>
            </a:r>
            <a:r>
              <a:rPr lang="en-GB" sz="1500" u="sng">
                <a:solidFill>
                  <a:schemeClr val="hlink"/>
                </a:solidFill>
                <a:hlinkClick action="ppaction://hlinksldjump" r:id="rId7"/>
              </a:rPr>
              <a:t>Issues with facial recognition</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2.4 - </a:t>
            </a:r>
            <a:r>
              <a:rPr lang="en-GB" sz="1500">
                <a:solidFill>
                  <a:srgbClr val="34495E"/>
                </a:solidFill>
              </a:rPr>
              <a:t> </a:t>
            </a:r>
            <a:r>
              <a:rPr lang="en-GB" sz="1500" u="sng">
                <a:solidFill>
                  <a:schemeClr val="hlink"/>
                </a:solidFill>
                <a:hlinkClick action="ppaction://hlinksldjump" r:id="rId8"/>
              </a:rPr>
              <a:t>Other uses of facial recognition</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3.2</a:t>
            </a:r>
            <a:r>
              <a:rPr lang="en-GB" sz="1500">
                <a:solidFill>
                  <a:srgbClr val="34495E"/>
                </a:solidFill>
              </a:rPr>
              <a:t> – </a:t>
            </a:r>
            <a:r>
              <a:rPr lang="en-GB" sz="1500" u="sng">
                <a:solidFill>
                  <a:schemeClr val="hlink"/>
                </a:solidFill>
                <a:hlinkClick action="ppaction://hlinksldjump" r:id="rId9"/>
              </a:rPr>
              <a:t>Anti-bullying model</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3.3</a:t>
            </a:r>
            <a:r>
              <a:rPr lang="en-GB" sz="1500">
                <a:solidFill>
                  <a:srgbClr val="34495E"/>
                </a:solidFill>
              </a:rPr>
              <a:t> – </a:t>
            </a:r>
            <a:r>
              <a:rPr lang="en-GB" sz="1500" u="sng">
                <a:solidFill>
                  <a:schemeClr val="hlink"/>
                </a:solidFill>
                <a:hlinkClick action="ppaction://hlinksldjump" r:id="rId10"/>
              </a:rPr>
              <a:t>Chatbots</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4.1</a:t>
            </a:r>
            <a:r>
              <a:rPr lang="en-GB" sz="1500">
                <a:solidFill>
                  <a:srgbClr val="34495E"/>
                </a:solidFill>
              </a:rPr>
              <a:t> - </a:t>
            </a:r>
            <a:r>
              <a:rPr lang="en-GB" sz="1500" u="sng">
                <a:solidFill>
                  <a:schemeClr val="hlink"/>
                </a:solidFill>
                <a:hlinkClick action="ppaction://hlinksldjump" r:id="rId11"/>
              </a:rPr>
              <a:t>Recommendation systems</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t/>
            </a:r>
            <a:endParaRPr/>
          </a:p>
          <a:p>
            <a:pPr indent="0" lvl="0" marL="0" rtl="0" algn="l">
              <a:lnSpc>
                <a:spcPct val="180000"/>
              </a:lnSpc>
              <a:spcBef>
                <a:spcPts val="0"/>
              </a:spcBef>
              <a:spcAft>
                <a:spcPts val="0"/>
              </a:spcAft>
              <a:buClr>
                <a:schemeClr val="dk1"/>
              </a:buClr>
              <a:buSzPts val="1100"/>
              <a:buFont typeface="Arial"/>
              <a:buNone/>
            </a:pPr>
            <a:r>
              <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337AB7"/>
              </a:solidFill>
            </a:endParaRPr>
          </a:p>
          <a:p>
            <a:pPr indent="0" lvl="0" marL="0" rtl="0" algn="l">
              <a:spcBef>
                <a:spcPts val="0"/>
              </a:spcBef>
              <a:spcAft>
                <a:spcPts val="0"/>
              </a:spcAft>
              <a:buNone/>
            </a:pPr>
            <a:r>
              <a:t/>
            </a:r>
            <a:endParaRPr sz="1500">
              <a:solidFill>
                <a:srgbClr val="34495E"/>
              </a:solidFill>
            </a:endParaRPr>
          </a:p>
        </p:txBody>
      </p:sp>
      <p:sp>
        <p:nvSpPr>
          <p:cNvPr id="195" name="Google Shape;195;p24"/>
          <p:cNvSpPr/>
          <p:nvPr/>
        </p:nvSpPr>
        <p:spPr>
          <a:xfrm>
            <a:off x="5345825" y="2742127"/>
            <a:ext cx="4519500" cy="3931800"/>
          </a:xfrm>
          <a:prstGeom prst="rect">
            <a:avLst/>
          </a:prstGeom>
          <a:noFill/>
          <a:ln>
            <a:noFill/>
          </a:ln>
        </p:spPr>
        <p:txBody>
          <a:bodyPr anchorCtr="0" anchor="t" bIns="91425" lIns="91425" spcFirstLastPara="1" rIns="91425" wrap="square" tIns="91425">
            <a:noAutofit/>
          </a:bodyPr>
          <a:lstStyle/>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4.2</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12"/>
              </a:rPr>
              <a:t>Filter bubbles</a:t>
            </a:r>
            <a:endParaRPr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4.3</a:t>
            </a:r>
            <a:r>
              <a:rPr lang="en-GB" sz="1500">
                <a:solidFill>
                  <a:srgbClr val="59B246"/>
                </a:solidFill>
              </a:rPr>
              <a:t> - </a:t>
            </a:r>
            <a:r>
              <a:rPr lang="en-GB" sz="1500" u="sng">
                <a:solidFill>
                  <a:schemeClr val="hlink"/>
                </a:solidFill>
                <a:hlinkClick action="ppaction://hlinksldjump" r:id="rId13"/>
              </a:rPr>
              <a:t>Dangers of recommendation systems</a:t>
            </a:r>
            <a:endParaRPr b="1" sz="1500">
              <a:solidFill>
                <a:schemeClr val="dk2"/>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5.1</a:t>
            </a:r>
            <a:r>
              <a:rPr lang="en-GB" sz="1500">
                <a:solidFill>
                  <a:srgbClr val="59B246"/>
                </a:solidFill>
              </a:rPr>
              <a:t> </a:t>
            </a:r>
            <a:r>
              <a:rPr lang="en-GB" sz="1500">
                <a:solidFill>
                  <a:srgbClr val="34495E"/>
                </a:solidFill>
              </a:rPr>
              <a:t>– </a:t>
            </a:r>
            <a:r>
              <a:rPr lang="en-GB" sz="1500" u="sng">
                <a:solidFill>
                  <a:schemeClr val="hlink"/>
                </a:solidFill>
                <a:hlinkClick action="ppaction://hlinksldjump" r:id="rId14"/>
              </a:rPr>
              <a:t>Driverless cars</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5.2 </a:t>
            </a:r>
            <a:r>
              <a:rPr lang="en-GB" sz="1500">
                <a:solidFill>
                  <a:srgbClr val="34495E"/>
                </a:solidFill>
              </a:rPr>
              <a:t>– </a:t>
            </a:r>
            <a:r>
              <a:rPr lang="en-GB" sz="1500" u="sng">
                <a:solidFill>
                  <a:schemeClr val="hlink"/>
                </a:solidFill>
                <a:hlinkClick action="ppaction://hlinksldjump" r:id="rId15"/>
              </a:rPr>
              <a:t>Bias in machine learning</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5.3</a:t>
            </a:r>
            <a:r>
              <a:rPr lang="en-GB" sz="1500">
                <a:solidFill>
                  <a:srgbClr val="34495E"/>
                </a:solidFill>
              </a:rPr>
              <a:t> - </a:t>
            </a:r>
            <a:r>
              <a:rPr lang="en-GB" sz="1500" u="sng">
                <a:solidFill>
                  <a:schemeClr val="hlink"/>
                </a:solidFill>
                <a:hlinkClick action="ppaction://hlinksldjump" r:id="rId16"/>
              </a:rPr>
              <a:t>When algorithms go wrong</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6.2 - </a:t>
            </a:r>
            <a:r>
              <a:rPr lang="en-GB" sz="1500">
                <a:solidFill>
                  <a:srgbClr val="34495E"/>
                </a:solidFill>
              </a:rPr>
              <a:t> </a:t>
            </a:r>
            <a:r>
              <a:rPr lang="en-GB" sz="1500" u="sng">
                <a:solidFill>
                  <a:schemeClr val="hlink"/>
                </a:solidFill>
                <a:hlinkClick action="ppaction://hlinksldjump" r:id="rId17"/>
              </a:rPr>
              <a:t>Review of machine learning</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7.1</a:t>
            </a:r>
            <a:r>
              <a:rPr lang="en-GB" sz="1500">
                <a:solidFill>
                  <a:srgbClr val="34495E"/>
                </a:solidFill>
              </a:rPr>
              <a:t> – </a:t>
            </a:r>
            <a:r>
              <a:rPr lang="en-GB" sz="1500" u="sng">
                <a:solidFill>
                  <a:schemeClr val="hlink"/>
                </a:solidFill>
                <a:hlinkClick action="ppaction://hlinksldjump" r:id="rId18"/>
              </a:rPr>
              <a:t>Spot possible problems</a:t>
            </a:r>
            <a:endParaRPr i="1"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7.2</a:t>
            </a:r>
            <a:r>
              <a:rPr lang="en-GB" sz="1500">
                <a:solidFill>
                  <a:srgbClr val="34495E"/>
                </a:solidFill>
              </a:rPr>
              <a:t> – </a:t>
            </a:r>
            <a:r>
              <a:rPr lang="en-GB" sz="1500" u="sng">
                <a:solidFill>
                  <a:schemeClr val="hlink"/>
                </a:solidFill>
                <a:hlinkClick action="ppaction://hlinksldjump" r:id="rId19"/>
              </a:rPr>
              <a:t>Explore your idea</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rPr b="1" lang="en-GB" sz="1500">
                <a:solidFill>
                  <a:srgbClr val="59B246"/>
                </a:solidFill>
              </a:rPr>
              <a:t>Activity 7.3</a:t>
            </a:r>
            <a:r>
              <a:rPr lang="en-GB" sz="1500">
                <a:solidFill>
                  <a:srgbClr val="34495E"/>
                </a:solidFill>
              </a:rPr>
              <a:t> - </a:t>
            </a:r>
            <a:r>
              <a:rPr lang="en-GB" sz="1500" u="sng">
                <a:solidFill>
                  <a:schemeClr val="hlink"/>
                </a:solidFill>
                <a:hlinkClick action="ppaction://hlinksldjump" r:id="rId20"/>
              </a:rPr>
              <a:t>Develop your idea</a:t>
            </a:r>
            <a:endParaRPr sz="1500">
              <a:solidFill>
                <a:srgbClr val="34495E"/>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337AB7"/>
              </a:solidFill>
            </a:endParaRPr>
          </a:p>
          <a:p>
            <a:pPr indent="0" lvl="0" marL="0" rtl="0" algn="l">
              <a:lnSpc>
                <a:spcPct val="180000"/>
              </a:lnSpc>
              <a:spcBef>
                <a:spcPts val="0"/>
              </a:spcBef>
              <a:spcAft>
                <a:spcPts val="0"/>
              </a:spcAft>
              <a:buClr>
                <a:schemeClr val="dk1"/>
              </a:buClr>
              <a:buSzPts val="1100"/>
              <a:buFont typeface="Arial"/>
              <a:buNone/>
            </a:pPr>
            <a:r>
              <a:t/>
            </a:r>
            <a:endParaRPr sz="1500">
              <a:solidFill>
                <a:srgbClr val="262626"/>
              </a:solidFill>
            </a:endParaRPr>
          </a:p>
          <a:p>
            <a:pPr indent="0" lvl="0" marL="0" rtl="0" algn="l">
              <a:lnSpc>
                <a:spcPct val="180000"/>
              </a:lnSpc>
              <a:spcBef>
                <a:spcPts val="0"/>
              </a:spcBef>
              <a:spcAft>
                <a:spcPts val="2000"/>
              </a:spcAft>
              <a:buNone/>
            </a:pPr>
            <a:r>
              <a:t/>
            </a:r>
            <a:endParaRPr sz="1500">
              <a:solidFill>
                <a:srgbClr val="337AB7"/>
              </a:solidFill>
            </a:endParaRPr>
          </a:p>
        </p:txBody>
      </p:sp>
      <p:cxnSp>
        <p:nvCxnSpPr>
          <p:cNvPr id="196" name="Google Shape;196;p24"/>
          <p:cNvCxnSpPr/>
          <p:nvPr/>
        </p:nvCxnSpPr>
        <p:spPr>
          <a:xfrm>
            <a:off x="1210775" y="2096725"/>
            <a:ext cx="8505000" cy="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1.1</a:t>
            </a:r>
            <a:endParaRPr>
              <a:solidFill>
                <a:srgbClr val="59B246"/>
              </a:solidFill>
            </a:endParaRPr>
          </a:p>
          <a:p>
            <a:pPr indent="0" lvl="0" marL="0" rtl="0" algn="l">
              <a:spcBef>
                <a:spcPts val="0"/>
              </a:spcBef>
              <a:spcAft>
                <a:spcPts val="0"/>
              </a:spcAft>
              <a:buNone/>
            </a:pPr>
            <a:r>
              <a:rPr lang="en-GB">
                <a:solidFill>
                  <a:schemeClr val="dk2"/>
                </a:solidFill>
              </a:rPr>
              <a:t>WHAT IS MACHINE LEARNING?</a:t>
            </a:r>
            <a:endParaRPr>
              <a:solidFill>
                <a:schemeClr val="dk2"/>
              </a:solidFill>
            </a:endParaRPr>
          </a:p>
        </p:txBody>
      </p:sp>
      <p:sp>
        <p:nvSpPr>
          <p:cNvPr id="202" name="Google Shape;202;p25"/>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b="0">
              <a:solidFill>
                <a:schemeClr val="dk2"/>
              </a:solidFill>
            </a:endParaRPr>
          </a:p>
        </p:txBody>
      </p:sp>
      <p:sp>
        <p:nvSpPr>
          <p:cNvPr id="203" name="Google Shape;203;p25"/>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1"/>
                </a:solidFill>
              </a:rPr>
              <a:t>Understanding what ML is and how it functions should help you recognise where you are interacting with computers in your everyday life and what this means for you (as a human?).</a:t>
            </a:r>
            <a:endParaRPr/>
          </a:p>
        </p:txBody>
      </p:sp>
      <p:sp>
        <p:nvSpPr>
          <p:cNvPr id="204" name="Google Shape;204;p25"/>
          <p:cNvSpPr/>
          <p:nvPr/>
        </p:nvSpPr>
        <p:spPr>
          <a:xfrm>
            <a:off x="505125" y="3392750"/>
            <a:ext cx="9681600" cy="9600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What is machine learning?</a:t>
            </a:r>
            <a:endParaRPr>
              <a:solidFill>
                <a:srgbClr val="262626"/>
              </a:solidFill>
            </a:endParaRPr>
          </a:p>
        </p:txBody>
      </p:sp>
      <p:sp>
        <p:nvSpPr>
          <p:cNvPr id="205" name="Google Shape;205;p25"/>
          <p:cNvSpPr txBox="1"/>
          <p:nvPr/>
        </p:nvSpPr>
        <p:spPr>
          <a:xfrm>
            <a:off x="505125" y="2830100"/>
            <a:ext cx="9681600" cy="562800"/>
          </a:xfrm>
          <a:prstGeom prst="rect">
            <a:avLst/>
          </a:prstGeom>
          <a:solidFill>
            <a:srgbClr val="F2F2F2"/>
          </a:solidFill>
          <a:ln cap="flat" cmpd="sng" w="9525">
            <a:solidFill>
              <a:srgbClr val="34495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solidFill>
                  <a:schemeClr val="dk2"/>
                </a:solidFill>
              </a:rPr>
              <a:t>After you have watched the video</a:t>
            </a:r>
            <a:endParaRPr b="1">
              <a:solidFill>
                <a:schemeClr val="dk2"/>
              </a:solidFill>
            </a:endParaRPr>
          </a:p>
        </p:txBody>
      </p:sp>
      <p:sp>
        <p:nvSpPr>
          <p:cNvPr id="206" name="Google Shape;206;p25"/>
          <p:cNvSpPr/>
          <p:nvPr/>
        </p:nvSpPr>
        <p:spPr>
          <a:xfrm>
            <a:off x="505125" y="1307750"/>
            <a:ext cx="9681600" cy="562500"/>
          </a:xfrm>
          <a:prstGeom prst="rect">
            <a:avLst/>
          </a:prstGeom>
          <a:solidFill>
            <a:srgbClr val="F2F2F2"/>
          </a:solid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a:solidFill>
                  <a:schemeClr val="dk2"/>
                </a:solidFill>
              </a:rPr>
              <a:t>Questions to answer before you watch the video</a:t>
            </a:r>
            <a:endParaRPr b="1">
              <a:solidFill>
                <a:schemeClr val="dk2"/>
              </a:solidFill>
            </a:endParaRPr>
          </a:p>
        </p:txBody>
      </p:sp>
      <p:sp>
        <p:nvSpPr>
          <p:cNvPr id="207" name="Google Shape;207;p25"/>
          <p:cNvSpPr/>
          <p:nvPr/>
        </p:nvSpPr>
        <p:spPr>
          <a:xfrm>
            <a:off x="514075" y="1870250"/>
            <a:ext cx="9681600" cy="960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Have you heard of the term machine learning?     YES / NO</a:t>
            </a:r>
            <a:endParaRPr>
              <a:solidFill>
                <a:srgbClr val="262626"/>
              </a:solidFill>
            </a:endParaRPr>
          </a:p>
          <a:p>
            <a:pPr indent="0" lvl="0" marL="0" rtl="0" algn="l">
              <a:spcBef>
                <a:spcPts val="0"/>
              </a:spcBef>
              <a:spcAft>
                <a:spcPts val="0"/>
              </a:spcAft>
              <a:buNone/>
            </a:pPr>
            <a:r>
              <a:rPr lang="en-GB">
                <a:solidFill>
                  <a:srgbClr val="262626"/>
                </a:solidFill>
              </a:rPr>
              <a:t>If yes what do you think it means?</a:t>
            </a:r>
            <a:endParaRPr>
              <a:solidFill>
                <a:srgbClr val="262626"/>
              </a:solidFill>
            </a:endParaRPr>
          </a:p>
        </p:txBody>
      </p:sp>
      <p:sp>
        <p:nvSpPr>
          <p:cNvPr id="208" name="Google Shape;208;p25"/>
          <p:cNvSpPr/>
          <p:nvPr/>
        </p:nvSpPr>
        <p:spPr>
          <a:xfrm>
            <a:off x="505125" y="4352750"/>
            <a:ext cx="9681600" cy="9600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solidFill>
                  <a:srgbClr val="262626"/>
                </a:solidFill>
              </a:rPr>
              <a:t>Why is the use of machine learning increasing rapidly?</a:t>
            </a:r>
            <a:endParaRPr>
              <a:solidFill>
                <a:srgbClr val="262626"/>
              </a:solidFill>
            </a:endParaRPr>
          </a:p>
        </p:txBody>
      </p:sp>
      <p:sp>
        <p:nvSpPr>
          <p:cNvPr id="209" name="Google Shape;209;p25"/>
          <p:cNvSpPr/>
          <p:nvPr/>
        </p:nvSpPr>
        <p:spPr>
          <a:xfrm>
            <a:off x="505125" y="5312900"/>
            <a:ext cx="9681600" cy="13719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Can you think of any any issues or problems caused by the increase in the use of machine learning? </a:t>
            </a:r>
            <a:endParaRPr>
              <a:solidFill>
                <a:srgbClr val="26262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6"/>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1.3</a:t>
            </a:r>
            <a:endParaRPr>
              <a:solidFill>
                <a:srgbClr val="59B246"/>
              </a:solidFill>
            </a:endParaRPr>
          </a:p>
          <a:p>
            <a:pPr indent="0" lvl="0" marL="0" rtl="0" algn="l">
              <a:spcBef>
                <a:spcPts val="0"/>
              </a:spcBef>
              <a:spcAft>
                <a:spcPts val="0"/>
              </a:spcAft>
              <a:buNone/>
            </a:pPr>
            <a:r>
              <a:rPr lang="en-GB">
                <a:solidFill>
                  <a:schemeClr val="dk2"/>
                </a:solidFill>
              </a:rPr>
              <a:t>CAT OR DOG</a:t>
            </a:r>
            <a:endParaRPr>
              <a:solidFill>
                <a:schemeClr val="dk2"/>
              </a:solidFill>
            </a:endParaRPr>
          </a:p>
        </p:txBody>
      </p:sp>
      <p:sp>
        <p:nvSpPr>
          <p:cNvPr id="215" name="Google Shape;215;p26"/>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16" name="Google Shape;216;p26"/>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Can you tell the difference between cats and dogs</a:t>
            </a:r>
            <a:r>
              <a:rPr lang="en-GB">
                <a:solidFill>
                  <a:schemeClr val="dk2"/>
                </a:solidFill>
              </a:rPr>
              <a:t>?</a:t>
            </a:r>
            <a:endParaRPr>
              <a:solidFill>
                <a:schemeClr val="dk2"/>
              </a:solidFill>
            </a:endParaRPr>
          </a:p>
        </p:txBody>
      </p:sp>
      <p:sp>
        <p:nvSpPr>
          <p:cNvPr id="217" name="Google Shape;217;p26"/>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your rules for </a:t>
            </a:r>
            <a:r>
              <a:rPr lang="en-GB">
                <a:solidFill>
                  <a:schemeClr val="dk2"/>
                </a:solidFill>
              </a:rPr>
              <a:t>identifying</a:t>
            </a:r>
            <a:r>
              <a:rPr lang="en-GB">
                <a:solidFill>
                  <a:schemeClr val="dk2"/>
                </a:solidFill>
              </a:rPr>
              <a:t> the difference between the two images? </a:t>
            </a:r>
            <a:endParaRPr>
              <a:solidFill>
                <a:schemeClr val="dk2"/>
              </a:solidFill>
            </a:endParaRPr>
          </a:p>
        </p:txBody>
      </p:sp>
      <p:sp>
        <p:nvSpPr>
          <p:cNvPr id="218" name="Google Shape;218;p26"/>
          <p:cNvSpPr/>
          <p:nvPr/>
        </p:nvSpPr>
        <p:spPr>
          <a:xfrm>
            <a:off x="527750" y="3190250"/>
            <a:ext cx="24402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Image 1</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219" name="Google Shape;219;p26"/>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Revised rules for identifying images of cats and dogs</a:t>
            </a:r>
            <a:endParaRPr>
              <a:solidFill>
                <a:schemeClr val="dk2"/>
              </a:solidFill>
            </a:endParaRPr>
          </a:p>
        </p:txBody>
      </p:sp>
      <p:sp>
        <p:nvSpPr>
          <p:cNvPr id="220" name="Google Shape;220;p26"/>
          <p:cNvSpPr/>
          <p:nvPr/>
        </p:nvSpPr>
        <p:spPr>
          <a:xfrm>
            <a:off x="2967950" y="3190175"/>
            <a:ext cx="2364600" cy="1631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Image 2</a:t>
            </a:r>
            <a:endParaRPr>
              <a:solidFill>
                <a:srgbClr val="262626"/>
              </a:solidFill>
            </a:endParaRPr>
          </a:p>
        </p:txBody>
      </p:sp>
      <p:sp>
        <p:nvSpPr>
          <p:cNvPr id="221" name="Google Shape;221;p26"/>
          <p:cNvSpPr/>
          <p:nvPr/>
        </p:nvSpPr>
        <p:spPr>
          <a:xfrm>
            <a:off x="5332400" y="3190250"/>
            <a:ext cx="2440200" cy="1631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Image 3</a:t>
            </a:r>
            <a:endParaRPr>
              <a:solidFill>
                <a:srgbClr val="262626"/>
              </a:solidFill>
            </a:endParaRPr>
          </a:p>
        </p:txBody>
      </p:sp>
      <p:sp>
        <p:nvSpPr>
          <p:cNvPr id="222" name="Google Shape;222;p26"/>
          <p:cNvSpPr/>
          <p:nvPr/>
        </p:nvSpPr>
        <p:spPr>
          <a:xfrm>
            <a:off x="7772600" y="3190250"/>
            <a:ext cx="24402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262626"/>
                </a:solidFill>
              </a:rPr>
              <a:t> Image 4</a:t>
            </a:r>
            <a:endParaRPr>
              <a:solidFill>
                <a:srgbClr val="262626"/>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7"/>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1.4</a:t>
            </a:r>
            <a:endParaRPr>
              <a:solidFill>
                <a:srgbClr val="59B246"/>
              </a:solidFill>
            </a:endParaRPr>
          </a:p>
          <a:p>
            <a:pPr indent="0" lvl="0" marL="0" rtl="0" algn="l">
              <a:spcBef>
                <a:spcPts val="0"/>
              </a:spcBef>
              <a:spcAft>
                <a:spcPts val="0"/>
              </a:spcAft>
              <a:buNone/>
            </a:pPr>
            <a:r>
              <a:rPr lang="en-GB">
                <a:solidFill>
                  <a:schemeClr val="dk2"/>
                </a:solidFill>
              </a:rPr>
              <a:t>NEURAL NETWORKS</a:t>
            </a:r>
            <a:endParaRPr>
              <a:solidFill>
                <a:schemeClr val="dk2"/>
              </a:solidFill>
            </a:endParaRPr>
          </a:p>
        </p:txBody>
      </p:sp>
      <p:sp>
        <p:nvSpPr>
          <p:cNvPr id="228" name="Google Shape;228;p27"/>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29" name="Google Shape;229;p27"/>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How do neural networks work</a:t>
            </a:r>
            <a:r>
              <a:rPr lang="en-GB">
                <a:solidFill>
                  <a:schemeClr val="dk2"/>
                </a:solidFill>
              </a:rPr>
              <a:t>?</a:t>
            </a:r>
            <a:endParaRPr>
              <a:solidFill>
                <a:schemeClr val="dk2"/>
              </a:solidFill>
            </a:endParaRPr>
          </a:p>
        </p:txBody>
      </p:sp>
      <p:sp>
        <p:nvSpPr>
          <p:cNvPr id="230" name="Google Shape;230;p27"/>
          <p:cNvSpPr/>
          <p:nvPr/>
        </p:nvSpPr>
        <p:spPr>
          <a:xfrm>
            <a:off x="505250" y="1307750"/>
            <a:ext cx="9696300" cy="1882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is an algorithm?</a:t>
            </a:r>
            <a:endParaRPr>
              <a:solidFill>
                <a:schemeClr val="dk2"/>
              </a:solidFill>
            </a:endParaRPr>
          </a:p>
        </p:txBody>
      </p:sp>
      <p:sp>
        <p:nvSpPr>
          <p:cNvPr id="231" name="Google Shape;231;p27"/>
          <p:cNvSpPr/>
          <p:nvPr/>
        </p:nvSpPr>
        <p:spPr>
          <a:xfrm>
            <a:off x="527750" y="3190250"/>
            <a:ext cx="9673800" cy="1651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uses of machine learning mentioned in the video?</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232" name="Google Shape;232;p27"/>
          <p:cNvSpPr/>
          <p:nvPr/>
        </p:nvSpPr>
        <p:spPr>
          <a:xfrm>
            <a:off x="516500" y="4841450"/>
            <a:ext cx="9696300" cy="18432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How do the bots get trained?</a:t>
            </a:r>
            <a:endParaRPr>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8"/>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2.2</a:t>
            </a:r>
            <a:endParaRPr>
              <a:solidFill>
                <a:srgbClr val="59B246"/>
              </a:solidFill>
            </a:endParaRPr>
          </a:p>
          <a:p>
            <a:pPr indent="0" lvl="0" marL="0" rtl="0" algn="l">
              <a:spcBef>
                <a:spcPts val="0"/>
              </a:spcBef>
              <a:spcAft>
                <a:spcPts val="0"/>
              </a:spcAft>
              <a:buNone/>
            </a:pPr>
            <a:r>
              <a:rPr lang="en-GB">
                <a:solidFill>
                  <a:schemeClr val="dk2"/>
                </a:solidFill>
              </a:rPr>
              <a:t>HOW </a:t>
            </a:r>
            <a:r>
              <a:rPr lang="en-GB">
                <a:solidFill>
                  <a:schemeClr val="dk2"/>
                </a:solidFill>
              </a:rPr>
              <a:t>FACIAL RECOGNITION WORKS</a:t>
            </a:r>
            <a:endParaRPr>
              <a:solidFill>
                <a:schemeClr val="dk2"/>
              </a:solidFill>
            </a:endParaRPr>
          </a:p>
        </p:txBody>
      </p:sp>
      <p:sp>
        <p:nvSpPr>
          <p:cNvPr id="238" name="Google Shape;238;p28"/>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39" name="Google Shape;239;p28"/>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How does it work and how is it used</a:t>
            </a:r>
            <a:r>
              <a:rPr lang="en-GB">
                <a:solidFill>
                  <a:schemeClr val="dk2"/>
                </a:solidFill>
              </a:rPr>
              <a:t>?</a:t>
            </a:r>
            <a:endParaRPr>
              <a:solidFill>
                <a:schemeClr val="dk2"/>
              </a:solidFill>
            </a:endParaRPr>
          </a:p>
        </p:txBody>
      </p:sp>
      <p:sp>
        <p:nvSpPr>
          <p:cNvPr id="240" name="Google Shape;240;p28"/>
          <p:cNvSpPr/>
          <p:nvPr/>
        </p:nvSpPr>
        <p:spPr>
          <a:xfrm>
            <a:off x="505250" y="1307750"/>
            <a:ext cx="96963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How does facial recognition work?</a:t>
            </a:r>
            <a:endParaRPr>
              <a:solidFill>
                <a:schemeClr val="dk2"/>
              </a:solidFill>
            </a:endParaRPr>
          </a:p>
        </p:txBody>
      </p:sp>
      <p:sp>
        <p:nvSpPr>
          <p:cNvPr id="241" name="Google Shape;241;p28"/>
          <p:cNvSpPr/>
          <p:nvPr/>
        </p:nvSpPr>
        <p:spPr>
          <a:xfrm>
            <a:off x="509100" y="2702150"/>
            <a:ext cx="96738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can cause bad readings and how can they be overcome?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242" name="Google Shape;242;p28"/>
          <p:cNvSpPr/>
          <p:nvPr/>
        </p:nvSpPr>
        <p:spPr>
          <a:xfrm>
            <a:off x="516500" y="5389450"/>
            <a:ext cx="9696300" cy="12951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issues with facial recognition?</a:t>
            </a:r>
            <a:endParaRPr>
              <a:solidFill>
                <a:schemeClr val="dk2"/>
              </a:solidFill>
            </a:endParaRPr>
          </a:p>
        </p:txBody>
      </p:sp>
      <p:sp>
        <p:nvSpPr>
          <p:cNvPr id="243" name="Google Shape;243;p28"/>
          <p:cNvSpPr/>
          <p:nvPr/>
        </p:nvSpPr>
        <p:spPr>
          <a:xfrm>
            <a:off x="509100" y="4094100"/>
            <a:ext cx="9673800" cy="1295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are some of the applications of facial recognition?</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9"/>
          <p:cNvSpPr txBox="1"/>
          <p:nvPr>
            <p:ph type="ctrTitle"/>
          </p:nvPr>
        </p:nvSpPr>
        <p:spPr>
          <a:xfrm>
            <a:off x="505125" y="567950"/>
            <a:ext cx="64545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None/>
            </a:pPr>
            <a:r>
              <a:rPr lang="en-GB">
                <a:solidFill>
                  <a:srgbClr val="59B246"/>
                </a:solidFill>
              </a:rPr>
              <a:t>ACTIVITY SHEET 2.3</a:t>
            </a:r>
            <a:endParaRPr>
              <a:solidFill>
                <a:srgbClr val="59B246"/>
              </a:solidFill>
            </a:endParaRPr>
          </a:p>
          <a:p>
            <a:pPr indent="0" lvl="0" marL="0" rtl="0" algn="l">
              <a:spcBef>
                <a:spcPts val="0"/>
              </a:spcBef>
              <a:spcAft>
                <a:spcPts val="0"/>
              </a:spcAft>
              <a:buNone/>
            </a:pPr>
            <a:r>
              <a:rPr lang="en-GB">
                <a:solidFill>
                  <a:schemeClr val="dk2"/>
                </a:solidFill>
              </a:rPr>
              <a:t>ISSUES WITH FACIAL RECOGNITION</a:t>
            </a:r>
            <a:endParaRPr>
              <a:solidFill>
                <a:schemeClr val="dk2"/>
              </a:solidFill>
            </a:endParaRPr>
          </a:p>
        </p:txBody>
      </p:sp>
      <p:sp>
        <p:nvSpPr>
          <p:cNvPr id="249" name="Google Shape;249;p29"/>
          <p:cNvSpPr txBox="1"/>
          <p:nvPr>
            <p:ph idx="1" type="subTitle"/>
          </p:nvPr>
        </p:nvSpPr>
        <p:spPr>
          <a:xfrm>
            <a:off x="6959475" y="567950"/>
            <a:ext cx="3227100" cy="739800"/>
          </a:xfrm>
          <a:prstGeom prst="rect">
            <a:avLst/>
          </a:prstGeom>
        </p:spPr>
        <p:txBody>
          <a:bodyPr anchorCtr="0" anchor="ctr" bIns="116050" lIns="116050" spcFirstLastPara="1" rIns="116050" wrap="square" tIns="116050">
            <a:noAutofit/>
          </a:bodyPr>
          <a:lstStyle/>
          <a:p>
            <a:pPr indent="0" lvl="0" marL="0" rtl="0" algn="l">
              <a:spcBef>
                <a:spcPts val="0"/>
              </a:spcBef>
              <a:spcAft>
                <a:spcPts val="0"/>
              </a:spcAft>
              <a:buClr>
                <a:schemeClr val="dk1"/>
              </a:buClr>
              <a:buSzPts val="1100"/>
              <a:buFont typeface="Arial"/>
              <a:buNone/>
            </a:pPr>
            <a:r>
              <a:rPr lang="en-GB">
                <a:solidFill>
                  <a:srgbClr val="59B246"/>
                </a:solidFill>
              </a:rPr>
              <a:t>COURSE</a:t>
            </a:r>
            <a:endParaRPr>
              <a:solidFill>
                <a:srgbClr val="59B246"/>
              </a:solidFill>
            </a:endParaRPr>
          </a:p>
          <a:p>
            <a:pPr indent="0" lvl="0" marL="0" rtl="0" algn="l">
              <a:spcBef>
                <a:spcPts val="0"/>
              </a:spcBef>
              <a:spcAft>
                <a:spcPts val="0"/>
              </a:spcAft>
              <a:buClr>
                <a:schemeClr val="dk1"/>
              </a:buClr>
              <a:buSzPts val="1100"/>
              <a:buFont typeface="Arial"/>
              <a:buNone/>
            </a:pPr>
            <a:r>
              <a:rPr lang="en-GB">
                <a:solidFill>
                  <a:schemeClr val="dk2"/>
                </a:solidFill>
              </a:rPr>
              <a:t>MACHINE LEARNING UNPLUGGED</a:t>
            </a:r>
            <a:endParaRPr>
              <a:solidFill>
                <a:schemeClr val="dk2"/>
              </a:solidFill>
            </a:endParaRPr>
          </a:p>
        </p:txBody>
      </p:sp>
      <p:sp>
        <p:nvSpPr>
          <p:cNvPr id="250" name="Google Shape;250;p29"/>
          <p:cNvSpPr txBox="1"/>
          <p:nvPr>
            <p:ph idx="2" type="subTitle"/>
          </p:nvPr>
        </p:nvSpPr>
        <p:spPr>
          <a:xfrm>
            <a:off x="505125" y="6684800"/>
            <a:ext cx="6454500" cy="739800"/>
          </a:xfrm>
          <a:prstGeom prst="rect">
            <a:avLst/>
          </a:prstGeom>
        </p:spPr>
        <p:txBody>
          <a:bodyPr anchorCtr="0" anchor="t" bIns="116050" lIns="116050" spcFirstLastPara="1" rIns="116050" wrap="square" tIns="116050">
            <a:noAutofit/>
          </a:bodyPr>
          <a:lstStyle/>
          <a:p>
            <a:pPr indent="0" lvl="0" marL="0" rtl="0" algn="l">
              <a:spcBef>
                <a:spcPts val="0"/>
              </a:spcBef>
              <a:spcAft>
                <a:spcPts val="0"/>
              </a:spcAft>
              <a:buNone/>
            </a:pPr>
            <a:r>
              <a:rPr lang="en-GB">
                <a:solidFill>
                  <a:schemeClr val="dk2"/>
                </a:solidFill>
              </a:rPr>
              <a:t>What are the issues surrounding facial recognition technology?</a:t>
            </a:r>
            <a:endParaRPr>
              <a:solidFill>
                <a:schemeClr val="dk2"/>
              </a:solidFill>
            </a:endParaRPr>
          </a:p>
        </p:txBody>
      </p:sp>
      <p:sp>
        <p:nvSpPr>
          <p:cNvPr id="251" name="Google Shape;251;p29"/>
          <p:cNvSpPr/>
          <p:nvPr/>
        </p:nvSpPr>
        <p:spPr>
          <a:xfrm>
            <a:off x="505250" y="1307750"/>
            <a:ext cx="96963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Why is Ed Bridges concerned?</a:t>
            </a:r>
            <a:endParaRPr>
              <a:solidFill>
                <a:schemeClr val="dk2"/>
              </a:solidFill>
            </a:endParaRPr>
          </a:p>
        </p:txBody>
      </p:sp>
      <p:sp>
        <p:nvSpPr>
          <p:cNvPr id="252" name="Google Shape;252;p29"/>
          <p:cNvSpPr/>
          <p:nvPr/>
        </p:nvSpPr>
        <p:spPr>
          <a:xfrm>
            <a:off x="509100" y="2702150"/>
            <a:ext cx="9673800" cy="13944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What was the police response?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
        <p:nvSpPr>
          <p:cNvPr id="253" name="Google Shape;253;p29"/>
          <p:cNvSpPr/>
          <p:nvPr/>
        </p:nvSpPr>
        <p:spPr>
          <a:xfrm>
            <a:off x="516500" y="5389450"/>
            <a:ext cx="9696300" cy="1295100"/>
          </a:xfrm>
          <a:prstGeom prst="rect">
            <a:avLst/>
          </a:prstGeom>
          <a:noFill/>
          <a:ln cap="flat" cmpd="sng" w="9525">
            <a:solidFill>
              <a:srgbClr val="34495E"/>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Do you think the police should be using facial recognition technology? Explain your answer.</a:t>
            </a:r>
            <a:endParaRPr>
              <a:solidFill>
                <a:schemeClr val="dk2"/>
              </a:solidFill>
            </a:endParaRPr>
          </a:p>
        </p:txBody>
      </p:sp>
      <p:sp>
        <p:nvSpPr>
          <p:cNvPr id="254" name="Google Shape;254;p29"/>
          <p:cNvSpPr/>
          <p:nvPr/>
        </p:nvSpPr>
        <p:spPr>
          <a:xfrm>
            <a:off x="509100" y="4094100"/>
            <a:ext cx="9673800" cy="1295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2"/>
                </a:solidFill>
              </a:rPr>
              <a:t>Why might facial recognition be an issue in the future?</a:t>
            </a:r>
            <a:endParaRPr>
              <a:solidFill>
                <a:schemeClr val="dk2"/>
              </a:solidFill>
            </a:endParaRPr>
          </a:p>
          <a:p>
            <a:pPr indent="0" lvl="0" marL="0" rtl="0" algn="l">
              <a:spcBef>
                <a:spcPts val="0"/>
              </a:spcBef>
              <a:spcAft>
                <a:spcPts val="0"/>
              </a:spcAft>
              <a:buNone/>
            </a:pPr>
            <a:r>
              <a:rPr lang="en-GB">
                <a:solidFill>
                  <a:srgbClr val="262626"/>
                </a:solidFill>
              </a:rPr>
              <a:t> </a:t>
            </a:r>
            <a:endParaRPr>
              <a:solidFill>
                <a:srgbClr val="262626"/>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