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779838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2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38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488" y="871910"/>
            <a:ext cx="3212862" cy="1854811"/>
          </a:xfrm>
        </p:spPr>
        <p:txBody>
          <a:bodyPr anchor="b"/>
          <a:lstStyle>
            <a:lvl1pPr algn="ctr">
              <a:defRPr sz="24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80" y="2798250"/>
            <a:ext cx="2834879" cy="1286282"/>
          </a:xfrm>
        </p:spPr>
        <p:txBody>
          <a:bodyPr/>
          <a:lstStyle>
            <a:lvl1pPr marL="0" indent="0" algn="ctr">
              <a:buNone/>
              <a:defRPr sz="992"/>
            </a:lvl1pPr>
            <a:lvl2pPr marL="189006" indent="0" algn="ctr">
              <a:buNone/>
              <a:defRPr sz="827"/>
            </a:lvl2pPr>
            <a:lvl3pPr marL="378013" indent="0" algn="ctr">
              <a:buNone/>
              <a:defRPr sz="744"/>
            </a:lvl3pPr>
            <a:lvl4pPr marL="567019" indent="0" algn="ctr">
              <a:buNone/>
              <a:defRPr sz="661"/>
            </a:lvl4pPr>
            <a:lvl5pPr marL="756026" indent="0" algn="ctr">
              <a:buNone/>
              <a:defRPr sz="661"/>
            </a:lvl5pPr>
            <a:lvl6pPr marL="945032" indent="0" algn="ctr">
              <a:buNone/>
              <a:defRPr sz="661"/>
            </a:lvl6pPr>
            <a:lvl7pPr marL="1134039" indent="0" algn="ctr">
              <a:buNone/>
              <a:defRPr sz="661"/>
            </a:lvl7pPr>
            <a:lvl8pPr marL="1323045" indent="0" algn="ctr">
              <a:buNone/>
              <a:defRPr sz="661"/>
            </a:lvl8pPr>
            <a:lvl9pPr marL="1512052" indent="0" algn="ctr">
              <a:buNone/>
              <a:defRPr sz="661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02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664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04947" y="283648"/>
            <a:ext cx="815028" cy="451493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864" y="283648"/>
            <a:ext cx="2397835" cy="451493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416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545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96" y="1328214"/>
            <a:ext cx="3260110" cy="2216154"/>
          </a:xfrm>
        </p:spPr>
        <p:txBody>
          <a:bodyPr anchor="b"/>
          <a:lstStyle>
            <a:lvl1pPr>
              <a:defRPr sz="24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96" y="3565334"/>
            <a:ext cx="3260110" cy="1165423"/>
          </a:xfrm>
        </p:spPr>
        <p:txBody>
          <a:bodyPr/>
          <a:lstStyle>
            <a:lvl1pPr marL="0" indent="0">
              <a:buNone/>
              <a:defRPr sz="992">
                <a:solidFill>
                  <a:schemeClr val="tx1"/>
                </a:solidFill>
              </a:defRPr>
            </a:lvl1pPr>
            <a:lvl2pPr marL="189006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2pPr>
            <a:lvl3pPr marL="378013" indent="0">
              <a:buNone/>
              <a:defRPr sz="744">
                <a:solidFill>
                  <a:schemeClr val="tx1">
                    <a:tint val="75000"/>
                  </a:schemeClr>
                </a:solidFill>
              </a:defRPr>
            </a:lvl3pPr>
            <a:lvl4pPr marL="567019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4pPr>
            <a:lvl5pPr marL="756026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5pPr>
            <a:lvl6pPr marL="945032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6pPr>
            <a:lvl7pPr marL="1134039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7pPr>
            <a:lvl8pPr marL="1323045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8pPr>
            <a:lvl9pPr marL="1512052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24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64" y="1418240"/>
            <a:ext cx="1606431" cy="33803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3543" y="1418240"/>
            <a:ext cx="1606431" cy="338034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716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283649"/>
            <a:ext cx="3260110" cy="102976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357" y="1306014"/>
            <a:ext cx="1599048" cy="640058"/>
          </a:xfrm>
        </p:spPr>
        <p:txBody>
          <a:bodyPr anchor="b"/>
          <a:lstStyle>
            <a:lvl1pPr marL="0" indent="0">
              <a:buNone/>
              <a:defRPr sz="992" b="1"/>
            </a:lvl1pPr>
            <a:lvl2pPr marL="189006" indent="0">
              <a:buNone/>
              <a:defRPr sz="827" b="1"/>
            </a:lvl2pPr>
            <a:lvl3pPr marL="378013" indent="0">
              <a:buNone/>
              <a:defRPr sz="744" b="1"/>
            </a:lvl3pPr>
            <a:lvl4pPr marL="567019" indent="0">
              <a:buNone/>
              <a:defRPr sz="661" b="1"/>
            </a:lvl4pPr>
            <a:lvl5pPr marL="756026" indent="0">
              <a:buNone/>
              <a:defRPr sz="661" b="1"/>
            </a:lvl5pPr>
            <a:lvl6pPr marL="945032" indent="0">
              <a:buNone/>
              <a:defRPr sz="661" b="1"/>
            </a:lvl6pPr>
            <a:lvl7pPr marL="1134039" indent="0">
              <a:buNone/>
              <a:defRPr sz="661" b="1"/>
            </a:lvl7pPr>
            <a:lvl8pPr marL="1323045" indent="0">
              <a:buNone/>
              <a:defRPr sz="661" b="1"/>
            </a:lvl8pPr>
            <a:lvl9pPr marL="1512052" indent="0">
              <a:buNone/>
              <a:defRPr sz="66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57" y="1946072"/>
            <a:ext cx="1599048" cy="28623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13543" y="1306014"/>
            <a:ext cx="1606923" cy="640058"/>
          </a:xfrm>
        </p:spPr>
        <p:txBody>
          <a:bodyPr anchor="b"/>
          <a:lstStyle>
            <a:lvl1pPr marL="0" indent="0">
              <a:buNone/>
              <a:defRPr sz="992" b="1"/>
            </a:lvl1pPr>
            <a:lvl2pPr marL="189006" indent="0">
              <a:buNone/>
              <a:defRPr sz="827" b="1"/>
            </a:lvl2pPr>
            <a:lvl3pPr marL="378013" indent="0">
              <a:buNone/>
              <a:defRPr sz="744" b="1"/>
            </a:lvl3pPr>
            <a:lvl4pPr marL="567019" indent="0">
              <a:buNone/>
              <a:defRPr sz="661" b="1"/>
            </a:lvl4pPr>
            <a:lvl5pPr marL="756026" indent="0">
              <a:buNone/>
              <a:defRPr sz="661" b="1"/>
            </a:lvl5pPr>
            <a:lvl6pPr marL="945032" indent="0">
              <a:buNone/>
              <a:defRPr sz="661" b="1"/>
            </a:lvl6pPr>
            <a:lvl7pPr marL="1134039" indent="0">
              <a:buNone/>
              <a:defRPr sz="661" b="1"/>
            </a:lvl7pPr>
            <a:lvl8pPr marL="1323045" indent="0">
              <a:buNone/>
              <a:defRPr sz="661" b="1"/>
            </a:lvl8pPr>
            <a:lvl9pPr marL="1512052" indent="0">
              <a:buNone/>
              <a:defRPr sz="661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13543" y="1946072"/>
            <a:ext cx="1606923" cy="28623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177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45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909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923" y="767084"/>
            <a:ext cx="1913543" cy="3786085"/>
          </a:xfrm>
        </p:spPr>
        <p:txBody>
          <a:bodyPr/>
          <a:lstStyle>
            <a:lvl1pPr>
              <a:defRPr sz="1323"/>
            </a:lvl1pPr>
            <a:lvl2pPr>
              <a:defRPr sz="1158"/>
            </a:lvl2pPr>
            <a:lvl3pPr>
              <a:defRPr sz="992"/>
            </a:lvl3pPr>
            <a:lvl4pPr>
              <a:defRPr sz="827"/>
            </a:lvl4pPr>
            <a:lvl5pPr>
              <a:defRPr sz="827"/>
            </a:lvl5pPr>
            <a:lvl6pPr>
              <a:defRPr sz="827"/>
            </a:lvl6pPr>
            <a:lvl7pPr>
              <a:defRPr sz="827"/>
            </a:lvl7pPr>
            <a:lvl8pPr>
              <a:defRPr sz="827"/>
            </a:lvl8pPr>
            <a:lvl9pPr>
              <a:defRPr sz="82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1"/>
            </a:lvl1pPr>
            <a:lvl2pPr marL="189006" indent="0">
              <a:buNone/>
              <a:defRPr sz="579"/>
            </a:lvl2pPr>
            <a:lvl3pPr marL="378013" indent="0">
              <a:buNone/>
              <a:defRPr sz="496"/>
            </a:lvl3pPr>
            <a:lvl4pPr marL="567019" indent="0">
              <a:buNone/>
              <a:defRPr sz="413"/>
            </a:lvl4pPr>
            <a:lvl5pPr marL="756026" indent="0">
              <a:buNone/>
              <a:defRPr sz="413"/>
            </a:lvl5pPr>
            <a:lvl6pPr marL="945032" indent="0">
              <a:buNone/>
              <a:defRPr sz="413"/>
            </a:lvl6pPr>
            <a:lvl7pPr marL="1134039" indent="0">
              <a:buNone/>
              <a:defRPr sz="413"/>
            </a:lvl7pPr>
            <a:lvl8pPr marL="1323045" indent="0">
              <a:buNone/>
              <a:defRPr sz="413"/>
            </a:lvl8pPr>
            <a:lvl9pPr marL="1512052" indent="0">
              <a:buNone/>
              <a:defRPr sz="41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721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6923" y="767084"/>
            <a:ext cx="1913543" cy="3786085"/>
          </a:xfrm>
        </p:spPr>
        <p:txBody>
          <a:bodyPr anchor="t"/>
          <a:lstStyle>
            <a:lvl1pPr marL="0" indent="0">
              <a:buNone/>
              <a:defRPr sz="1323"/>
            </a:lvl1pPr>
            <a:lvl2pPr marL="189006" indent="0">
              <a:buNone/>
              <a:defRPr sz="1158"/>
            </a:lvl2pPr>
            <a:lvl3pPr marL="378013" indent="0">
              <a:buNone/>
              <a:defRPr sz="992"/>
            </a:lvl3pPr>
            <a:lvl4pPr marL="567019" indent="0">
              <a:buNone/>
              <a:defRPr sz="827"/>
            </a:lvl4pPr>
            <a:lvl5pPr marL="756026" indent="0">
              <a:buNone/>
              <a:defRPr sz="827"/>
            </a:lvl5pPr>
            <a:lvl6pPr marL="945032" indent="0">
              <a:buNone/>
              <a:defRPr sz="827"/>
            </a:lvl6pPr>
            <a:lvl7pPr marL="1134039" indent="0">
              <a:buNone/>
              <a:defRPr sz="827"/>
            </a:lvl7pPr>
            <a:lvl8pPr marL="1323045" indent="0">
              <a:buNone/>
              <a:defRPr sz="827"/>
            </a:lvl8pPr>
            <a:lvl9pPr marL="1512052" indent="0">
              <a:buNone/>
              <a:defRPr sz="82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1"/>
            </a:lvl1pPr>
            <a:lvl2pPr marL="189006" indent="0">
              <a:buNone/>
              <a:defRPr sz="579"/>
            </a:lvl2pPr>
            <a:lvl3pPr marL="378013" indent="0">
              <a:buNone/>
              <a:defRPr sz="496"/>
            </a:lvl3pPr>
            <a:lvl4pPr marL="567019" indent="0">
              <a:buNone/>
              <a:defRPr sz="413"/>
            </a:lvl4pPr>
            <a:lvl5pPr marL="756026" indent="0">
              <a:buNone/>
              <a:defRPr sz="413"/>
            </a:lvl5pPr>
            <a:lvl6pPr marL="945032" indent="0">
              <a:buNone/>
              <a:defRPr sz="413"/>
            </a:lvl6pPr>
            <a:lvl7pPr marL="1134039" indent="0">
              <a:buNone/>
              <a:defRPr sz="413"/>
            </a:lvl7pPr>
            <a:lvl8pPr marL="1323045" indent="0">
              <a:buNone/>
              <a:defRPr sz="413"/>
            </a:lvl8pPr>
            <a:lvl9pPr marL="1512052" indent="0">
              <a:buNone/>
              <a:defRPr sz="41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301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64" y="1418240"/>
            <a:ext cx="326011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9864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CBE1E-BC6E-4009-83FB-F7E3AD18D2D6}" type="datetimeFigureOut">
              <a:rPr lang="zh-TW" altLang="en-US" smtClean="0"/>
              <a:t>2022/1/24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8BB0B-7A91-4734-ABA7-330F8B45C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82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78013" rtl="0" eaLnBrk="1" latinLnBrk="0" hangingPunct="1">
        <a:lnSpc>
          <a:spcPct val="90000"/>
        </a:lnSpc>
        <a:spcBef>
          <a:spcPct val="0"/>
        </a:spcBef>
        <a:buNone/>
        <a:defRPr sz="18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3" indent="-94503" algn="l" defTabSz="37801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472516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827" kern="1200">
          <a:solidFill>
            <a:schemeClr val="tx1"/>
          </a:solidFill>
          <a:latin typeface="+mn-lt"/>
          <a:ea typeface="+mn-ea"/>
          <a:cs typeface="+mn-cs"/>
        </a:defRPr>
      </a:lvl3pPr>
      <a:lvl4pPr marL="661523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4pPr>
      <a:lvl5pPr marL="850529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5pPr>
      <a:lvl6pPr marL="1039536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6pPr>
      <a:lvl7pPr marL="1228542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7pPr>
      <a:lvl8pPr marL="1417549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8pPr>
      <a:lvl9pPr marL="1606555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1pPr>
      <a:lvl2pPr marL="189006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2pPr>
      <a:lvl3pPr marL="378013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3pPr>
      <a:lvl4pPr marL="567019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4pPr>
      <a:lvl5pPr marL="756026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5pPr>
      <a:lvl6pPr marL="945032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6pPr>
      <a:lvl7pPr marL="1134039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7pPr>
      <a:lvl8pPr marL="1323045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8pPr>
      <a:lvl9pPr marL="1512052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258E903F-0196-4441-9DB2-1C57DC7E31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9" y="0"/>
            <a:ext cx="3779340" cy="5327649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77D4D800-C0F4-49B4-BB8B-C24BFB964559}"/>
              </a:ext>
            </a:extLst>
          </p:cNvPr>
          <p:cNvSpPr txBox="1"/>
          <p:nvPr/>
        </p:nvSpPr>
        <p:spPr>
          <a:xfrm>
            <a:off x="1348745" y="1815352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請輸入姓名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25C403B0-B53C-4D3D-A2CB-F7C9759146B1}"/>
              </a:ext>
            </a:extLst>
          </p:cNvPr>
          <p:cNvSpPr txBox="1"/>
          <p:nvPr/>
        </p:nvSpPr>
        <p:spPr>
          <a:xfrm>
            <a:off x="899905" y="2509936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請輸入宴會日期、時間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601F2DA-C3DE-4CD3-B4FA-FAC3B834614A}"/>
              </a:ext>
            </a:extLst>
          </p:cNvPr>
          <p:cNvSpPr txBox="1"/>
          <p:nvPr/>
        </p:nvSpPr>
        <p:spPr>
          <a:xfrm>
            <a:off x="1169209" y="2971619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請輸入宴會名稱</a:t>
            </a:r>
          </a:p>
        </p:txBody>
      </p:sp>
    </p:spTree>
    <p:extLst>
      <p:ext uri="{BB962C8B-B14F-4D97-AF65-F5344CB8AC3E}">
        <p14:creationId xmlns:p14="http://schemas.microsoft.com/office/powerpoint/2010/main" val="205655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13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雅筑 鍾</dc:creator>
  <cp:lastModifiedBy>雅筑 鍾</cp:lastModifiedBy>
  <cp:revision>4</cp:revision>
  <dcterms:created xsi:type="dcterms:W3CDTF">2022-01-23T07:40:17Z</dcterms:created>
  <dcterms:modified xsi:type="dcterms:W3CDTF">2022-01-24T04:44:41Z</dcterms:modified>
</cp:coreProperties>
</file>