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c6568d5cf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c6568d5c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7070975" y="1709050"/>
            <a:ext cx="196150" cy="727825"/>
          </a:xfrm>
          <a:custGeom>
            <a:rect b="b" l="l" r="r" t="t"/>
            <a:pathLst>
              <a:path extrusionOk="0" h="29113" w="7846">
                <a:moveTo>
                  <a:pt x="0" y="0"/>
                </a:moveTo>
                <a:cubicBezTo>
                  <a:pt x="4695" y="2348"/>
                  <a:pt x="8334" y="8539"/>
                  <a:pt x="7683" y="13748"/>
                </a:cubicBezTo>
                <a:cubicBezTo>
                  <a:pt x="6973" y="19430"/>
                  <a:pt x="2566" y="23994"/>
                  <a:pt x="0" y="29113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5" name="Google Shape;55;p13"/>
          <p:cNvSpPr txBox="1"/>
          <p:nvPr/>
        </p:nvSpPr>
        <p:spPr>
          <a:xfrm rot="-57026">
            <a:off x="5926352" y="1421802"/>
            <a:ext cx="1428797" cy="4926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You can draw pictures if you want to!</a:t>
            </a:r>
            <a:endParaRPr sz="10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698600" y="167875"/>
            <a:ext cx="37659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niglet"/>
                <a:ea typeface="Sniglet"/>
                <a:cs typeface="Sniglet"/>
                <a:sym typeface="Sniglet"/>
              </a:rPr>
              <a:t>Written by: </a:t>
            </a:r>
            <a:r>
              <a:rPr lang="en" sz="1100">
                <a:solidFill>
                  <a:srgbClr val="999999"/>
                </a:solidFill>
              </a:rPr>
              <a:t>________________________________</a:t>
            </a:r>
            <a:endParaRPr sz="1100">
              <a:solidFill>
                <a:srgbClr val="999999"/>
              </a:solidFill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Title of my story: </a:t>
            </a:r>
            <a:r>
              <a:rPr lang="en" sz="1100">
                <a:solidFill>
                  <a:srgbClr val="999999"/>
                </a:solidFill>
              </a:rPr>
              <a:t>_______________________</a:t>
            </a:r>
            <a:endParaRPr sz="1100">
              <a:solidFill>
                <a:srgbClr val="999999"/>
              </a:solidFill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999999"/>
                </a:solidFill>
              </a:rPr>
              <a:t>_______________________</a:t>
            </a:r>
            <a:endParaRPr sz="1100">
              <a:solidFill>
                <a:srgbClr val="999999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224573">
            <a:off x="409289" y="432174"/>
            <a:ext cx="3148015" cy="5541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What did you DO?</a:t>
            </a:r>
            <a:endParaRPr b="1" sz="24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239326">
            <a:off x="1074074" y="863134"/>
            <a:ext cx="3148326" cy="5539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How do you FEEL?</a:t>
            </a:r>
            <a:endParaRPr b="1" sz="24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40100" y="1690200"/>
            <a:ext cx="460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99999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40100" y="1502200"/>
            <a:ext cx="350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For my story, I will write about a time I felt: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33575" y="2018275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567180" y="2078675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Beginning: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908400" y="2009325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50675" y="2483225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499750" y="210925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</a:t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533575" y="4687825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567180" y="4748225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Middle: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4908400" y="4678875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650675" y="5152775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1132350" y="4761675"/>
            <a:ext cx="3367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533575" y="7369750"/>
            <a:ext cx="4092900" cy="238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76200">
              <a:srgbClr val="000000">
                <a:alpha val="1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567180" y="7430150"/>
            <a:ext cx="3033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500">
                <a:latin typeface="Sniglet"/>
                <a:ea typeface="Sniglet"/>
                <a:cs typeface="Sniglet"/>
                <a:sym typeface="Sniglet"/>
              </a:rPr>
              <a:t>End:</a:t>
            </a:r>
            <a:endParaRPr sz="1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4908400" y="7360800"/>
            <a:ext cx="2533500" cy="23556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157163" rotWithShape="0" algn="bl" dir="3360000" dist="85725">
              <a:srgbClr val="000000">
                <a:alpha val="21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650675" y="7834700"/>
            <a:ext cx="3888300" cy="18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  <a:p>
            <a:pPr indent="0" lvl="0" marL="0" rtl="0" algn="l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________________________________________</a:t>
            </a:r>
            <a:endParaRPr sz="1300">
              <a:solidFill>
                <a:srgbClr val="B7B7B7"/>
              </a:solidFill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733950" y="7443600"/>
            <a:ext cx="3765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B7B7B7"/>
                </a:solidFill>
              </a:rPr>
              <a:t>____________________________________</a:t>
            </a:r>
            <a:endParaRPr/>
          </a:p>
        </p:txBody>
      </p:sp>
      <p:pic>
        <p:nvPicPr>
          <p:cNvPr id="76" name="Google Shape;7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41555">
            <a:off x="3386525" y="1183375"/>
            <a:ext cx="1619048" cy="682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