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  <p:sldMasterId id="2147483816" r:id="rId4"/>
  </p:sldMasterIdLst>
  <p:notesMasterIdLst>
    <p:notesMasterId r:id="rId72"/>
  </p:notesMasterIdLst>
  <p:sldIdLst>
    <p:sldId id="2134808265" r:id="rId5"/>
    <p:sldId id="2134808281" r:id="rId6"/>
    <p:sldId id="2134808266" r:id="rId7"/>
    <p:sldId id="2134808267" r:id="rId8"/>
    <p:sldId id="2134808443" r:id="rId9"/>
    <p:sldId id="2134808284" r:id="rId10"/>
    <p:sldId id="2134808438" r:id="rId11"/>
    <p:sldId id="2134808268" r:id="rId12"/>
    <p:sldId id="2134806282" r:id="rId13"/>
    <p:sldId id="2134808270" r:id="rId14"/>
    <p:sldId id="2134808271" r:id="rId15"/>
    <p:sldId id="2134808285" r:id="rId16"/>
    <p:sldId id="2134808273" r:id="rId17"/>
    <p:sldId id="2134808905" r:id="rId18"/>
    <p:sldId id="2134807223" r:id="rId19"/>
    <p:sldId id="2134808870" r:id="rId20"/>
    <p:sldId id="2134808951" r:id="rId21"/>
    <p:sldId id="2134808846" r:id="rId22"/>
    <p:sldId id="2134808852" r:id="rId23"/>
    <p:sldId id="2134808851" r:id="rId24"/>
    <p:sldId id="2134808949" r:id="rId25"/>
    <p:sldId id="2147482369" r:id="rId26"/>
    <p:sldId id="2147482370" r:id="rId27"/>
    <p:sldId id="2147482371" r:id="rId28"/>
    <p:sldId id="2134808935" r:id="rId29"/>
    <p:sldId id="2147482351" r:id="rId30"/>
    <p:sldId id="2147482372" r:id="rId31"/>
    <p:sldId id="2134808615" r:id="rId32"/>
    <p:sldId id="2147482373" r:id="rId33"/>
    <p:sldId id="2147482374" r:id="rId34"/>
    <p:sldId id="2147482362" r:id="rId35"/>
    <p:sldId id="2147482352" r:id="rId36"/>
    <p:sldId id="2147482375" r:id="rId37"/>
    <p:sldId id="2134807357" r:id="rId38"/>
    <p:sldId id="2134808857" r:id="rId39"/>
    <p:sldId id="2134808858" r:id="rId40"/>
    <p:sldId id="2134806998" r:id="rId41"/>
    <p:sldId id="2134806247" r:id="rId42"/>
    <p:sldId id="2134808958" r:id="rId43"/>
    <p:sldId id="2134808960" r:id="rId44"/>
    <p:sldId id="2134808962" r:id="rId45"/>
    <p:sldId id="2134808964" r:id="rId46"/>
    <p:sldId id="2134808966" r:id="rId47"/>
    <p:sldId id="2134808967" r:id="rId48"/>
    <p:sldId id="2134808968" r:id="rId49"/>
    <p:sldId id="2134808969" r:id="rId50"/>
    <p:sldId id="2134808970" r:id="rId51"/>
    <p:sldId id="2134808984" r:id="rId52"/>
    <p:sldId id="2134806255" r:id="rId53"/>
    <p:sldId id="2134808971" r:id="rId54"/>
    <p:sldId id="2134808972" r:id="rId55"/>
    <p:sldId id="2134808973" r:id="rId56"/>
    <p:sldId id="2134808974" r:id="rId57"/>
    <p:sldId id="2134808975" r:id="rId58"/>
    <p:sldId id="2134808976" r:id="rId59"/>
    <p:sldId id="2134808844" r:id="rId60"/>
    <p:sldId id="2134808977" r:id="rId61"/>
    <p:sldId id="2134806115" r:id="rId62"/>
    <p:sldId id="2134808299" r:id="rId63"/>
    <p:sldId id="2134808929" r:id="rId64"/>
    <p:sldId id="2134808978" r:id="rId65"/>
    <p:sldId id="2134808979" r:id="rId66"/>
    <p:sldId id="2134808980" r:id="rId67"/>
    <p:sldId id="2134808805" r:id="rId68"/>
    <p:sldId id="2134808775" r:id="rId69"/>
    <p:sldId id="2134808474" r:id="rId70"/>
    <p:sldId id="2147482339" r:id="rId71"/>
  </p:sldIdLst>
  <p:sldSz cx="13716000" cy="10287000"/>
  <p:notesSz cx="6858000" cy="9144000"/>
  <p:embeddedFontLst>
    <p:embeddedFont>
      <p:font typeface="Cambria" panose="02040503050406030204" pitchFamily="18" charset="0"/>
      <p:regular r:id="rId73"/>
      <p:bold r:id="rId74"/>
      <p:italic r:id="rId75"/>
      <p:boldItalic r:id="rId76"/>
    </p:embeddedFont>
    <p:embeddedFont>
      <p:font typeface="Carelia" panose="020B0604020202020204" charset="0"/>
      <p:regular r:id="rId77"/>
    </p:embeddedFont>
    <p:embeddedFont>
      <p:font typeface="Dosis" pitchFamily="2" charset="0"/>
      <p:regular r:id="rId78"/>
      <p:bold r:id="rId79"/>
    </p:embeddedFont>
    <p:embeddedFont>
      <p:font typeface="Dosis Bold" charset="0"/>
      <p:regular r:id="rId80"/>
      <p:bold r:id="rId81"/>
    </p:embeddedFont>
    <p:embeddedFont>
      <p:font typeface="KG Primary Penmanship Alt" panose="020B0604020202020204" charset="0"/>
      <p:regular r:id="rId82"/>
    </p:embeddedFont>
    <p:embeddedFont>
      <p:font typeface="Montserrat" panose="00000500000000000000" pitchFamily="2" charset="0"/>
      <p:regular r:id="rId83"/>
      <p:bold r:id="rId84"/>
      <p:italic r:id="rId85"/>
      <p:boldItalic r:id="rId86"/>
    </p:embeddedFont>
    <p:embeddedFont>
      <p:font typeface="Traditional Arabic" panose="02020603050405020304" pitchFamily="18" charset="-78"/>
      <p:regular r:id="rId87"/>
      <p:bold r:id="rId88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B800"/>
    <a:srgbClr val="7DBE00"/>
    <a:srgbClr val="67803F"/>
    <a:srgbClr val="F2F2F2"/>
    <a:srgbClr val="7F7F7F"/>
    <a:srgbClr val="106584"/>
    <a:srgbClr val="FDEADA"/>
    <a:srgbClr val="FFFFFF"/>
    <a:srgbClr val="F7F1BD"/>
    <a:srgbClr val="1065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10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411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font" Target="fonts/font12.fntdata"/><Relationship Id="rId89" Type="http://schemas.openxmlformats.org/officeDocument/2006/relationships/presProps" Target="presProp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font" Target="fonts/font2.fntdata"/><Relationship Id="rId79" Type="http://schemas.openxmlformats.org/officeDocument/2006/relationships/font" Target="fonts/font7.fntdata"/><Relationship Id="rId5" Type="http://schemas.openxmlformats.org/officeDocument/2006/relationships/slide" Target="slides/slide1.xml"/><Relationship Id="rId90" Type="http://schemas.openxmlformats.org/officeDocument/2006/relationships/viewProps" Target="viewProps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font" Target="fonts/font5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notesMaster" Target="notesMasters/notesMaster1.xml"/><Relationship Id="rId80" Type="http://schemas.openxmlformats.org/officeDocument/2006/relationships/font" Target="fonts/font8.fntdata"/><Relationship Id="rId85" Type="http://schemas.openxmlformats.org/officeDocument/2006/relationships/font" Target="fonts/font13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font" Target="fonts/font3.fntdata"/><Relationship Id="rId83" Type="http://schemas.openxmlformats.org/officeDocument/2006/relationships/font" Target="fonts/font11.fntdata"/><Relationship Id="rId88" Type="http://schemas.openxmlformats.org/officeDocument/2006/relationships/font" Target="fonts/font16.fntdata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font" Target="fonts/font1.fntdata"/><Relationship Id="rId78" Type="http://schemas.openxmlformats.org/officeDocument/2006/relationships/font" Target="fonts/font6.fntdata"/><Relationship Id="rId81" Type="http://schemas.openxmlformats.org/officeDocument/2006/relationships/font" Target="fonts/font9.fntdata"/><Relationship Id="rId86" Type="http://schemas.openxmlformats.org/officeDocument/2006/relationships/font" Target="fonts/font1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font" Target="fonts/font4.fntdata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font" Target="fonts/font15.fntdata"/><Relationship Id="rId61" Type="http://schemas.openxmlformats.org/officeDocument/2006/relationships/slide" Target="slides/slide57.xml"/><Relationship Id="rId82" Type="http://schemas.openxmlformats.org/officeDocument/2006/relationships/font" Target="fonts/font10.fntdata"/><Relationship Id="rId19" Type="http://schemas.openxmlformats.org/officeDocument/2006/relationships/slide" Target="slides/slide1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19/07/2025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>
          <a:extLst>
            <a:ext uri="{FF2B5EF4-FFF2-40B4-BE49-F238E27FC236}">
              <a16:creationId xmlns:a16="http://schemas.microsoft.com/office/drawing/2014/main" id="{64BA5DBC-630B-6D2B-86EF-B2541E791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1c9da5e15f_2_12:notes">
            <a:extLst>
              <a:ext uri="{FF2B5EF4-FFF2-40B4-BE49-F238E27FC236}">
                <a16:creationId xmlns:a16="http://schemas.microsoft.com/office/drawing/2014/main" id="{1C01961B-CCB2-14C6-E970-85FA2E43BF5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15975" y="860425"/>
            <a:ext cx="5726113" cy="42941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" name="Google Shape;66;g21c9da5e15f_2_12:notes">
            <a:extLst>
              <a:ext uri="{FF2B5EF4-FFF2-40B4-BE49-F238E27FC236}">
                <a16:creationId xmlns:a16="http://schemas.microsoft.com/office/drawing/2014/main" id="{92AAF120-4EAE-105C-0096-6AB849D218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5898" y="5441279"/>
            <a:ext cx="5887174" cy="5154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00" tIns="104700" rIns="104700" bIns="104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sz="1300"/>
          </a:p>
        </p:txBody>
      </p:sp>
    </p:spTree>
    <p:extLst>
      <p:ext uri="{BB962C8B-B14F-4D97-AF65-F5344CB8AC3E}">
        <p14:creationId xmlns:p14="http://schemas.microsoft.com/office/powerpoint/2010/main" val="2356862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12708687" y="9326435"/>
            <a:ext cx="82305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7695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7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49D89FE3-F3AE-30C7-104E-DEBD5707BB6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190759098"/>
              </p:ext>
            </p:extLst>
          </p:nvPr>
        </p:nvGraphicFramePr>
        <p:xfrm>
          <a:off x="1786" y="2382"/>
          <a:ext cx="1787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9D89FE3-F3AE-30C7-104E-DEBD5707BB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86" y="2382"/>
                        <a:ext cx="1787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67550" y="890051"/>
            <a:ext cx="127809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67550" y="2304950"/>
            <a:ext cx="127809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t" anchorCtr="0">
            <a:norm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/>
          <p:nvPr/>
        </p:nvSpPr>
        <p:spPr>
          <a:xfrm>
            <a:off x="5531922" y="9838709"/>
            <a:ext cx="2652156" cy="227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fr" sz="1200" b="0" i="0" u="none" strike="noStrike" cap="none">
                <a:solidFill>
                  <a:srgbClr val="0563C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‹N°›</a:t>
            </a:fld>
            <a:endParaRPr sz="1200" b="0" i="0" u="none" strike="noStrike" cap="none">
              <a:solidFill>
                <a:srgbClr val="0563C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54" name="Google Shape;54;p13" descr="Résultat de recherche d'images pour &quot;logo royaume du maroc&quot;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645044" y="276097"/>
            <a:ext cx="602585" cy="876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0" y="9858167"/>
            <a:ext cx="3583800" cy="300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fr" sz="1050" b="1" i="1" u="none" strike="noStrike" cap="none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Document confidentiel pour usage interne</a:t>
            </a:r>
            <a:endParaRPr sz="1800" b="1" i="1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570660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1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9.svg"/><Relationship Id="rId3" Type="http://schemas.openxmlformats.org/officeDocument/2006/relationships/tags" Target="../tags/tag4.xml"/><Relationship Id="rId21" Type="http://schemas.openxmlformats.org/officeDocument/2006/relationships/image" Target="../media/image12.png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image" Target="../media/image8.png"/><Relationship Id="rId2" Type="http://schemas.openxmlformats.org/officeDocument/2006/relationships/tags" Target="../tags/tag3.xml"/><Relationship Id="rId16" Type="http://schemas.openxmlformats.org/officeDocument/2006/relationships/image" Target="../media/image7.svg"/><Relationship Id="rId20" Type="http://schemas.openxmlformats.org/officeDocument/2006/relationships/image" Target="../media/image11.sv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image" Target="../media/image6.png"/><Relationship Id="rId10" Type="http://schemas.openxmlformats.org/officeDocument/2006/relationships/tags" Target="../tags/tag11.xml"/><Relationship Id="rId19" Type="http://schemas.openxmlformats.org/officeDocument/2006/relationships/image" Target="../media/image10.png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05.xml"/><Relationship Id="rId7" Type="http://schemas.openxmlformats.org/officeDocument/2006/relationships/image" Target="../media/image5.jpeg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107.xml"/><Relationship Id="rId10" Type="http://schemas.openxmlformats.org/officeDocument/2006/relationships/image" Target="../media/image8.png"/><Relationship Id="rId4" Type="http://schemas.openxmlformats.org/officeDocument/2006/relationships/tags" Target="../tags/tag106.xml"/><Relationship Id="rId9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110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11" Type="http://schemas.openxmlformats.org/officeDocument/2006/relationships/image" Target="../media/image37.png"/><Relationship Id="rId5" Type="http://schemas.openxmlformats.org/officeDocument/2006/relationships/tags" Target="../tags/tag112.xml"/><Relationship Id="rId10" Type="http://schemas.openxmlformats.org/officeDocument/2006/relationships/image" Target="../media/image16.svg"/><Relationship Id="rId4" Type="http://schemas.openxmlformats.org/officeDocument/2006/relationships/tags" Target="../tags/tag111.xml"/><Relationship Id="rId9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21.xml"/><Relationship Id="rId13" Type="http://schemas.openxmlformats.org/officeDocument/2006/relationships/image" Target="../media/image29.svg"/><Relationship Id="rId3" Type="http://schemas.openxmlformats.org/officeDocument/2006/relationships/tags" Target="../tags/tag116.xml"/><Relationship Id="rId7" Type="http://schemas.openxmlformats.org/officeDocument/2006/relationships/tags" Target="../tags/tag120.xml"/><Relationship Id="rId12" Type="http://schemas.openxmlformats.org/officeDocument/2006/relationships/image" Target="../media/image36.png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11" Type="http://schemas.openxmlformats.org/officeDocument/2006/relationships/image" Target="../media/image5.jpeg"/><Relationship Id="rId5" Type="http://schemas.openxmlformats.org/officeDocument/2006/relationships/tags" Target="../tags/tag11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7.xml"/><Relationship Id="rId9" Type="http://schemas.openxmlformats.org/officeDocument/2006/relationships/tags" Target="../tags/tag12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25.xml"/><Relationship Id="rId7" Type="http://schemas.openxmlformats.org/officeDocument/2006/relationships/image" Target="../media/image5.jpeg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127.xml"/><Relationship Id="rId10" Type="http://schemas.openxmlformats.org/officeDocument/2006/relationships/image" Target="../media/image8.png"/><Relationship Id="rId4" Type="http://schemas.openxmlformats.org/officeDocument/2006/relationships/tags" Target="../tags/tag126.xml"/><Relationship Id="rId9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40.xml"/><Relationship Id="rId18" Type="http://schemas.openxmlformats.org/officeDocument/2006/relationships/tags" Target="../tags/tag145.xml"/><Relationship Id="rId26" Type="http://schemas.openxmlformats.org/officeDocument/2006/relationships/tags" Target="../tags/tag153.xml"/><Relationship Id="rId3" Type="http://schemas.openxmlformats.org/officeDocument/2006/relationships/tags" Target="../tags/tag130.xml"/><Relationship Id="rId21" Type="http://schemas.openxmlformats.org/officeDocument/2006/relationships/tags" Target="../tags/tag148.xml"/><Relationship Id="rId7" Type="http://schemas.openxmlformats.org/officeDocument/2006/relationships/tags" Target="../tags/tag134.xml"/><Relationship Id="rId12" Type="http://schemas.openxmlformats.org/officeDocument/2006/relationships/tags" Target="../tags/tag139.xml"/><Relationship Id="rId17" Type="http://schemas.openxmlformats.org/officeDocument/2006/relationships/tags" Target="../tags/tag144.xml"/><Relationship Id="rId25" Type="http://schemas.openxmlformats.org/officeDocument/2006/relationships/tags" Target="../tags/tag152.xml"/><Relationship Id="rId33" Type="http://schemas.openxmlformats.org/officeDocument/2006/relationships/image" Target="../media/image29.svg"/><Relationship Id="rId2" Type="http://schemas.openxmlformats.org/officeDocument/2006/relationships/tags" Target="../tags/tag129.xml"/><Relationship Id="rId16" Type="http://schemas.openxmlformats.org/officeDocument/2006/relationships/tags" Target="../tags/tag143.xml"/><Relationship Id="rId20" Type="http://schemas.openxmlformats.org/officeDocument/2006/relationships/tags" Target="../tags/tag147.xml"/><Relationship Id="rId29" Type="http://schemas.openxmlformats.org/officeDocument/2006/relationships/tags" Target="../tags/tag156.xml"/><Relationship Id="rId1" Type="http://schemas.openxmlformats.org/officeDocument/2006/relationships/tags" Target="../tags/tag128.xml"/><Relationship Id="rId6" Type="http://schemas.openxmlformats.org/officeDocument/2006/relationships/tags" Target="../tags/tag133.xml"/><Relationship Id="rId11" Type="http://schemas.openxmlformats.org/officeDocument/2006/relationships/tags" Target="../tags/tag138.xml"/><Relationship Id="rId24" Type="http://schemas.openxmlformats.org/officeDocument/2006/relationships/tags" Target="../tags/tag151.xml"/><Relationship Id="rId32" Type="http://schemas.openxmlformats.org/officeDocument/2006/relationships/image" Target="../media/image36.png"/><Relationship Id="rId5" Type="http://schemas.openxmlformats.org/officeDocument/2006/relationships/tags" Target="../tags/tag132.xml"/><Relationship Id="rId15" Type="http://schemas.openxmlformats.org/officeDocument/2006/relationships/tags" Target="../tags/tag142.xml"/><Relationship Id="rId23" Type="http://schemas.openxmlformats.org/officeDocument/2006/relationships/tags" Target="../tags/tag150.xml"/><Relationship Id="rId28" Type="http://schemas.openxmlformats.org/officeDocument/2006/relationships/tags" Target="../tags/tag155.xml"/><Relationship Id="rId10" Type="http://schemas.openxmlformats.org/officeDocument/2006/relationships/tags" Target="../tags/tag137.xml"/><Relationship Id="rId19" Type="http://schemas.openxmlformats.org/officeDocument/2006/relationships/tags" Target="../tags/tag146.xml"/><Relationship Id="rId31" Type="http://schemas.openxmlformats.org/officeDocument/2006/relationships/image" Target="../media/image5.jpeg"/><Relationship Id="rId4" Type="http://schemas.openxmlformats.org/officeDocument/2006/relationships/tags" Target="../tags/tag131.xml"/><Relationship Id="rId9" Type="http://schemas.openxmlformats.org/officeDocument/2006/relationships/tags" Target="../tags/tag136.xml"/><Relationship Id="rId14" Type="http://schemas.openxmlformats.org/officeDocument/2006/relationships/tags" Target="../tags/tag141.xml"/><Relationship Id="rId22" Type="http://schemas.openxmlformats.org/officeDocument/2006/relationships/tags" Target="../tags/tag149.xml"/><Relationship Id="rId27" Type="http://schemas.openxmlformats.org/officeDocument/2006/relationships/tags" Target="../tags/tag154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tags" Target="../tags/tag159.xml"/><Relationship Id="rId7" Type="http://schemas.openxmlformats.org/officeDocument/2006/relationships/image" Target="../media/image5.jpeg"/><Relationship Id="rId12" Type="http://schemas.openxmlformats.org/officeDocument/2006/relationships/image" Target="../media/image40.png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9.png"/><Relationship Id="rId5" Type="http://schemas.openxmlformats.org/officeDocument/2006/relationships/tags" Target="../tags/tag161.xml"/><Relationship Id="rId10" Type="http://schemas.openxmlformats.org/officeDocument/2006/relationships/image" Target="../media/image38.png"/><Relationship Id="rId4" Type="http://schemas.openxmlformats.org/officeDocument/2006/relationships/tags" Target="../tags/tag160.xml"/><Relationship Id="rId9" Type="http://schemas.openxmlformats.org/officeDocument/2006/relationships/image" Target="../media/image29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16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9.svg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6" Type="http://schemas.openxmlformats.org/officeDocument/2006/relationships/tags" Target="../tags/tag167.xml"/><Relationship Id="rId11" Type="http://schemas.openxmlformats.org/officeDocument/2006/relationships/image" Target="../media/image8.png"/><Relationship Id="rId5" Type="http://schemas.openxmlformats.org/officeDocument/2006/relationships/tags" Target="../tags/tag166.xml"/><Relationship Id="rId10" Type="http://schemas.openxmlformats.org/officeDocument/2006/relationships/image" Target="../media/image7.svg"/><Relationship Id="rId4" Type="http://schemas.openxmlformats.org/officeDocument/2006/relationships/tags" Target="../tags/tag165.xml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5.xml"/><Relationship Id="rId13" Type="http://schemas.openxmlformats.org/officeDocument/2006/relationships/image" Target="../media/image29.svg"/><Relationship Id="rId3" Type="http://schemas.openxmlformats.org/officeDocument/2006/relationships/tags" Target="../tags/tag170.xml"/><Relationship Id="rId7" Type="http://schemas.openxmlformats.org/officeDocument/2006/relationships/tags" Target="../tags/tag174.xml"/><Relationship Id="rId12" Type="http://schemas.openxmlformats.org/officeDocument/2006/relationships/image" Target="../media/image36.png"/><Relationship Id="rId2" Type="http://schemas.openxmlformats.org/officeDocument/2006/relationships/tags" Target="../tags/tag169.xml"/><Relationship Id="rId16" Type="http://schemas.openxmlformats.org/officeDocument/2006/relationships/image" Target="../media/image43.png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11" Type="http://schemas.openxmlformats.org/officeDocument/2006/relationships/image" Target="../media/image5.jpeg"/><Relationship Id="rId5" Type="http://schemas.openxmlformats.org/officeDocument/2006/relationships/tags" Target="../tags/tag172.xml"/><Relationship Id="rId15" Type="http://schemas.openxmlformats.org/officeDocument/2006/relationships/image" Target="../media/image42.sv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71.xml"/><Relationship Id="rId9" Type="http://schemas.openxmlformats.org/officeDocument/2006/relationships/tags" Target="../tags/tag176.xml"/><Relationship Id="rId1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4.xml"/><Relationship Id="rId13" Type="http://schemas.openxmlformats.org/officeDocument/2006/relationships/image" Target="../media/image44.png"/><Relationship Id="rId3" Type="http://schemas.openxmlformats.org/officeDocument/2006/relationships/tags" Target="../tags/tag179.xml"/><Relationship Id="rId7" Type="http://schemas.openxmlformats.org/officeDocument/2006/relationships/tags" Target="../tags/tag183.xml"/><Relationship Id="rId12" Type="http://schemas.openxmlformats.org/officeDocument/2006/relationships/image" Target="../media/image19.svg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11" Type="http://schemas.openxmlformats.org/officeDocument/2006/relationships/image" Target="../media/image18.png"/><Relationship Id="rId5" Type="http://schemas.openxmlformats.org/officeDocument/2006/relationships/tags" Target="../tags/tag181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0.xml"/><Relationship Id="rId9" Type="http://schemas.openxmlformats.org/officeDocument/2006/relationships/tags" Target="../tags/tag18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188.xml"/><Relationship Id="rId7" Type="http://schemas.openxmlformats.org/officeDocument/2006/relationships/image" Target="../media/image19.svg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6.png"/><Relationship Id="rId4" Type="http://schemas.openxmlformats.org/officeDocument/2006/relationships/tags" Target="../tags/tag189.xml"/><Relationship Id="rId9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8.png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image" Target="../media/image7.svg"/><Relationship Id="rId2" Type="http://schemas.openxmlformats.org/officeDocument/2006/relationships/tags" Target="../tags/tag15.xml"/><Relationship Id="rId16" Type="http://schemas.openxmlformats.org/officeDocument/2006/relationships/image" Target="../media/image14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10" Type="http://schemas.openxmlformats.org/officeDocument/2006/relationships/image" Target="../media/image5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192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6.png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tags" Target="../tags/tag195.xml"/><Relationship Id="rId11" Type="http://schemas.openxmlformats.org/officeDocument/2006/relationships/image" Target="../media/image45.png"/><Relationship Id="rId5" Type="http://schemas.openxmlformats.org/officeDocument/2006/relationships/tags" Target="../tags/tag194.xml"/><Relationship Id="rId10" Type="http://schemas.openxmlformats.org/officeDocument/2006/relationships/image" Target="../media/image23.png"/><Relationship Id="rId4" Type="http://schemas.openxmlformats.org/officeDocument/2006/relationships/tags" Target="../tags/tag193.xml"/><Relationship Id="rId9" Type="http://schemas.openxmlformats.org/officeDocument/2006/relationships/image" Target="../media/image19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198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.svg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tags" Target="../tags/tag201.xml"/><Relationship Id="rId11" Type="http://schemas.openxmlformats.org/officeDocument/2006/relationships/image" Target="../media/image8.png"/><Relationship Id="rId5" Type="http://schemas.openxmlformats.org/officeDocument/2006/relationships/tags" Target="../tags/tag200.xml"/><Relationship Id="rId10" Type="http://schemas.openxmlformats.org/officeDocument/2006/relationships/image" Target="../media/image7.svg"/><Relationship Id="rId4" Type="http://schemas.openxmlformats.org/officeDocument/2006/relationships/tags" Target="../tags/tag199.xml"/><Relationship Id="rId9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09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42.svg"/><Relationship Id="rId3" Type="http://schemas.openxmlformats.org/officeDocument/2006/relationships/tags" Target="../tags/tag204.xml"/><Relationship Id="rId7" Type="http://schemas.openxmlformats.org/officeDocument/2006/relationships/tags" Target="../tags/tag208.xml"/><Relationship Id="rId12" Type="http://schemas.openxmlformats.org/officeDocument/2006/relationships/tags" Target="../tags/tag213.xml"/><Relationship Id="rId17" Type="http://schemas.openxmlformats.org/officeDocument/2006/relationships/image" Target="../media/image41.png"/><Relationship Id="rId2" Type="http://schemas.openxmlformats.org/officeDocument/2006/relationships/tags" Target="../tags/tag203.xml"/><Relationship Id="rId16" Type="http://schemas.openxmlformats.org/officeDocument/2006/relationships/image" Target="../media/image29.svg"/><Relationship Id="rId1" Type="http://schemas.openxmlformats.org/officeDocument/2006/relationships/tags" Target="../tags/tag202.xml"/><Relationship Id="rId6" Type="http://schemas.openxmlformats.org/officeDocument/2006/relationships/tags" Target="../tags/tag207.xml"/><Relationship Id="rId11" Type="http://schemas.openxmlformats.org/officeDocument/2006/relationships/tags" Target="../tags/tag212.xml"/><Relationship Id="rId5" Type="http://schemas.openxmlformats.org/officeDocument/2006/relationships/tags" Target="../tags/tag206.xml"/><Relationship Id="rId15" Type="http://schemas.openxmlformats.org/officeDocument/2006/relationships/image" Target="../media/image36.png"/><Relationship Id="rId10" Type="http://schemas.openxmlformats.org/officeDocument/2006/relationships/tags" Target="../tags/tag211.xml"/><Relationship Id="rId19" Type="http://schemas.openxmlformats.org/officeDocument/2006/relationships/image" Target="../media/image43.png"/><Relationship Id="rId4" Type="http://schemas.openxmlformats.org/officeDocument/2006/relationships/tags" Target="../tags/tag205.xml"/><Relationship Id="rId9" Type="http://schemas.openxmlformats.org/officeDocument/2006/relationships/tags" Target="../tags/tag210.xml"/><Relationship Id="rId14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21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49.png"/><Relationship Id="rId3" Type="http://schemas.openxmlformats.org/officeDocument/2006/relationships/tags" Target="../tags/tag216.xml"/><Relationship Id="rId7" Type="http://schemas.openxmlformats.org/officeDocument/2006/relationships/tags" Target="../tags/tag220.xml"/><Relationship Id="rId12" Type="http://schemas.openxmlformats.org/officeDocument/2006/relationships/tags" Target="../tags/tag225.xml"/><Relationship Id="rId17" Type="http://schemas.openxmlformats.org/officeDocument/2006/relationships/image" Target="../media/image48.PNG"/><Relationship Id="rId2" Type="http://schemas.openxmlformats.org/officeDocument/2006/relationships/tags" Target="../tags/tag215.xml"/><Relationship Id="rId16" Type="http://schemas.openxmlformats.org/officeDocument/2006/relationships/image" Target="../media/image47.png"/><Relationship Id="rId1" Type="http://schemas.openxmlformats.org/officeDocument/2006/relationships/tags" Target="../tags/tag214.xml"/><Relationship Id="rId6" Type="http://schemas.openxmlformats.org/officeDocument/2006/relationships/tags" Target="../tags/tag219.xml"/><Relationship Id="rId11" Type="http://schemas.openxmlformats.org/officeDocument/2006/relationships/tags" Target="../tags/tag224.xml"/><Relationship Id="rId5" Type="http://schemas.openxmlformats.org/officeDocument/2006/relationships/tags" Target="../tags/tag218.xml"/><Relationship Id="rId15" Type="http://schemas.openxmlformats.org/officeDocument/2006/relationships/image" Target="../media/image19.svg"/><Relationship Id="rId10" Type="http://schemas.openxmlformats.org/officeDocument/2006/relationships/tags" Target="../tags/tag223.xml"/><Relationship Id="rId4" Type="http://schemas.openxmlformats.org/officeDocument/2006/relationships/tags" Target="../tags/tag217.xml"/><Relationship Id="rId9" Type="http://schemas.openxmlformats.org/officeDocument/2006/relationships/tags" Target="../tags/tag222.xml"/><Relationship Id="rId1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31.xml"/><Relationship Id="rId13" Type="http://schemas.openxmlformats.org/officeDocument/2006/relationships/image" Target="../media/image50.png"/><Relationship Id="rId3" Type="http://schemas.openxmlformats.org/officeDocument/2006/relationships/tags" Target="../tags/tag228.xml"/><Relationship Id="rId7" Type="http://schemas.openxmlformats.org/officeDocument/2006/relationships/audio" Target="../media/media1.wav"/><Relationship Id="rId12" Type="http://schemas.openxmlformats.org/officeDocument/2006/relationships/image" Target="../media/image49.png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microsoft.com/office/2007/relationships/media" Target="../media/media1.wav"/><Relationship Id="rId11" Type="http://schemas.openxmlformats.org/officeDocument/2006/relationships/image" Target="../media/image48.PNG"/><Relationship Id="rId5" Type="http://schemas.openxmlformats.org/officeDocument/2006/relationships/tags" Target="../tags/tag230.xml"/><Relationship Id="rId10" Type="http://schemas.openxmlformats.org/officeDocument/2006/relationships/image" Target="../media/image47.png"/><Relationship Id="rId4" Type="http://schemas.openxmlformats.org/officeDocument/2006/relationships/tags" Target="../tags/tag229.xml"/><Relationship Id="rId9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tags" Target="../tags/tag234.xml"/><Relationship Id="rId7" Type="http://schemas.openxmlformats.org/officeDocument/2006/relationships/image" Target="../media/image19.svg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3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41.xml"/><Relationship Id="rId13" Type="http://schemas.openxmlformats.org/officeDocument/2006/relationships/image" Target="../media/image50.png"/><Relationship Id="rId3" Type="http://schemas.openxmlformats.org/officeDocument/2006/relationships/tags" Target="../tags/tag238.xml"/><Relationship Id="rId7" Type="http://schemas.openxmlformats.org/officeDocument/2006/relationships/audio" Target="../media/media1.wav"/><Relationship Id="rId12" Type="http://schemas.openxmlformats.org/officeDocument/2006/relationships/image" Target="../media/image49.png"/><Relationship Id="rId2" Type="http://schemas.openxmlformats.org/officeDocument/2006/relationships/tags" Target="../tags/tag237.xml"/><Relationship Id="rId1" Type="http://schemas.openxmlformats.org/officeDocument/2006/relationships/tags" Target="../tags/tag236.xml"/><Relationship Id="rId6" Type="http://schemas.microsoft.com/office/2007/relationships/media" Target="../media/media1.wav"/><Relationship Id="rId11" Type="http://schemas.openxmlformats.org/officeDocument/2006/relationships/image" Target="../media/image48.PNG"/><Relationship Id="rId5" Type="http://schemas.openxmlformats.org/officeDocument/2006/relationships/tags" Target="../tags/tag240.xml"/><Relationship Id="rId10" Type="http://schemas.openxmlformats.org/officeDocument/2006/relationships/image" Target="../media/image47.png"/><Relationship Id="rId4" Type="http://schemas.openxmlformats.org/officeDocument/2006/relationships/tags" Target="../tags/tag239.xml"/><Relationship Id="rId9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52.png"/><Relationship Id="rId3" Type="http://schemas.openxmlformats.org/officeDocument/2006/relationships/tags" Target="../tags/tag244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9.png"/><Relationship Id="rId2" Type="http://schemas.openxmlformats.org/officeDocument/2006/relationships/tags" Target="../tags/tag243.xml"/><Relationship Id="rId1" Type="http://schemas.openxmlformats.org/officeDocument/2006/relationships/tags" Target="../tags/tag242.xml"/><Relationship Id="rId6" Type="http://schemas.openxmlformats.org/officeDocument/2006/relationships/tags" Target="../tags/tag247.xml"/><Relationship Id="rId11" Type="http://schemas.openxmlformats.org/officeDocument/2006/relationships/image" Target="../media/image48.PNG"/><Relationship Id="rId5" Type="http://schemas.openxmlformats.org/officeDocument/2006/relationships/tags" Target="../tags/tag246.xml"/><Relationship Id="rId10" Type="http://schemas.openxmlformats.org/officeDocument/2006/relationships/image" Target="../media/image47.png"/><Relationship Id="rId4" Type="http://schemas.openxmlformats.org/officeDocument/2006/relationships/tags" Target="../tags/tag245.xml"/><Relationship Id="rId9" Type="http://schemas.openxmlformats.org/officeDocument/2006/relationships/image" Target="../media/image19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250.xml"/><Relationship Id="rId7" Type="http://schemas.openxmlformats.org/officeDocument/2006/relationships/image" Target="../media/image18.png"/><Relationship Id="rId12" Type="http://schemas.openxmlformats.org/officeDocument/2006/relationships/image" Target="../media/image52.png"/><Relationship Id="rId2" Type="http://schemas.openxmlformats.org/officeDocument/2006/relationships/tags" Target="../tags/tag249.xml"/><Relationship Id="rId1" Type="http://schemas.openxmlformats.org/officeDocument/2006/relationships/tags" Target="../tags/tag24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9.png"/><Relationship Id="rId5" Type="http://schemas.openxmlformats.org/officeDocument/2006/relationships/tags" Target="../tags/tag252.xml"/><Relationship Id="rId10" Type="http://schemas.openxmlformats.org/officeDocument/2006/relationships/image" Target="../media/image48.PNG"/><Relationship Id="rId4" Type="http://schemas.openxmlformats.org/officeDocument/2006/relationships/tags" Target="../tags/tag251.xml"/><Relationship Id="rId9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56.png"/><Relationship Id="rId3" Type="http://schemas.openxmlformats.org/officeDocument/2006/relationships/tags" Target="../tags/tag255.xml"/><Relationship Id="rId7" Type="http://schemas.openxmlformats.org/officeDocument/2006/relationships/image" Target="../media/image18.png"/><Relationship Id="rId12" Type="http://schemas.openxmlformats.org/officeDocument/2006/relationships/image" Target="../media/image55.png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9.png"/><Relationship Id="rId5" Type="http://schemas.openxmlformats.org/officeDocument/2006/relationships/tags" Target="../tags/tag257.xml"/><Relationship Id="rId10" Type="http://schemas.openxmlformats.org/officeDocument/2006/relationships/image" Target="../media/image54.jpeg"/><Relationship Id="rId4" Type="http://schemas.openxmlformats.org/officeDocument/2006/relationships/tags" Target="../tags/tag256.xml"/><Relationship Id="rId9" Type="http://schemas.openxmlformats.org/officeDocument/2006/relationships/image" Target="../media/image47.png"/><Relationship Id="rId1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24.xml"/><Relationship Id="rId7" Type="http://schemas.openxmlformats.org/officeDocument/2006/relationships/image" Target="../media/image5.jpe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26.xml"/><Relationship Id="rId10" Type="http://schemas.openxmlformats.org/officeDocument/2006/relationships/image" Target="../media/image8.png"/><Relationship Id="rId4" Type="http://schemas.openxmlformats.org/officeDocument/2006/relationships/tags" Target="../tags/tag25.xml"/><Relationship Id="rId9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microsoft.com/office/2007/relationships/hdphoto" Target="../media/hdphoto1.wdp"/><Relationship Id="rId3" Type="http://schemas.openxmlformats.org/officeDocument/2006/relationships/tags" Target="../tags/tag260.xml"/><Relationship Id="rId7" Type="http://schemas.openxmlformats.org/officeDocument/2006/relationships/image" Target="../media/image19.svg"/><Relationship Id="rId12" Type="http://schemas.openxmlformats.org/officeDocument/2006/relationships/image" Target="../media/image56.png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6" Type="http://schemas.openxmlformats.org/officeDocument/2006/relationships/image" Target="../media/image18.png"/><Relationship Id="rId11" Type="http://schemas.openxmlformats.org/officeDocument/2006/relationships/image" Target="../media/image5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9.png"/><Relationship Id="rId4" Type="http://schemas.openxmlformats.org/officeDocument/2006/relationships/tags" Target="../tags/tag261.xml"/><Relationship Id="rId9" Type="http://schemas.openxmlformats.org/officeDocument/2006/relationships/image" Target="../media/image5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264.xml"/><Relationship Id="rId7" Type="http://schemas.openxmlformats.org/officeDocument/2006/relationships/image" Target="../media/image57.png"/><Relationship Id="rId2" Type="http://schemas.openxmlformats.org/officeDocument/2006/relationships/tags" Target="../tags/tag263.xml"/><Relationship Id="rId1" Type="http://schemas.openxmlformats.org/officeDocument/2006/relationships/tags" Target="../tags/tag262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267.xml"/><Relationship Id="rId7" Type="http://schemas.openxmlformats.org/officeDocument/2006/relationships/image" Target="../media/image19.svg"/><Relationship Id="rId2" Type="http://schemas.openxmlformats.org/officeDocument/2006/relationships/tags" Target="../tags/tag266.xml"/><Relationship Id="rId1" Type="http://schemas.openxmlformats.org/officeDocument/2006/relationships/tags" Target="../tags/tag265.xml"/><Relationship Id="rId6" Type="http://schemas.openxmlformats.org/officeDocument/2006/relationships/image" Target="../media/image18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6.png"/><Relationship Id="rId4" Type="http://schemas.openxmlformats.org/officeDocument/2006/relationships/tags" Target="../tags/tag268.xml"/><Relationship Id="rId9" Type="http://schemas.openxmlformats.org/officeDocument/2006/relationships/image" Target="../media/image5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271.xml"/><Relationship Id="rId7" Type="http://schemas.openxmlformats.org/officeDocument/2006/relationships/image" Target="../media/image19.svg"/><Relationship Id="rId2" Type="http://schemas.openxmlformats.org/officeDocument/2006/relationships/tags" Target="../tags/tag270.xml"/><Relationship Id="rId1" Type="http://schemas.openxmlformats.org/officeDocument/2006/relationships/tags" Target="../tags/tag269.xml"/><Relationship Id="rId6" Type="http://schemas.openxmlformats.org/officeDocument/2006/relationships/image" Target="../media/image18.png"/><Relationship Id="rId11" Type="http://schemas.microsoft.com/office/2007/relationships/hdphoto" Target="../media/hdphoto2.wdp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60.png"/><Relationship Id="rId4" Type="http://schemas.openxmlformats.org/officeDocument/2006/relationships/tags" Target="../tags/tag272.xml"/><Relationship Id="rId9" Type="http://schemas.openxmlformats.org/officeDocument/2006/relationships/image" Target="../media/image5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275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74.xml"/><Relationship Id="rId1" Type="http://schemas.openxmlformats.org/officeDocument/2006/relationships/tags" Target="../tags/tag273.xml"/><Relationship Id="rId6" Type="http://schemas.openxmlformats.org/officeDocument/2006/relationships/tags" Target="../tags/tag278.xml"/><Relationship Id="rId5" Type="http://schemas.openxmlformats.org/officeDocument/2006/relationships/tags" Target="../tags/tag277.xml"/><Relationship Id="rId10" Type="http://schemas.openxmlformats.org/officeDocument/2006/relationships/image" Target="../media/image61.png"/><Relationship Id="rId4" Type="http://schemas.openxmlformats.org/officeDocument/2006/relationships/tags" Target="../tags/tag276.xml"/><Relationship Id="rId9" Type="http://schemas.openxmlformats.org/officeDocument/2006/relationships/image" Target="../media/image19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281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.svg"/><Relationship Id="rId2" Type="http://schemas.openxmlformats.org/officeDocument/2006/relationships/tags" Target="../tags/tag280.xml"/><Relationship Id="rId1" Type="http://schemas.openxmlformats.org/officeDocument/2006/relationships/tags" Target="../tags/tag279.xml"/><Relationship Id="rId6" Type="http://schemas.openxmlformats.org/officeDocument/2006/relationships/tags" Target="../tags/tag284.xml"/><Relationship Id="rId11" Type="http://schemas.openxmlformats.org/officeDocument/2006/relationships/image" Target="../media/image8.png"/><Relationship Id="rId5" Type="http://schemas.openxmlformats.org/officeDocument/2006/relationships/tags" Target="../tags/tag283.xml"/><Relationship Id="rId10" Type="http://schemas.openxmlformats.org/officeDocument/2006/relationships/image" Target="../media/image7.svg"/><Relationship Id="rId4" Type="http://schemas.openxmlformats.org/officeDocument/2006/relationships/tags" Target="../tags/tag282.xml"/><Relationship Id="rId9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292.xml"/><Relationship Id="rId13" Type="http://schemas.openxmlformats.org/officeDocument/2006/relationships/image" Target="../media/image41.png"/><Relationship Id="rId3" Type="http://schemas.openxmlformats.org/officeDocument/2006/relationships/tags" Target="../tags/tag287.xml"/><Relationship Id="rId7" Type="http://schemas.openxmlformats.org/officeDocument/2006/relationships/tags" Target="../tags/tag291.xml"/><Relationship Id="rId12" Type="http://schemas.openxmlformats.org/officeDocument/2006/relationships/image" Target="../media/image29.svg"/><Relationship Id="rId2" Type="http://schemas.openxmlformats.org/officeDocument/2006/relationships/tags" Target="../tags/tag286.xml"/><Relationship Id="rId1" Type="http://schemas.openxmlformats.org/officeDocument/2006/relationships/tags" Target="../tags/tag285.xml"/><Relationship Id="rId6" Type="http://schemas.openxmlformats.org/officeDocument/2006/relationships/tags" Target="../tags/tag290.xml"/><Relationship Id="rId11" Type="http://schemas.openxmlformats.org/officeDocument/2006/relationships/image" Target="../media/image36.png"/><Relationship Id="rId5" Type="http://schemas.openxmlformats.org/officeDocument/2006/relationships/tags" Target="../tags/tag289.xml"/><Relationship Id="rId15" Type="http://schemas.openxmlformats.org/officeDocument/2006/relationships/image" Target="../media/image43.png"/><Relationship Id="rId10" Type="http://schemas.openxmlformats.org/officeDocument/2006/relationships/image" Target="../media/image5.jpeg"/><Relationship Id="rId4" Type="http://schemas.openxmlformats.org/officeDocument/2006/relationships/tags" Target="../tags/tag288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2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tags" Target="../tags/tag295.xml"/><Relationship Id="rId7" Type="http://schemas.openxmlformats.org/officeDocument/2006/relationships/image" Target="../media/image19.svg"/><Relationship Id="rId2" Type="http://schemas.openxmlformats.org/officeDocument/2006/relationships/tags" Target="../tags/tag294.xml"/><Relationship Id="rId1" Type="http://schemas.openxmlformats.org/officeDocument/2006/relationships/tags" Target="../tags/tag293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9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98.xml"/><Relationship Id="rId1" Type="http://schemas.openxmlformats.org/officeDocument/2006/relationships/tags" Target="../tags/tag297.xml"/><Relationship Id="rId6" Type="http://schemas.openxmlformats.org/officeDocument/2006/relationships/image" Target="../media/image47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00.xml"/><Relationship Id="rId1" Type="http://schemas.openxmlformats.org/officeDocument/2006/relationships/tags" Target="../tags/tag299.xml"/><Relationship Id="rId6" Type="http://schemas.openxmlformats.org/officeDocument/2006/relationships/image" Target="../media/image47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13" Type="http://schemas.openxmlformats.org/officeDocument/2006/relationships/tags" Target="../tags/tag39.xml"/><Relationship Id="rId18" Type="http://schemas.openxmlformats.org/officeDocument/2006/relationships/image" Target="../media/image16.svg"/><Relationship Id="rId3" Type="http://schemas.openxmlformats.org/officeDocument/2006/relationships/tags" Target="../tags/tag29.xml"/><Relationship Id="rId21" Type="http://schemas.openxmlformats.org/officeDocument/2006/relationships/image" Target="../media/image19.svg"/><Relationship Id="rId7" Type="http://schemas.openxmlformats.org/officeDocument/2006/relationships/tags" Target="../tags/tag33.xml"/><Relationship Id="rId12" Type="http://schemas.openxmlformats.org/officeDocument/2006/relationships/tags" Target="../tags/tag38.xml"/><Relationship Id="rId17" Type="http://schemas.openxmlformats.org/officeDocument/2006/relationships/image" Target="../media/image15.png"/><Relationship Id="rId2" Type="http://schemas.openxmlformats.org/officeDocument/2006/relationships/tags" Target="../tags/tag28.xml"/><Relationship Id="rId16" Type="http://schemas.openxmlformats.org/officeDocument/2006/relationships/image" Target="../media/image5.jpeg"/><Relationship Id="rId20" Type="http://schemas.openxmlformats.org/officeDocument/2006/relationships/image" Target="../media/image18.png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tags" Target="../tags/tag37.xml"/><Relationship Id="rId5" Type="http://schemas.openxmlformats.org/officeDocument/2006/relationships/tags" Target="../tags/tag31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6.xml"/><Relationship Id="rId19" Type="http://schemas.openxmlformats.org/officeDocument/2006/relationships/image" Target="../media/image17.png"/><Relationship Id="rId4" Type="http://schemas.openxmlformats.org/officeDocument/2006/relationships/tags" Target="../tags/tag30.xml"/><Relationship Id="rId9" Type="http://schemas.openxmlformats.org/officeDocument/2006/relationships/tags" Target="../tags/tag35.xml"/><Relationship Id="rId14" Type="http://schemas.openxmlformats.org/officeDocument/2006/relationships/tags" Target="../tags/tag40.xml"/><Relationship Id="rId22" Type="http://schemas.openxmlformats.org/officeDocument/2006/relationships/image" Target="../media/image2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02.xml"/><Relationship Id="rId1" Type="http://schemas.openxmlformats.org/officeDocument/2006/relationships/tags" Target="../tags/tag301.xml"/><Relationship Id="rId6" Type="http://schemas.openxmlformats.org/officeDocument/2006/relationships/image" Target="../media/image47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04.xml"/><Relationship Id="rId1" Type="http://schemas.openxmlformats.org/officeDocument/2006/relationships/tags" Target="../tags/tag303.xml"/><Relationship Id="rId6" Type="http://schemas.openxmlformats.org/officeDocument/2006/relationships/image" Target="../media/image47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06.xml"/><Relationship Id="rId1" Type="http://schemas.openxmlformats.org/officeDocument/2006/relationships/tags" Target="../tags/tag305.xml"/><Relationship Id="rId6" Type="http://schemas.openxmlformats.org/officeDocument/2006/relationships/image" Target="../media/image47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08.xml"/><Relationship Id="rId1" Type="http://schemas.openxmlformats.org/officeDocument/2006/relationships/tags" Target="../tags/tag307.xml"/><Relationship Id="rId6" Type="http://schemas.openxmlformats.org/officeDocument/2006/relationships/image" Target="../media/image47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10.xml"/><Relationship Id="rId1" Type="http://schemas.openxmlformats.org/officeDocument/2006/relationships/tags" Target="../tags/tag309.xml"/><Relationship Id="rId6" Type="http://schemas.openxmlformats.org/officeDocument/2006/relationships/image" Target="../media/image47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12.xml"/><Relationship Id="rId1" Type="http://schemas.openxmlformats.org/officeDocument/2006/relationships/tags" Target="../tags/tag311.xml"/><Relationship Id="rId6" Type="http://schemas.openxmlformats.org/officeDocument/2006/relationships/image" Target="../media/image47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14.xml"/><Relationship Id="rId1" Type="http://schemas.openxmlformats.org/officeDocument/2006/relationships/tags" Target="../tags/tag313.xml"/><Relationship Id="rId6" Type="http://schemas.openxmlformats.org/officeDocument/2006/relationships/image" Target="../media/image47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16.xml"/><Relationship Id="rId1" Type="http://schemas.openxmlformats.org/officeDocument/2006/relationships/tags" Target="../tags/tag315.xml"/><Relationship Id="rId6" Type="http://schemas.openxmlformats.org/officeDocument/2006/relationships/image" Target="../media/image47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18.xml"/><Relationship Id="rId1" Type="http://schemas.openxmlformats.org/officeDocument/2006/relationships/tags" Target="../tags/tag317.xml"/><Relationship Id="rId6" Type="http://schemas.openxmlformats.org/officeDocument/2006/relationships/image" Target="../media/image23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3.svg"/><Relationship Id="rId2" Type="http://schemas.openxmlformats.org/officeDocument/2006/relationships/tags" Target="../tags/tag320.xml"/><Relationship Id="rId1" Type="http://schemas.openxmlformats.org/officeDocument/2006/relationships/tags" Target="../tags/tag319.xml"/><Relationship Id="rId6" Type="http://schemas.openxmlformats.org/officeDocument/2006/relationships/image" Target="../media/image62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3.xml"/><Relationship Id="rId18" Type="http://schemas.openxmlformats.org/officeDocument/2006/relationships/tags" Target="../tags/tag58.xml"/><Relationship Id="rId26" Type="http://schemas.openxmlformats.org/officeDocument/2006/relationships/image" Target="../media/image21.jpeg"/><Relationship Id="rId3" Type="http://schemas.openxmlformats.org/officeDocument/2006/relationships/tags" Target="../tags/tag43.xml"/><Relationship Id="rId21" Type="http://schemas.openxmlformats.org/officeDocument/2006/relationships/tags" Target="../tags/tag61.xml"/><Relationship Id="rId7" Type="http://schemas.openxmlformats.org/officeDocument/2006/relationships/tags" Target="../tags/tag47.xml"/><Relationship Id="rId12" Type="http://schemas.openxmlformats.org/officeDocument/2006/relationships/tags" Target="../tags/tag52.xml"/><Relationship Id="rId17" Type="http://schemas.openxmlformats.org/officeDocument/2006/relationships/tags" Target="../tags/tag57.xml"/><Relationship Id="rId25" Type="http://schemas.openxmlformats.org/officeDocument/2006/relationships/image" Target="../media/image16.svg"/><Relationship Id="rId33" Type="http://schemas.openxmlformats.org/officeDocument/2006/relationships/image" Target="../media/image28.png"/><Relationship Id="rId2" Type="http://schemas.openxmlformats.org/officeDocument/2006/relationships/tags" Target="../tags/tag42.xml"/><Relationship Id="rId16" Type="http://schemas.openxmlformats.org/officeDocument/2006/relationships/tags" Target="../tags/tag56.xml"/><Relationship Id="rId20" Type="http://schemas.openxmlformats.org/officeDocument/2006/relationships/tags" Target="../tags/tag60.xml"/><Relationship Id="rId29" Type="http://schemas.openxmlformats.org/officeDocument/2006/relationships/image" Target="../media/image24.png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11" Type="http://schemas.openxmlformats.org/officeDocument/2006/relationships/tags" Target="../tags/tag51.xml"/><Relationship Id="rId24" Type="http://schemas.openxmlformats.org/officeDocument/2006/relationships/image" Target="../media/image15.png"/><Relationship Id="rId32" Type="http://schemas.openxmlformats.org/officeDocument/2006/relationships/image" Target="../media/image27.png"/><Relationship Id="rId5" Type="http://schemas.openxmlformats.org/officeDocument/2006/relationships/tags" Target="../tags/tag45.xml"/><Relationship Id="rId15" Type="http://schemas.openxmlformats.org/officeDocument/2006/relationships/tags" Target="../tags/tag55.xml"/><Relationship Id="rId23" Type="http://schemas.openxmlformats.org/officeDocument/2006/relationships/image" Target="../media/image5.jpeg"/><Relationship Id="rId28" Type="http://schemas.openxmlformats.org/officeDocument/2006/relationships/image" Target="../media/image23.png"/><Relationship Id="rId10" Type="http://schemas.openxmlformats.org/officeDocument/2006/relationships/tags" Target="../tags/tag50.xml"/><Relationship Id="rId19" Type="http://schemas.openxmlformats.org/officeDocument/2006/relationships/tags" Target="../tags/tag59.xml"/><Relationship Id="rId31" Type="http://schemas.openxmlformats.org/officeDocument/2006/relationships/image" Target="../media/image26.jpeg"/><Relationship Id="rId4" Type="http://schemas.openxmlformats.org/officeDocument/2006/relationships/tags" Target="../tags/tag44.xml"/><Relationship Id="rId9" Type="http://schemas.openxmlformats.org/officeDocument/2006/relationships/tags" Target="../tags/tag49.xml"/><Relationship Id="rId14" Type="http://schemas.openxmlformats.org/officeDocument/2006/relationships/tags" Target="../tags/tag54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22.png"/><Relationship Id="rId30" Type="http://schemas.openxmlformats.org/officeDocument/2006/relationships/image" Target="../media/image25.jpeg"/><Relationship Id="rId8" Type="http://schemas.openxmlformats.org/officeDocument/2006/relationships/tags" Target="../tags/tag4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22.xml"/><Relationship Id="rId1" Type="http://schemas.openxmlformats.org/officeDocument/2006/relationships/tags" Target="../tags/tag321.xml"/><Relationship Id="rId6" Type="http://schemas.openxmlformats.org/officeDocument/2006/relationships/image" Target="../media/image47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24.xml"/><Relationship Id="rId1" Type="http://schemas.openxmlformats.org/officeDocument/2006/relationships/tags" Target="../tags/tag323.xml"/><Relationship Id="rId6" Type="http://schemas.openxmlformats.org/officeDocument/2006/relationships/image" Target="../media/image23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26.xml"/><Relationship Id="rId1" Type="http://schemas.openxmlformats.org/officeDocument/2006/relationships/tags" Target="../tags/tag325.xml"/><Relationship Id="rId6" Type="http://schemas.openxmlformats.org/officeDocument/2006/relationships/image" Target="../media/image47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28.xml"/><Relationship Id="rId1" Type="http://schemas.openxmlformats.org/officeDocument/2006/relationships/tags" Target="../tags/tag327.xml"/><Relationship Id="rId6" Type="http://schemas.openxmlformats.org/officeDocument/2006/relationships/image" Target="../media/image23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30.xml"/><Relationship Id="rId1" Type="http://schemas.openxmlformats.org/officeDocument/2006/relationships/tags" Target="../tags/tag329.xml"/><Relationship Id="rId6" Type="http://schemas.openxmlformats.org/officeDocument/2006/relationships/image" Target="../media/image24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32.xml"/><Relationship Id="rId1" Type="http://schemas.openxmlformats.org/officeDocument/2006/relationships/tags" Target="../tags/tag331.xml"/><Relationship Id="rId6" Type="http://schemas.openxmlformats.org/officeDocument/2006/relationships/image" Target="../media/image24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340.xml"/><Relationship Id="rId13" Type="http://schemas.openxmlformats.org/officeDocument/2006/relationships/image" Target="../media/image19.svg"/><Relationship Id="rId3" Type="http://schemas.openxmlformats.org/officeDocument/2006/relationships/tags" Target="../tags/tag335.xml"/><Relationship Id="rId7" Type="http://schemas.openxmlformats.org/officeDocument/2006/relationships/tags" Target="../tags/tag339.xml"/><Relationship Id="rId12" Type="http://schemas.openxmlformats.org/officeDocument/2006/relationships/image" Target="../media/image18.png"/><Relationship Id="rId2" Type="http://schemas.openxmlformats.org/officeDocument/2006/relationships/tags" Target="../tags/tag334.xml"/><Relationship Id="rId1" Type="http://schemas.openxmlformats.org/officeDocument/2006/relationships/tags" Target="../tags/tag333.xml"/><Relationship Id="rId6" Type="http://schemas.openxmlformats.org/officeDocument/2006/relationships/tags" Target="../tags/tag338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37.xml"/><Relationship Id="rId10" Type="http://schemas.openxmlformats.org/officeDocument/2006/relationships/tags" Target="../tags/tag342.xml"/><Relationship Id="rId4" Type="http://schemas.openxmlformats.org/officeDocument/2006/relationships/tags" Target="../tags/tag336.xml"/><Relationship Id="rId9" Type="http://schemas.openxmlformats.org/officeDocument/2006/relationships/tags" Target="../tags/tag341.xml"/><Relationship Id="rId14" Type="http://schemas.openxmlformats.org/officeDocument/2006/relationships/image" Target="../media/image64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44.xml"/><Relationship Id="rId1" Type="http://schemas.openxmlformats.org/officeDocument/2006/relationships/tags" Target="../tags/tag343.xml"/><Relationship Id="rId6" Type="http://schemas.openxmlformats.org/officeDocument/2006/relationships/image" Target="../media/image24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347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346.xml"/><Relationship Id="rId1" Type="http://schemas.openxmlformats.org/officeDocument/2006/relationships/tags" Target="../tags/tag345.xml"/><Relationship Id="rId6" Type="http://schemas.openxmlformats.org/officeDocument/2006/relationships/tags" Target="../tags/tag350.xml"/><Relationship Id="rId11" Type="http://schemas.openxmlformats.org/officeDocument/2006/relationships/image" Target="../media/image65.png"/><Relationship Id="rId5" Type="http://schemas.openxmlformats.org/officeDocument/2006/relationships/tags" Target="../tags/tag349.xml"/><Relationship Id="rId10" Type="http://schemas.openxmlformats.org/officeDocument/2006/relationships/image" Target="../media/image32.png"/><Relationship Id="rId4" Type="http://schemas.openxmlformats.org/officeDocument/2006/relationships/tags" Target="../tags/tag348.xml"/><Relationship Id="rId9" Type="http://schemas.openxmlformats.org/officeDocument/2006/relationships/image" Target="../media/image19.sv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tags" Target="../tags/tag353.xml"/><Relationship Id="rId7" Type="http://schemas.openxmlformats.org/officeDocument/2006/relationships/image" Target="../media/image19.svg"/><Relationship Id="rId2" Type="http://schemas.openxmlformats.org/officeDocument/2006/relationships/tags" Target="../tags/tag352.xml"/><Relationship Id="rId1" Type="http://schemas.openxmlformats.org/officeDocument/2006/relationships/tags" Target="../tags/tag351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5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13" Type="http://schemas.openxmlformats.org/officeDocument/2006/relationships/tags" Target="../tags/tag74.xml"/><Relationship Id="rId18" Type="http://schemas.openxmlformats.org/officeDocument/2006/relationships/tags" Target="../tags/tag79.xml"/><Relationship Id="rId26" Type="http://schemas.openxmlformats.org/officeDocument/2006/relationships/image" Target="../media/image13.png"/><Relationship Id="rId3" Type="http://schemas.openxmlformats.org/officeDocument/2006/relationships/tags" Target="../tags/tag64.xml"/><Relationship Id="rId21" Type="http://schemas.openxmlformats.org/officeDocument/2006/relationships/tags" Target="../tags/tag82.xml"/><Relationship Id="rId7" Type="http://schemas.openxmlformats.org/officeDocument/2006/relationships/tags" Target="../tags/tag68.xml"/><Relationship Id="rId12" Type="http://schemas.openxmlformats.org/officeDocument/2006/relationships/tags" Target="../tags/tag73.xml"/><Relationship Id="rId17" Type="http://schemas.openxmlformats.org/officeDocument/2006/relationships/tags" Target="../tags/tag78.xml"/><Relationship Id="rId25" Type="http://schemas.openxmlformats.org/officeDocument/2006/relationships/image" Target="../media/image29.svg"/><Relationship Id="rId2" Type="http://schemas.openxmlformats.org/officeDocument/2006/relationships/tags" Target="../tags/tag63.xml"/><Relationship Id="rId16" Type="http://schemas.openxmlformats.org/officeDocument/2006/relationships/tags" Target="../tags/tag77.xml"/><Relationship Id="rId20" Type="http://schemas.openxmlformats.org/officeDocument/2006/relationships/tags" Target="../tags/tag81.xml"/><Relationship Id="rId29" Type="http://schemas.openxmlformats.org/officeDocument/2006/relationships/image" Target="../media/image32.png"/><Relationship Id="rId1" Type="http://schemas.openxmlformats.org/officeDocument/2006/relationships/tags" Target="../tags/tag62.xml"/><Relationship Id="rId6" Type="http://schemas.openxmlformats.org/officeDocument/2006/relationships/tags" Target="../tags/tag67.xml"/><Relationship Id="rId11" Type="http://schemas.openxmlformats.org/officeDocument/2006/relationships/tags" Target="../tags/tag72.xml"/><Relationship Id="rId24" Type="http://schemas.openxmlformats.org/officeDocument/2006/relationships/image" Target="../media/image15.png"/><Relationship Id="rId5" Type="http://schemas.openxmlformats.org/officeDocument/2006/relationships/tags" Target="../tags/tag66.xml"/><Relationship Id="rId15" Type="http://schemas.openxmlformats.org/officeDocument/2006/relationships/tags" Target="../tags/tag76.xml"/><Relationship Id="rId23" Type="http://schemas.openxmlformats.org/officeDocument/2006/relationships/image" Target="../media/image5.jpeg"/><Relationship Id="rId28" Type="http://schemas.openxmlformats.org/officeDocument/2006/relationships/image" Target="../media/image31.png"/><Relationship Id="rId10" Type="http://schemas.openxmlformats.org/officeDocument/2006/relationships/tags" Target="../tags/tag71.xml"/><Relationship Id="rId19" Type="http://schemas.openxmlformats.org/officeDocument/2006/relationships/tags" Target="../tags/tag80.xml"/><Relationship Id="rId4" Type="http://schemas.openxmlformats.org/officeDocument/2006/relationships/tags" Target="../tags/tag65.xml"/><Relationship Id="rId9" Type="http://schemas.openxmlformats.org/officeDocument/2006/relationships/tags" Target="../tags/tag70.xml"/><Relationship Id="rId14" Type="http://schemas.openxmlformats.org/officeDocument/2006/relationships/tags" Target="../tags/tag75.xml"/><Relationship Id="rId22" Type="http://schemas.openxmlformats.org/officeDocument/2006/relationships/slideLayout" Target="../slideLayouts/slideLayout18.xml"/><Relationship Id="rId27" Type="http://schemas.openxmlformats.org/officeDocument/2006/relationships/image" Target="../media/image30.png"/><Relationship Id="rId30" Type="http://schemas.openxmlformats.org/officeDocument/2006/relationships/image" Target="../media/image3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6.png"/><Relationship Id="rId2" Type="http://schemas.openxmlformats.org/officeDocument/2006/relationships/tags" Target="../tags/tag356.xml"/><Relationship Id="rId1" Type="http://schemas.openxmlformats.org/officeDocument/2006/relationships/tags" Target="../tags/tag355.xml"/><Relationship Id="rId6" Type="http://schemas.openxmlformats.org/officeDocument/2006/relationships/image" Target="../media/image23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6.png"/><Relationship Id="rId2" Type="http://schemas.openxmlformats.org/officeDocument/2006/relationships/tags" Target="../tags/tag358.xml"/><Relationship Id="rId1" Type="http://schemas.openxmlformats.org/officeDocument/2006/relationships/tags" Target="../tags/tag357.xml"/><Relationship Id="rId6" Type="http://schemas.openxmlformats.org/officeDocument/2006/relationships/image" Target="../media/image67.jpe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8.png"/><Relationship Id="rId2" Type="http://schemas.openxmlformats.org/officeDocument/2006/relationships/tags" Target="../tags/tag360.xml"/><Relationship Id="rId1" Type="http://schemas.openxmlformats.org/officeDocument/2006/relationships/tags" Target="../tags/tag359.xml"/><Relationship Id="rId6" Type="http://schemas.openxmlformats.org/officeDocument/2006/relationships/image" Target="../media/image23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8.png"/><Relationship Id="rId2" Type="http://schemas.openxmlformats.org/officeDocument/2006/relationships/tags" Target="../tags/tag362.xml"/><Relationship Id="rId1" Type="http://schemas.openxmlformats.org/officeDocument/2006/relationships/tags" Target="../tags/tag361.xml"/><Relationship Id="rId6" Type="http://schemas.openxmlformats.org/officeDocument/2006/relationships/image" Target="../media/image67.jpe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tags" Target="../tags/tag368.xml"/><Relationship Id="rId13" Type="http://schemas.openxmlformats.org/officeDocument/2006/relationships/image" Target="../media/image19.svg"/><Relationship Id="rId3" Type="http://schemas.openxmlformats.org/officeDocument/2006/relationships/tags" Target="../tags/tag365.xml"/><Relationship Id="rId7" Type="http://schemas.openxmlformats.org/officeDocument/2006/relationships/tags" Target="../tags/tag367.xml"/><Relationship Id="rId12" Type="http://schemas.openxmlformats.org/officeDocument/2006/relationships/image" Target="../media/image18.png"/><Relationship Id="rId2" Type="http://schemas.openxmlformats.org/officeDocument/2006/relationships/tags" Target="../tags/tag364.xml"/><Relationship Id="rId1" Type="http://schemas.openxmlformats.org/officeDocument/2006/relationships/tags" Target="../tags/tag363.xml"/><Relationship Id="rId6" Type="http://schemas.openxmlformats.org/officeDocument/2006/relationships/audio" Target="../media/media2.mp3"/><Relationship Id="rId11" Type="http://schemas.openxmlformats.org/officeDocument/2006/relationships/slideLayout" Target="../slideLayouts/slideLayout29.xml"/><Relationship Id="rId5" Type="http://schemas.microsoft.com/office/2007/relationships/media" Target="../media/media2.mp3"/><Relationship Id="rId15" Type="http://schemas.openxmlformats.org/officeDocument/2006/relationships/image" Target="../media/image50.png"/><Relationship Id="rId10" Type="http://schemas.openxmlformats.org/officeDocument/2006/relationships/tags" Target="../tags/tag370.xml"/><Relationship Id="rId4" Type="http://schemas.openxmlformats.org/officeDocument/2006/relationships/tags" Target="../tags/tag366.xml"/><Relationship Id="rId9" Type="http://schemas.openxmlformats.org/officeDocument/2006/relationships/tags" Target="../tags/tag369.xml"/><Relationship Id="rId14" Type="http://schemas.openxmlformats.org/officeDocument/2006/relationships/image" Target="../media/image69.gif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tags" Target="../tags/tag378.xml"/><Relationship Id="rId13" Type="http://schemas.openxmlformats.org/officeDocument/2006/relationships/image" Target="../media/image70.jpg"/><Relationship Id="rId18" Type="http://schemas.openxmlformats.org/officeDocument/2006/relationships/image" Target="../media/image74.png"/><Relationship Id="rId3" Type="http://schemas.openxmlformats.org/officeDocument/2006/relationships/tags" Target="../tags/tag373.xml"/><Relationship Id="rId7" Type="http://schemas.openxmlformats.org/officeDocument/2006/relationships/tags" Target="../tags/tag377.xml"/><Relationship Id="rId12" Type="http://schemas.openxmlformats.org/officeDocument/2006/relationships/image" Target="../media/image19.svg"/><Relationship Id="rId17" Type="http://schemas.microsoft.com/office/2007/relationships/hdphoto" Target="../media/hdphoto3.wdp"/><Relationship Id="rId2" Type="http://schemas.openxmlformats.org/officeDocument/2006/relationships/tags" Target="../tags/tag372.xml"/><Relationship Id="rId16" Type="http://schemas.openxmlformats.org/officeDocument/2006/relationships/image" Target="../media/image73.png"/><Relationship Id="rId1" Type="http://schemas.openxmlformats.org/officeDocument/2006/relationships/tags" Target="../tags/tag371.xml"/><Relationship Id="rId6" Type="http://schemas.openxmlformats.org/officeDocument/2006/relationships/tags" Target="../tags/tag376.xml"/><Relationship Id="rId11" Type="http://schemas.openxmlformats.org/officeDocument/2006/relationships/image" Target="../media/image18.png"/><Relationship Id="rId5" Type="http://schemas.openxmlformats.org/officeDocument/2006/relationships/tags" Target="../tags/tag375.xml"/><Relationship Id="rId15" Type="http://schemas.openxmlformats.org/officeDocument/2006/relationships/image" Target="../media/image72.jp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374.xml"/><Relationship Id="rId9" Type="http://schemas.openxmlformats.org/officeDocument/2006/relationships/tags" Target="../tags/tag379.xml"/><Relationship Id="rId14" Type="http://schemas.openxmlformats.org/officeDocument/2006/relationships/image" Target="../media/image71.jpe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tags" Target="../tags/tag387.xml"/><Relationship Id="rId13" Type="http://schemas.openxmlformats.org/officeDocument/2006/relationships/image" Target="../media/image44.png"/><Relationship Id="rId3" Type="http://schemas.openxmlformats.org/officeDocument/2006/relationships/tags" Target="../tags/tag382.xml"/><Relationship Id="rId7" Type="http://schemas.openxmlformats.org/officeDocument/2006/relationships/tags" Target="../tags/tag386.xml"/><Relationship Id="rId12" Type="http://schemas.openxmlformats.org/officeDocument/2006/relationships/image" Target="../media/image19.svg"/><Relationship Id="rId2" Type="http://schemas.openxmlformats.org/officeDocument/2006/relationships/tags" Target="../tags/tag381.xml"/><Relationship Id="rId1" Type="http://schemas.openxmlformats.org/officeDocument/2006/relationships/tags" Target="../tags/tag380.xml"/><Relationship Id="rId6" Type="http://schemas.openxmlformats.org/officeDocument/2006/relationships/tags" Target="../tags/tag385.xml"/><Relationship Id="rId11" Type="http://schemas.openxmlformats.org/officeDocument/2006/relationships/image" Target="../media/image18.png"/><Relationship Id="rId5" Type="http://schemas.openxmlformats.org/officeDocument/2006/relationships/tags" Target="../tags/tag384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83.xml"/><Relationship Id="rId9" Type="http://schemas.openxmlformats.org/officeDocument/2006/relationships/tags" Target="../tags/tag388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5.png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389.xml"/><Relationship Id="rId6" Type="http://schemas.openxmlformats.org/officeDocument/2006/relationships/hyperlink" Target="https://docs.google.com/forms/d/e/1FAIpQLSeGbEh4eCfj0ri_aqOht0VG2q1xZDER-dmv6wFZwOP759wbuA/formResponse" TargetMode="Externa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5.png"/><Relationship Id="rId3" Type="http://schemas.openxmlformats.org/officeDocument/2006/relationships/tags" Target="../tags/tag85.xml"/><Relationship Id="rId7" Type="http://schemas.openxmlformats.org/officeDocument/2006/relationships/tags" Target="../tags/tag89.xml"/><Relationship Id="rId12" Type="http://schemas.openxmlformats.org/officeDocument/2006/relationships/image" Target="../media/image34.png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11" Type="http://schemas.openxmlformats.org/officeDocument/2006/relationships/image" Target="../media/image29.svg"/><Relationship Id="rId5" Type="http://schemas.openxmlformats.org/officeDocument/2006/relationships/tags" Target="../tags/tag87.xml"/><Relationship Id="rId10" Type="http://schemas.openxmlformats.org/officeDocument/2006/relationships/image" Target="../media/image15.png"/><Relationship Id="rId4" Type="http://schemas.openxmlformats.org/officeDocument/2006/relationships/tags" Target="../tags/tag86.xml"/><Relationship Id="rId9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92.xml"/><Relationship Id="rId7" Type="http://schemas.openxmlformats.org/officeDocument/2006/relationships/image" Target="../media/image5.jpeg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94.xml"/><Relationship Id="rId10" Type="http://schemas.openxmlformats.org/officeDocument/2006/relationships/image" Target="../media/image8.png"/><Relationship Id="rId4" Type="http://schemas.openxmlformats.org/officeDocument/2006/relationships/tags" Target="../tags/tag93.xml"/><Relationship Id="rId9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3" Type="http://schemas.openxmlformats.org/officeDocument/2006/relationships/tags" Target="../tags/tag97.xml"/><Relationship Id="rId7" Type="http://schemas.openxmlformats.org/officeDocument/2006/relationships/tags" Target="../tags/tag101.xml"/><Relationship Id="rId12" Type="http://schemas.openxmlformats.org/officeDocument/2006/relationships/image" Target="../media/image29.svg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tags" Target="../tags/tag100.xml"/><Relationship Id="rId11" Type="http://schemas.openxmlformats.org/officeDocument/2006/relationships/image" Target="../media/image36.png"/><Relationship Id="rId5" Type="http://schemas.openxmlformats.org/officeDocument/2006/relationships/tags" Target="../tags/tag99.xml"/><Relationship Id="rId10" Type="http://schemas.openxmlformats.org/officeDocument/2006/relationships/image" Target="../media/image5.jpeg"/><Relationship Id="rId4" Type="http://schemas.openxmlformats.org/officeDocument/2006/relationships/tags" Target="../tags/tag98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3 - Séance 4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64432" y="857428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2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09538" y="1114306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2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2D56A02-822C-0F86-577A-60DB46E4E2B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92208" y="1980926"/>
            <a:ext cx="9731583" cy="63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51812"/>
            <a:ext cx="12954000" cy="9592689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974221" y="4389093"/>
            <a:ext cx="6051113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 C’est quoi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Est-ce que tu as…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3 : 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Il y a quoi dans…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15225" y="6031316"/>
            <a:ext cx="605111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C’est quel jour, aujourd’hui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Tu fais quoi en classe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2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classe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5748" y="3582463"/>
            <a:ext cx="12954000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92622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ctr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Vocabulaire 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Écoute active du dialogue</a:t>
            </a:r>
            <a:endParaRPr kumimoji="0" lang="fr-FR" sz="2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 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E46C0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4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5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Appropriation de l'acte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Écriture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6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3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8198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3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E2742FA-FC82-4B13-5DA2-4733DA9A7D3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0222" y="2954889"/>
            <a:ext cx="3795089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DD2706B-5186-17D0-E439-1AC0E8EABC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50689" y="2950043"/>
            <a:ext cx="378746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E9A26F7-DF69-EBB3-AD41-D3571A65E5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64266" y="2950043"/>
            <a:ext cx="3787468" cy="5342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Il y a combien de … dans…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Dans … , il y a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des syllabes et des mots.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302168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4</a:t>
            </a: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02599" y="5226493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88925" y="5131013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91151-5608-0DD3-EDD0-78F3783AE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2ADF66C-C38F-EC65-DFC3-2A127500FA5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396472CF-F39C-3031-FF9E-711346E4210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7" name="ZoneTexte 26">
            <a:extLst>
              <a:ext uri="{FF2B5EF4-FFF2-40B4-BE49-F238E27FC236}">
                <a16:creationId xmlns:a16="http://schemas.microsoft.com/office/drawing/2014/main" id="{F6452AD8-FD8D-A830-1961-7FDA3705A9B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déjà vu ces mots.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est ce 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A86523FA-9E98-1815-5C13-F152348CA4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BEE294B-36F5-CD8B-9F02-DA73517406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66044" y="3336990"/>
            <a:ext cx="2986298" cy="367186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9D0BD01-14EF-7C08-F6CA-41E8594694B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87452" y="3418353"/>
            <a:ext cx="2853954" cy="350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949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les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C51837CD-9190-45D6-A48F-E2B9AE2B1D5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DEF4F8A6-9666-A0D6-B5B5-46BCCE1F6E3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094711" y="6500578"/>
            <a:ext cx="3128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marcher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55C7679-F6AD-7D8F-13CE-817E3736AF1E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029575" y="6500578"/>
            <a:ext cx="26118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215968"/>
                </a:solidFill>
                <a:latin typeface="Dosis" pitchFamily="2" charset="0"/>
              </a:rPr>
              <a:t>courir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3AC3D23-E802-33BC-D6DA-A209EC35363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66044" y="2679760"/>
            <a:ext cx="2986298" cy="367186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06C6B00-808E-0520-DD69-E8511248A2A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87452" y="2761123"/>
            <a:ext cx="2853954" cy="350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1907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9EBF-02E7-DF35-C8D5-D69727A0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5A9E35D-598B-2412-5921-A19D1976CD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A92671D-ECD8-96EC-A86E-94F4CCF99B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629025" y="2857500"/>
            <a:ext cx="9800537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Il y a combien de … dans… ?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Dans … , il y a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des syllabes et des mots.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5A2F269-8203-AE2A-2593-DD963AF166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EFBED-2F38-6CF5-0E88-370C2E0786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3439FE-AC15-5FD8-D1B6-4B9C89ECCE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788321" y="475705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855B124-D0A7-4F85-61DC-C9828EBEBB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4</a:t>
            </a:r>
          </a:p>
        </p:txBody>
      </p:sp>
    </p:spTree>
    <p:extLst>
      <p:ext uri="{BB962C8B-B14F-4D97-AF65-F5344CB8AC3E}">
        <p14:creationId xmlns:p14="http://schemas.microsoft.com/office/powerpoint/2010/main" val="21496695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90665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l’acte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79022" y="4670110"/>
            <a:ext cx="8678662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Il y a combien de … dans…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914725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79022" y="6548500"/>
            <a:ext cx="8443805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Dans … , il y a … .</a:t>
            </a:r>
          </a:p>
        </p:txBody>
      </p:sp>
    </p:spTree>
    <p:extLst>
      <p:ext uri="{BB962C8B-B14F-4D97-AF65-F5344CB8AC3E}">
        <p14:creationId xmlns:p14="http://schemas.microsoft.com/office/powerpoint/2010/main" val="36617825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49EC1EF-3605-645B-E8B8-3BFB4248614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41307" y="3540171"/>
            <a:ext cx="3357580" cy="567954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DD43DE0-764A-DDE1-1DD9-CB519E93E7A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/>
          <a:stretch>
            <a:fillRect/>
          </a:stretch>
        </p:blipFill>
        <p:spPr>
          <a:xfrm flipH="1">
            <a:off x="6857982" y="4203739"/>
            <a:ext cx="3657617" cy="466347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2E21719-7314-20EB-019B-2CF23B56296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371600" y="636631"/>
            <a:ext cx="12409713" cy="558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914445" rtl="0" eaLnBrk="1" fontAlgn="auto" latinLnBrk="0" hangingPunct="1">
              <a:lnSpc>
                <a:spcPts val="402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Karim et Rita.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8C043C-12B3-BD6D-9C88-EF36185D4557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04087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A579F755-D4CD-6115-AEB8-A3E83E4C1F1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6E2B17C-EF5C-8A87-4628-79F049F874B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7C1628FE-5BCA-20D5-B632-4BD71C0203D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BF6AE098-EA26-E8C4-15C7-99461030571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Parcours_1_Pd2_S3_s1_Dialogue">
            <a:hlinkClick r:id="" action="ppaction://media"/>
            <a:extLst>
              <a:ext uri="{FF2B5EF4-FFF2-40B4-BE49-F238E27FC236}">
                <a16:creationId xmlns:a16="http://schemas.microsoft.com/office/drawing/2014/main" id="{1A30DA89-A4D9-6D8E-1F84-5B7AD7D7CFD9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686728" y="812557"/>
            <a:ext cx="487363" cy="48736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50419F5-7364-4839-F6C1-472E17B91342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756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1" dur="3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4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7" dur="4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4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750"/>
                                  </p:stCondLst>
                                  <p:childTnLst>
                                    <p:set>
                                      <p:cBhvr>
                                        <p:cTn id="20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23" dur="4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4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EF74FAF-1DF7-49B9-CFF0-3D9ECB64194A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4850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A579F755-D4CD-6115-AEB8-A3E83E4C1F1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6E2B17C-EF5C-8A87-4628-79F049F874B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7C1628FE-5BCA-20D5-B632-4BD71C0203D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BF6AE098-EA26-E8C4-15C7-99461030571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Parcours_1_Pd2_S3_s1_Dialogue">
            <a:hlinkClick r:id="" action="ppaction://media"/>
            <a:extLst>
              <a:ext uri="{FF2B5EF4-FFF2-40B4-BE49-F238E27FC236}">
                <a16:creationId xmlns:a16="http://schemas.microsoft.com/office/drawing/2014/main" id="{1A30DA89-A4D9-6D8E-1F84-5B7AD7D7CFD9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686728" y="812557"/>
            <a:ext cx="487363" cy="48736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50419F5-7364-4839-F6C1-472E17B91342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9078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1" dur="3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4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7" dur="4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4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750"/>
                                  </p:stCondLst>
                                  <p:childTnLst>
                                    <p:set>
                                      <p:cBhvr>
                                        <p:cTn id="20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4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9250"/>
                                  </p:stCondLst>
                                  <p:childTnLst>
                                    <p:set>
                                      <p:cBhvr>
                                        <p:cTn id="23" dur="4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4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30EA-CD15-9A0E-BE35-95D47268D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9CA4D3DE-AC87-C50E-7F65-371B8EAEAB6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45A9D4-2310-7B50-0B98-6DDE30D4A32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Il y a combien de livres dans ton cartable ?».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01D892-B50C-8243-1D34-46C207D30E4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9E509B7A-9078-69E8-783E-7BF54893B47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23285" y="4176583"/>
            <a:ext cx="3096699" cy="523824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B0130CA-4C29-8986-7648-89FCD85D4D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7879080" y="4781405"/>
            <a:ext cx="3357579" cy="4280923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C560C1FF-779F-537E-F07F-090D793E1699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Bulle narrative : ronde 1">
            <a:extLst>
              <a:ext uri="{FF2B5EF4-FFF2-40B4-BE49-F238E27FC236}">
                <a16:creationId xmlns:a16="http://schemas.microsoft.com/office/drawing/2014/main" id="{1F5D6CA0-11A3-4FF5-8D1F-7B5EF028CAB3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6872283" y="2056427"/>
            <a:ext cx="5361501" cy="1701222"/>
          </a:xfrm>
          <a:prstGeom prst="wedgeEllipseCallout">
            <a:avLst>
              <a:gd name="adj1" fmla="val -3925"/>
              <a:gd name="adj2" fmla="val 8444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5BA173A-244C-2C95-0BA6-A7DF564BB221}"/>
              </a:ext>
            </a:extLst>
          </p:cNvPr>
          <p:cNvSpPr txBox="1"/>
          <p:nvPr/>
        </p:nvSpPr>
        <p:spPr>
          <a:xfrm>
            <a:off x="7159961" y="2344422"/>
            <a:ext cx="479581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y a combien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livres dans ton cartable 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7934DD-6DD4-93EF-8AB0-249970F316D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11372" y="5941210"/>
            <a:ext cx="2069013" cy="196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1003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E3DE1-94F4-19B5-D541-0D1F79EC9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4940E9B-C322-0955-0EB5-982731D078C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F2ED714-10B7-17A7-7992-DA1D833B8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Il y a combien de livres dans ton cartable ?» en arabe ? 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DB31AE1-1502-4BF7-F7DA-45970DCE08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4143134A-CEF4-4D47-AAF0-7A034FAC42D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BBC57172-68B5-F947-C59C-F4BB1081C20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23285" y="4176583"/>
            <a:ext cx="3096699" cy="523824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F4D3E79-73A6-01E0-C947-6A5BE3D395C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7879080" y="4781405"/>
            <a:ext cx="3357579" cy="428092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B04948BC-CE6C-DE31-B23D-2D3921E51F3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6872283" y="2056427"/>
            <a:ext cx="5361501" cy="1701222"/>
          </a:xfrm>
          <a:prstGeom prst="wedgeEllipseCallout">
            <a:avLst>
              <a:gd name="adj1" fmla="val -3925"/>
              <a:gd name="adj2" fmla="val 8444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B1E8758-25B5-247B-1AD3-EBDB08A1D063}"/>
              </a:ext>
            </a:extLst>
          </p:cNvPr>
          <p:cNvSpPr txBox="1"/>
          <p:nvPr/>
        </p:nvSpPr>
        <p:spPr>
          <a:xfrm>
            <a:off x="7159961" y="2344422"/>
            <a:ext cx="479581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y a combien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livres dans ton cartable ?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AD67D012-6FF9-1F41-4C40-1FAE02A1A30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11372" y="5941210"/>
            <a:ext cx="2069013" cy="196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903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34C78-42CE-330F-F19F-52CD1224F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F12646D-5002-4693-FC09-9A63A2B5B80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6CC67D3-4D93-73C2-F782-B3D52B0BE18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« Dans mon cartable, il y a 3 livres. »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A016CF70-C73E-A1EF-1C5F-D6161C23357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421546" y="2101237"/>
            <a:ext cx="5565042" cy="1530104"/>
          </a:xfrm>
          <a:prstGeom prst="wedgeEllipseCallout">
            <a:avLst>
              <a:gd name="adj1" fmla="val 21469"/>
              <a:gd name="adj2" fmla="val 7476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Dans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mon cartable,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y a 3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livres.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4C86049-85D0-EEC9-CF5F-CDDCDD1AF01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4" name="Image 13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BD55B18E-80E7-000B-8F88-79DCAD385F0D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3603323" y="4022528"/>
            <a:ext cx="5573271" cy="5080291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56246705-90A0-9E0E-B0A5-66CB81D4A25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CB289F65-5ABA-31CC-FA13-AEEE7D8EB7B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7879080" y="4781405"/>
            <a:ext cx="3357579" cy="428092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362CDFE-F3AC-659B-8552-B4B639D5391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62019" y="5578752"/>
            <a:ext cx="2227102" cy="26862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9F5FA27-7288-48B7-B460-EDC2F65F6D4B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290" b="89071" l="8466" r="91534">
                        <a14:foregroundMark x1="12698" y1="39344" x2="14815" y2="65027"/>
                        <a14:foregroundMark x1="8466" y1="57923" x2="8466" y2="57923"/>
                        <a14:foregroundMark x1="86243" y1="46448" x2="68254" y2="78142"/>
                        <a14:foregroundMark x1="68254" y1="78142" x2="91534" y2="52459"/>
                        <a14:foregroundMark x1="91534" y1="52459" x2="86243" y2="36612"/>
                        <a14:foregroundMark x1="79365" y1="71038" x2="71429" y2="8142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81321">
            <a:off x="3334715" y="5155233"/>
            <a:ext cx="1308812" cy="126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576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7A716-CA65-A61F-B095-2AA1AB0EA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C70D97DD-4876-4E78-91C9-222209AEF64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35FD001-C5C9-9891-CD34-D60F33630D6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Dans mon cartable, il y a 3 livres. » en arabe ? 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7958AA77-EC17-7395-F6CD-42D78BAE0F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805062AC-14F1-2A9B-187C-F31D6973565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9" name="Image 18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CCF073D0-136B-CAC9-72A3-70E23E898244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3603323" y="4022528"/>
            <a:ext cx="5573271" cy="508029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C57E03A8-CE03-4DA4-EDE0-D8615A03E26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7879080" y="4781405"/>
            <a:ext cx="3357579" cy="4280923"/>
          </a:xfrm>
          <a:prstGeom prst="rect">
            <a:avLst/>
          </a:prstGeom>
        </p:spPr>
      </p:pic>
      <p:sp>
        <p:nvSpPr>
          <p:cNvPr id="2" name="Bulle narrative : ronde 1">
            <a:extLst>
              <a:ext uri="{FF2B5EF4-FFF2-40B4-BE49-F238E27FC236}">
                <a16:creationId xmlns:a16="http://schemas.microsoft.com/office/drawing/2014/main" id="{5DAB76CE-4D41-F3B3-541F-B9A80D41118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421546" y="2101237"/>
            <a:ext cx="5565042" cy="1530104"/>
          </a:xfrm>
          <a:prstGeom prst="wedgeEllipseCallout">
            <a:avLst>
              <a:gd name="adj1" fmla="val 21469"/>
              <a:gd name="adj2" fmla="val 7476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Dans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mon cartable,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y a 3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livres.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5A550A7-3E83-9025-9EE9-38C954A68AE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62019" y="5578752"/>
            <a:ext cx="2227102" cy="26862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9557FFE-A782-ED2B-F5E6-DA9692C548FC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290" b="89071" l="8466" r="91534">
                        <a14:foregroundMark x1="12698" y1="39344" x2="14815" y2="65027"/>
                        <a14:foregroundMark x1="8466" y1="57923" x2="8466" y2="57923"/>
                        <a14:foregroundMark x1="86243" y1="46448" x2="68254" y2="78142"/>
                        <a14:foregroundMark x1="68254" y1="78142" x2="91534" y2="52459"/>
                        <a14:foregroundMark x1="91534" y1="52459" x2="86243" y2="36612"/>
                        <a14:foregroundMark x1="79365" y1="71038" x2="71429" y2="8142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81321">
            <a:off x="3334715" y="5155233"/>
            <a:ext cx="1308812" cy="126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7717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F626D-5665-BFE5-AD5B-CA712B3EC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787519C9-070E-3F1F-CF92-9776F8765A7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78324" y="729950"/>
            <a:ext cx="114776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poser des questions. Observez bien les images et répondez par une phrase.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CB5D1B92-509A-6E5C-7DE6-990DC1DA1AA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0" y="80131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D37FA98-269E-21E4-DA04-157D87FAF857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7164" y="3465698"/>
            <a:ext cx="7054421" cy="4896073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E8DB4B6-1EFC-DCDC-3508-5DB4E736F39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00668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F626D-5665-BFE5-AD5B-CA712B3EC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781BEEB-75F9-8D6F-FBAF-83803CBB47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66186" y="6975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87519C9-070E-3F1F-CF92-9776F8765A7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Il y a combien de de livres dans le cartable ?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2B68A08-7BEE-7847-D523-09DBEE247AEB}"/>
              </a:ext>
            </a:extLst>
          </p:cNvPr>
          <p:cNvSpPr txBox="1"/>
          <p:nvPr/>
        </p:nvSpPr>
        <p:spPr>
          <a:xfrm>
            <a:off x="371476" y="2550879"/>
            <a:ext cx="129873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Il y a combien de livres dans l</a:t>
            </a: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e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cartable ?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6C9B8D2-F800-D72E-3868-811720A7C3D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845E8F1B-2336-6E25-D5C3-C3D9EB9C765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12599" y="675267"/>
            <a:ext cx="1894143" cy="1263383"/>
          </a:xfrm>
          <a:prstGeom prst="rect">
            <a:avLst/>
          </a:prstGeom>
        </p:spPr>
      </p:pic>
      <p:pic>
        <p:nvPicPr>
          <p:cNvPr id="5" name="Image 4" descr="Une image contenant clipart, dessin, accessoire, sac&#10;&#10;Description générée automatiquement">
            <a:extLst>
              <a:ext uri="{FF2B5EF4-FFF2-40B4-BE49-F238E27FC236}">
                <a16:creationId xmlns:a16="http://schemas.microsoft.com/office/drawing/2014/main" id="{C99FA8C0-07BA-D3D3-D6E4-A183955D501D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726" y="5207125"/>
            <a:ext cx="2668730" cy="328139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F61A8BC-B170-9482-BE8F-78EF3B83E1F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290" b="89071" l="8466" r="91534">
                        <a14:foregroundMark x1="12698" y1="39344" x2="14815" y2="65027"/>
                        <a14:foregroundMark x1="8466" y1="57923" x2="8466" y2="57923"/>
                        <a14:foregroundMark x1="86243" y1="46448" x2="68254" y2="78142"/>
                        <a14:foregroundMark x1="68254" y1="78142" x2="91534" y2="52459"/>
                        <a14:foregroundMark x1="91534" y1="52459" x2="86243" y2="36612"/>
                        <a14:foregroundMark x1="79365" y1="71038" x2="71429" y2="8142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400000">
            <a:off x="6105449" y="4415119"/>
            <a:ext cx="2274556" cy="220234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41D7D3E-D317-D78F-8C12-485109F6B4F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290" b="89071" l="8466" r="91534">
                        <a14:foregroundMark x1="12698" y1="39344" x2="14815" y2="65027"/>
                        <a14:foregroundMark x1="8466" y1="57923" x2="8466" y2="57923"/>
                        <a14:foregroundMark x1="86243" y1="46448" x2="68254" y2="78142"/>
                        <a14:foregroundMark x1="68254" y1="78142" x2="91534" y2="52459"/>
                        <a14:foregroundMark x1="91534" y1="52459" x2="86243" y2="36612"/>
                        <a14:foregroundMark x1="79365" y1="71038" x2="71429" y2="8142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400000">
            <a:off x="7673004" y="4700321"/>
            <a:ext cx="2274556" cy="220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7772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9ACB1-E9D6-9C2F-D555-E82D3FA50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8B4EB83-35A8-3792-F0C6-B4066FE6ED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66186" y="6975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FE11969-208C-8E23-9641-2DC18125F2D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Il y a combien de stylos dans la trousse?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en montrant les objets ?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483E8F7-E9B2-E7EC-23F2-A4CF8D512D69}"/>
              </a:ext>
            </a:extLst>
          </p:cNvPr>
          <p:cNvSpPr txBox="1"/>
          <p:nvPr/>
        </p:nvSpPr>
        <p:spPr>
          <a:xfrm>
            <a:off x="371476" y="2550879"/>
            <a:ext cx="129873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Il y a combien de stylos dans la trousse ?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3CAD9C1-4914-C359-33A0-B4798B85B38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28B79FCB-BB71-3DA5-8435-B7152F5C0F6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12599" y="675267"/>
            <a:ext cx="1894143" cy="1263383"/>
          </a:xfrm>
          <a:prstGeom prst="rect">
            <a:avLst/>
          </a:prstGeom>
        </p:spPr>
      </p:pic>
      <p:pic>
        <p:nvPicPr>
          <p:cNvPr id="7" name="Image 6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CE051155-62E9-18F2-2254-E7DED9750CE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700" y="5384817"/>
            <a:ext cx="2832142" cy="348232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3EDB669-1E2B-1FF1-473B-A224FF706B7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544" b="89873" l="9922" r="89883">
                        <a14:foregroundMark x1="16537" y1="84019" x2="19844" y2="89399"/>
                        <a14:foregroundMark x1="82296" y1="10918" x2="89689" y2="15190"/>
                        <a14:foregroundMark x1="85992" y1="8544" x2="87743" y2="12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20227" y="4514338"/>
            <a:ext cx="1966485" cy="241793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712C2D4-521D-BD47-87F3-D8832B2885B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544" b="89873" l="9922" r="89883">
                        <a14:foregroundMark x1="16537" y1="84019" x2="19844" y2="89399"/>
                        <a14:foregroundMark x1="82296" y1="10918" x2="89689" y2="15190"/>
                        <a14:foregroundMark x1="85992" y1="8544" x2="87743" y2="12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35627" y="4585023"/>
            <a:ext cx="1966485" cy="241793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60A4882-6312-2EA1-9A02-B50D757BF44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544" b="89873" l="9922" r="89883">
                        <a14:foregroundMark x1="16537" y1="84019" x2="19844" y2="89399"/>
                        <a14:foregroundMark x1="82296" y1="10918" x2="89689" y2="15190"/>
                        <a14:foregroundMark x1="85992" y1="8544" x2="87743" y2="12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47731" y="4708043"/>
            <a:ext cx="1966485" cy="241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9223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8160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ABAF63-6006-02C6-A006-D0E55369A0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744686"/>
            <a:ext cx="12139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jouer le dialogue ?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8B2302-BCBB-63D5-AED2-B7CF5EBD36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258651" y="3535303"/>
            <a:ext cx="4548557" cy="294201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B324B6E-3637-8CFF-B169-426F55C0872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372225" y="4390756"/>
            <a:ext cx="6886575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8" marR="0" lvl="0" indent="-357188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fr-FR" sz="3200" b="1" kern="100" spc="425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- </a:t>
            </a: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Il y a combien de livres dans ton cartable ?</a:t>
            </a: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 Dans mon cartable, il y a … 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1747449-33E8-7188-E1DE-02D22FB80F0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973016" y="6791641"/>
            <a:ext cx="452482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 les élèves échangent les rôles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D72A283-2D5B-0D6F-A55C-4D05B654322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20440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155534" y="2857500"/>
            <a:ext cx="10274028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Il y a combien de … dans…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Dans … , il y a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Lire des syllabes et des mots.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666499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4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71E22-8F9A-99F9-518F-BF9891749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A5DA7EF-63AC-455E-AF22-3F0A7C03F4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B2BBF4F-ECAE-0051-7CC5-F246A7D1D0B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0134A9C-0C53-3CFB-98C3-75F3443CB88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B3F068D-EB28-6E19-DE39-B81B074C562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86A7AE6-CFBD-52E4-FE0D-695C0FE09B4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8264417A-1DBC-24FA-F550-4F52B652A2A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1187D41-CEB4-FE60-D27D-67CD94D53ED8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468302FA-EA3C-CC57-86C4-4E4192540CA6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27094289-0B76-5D08-BC20-FD91748D7695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847A8638-511D-1F82-7DC7-FB2708ADC9D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EB510D-D548-CD0A-31A2-90CB273B8D6A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480252" y="5243004"/>
            <a:ext cx="504425" cy="5490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741416F-0152-9049-C271-97F444E3127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5263053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Lire des syllabes et des mots contenants la lettre s.  </a:t>
            </a:r>
          </a:p>
        </p:txBody>
      </p:sp>
    </p:spTree>
    <p:extLst>
      <p:ext uri="{BB962C8B-B14F-4D97-AF65-F5344CB8AC3E}">
        <p14:creationId xmlns:p14="http://schemas.microsoft.com/office/powerpoint/2010/main" val="27946757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CF0CED95-0603-3709-3170-C0FFF228C7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80367" y="69328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375C387-D836-D3E9-8DBD-CD7E6F8775A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8002" y="605083"/>
            <a:ext cx="11529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C’est la lettre s. Elle fait le son « s 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Répétez après moi « s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74119A1-AFFB-D68B-C618-B9FF072CF5B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211611381"/>
              </p:ext>
            </p:ext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EF6EAB0-6874-1655-A805-F903F7D8929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B2EFC9C-8BB3-ACA7-EAF6-50CA67AFE312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+mj-lt"/>
              </a:rPr>
              <a:t>s</a:t>
            </a:r>
            <a:endParaRPr lang="fr-MA" sz="28700" b="1" dirty="0">
              <a:solidFill>
                <a:srgbClr val="10658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09087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973D1F5-16AF-5B40-20DB-C4C06D241AFF}"/>
              </a:ext>
            </a:extLst>
          </p:cNvPr>
          <p:cNvSpPr txBox="1"/>
          <p:nvPr/>
        </p:nvSpPr>
        <p:spPr>
          <a:xfrm>
            <a:off x="1282225" y="771804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s et la lettre a.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41C63EDA-5ED3-A14E-A991-308F54BCB179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68B94F7-7DA3-20E0-1141-41F1ADFCA1DF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s   a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32C512C-4EC7-7EA7-8A2E-62C2328CC6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95421956"/>
              </p:ext>
            </p:ext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C6C0BFC-3DBB-58B5-F60B-D97D3CAC48B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5163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B55E2-D01A-643A-D4DD-0340A736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F45B58D-608C-6D36-FD05-595DE76D6065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s est à côté de la lettre a, ça fait le son « sa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s – a – sa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763FD363-80E2-BEF2-1BB9-8C1BBE534BF0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AFFF624-5088-834A-7FDD-65A13C353E32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sa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7094CD-97D8-2CE1-3E08-B647AF46915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684CEDB9-8BF1-D8C7-6242-8732AD562A7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374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C31F2-312E-0B7C-A63D-214D349AA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0BAFFF-DB9F-30AC-8F8F-2B2E74A1AD4C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s est à côté de la lettre i, ça fait le son « si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s – i – si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6C9999DE-3B49-4739-1DF6-C886E19628D9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D81EE34-6128-DD4E-EB97-B180852753C5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si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535BFBE-792D-5706-510F-40450AF1D7F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05392252-E6C6-0F74-75D6-88436E23BC1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2042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C609D-BD75-F04D-2CD6-4C9502BF5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ED775EA-1ACD-3C11-4D89-E2AF5F29C184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s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 à côté de la lettre o, ça fait le son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s – o –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8EA222B6-9E27-49EB-88CE-BE830510B32B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2C8581C-444F-D367-C766-6F1D1E6B497F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so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9405340-3E11-43B6-4AE2-9B8771D4207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EA0A27E4-7366-E581-01F5-023E4E1D29F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7108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9B2D5-0543-3D68-57D0-57D650FD5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7128F67-E820-4166-49AD-997420CDB760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s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 à côté de la lettre u, ça fait le son « su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s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u – su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D4D10AAB-500C-FED9-3646-F581A7CA3A8A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9234B25-C65A-1BA5-10AB-04A6BE0BD364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su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21F4657-9905-DDDC-0BCC-94DCC2B204D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4436CC27-DDB2-2526-4E8B-D61448154E4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1154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BD868-14AD-ECCC-FF4A-83BD2F6DF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EEE7C4A-36E2-96AA-BE21-CBC39B2FB629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s est à côté de la lettre e, ça fait le son « se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s –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se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F33C281A-8D2B-2742-B016-37390705B800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C6848DE-8BF8-43C4-77BC-B1F9DA832548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se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FF2E882-2C42-DF0D-0605-8A77B132F2A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8590A61A-FD94-9FE0-3FC9-EFCA425FAAD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0929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5E81A-4932-AE7F-0A8E-29FE7A950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480E400-B179-1E38-54E9-92723F74442C}"/>
              </a:ext>
            </a:extLst>
          </p:cNvPr>
          <p:cNvSpPr txBox="1"/>
          <p:nvPr/>
        </p:nvSpPr>
        <p:spPr>
          <a:xfrm>
            <a:off x="1282225" y="771804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a et la lettre s.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E8F1FCD8-22FC-7FDA-1A2E-D11EB38ADEA8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91B49E2-DE5F-3EF9-F871-5EF1DBD78652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a   s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F94CD7A-BB12-DF7A-F034-69C8802934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E7BB4B1F-2A19-CD33-E2DF-5CB311D2EED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9485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90537-F74A-5EBF-4989-AF636B74D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806E247-D447-FF1D-3D16-11C557BC4ED3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a est à côté de la lettre s, ça fait le son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a – s –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A9EC1D88-54CE-80B3-34A8-CAC18AEDF3CF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088E5-5FA9-F060-545A-1956FBD7ED71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as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05811F5-ABCF-CEEC-4C69-09DA901BF56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4D24B01-14AB-F5AD-497A-C7D5EAD9DD1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88992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99BF-9800-DCA5-D515-C7DC450DB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0E13082-A5F3-CA4E-F6A8-B02CB51F856A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i est à côté de la lettre s, ça fait le son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i – s –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E510EE7E-A45A-224B-EB91-6564ED61FE22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A70C2B9-F6BA-066F-3041-3BE0D6A744C2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is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498C491-6AA4-1125-D338-D0BE91F882F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17E49EE7-A5F5-8C12-9F01-4D6E8FB2D6D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0031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AB430-A020-6A14-84DC-AFF50A4F8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63DC1F8-59FC-148D-9B78-DA1FA2146978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o est à côté de la lettre s, ça fait le son « os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s – os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7C9368AC-EDA1-6BA1-B805-25ADB03FE726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A1A1713-6B7A-1A82-A2D6-5B2E84E7DDBB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os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C080A72-9B00-8506-1931-EECED22CAF7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53700C5D-CA06-B87B-2B79-91484CD9A4B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358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48B93-AC0C-84E4-78E7-A041A034E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C52F056-9A81-409E-5036-CDC16C08DFBA}"/>
              </a:ext>
            </a:extLst>
          </p:cNvPr>
          <p:cNvSpPr txBox="1"/>
          <p:nvPr/>
        </p:nvSpPr>
        <p:spPr>
          <a:xfrm>
            <a:off x="1420063" y="746208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ensemble.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ECB888C5-AE43-CFC7-E12B-6B60B6168D89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110D9E6-4A70-FC39-E782-DF2289D0814F}"/>
              </a:ext>
            </a:extLst>
          </p:cNvPr>
          <p:cNvSpPr txBox="1"/>
          <p:nvPr/>
        </p:nvSpPr>
        <p:spPr>
          <a:xfrm>
            <a:off x="371474" y="3135258"/>
            <a:ext cx="12973049" cy="4016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se  su  sa  si  </a:t>
            </a:r>
            <a:r>
              <a:rPr lang="fr-FR" sz="125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so</a:t>
            </a:r>
            <a:endParaRPr lang="fr-FR" sz="125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  <a:p>
            <a:pPr algn="ctr">
              <a:spcAft>
                <a:spcPts val="600"/>
              </a:spcAft>
              <a:defRPr/>
            </a:pP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os  </a:t>
            </a:r>
            <a:r>
              <a:rPr lang="fr-FR" sz="125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is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as  us  sou</a:t>
            </a:r>
            <a:endParaRPr lang="fr-MA" sz="125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A12175F-EB4C-5EBC-76E5-DA1D74376CC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22F37D2C-3300-3A49-AAEA-61B50740494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07440" y="565575"/>
            <a:ext cx="1530246" cy="128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179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8D74EF6A-815A-2114-126E-2911C0B62AE8}"/>
              </a:ext>
            </a:extLst>
          </p:cNvPr>
          <p:cNvSpPr txBox="1"/>
          <p:nvPr/>
        </p:nvSpPr>
        <p:spPr>
          <a:xfrm>
            <a:off x="1228725" y="658147"/>
            <a:ext cx="123114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Maintenant, n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ous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allons apprendre à lire des mots ensemble.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Nous lisons les lettres de gauche à droite.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0AC5B7CB-D60B-64A4-912A-02FF2C6D5E95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Freeform 15">
            <a:extLst>
              <a:ext uri="{FF2B5EF4-FFF2-40B4-BE49-F238E27FC236}">
                <a16:creationId xmlns:a16="http://schemas.microsoft.com/office/drawing/2014/main" id="{0431B6AA-9E69-651D-93C2-8EA28001B1A3}"/>
              </a:ext>
            </a:extLst>
          </p:cNvPr>
          <p:cNvSpPr/>
          <p:nvPr/>
        </p:nvSpPr>
        <p:spPr>
          <a:xfrm>
            <a:off x="4666686" y="7086600"/>
            <a:ext cx="4382626" cy="901818"/>
          </a:xfrm>
          <a:custGeom>
            <a:avLst/>
            <a:gdLst/>
            <a:ahLst/>
            <a:cxnLst/>
            <a:rect l="l" t="t" r="r" b="b"/>
            <a:pathLst>
              <a:path w="1665242" h="455860">
                <a:moveTo>
                  <a:pt x="0" y="0"/>
                </a:moveTo>
                <a:lnTo>
                  <a:pt x="1665242" y="0"/>
                </a:lnTo>
                <a:lnTo>
                  <a:pt x="1665242" y="455859"/>
                </a:lnTo>
                <a:lnTo>
                  <a:pt x="0" y="45585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CE768EB-3179-67BF-FB74-C4B4D1C18F6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D31F5A2-CF11-8048-F56A-2BD733D42671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sami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CF39203-E43D-BE52-975D-7C1FA2C34F7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6379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72527-072B-B62F-CFCF-64D4B053A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6B9C6474-3C98-2E6B-6949-442F1C81D377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Ecoutez comment je fais : s/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a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 sa - m/i  mi. Sami.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0CABAB93-E9A1-8BBC-6125-878A1BE17661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96B053E-C39D-C0AD-76A6-901D7227750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F5735CD-111E-C547-14E3-83CA5505019F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sami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14BC6C6-BAF4-FC33-5A1E-48259C46C57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10C03E24-5780-B41A-0B0C-3DFEDEB466FA}"/>
              </a:ext>
            </a:extLst>
          </p:cNvPr>
          <p:cNvSpPr/>
          <p:nvPr/>
        </p:nvSpPr>
        <p:spPr>
          <a:xfrm rot="16200000">
            <a:off x="5223572" y="5220587"/>
            <a:ext cx="425642" cy="272890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A9F4DFD6-6D58-E159-DD0C-A84417AC1FBD}"/>
              </a:ext>
            </a:extLst>
          </p:cNvPr>
          <p:cNvSpPr/>
          <p:nvPr/>
        </p:nvSpPr>
        <p:spPr>
          <a:xfrm rot="16200000">
            <a:off x="8166800" y="5220586"/>
            <a:ext cx="425639" cy="272891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58606404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44AF3-34E5-1F7C-34EE-6824D834D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846D2AAC-6174-8ACC-E058-14034EF1410D}"/>
              </a:ext>
            </a:extLst>
          </p:cNvPr>
          <p:cNvSpPr txBox="1"/>
          <p:nvPr/>
        </p:nvSpPr>
        <p:spPr>
          <a:xfrm>
            <a:off x="1404569" y="732794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Relisons ensemble :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sami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.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1EABC65-AE3B-3EC7-D6A6-176406351BFC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3614B49B-5980-7400-EBDB-4CB9A1EDEDA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774BBF4B-7781-7985-C0DF-2E45A8F1B05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72244" y="572419"/>
            <a:ext cx="1747521" cy="146699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2B919D7-6520-74BB-D807-77924F57EC60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sami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59E1A8C-336F-7720-A2F0-D594F814D230}"/>
              </a:ext>
            </a:extLst>
          </p:cNvPr>
          <p:cNvSpPr/>
          <p:nvPr/>
        </p:nvSpPr>
        <p:spPr>
          <a:xfrm rot="16200000">
            <a:off x="5223572" y="5220587"/>
            <a:ext cx="425642" cy="272890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45E20540-45E9-5C17-776C-CFB0E207B561}"/>
              </a:ext>
            </a:extLst>
          </p:cNvPr>
          <p:cNvSpPr/>
          <p:nvPr/>
        </p:nvSpPr>
        <p:spPr>
          <a:xfrm rot="16200000">
            <a:off x="8166800" y="5220586"/>
            <a:ext cx="425639" cy="272891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5799708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981DA-8A4B-8B6A-F026-5DF781BDC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2CC39F69-82E7-91B6-D94D-183438CF6E66}"/>
              </a:ext>
            </a:extLst>
          </p:cNvPr>
          <p:cNvSpPr txBox="1"/>
          <p:nvPr/>
        </p:nvSpPr>
        <p:spPr>
          <a:xfrm>
            <a:off x="1228725" y="729587"/>
            <a:ext cx="10029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s/a sa – l/é lé. Salé.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D453853D-2C79-AA56-CADC-3060ADD6C9AE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E9F2C7D-4F19-B3BE-06B5-EB07294B543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2A8307E-34FF-D1D0-2115-88E051A81AF7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salé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4B3221F-C911-D0B7-2B66-D3D54F62AC9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C83313C0-02CC-6305-639B-89894FE70798}"/>
              </a:ext>
            </a:extLst>
          </p:cNvPr>
          <p:cNvSpPr/>
          <p:nvPr/>
        </p:nvSpPr>
        <p:spPr>
          <a:xfrm rot="16200000">
            <a:off x="5609334" y="5206289"/>
            <a:ext cx="425650" cy="275748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0B8AA5E7-20D5-9BDE-6808-EED7E5113D92}"/>
              </a:ext>
            </a:extLst>
          </p:cNvPr>
          <p:cNvSpPr/>
          <p:nvPr/>
        </p:nvSpPr>
        <p:spPr>
          <a:xfrm rot="16200000">
            <a:off x="8216801" y="5599201"/>
            <a:ext cx="425647" cy="197167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40547799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08DC9-FF27-FE42-241A-2A8EC143B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E3F5C2E1-D83D-B13A-95C0-65D15175B760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Relisons ensemble : salé.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B13491A1-BD90-3566-462C-7763B9A99909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59FBE6E-2878-EDD8-0779-02F62AC0DE2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97964877-3003-77BE-7CCB-AD3ED52C278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72244" y="572419"/>
            <a:ext cx="1747521" cy="146699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7935217-47CF-39F3-A733-CA3349B744BD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salé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19661CC1-0C46-D219-2762-EA475772B7DA}"/>
              </a:ext>
            </a:extLst>
          </p:cNvPr>
          <p:cNvSpPr/>
          <p:nvPr/>
        </p:nvSpPr>
        <p:spPr>
          <a:xfrm rot="16200000">
            <a:off x="5609334" y="5206289"/>
            <a:ext cx="425650" cy="275748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6AE14E8F-10C2-5B7E-DCBA-E846C71D8785}"/>
              </a:ext>
            </a:extLst>
          </p:cNvPr>
          <p:cNvSpPr/>
          <p:nvPr/>
        </p:nvSpPr>
        <p:spPr>
          <a:xfrm rot="16200000">
            <a:off x="8216801" y="5599201"/>
            <a:ext cx="425647" cy="197167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34862723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F0EB9-9B4E-E90C-2870-A562F72B2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C462A685-7CFE-95EC-F073-0BCF886A6B08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lire ce mot ?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159E7C18-7CD3-B434-1475-0F271DD92A0A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BA8F9AE-33AC-F5A9-5410-0EA98C0E6BF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10F78847-7360-68A6-9A24-A03CFE242C9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295283" y="65654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46E01F7-5B14-889E-1136-629003CEE056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sali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4D97EEB7-F85A-DED4-34D3-5ACC9F6FAA9C}"/>
              </a:ext>
            </a:extLst>
          </p:cNvPr>
          <p:cNvSpPr/>
          <p:nvPr/>
        </p:nvSpPr>
        <p:spPr>
          <a:xfrm rot="16200000">
            <a:off x="6045096" y="5156286"/>
            <a:ext cx="425651" cy="285749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9DD8DB98-B0CE-97EE-0C75-B8CCB44B14EF}"/>
              </a:ext>
            </a:extLst>
          </p:cNvPr>
          <p:cNvSpPr/>
          <p:nvPr/>
        </p:nvSpPr>
        <p:spPr>
          <a:xfrm rot="16200000">
            <a:off x="8266801" y="5949243"/>
            <a:ext cx="425650" cy="127158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12414785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99E13-5AE2-0FC5-7D51-5517A7C26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>
            <a:extLst>
              <a:ext uri="{FF2B5EF4-FFF2-40B4-BE49-F238E27FC236}">
                <a16:creationId xmlns:a16="http://schemas.microsoft.com/office/drawing/2014/main" id="{15A8D828-79BE-86C5-7A9A-C7253EA30F69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F4BEF2E-A368-399D-43C0-7F14AF3B38A9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os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979ADC8-EFF4-A4BC-C9E9-A4B16981601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CB88CF28-4C55-337A-AC69-9FF333FD8104}"/>
              </a:ext>
            </a:extLst>
          </p:cNvPr>
          <p:cNvSpPr/>
          <p:nvPr/>
        </p:nvSpPr>
        <p:spPr>
          <a:xfrm rot="16200000">
            <a:off x="6723765" y="5292025"/>
            <a:ext cx="425636" cy="272891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882829F-96D8-3A91-2160-93113747623B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lire ce mot ?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F56A97D-E69E-66F5-6563-E4A85C7D18B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295283" y="656546"/>
            <a:ext cx="1849217" cy="1142676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119208567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51E85-F3F1-879B-5E74-E62FA6702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84821E07-FEFA-BB83-B9A2-C95B6F57D61D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382046F-F371-484D-E5E9-BADB03D10D2A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3E2339D-FEF1-EA74-BCA2-706C59C05EB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1716DB8-7530-15CE-C3DC-9D710A646D2D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B7F8579-4DF1-C9BE-8FEE-D8425F7EEC6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906CDE3-D832-DE46-D2DC-95190A9461CF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C885320-532D-6BA0-F20D-FA9C41B0C27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35159AF3-CE79-AA51-0D5D-0A6C8144BC6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03786" y="76456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5FEA46E-579E-F360-5BDE-256B723E4CA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351841" y="699962"/>
            <a:ext cx="8036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mot « sole ». Je ne prononce pas la lettre en gris.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A397D7FE-4DF6-D85D-A200-E1BDB54FF0D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89629"/>
            <a:ext cx="1446339" cy="14426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8E5E32C-5CE8-5289-2DD3-14E33DA8CB8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2900" y="3542606"/>
            <a:ext cx="13016058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2500" b="1" dirty="0">
                <a:solidFill>
                  <a:srgbClr val="106585"/>
                </a:solidFill>
                <a:latin typeface="Dosis" pitchFamily="2" charset="0"/>
              </a:rPr>
              <a:t>sol</a:t>
            </a:r>
            <a:r>
              <a:rPr kumimoji="0" lang="pt-BR" sz="22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endParaRPr kumimoji="0" lang="fr-MA" sz="225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134E44C-DA83-9C4E-46B3-5BE2A058771E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A89B3DAC-F6F3-449A-331E-2D20D012527D}"/>
              </a:ext>
            </a:extLst>
          </p:cNvPr>
          <p:cNvSpPr/>
          <p:nvPr/>
        </p:nvSpPr>
        <p:spPr>
          <a:xfrm rot="16200000">
            <a:off x="5890661" y="5282165"/>
            <a:ext cx="521449" cy="307304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88200843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4C06E-7F32-AFF2-A4F1-2B138EC42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>
            <a:extLst>
              <a:ext uri="{FF2B5EF4-FFF2-40B4-BE49-F238E27FC236}">
                <a16:creationId xmlns:a16="http://schemas.microsoft.com/office/drawing/2014/main" id="{DF2BFD56-A1F4-17F3-9BB5-0A216741D6DB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47AF9D4-0C74-E680-669C-4C4957290796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salu</a:t>
            </a:r>
            <a:r>
              <a:rPr lang="fr-FR" sz="28700" b="1" dirty="0">
                <a:solidFill>
                  <a:schemeClr val="bg1">
                    <a:lumMod val="65000"/>
                  </a:schemeClr>
                </a:solidFill>
                <a:latin typeface="KG Primary Penmanship Alt" panose="02000506000000020003" pitchFamily="2" charset="0"/>
              </a:rPr>
              <a:t>t</a:t>
            </a:r>
            <a:endParaRPr lang="fr-MA" sz="28700" b="1" dirty="0">
              <a:solidFill>
                <a:schemeClr val="bg1">
                  <a:lumMod val="65000"/>
                </a:schemeClr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FC3DD8A-3363-7FD2-B0A9-18E2B318BBE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DA5EB071-C2FF-479A-EE77-6D9A295298BD}"/>
              </a:ext>
            </a:extLst>
          </p:cNvPr>
          <p:cNvSpPr/>
          <p:nvPr/>
        </p:nvSpPr>
        <p:spPr>
          <a:xfrm rot="16200000">
            <a:off x="4944973" y="5170579"/>
            <a:ext cx="411347" cy="284321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1F6774E0-59EA-B6C2-BDDC-6DC2BBA6E80A}"/>
              </a:ext>
            </a:extLst>
          </p:cNvPr>
          <p:cNvSpPr/>
          <p:nvPr/>
        </p:nvSpPr>
        <p:spPr>
          <a:xfrm rot="16200000">
            <a:off x="7488146" y="5613495"/>
            <a:ext cx="411350" cy="195738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9110ABC-5CE0-5A7E-0D20-AC9BB96A7833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lire ce mot ?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E929550-F3E5-D2B9-070A-CFBC50F37E4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295283" y="656546"/>
            <a:ext cx="1849217" cy="1142676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268180698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0287E18-69C6-3B4D-8BE6-A6CB0BC14E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A017BAA-6BDB-904D-1E89-7E185C81E8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1092330"/>
            <a:ext cx="109459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les élèves ne disposent pas de manuels, ils lisent, de l’écran projeté, les syllabes et les mots affichés.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FFFF8468-C116-9493-5F59-453A7E21975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AC1C3B-B4BC-F4A8-4769-F9489EE47C5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un crayon.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CEFC210-46FE-D869-3D1E-48869A0E7D3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699334" y="2571317"/>
            <a:ext cx="3999271" cy="5710896"/>
          </a:xfrm>
          <a:prstGeom prst="rect">
            <a:avLst/>
          </a:prstGeom>
        </p:spPr>
      </p:pic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FBD81DAC-D87E-86B9-1E52-43A3D9317D6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16445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7058C-8E98-495E-88ED-9BBCBD96F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FBEFB96-FB05-04C1-6C90-1C75C3BC636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2CDE8A98-23DB-5BB4-E159-A36095AA01C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7368" y="765843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EE6ABE2-07A0-C90F-A88D-835E1444A59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2882" y="699821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Allez à la page 31.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B01926C-356B-2955-9105-9E92825FEF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66142" y="1731750"/>
            <a:ext cx="5569398" cy="785542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3021494-5A93-59B5-7E0F-4D3D325AA73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100458" y="5857870"/>
            <a:ext cx="5700767" cy="26973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6056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5753C2A9-3189-5FAE-322D-3B6DC0946D11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781755" y="6506980"/>
            <a:ext cx="1360298" cy="1942484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C3E04-281C-266E-28DD-AAD462C88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F5F03F8E-BED3-FEB5-A31A-97A836498901}"/>
              </a:ext>
            </a:extLst>
          </p:cNvPr>
          <p:cNvSpPr/>
          <p:nvPr/>
        </p:nvSpPr>
        <p:spPr>
          <a:xfrm>
            <a:off x="728662" y="80198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25862F3-1BD0-BC76-44F3-179172B6C79E}"/>
              </a:ext>
            </a:extLst>
          </p:cNvPr>
          <p:cNvSpPr txBox="1"/>
          <p:nvPr/>
        </p:nvSpPr>
        <p:spPr>
          <a:xfrm>
            <a:off x="1411357" y="653362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4. Je vais former des syllabes. Répétez après moi.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s/i si – s/u su – s/o </a:t>
            </a:r>
            <a:r>
              <a:rPr lang="fr-FR" sz="2450" b="1" dirty="0" err="1">
                <a:solidFill>
                  <a:prstClr val="white">
                    <a:lumMod val="65000"/>
                  </a:prstClr>
                </a:solidFill>
                <a:latin typeface="Calibri "/>
              </a:rPr>
              <a:t>so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– …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837F63C-42D2-8D91-4AE0-406A85E6FB3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E5CB70E-92DD-D381-93CE-2014A46E71E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1CE93D5-90CF-02CA-2895-ABA1147959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799" y="2583936"/>
            <a:ext cx="12250931" cy="554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94664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096E7-F47A-4738-A2F7-8CC03751F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58D9DB80-58A8-F02A-7EE1-1EA4AC42ABAD}"/>
              </a:ext>
            </a:extLst>
          </p:cNvPr>
          <p:cNvSpPr/>
          <p:nvPr/>
        </p:nvSpPr>
        <p:spPr>
          <a:xfrm>
            <a:off x="728662" y="77341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43FD07F-E8D4-5755-DD07-E0DAAF271910}"/>
              </a:ext>
            </a:extLst>
          </p:cNvPr>
          <p:cNvSpPr txBox="1"/>
          <p:nvPr/>
        </p:nvSpPr>
        <p:spPr>
          <a:xfrm>
            <a:off x="1411357" y="610498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lisez les syllabes à votre voisin. Ensuite, échangez les rôles.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pour vous aider.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BB4BF82-7284-78D6-DB81-66CCDFFFFC4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6B3125EC-0EC8-CFE4-1128-AA0C68D9CD2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3902E7F-826D-DFF0-9A56-97F032E178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799" y="2583936"/>
            <a:ext cx="12250931" cy="554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00172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6970B-275D-32BC-96DE-ABBEA83E0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B24A176D-DEDF-C6C8-BA3B-2D0C33CC0921}"/>
              </a:ext>
            </a:extLst>
          </p:cNvPr>
          <p:cNvSpPr/>
          <p:nvPr/>
        </p:nvSpPr>
        <p:spPr>
          <a:xfrm>
            <a:off x="728662" y="80198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AB6A69C-8F22-C351-2E33-9542A6D2CDF3}"/>
              </a:ext>
            </a:extLst>
          </p:cNvPr>
          <p:cNvSpPr txBox="1"/>
          <p:nvPr/>
        </p:nvSpPr>
        <p:spPr>
          <a:xfrm>
            <a:off x="1411357" y="710514"/>
            <a:ext cx="1194745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5. Je vais lire des syllabes et des mots. Répétez après moi.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F4F4FA8-789F-41C2-40DF-AD0B2287A39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CDA0A29-8686-AAB0-E7AF-0C13D9212EF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DDC4CFF-B23C-B7EE-9DB6-0C0B0AA8A1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7312" y="4039507"/>
            <a:ext cx="12704030" cy="220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5379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83575-7425-84E1-667E-91CD7F3FF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93947872-4278-3AEC-A5D4-8121D817B804}"/>
              </a:ext>
            </a:extLst>
          </p:cNvPr>
          <p:cNvSpPr/>
          <p:nvPr/>
        </p:nvSpPr>
        <p:spPr>
          <a:xfrm>
            <a:off x="728662" y="77341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497D8E4-272A-3499-2F2C-9DFFAF6AF3E5}"/>
              </a:ext>
            </a:extLst>
          </p:cNvPr>
          <p:cNvSpPr txBox="1"/>
          <p:nvPr/>
        </p:nvSpPr>
        <p:spPr>
          <a:xfrm>
            <a:off x="1411357" y="610498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lisez les mots à votre voisin. Ensuite, échangez les rôles.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pour vous aider.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BF10F07-8693-502C-EA9F-FAA93B3348A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02A7043-90A7-ED8D-2463-4821E9487FB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2F86418-E3A8-8CD5-7DBE-85CEBCEFE0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7312" y="4039507"/>
            <a:ext cx="12704030" cy="220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82147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>
          <a:extLst>
            <a:ext uri="{FF2B5EF4-FFF2-40B4-BE49-F238E27FC236}">
              <a16:creationId xmlns:a16="http://schemas.microsoft.com/office/drawing/2014/main" id="{4434A310-1ACB-7B37-A2E4-A787BD12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hink-cell data - do not delete" hidden="1">
            <a:extLst>
              <a:ext uri="{FF2B5EF4-FFF2-40B4-BE49-F238E27FC236}">
                <a16:creationId xmlns:a16="http://schemas.microsoft.com/office/drawing/2014/main" id="{3F884051-55D2-3C83-2FA7-6431BA98E93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786" y="1287661"/>
          <a:ext cx="1787" cy="1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1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884051-55D2-3C83-2FA7-6431BA98E9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86" y="1287661"/>
                        <a:ext cx="1787" cy="1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" name="Google Shape;71;p16">
            <a:extLst>
              <a:ext uri="{FF2B5EF4-FFF2-40B4-BE49-F238E27FC236}">
                <a16:creationId xmlns:a16="http://schemas.microsoft.com/office/drawing/2014/main" id="{A378AFD9-7C33-AC53-B240-DF15D58DA6DE}"/>
              </a:ext>
            </a:extLst>
          </p:cNvPr>
          <p:cNvSpPr/>
          <p:nvPr/>
        </p:nvSpPr>
        <p:spPr>
          <a:xfrm>
            <a:off x="6813727" y="8681309"/>
            <a:ext cx="96490" cy="1110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02862" tIns="51413" rIns="102862" bIns="51413" anchor="ctr" anchorCtr="0">
            <a:noAutofit/>
          </a:bodyPr>
          <a:lstStyle/>
          <a:p>
            <a:pPr algn="ctr" defTabSz="1371566">
              <a:buClr>
                <a:srgbClr val="000000"/>
              </a:buClr>
              <a:buSzPts val="1800"/>
              <a:defRPr/>
            </a:pPr>
            <a:endParaRPr sz="3150" b="1" kern="0">
              <a:solidFill>
                <a:srgbClr val="000000"/>
              </a:solidFill>
              <a:latin typeface="Traditional Arabic" panose="02020603050405020304" pitchFamily="18" charset="-78"/>
              <a:ea typeface="Arial"/>
              <a:cs typeface="Traditional Arabic" panose="02020603050405020304" pitchFamily="18" charset="-78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B0B7A3-933D-E89F-0AFB-610F9586A0A5}"/>
              </a:ext>
            </a:extLst>
          </p:cNvPr>
          <p:cNvSpPr/>
          <p:nvPr/>
        </p:nvSpPr>
        <p:spPr>
          <a:xfrm>
            <a:off x="136334" y="8529247"/>
            <a:ext cx="3148070" cy="415198"/>
          </a:xfrm>
          <a:prstGeom prst="rect">
            <a:avLst/>
          </a:prstGeom>
          <a:solidFill>
            <a:srgbClr val="FCFDF2"/>
          </a:solidFill>
          <a:ln>
            <a:solidFill>
              <a:srgbClr val="FCF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FR" sz="2250" b="1">
              <a:solidFill>
                <a:srgbClr val="FFFFFF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174FDD-9916-4F25-C9A7-7C414CF7576F}"/>
              </a:ext>
            </a:extLst>
          </p:cNvPr>
          <p:cNvSpPr txBox="1"/>
          <p:nvPr/>
        </p:nvSpPr>
        <p:spPr>
          <a:xfrm>
            <a:off x="136334" y="1342556"/>
            <a:ext cx="12625106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028700" rtl="1"/>
            <a:r>
              <a:rPr lang="ar-MA" sz="22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MA" sz="40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المرجو ملء الاستبيان حول الحصص الدراسية المقدمة في إطار التدريس الصريح</a:t>
            </a:r>
            <a:endParaRPr lang="en-GB" sz="405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ctr" defTabSz="1028700" rtl="1"/>
            <a:r>
              <a:rPr lang="ar-MA" sz="40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(استمارة موجهة للأساتذة)</a:t>
            </a:r>
            <a:endParaRPr lang="fr-FR" sz="405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AACC59-15BA-D1C2-C94B-7EE31EA88D6F}"/>
              </a:ext>
            </a:extLst>
          </p:cNvPr>
          <p:cNvSpPr txBox="1"/>
          <p:nvPr/>
        </p:nvSpPr>
        <p:spPr>
          <a:xfrm>
            <a:off x="5409085" y="4814564"/>
            <a:ext cx="69057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028700" rtl="1"/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الولوج عبر </a:t>
            </a:r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hlinkClick r:id="rId6"/>
              </a:rPr>
              <a:t>الرابط أسفله</a:t>
            </a:r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  <a:endParaRPr lang="fr-FR" sz="36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019654-2264-8A09-83FF-AEC6AFD5A871}"/>
              </a:ext>
            </a:extLst>
          </p:cNvPr>
          <p:cNvSpPr txBox="1"/>
          <p:nvPr/>
        </p:nvSpPr>
        <p:spPr>
          <a:xfrm>
            <a:off x="-912437" y="3179076"/>
            <a:ext cx="69057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028700" rtl="1"/>
            <a:r>
              <a:rPr lang="ar-MA" sz="22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مسح رمز الاستجابة السريعة </a:t>
            </a:r>
            <a:r>
              <a:rPr lang="en-GB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</a:t>
            </a:r>
            <a:r>
              <a:rPr lang="en-GB" sz="3600" b="1" dirty="0" err="1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Qr</a:t>
            </a:r>
            <a:r>
              <a:rPr lang="en-GB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code)</a:t>
            </a:r>
            <a:endParaRPr lang="fr-FR" sz="36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84840F-AB6A-304A-DD8A-58BCB8681D23}"/>
              </a:ext>
            </a:extLst>
          </p:cNvPr>
          <p:cNvSpPr txBox="1"/>
          <p:nvPr/>
        </p:nvSpPr>
        <p:spPr>
          <a:xfrm>
            <a:off x="5808658" y="3248600"/>
            <a:ext cx="15145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028700" rtl="1"/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أو</a:t>
            </a:r>
            <a:endParaRPr lang="fr-FR" sz="36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DC63DB-90E7-27C4-6516-CED8FFAC0E2C}"/>
              </a:ext>
            </a:extLst>
          </p:cNvPr>
          <p:cNvSpPr txBox="1"/>
          <p:nvPr/>
        </p:nvSpPr>
        <p:spPr>
          <a:xfrm>
            <a:off x="6672280" y="5930679"/>
            <a:ext cx="733991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00"/>
            <a:r>
              <a:rPr lang="fr-FR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https://forms.gle/MPZzCzLAsK9AdG8x7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419A47C-151D-1A28-EA5F-3EECEDF796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540" y="4244656"/>
            <a:ext cx="4547728" cy="454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28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rgbClr val="C00000"/>
          </a:solidFill>
        </a:ln>
      </a:spPr>
      <a:bodyPr rtlCol="0" anchor="ctr"/>
      <a:lstStyle>
        <a:defPPr algn="ctr">
          <a:defRPr b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11563</TotalTime>
  <Words>2000</Words>
  <PresentationFormat>Personnalisé</PresentationFormat>
  <Paragraphs>364</Paragraphs>
  <Slides>67</Slides>
  <Notes>1</Notes>
  <HiddenSlides>0</HiddenSlides>
  <MMClips>3</MMClips>
  <ScaleCrop>false</ScaleCrop>
  <HeadingPairs>
    <vt:vector size="8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4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67</vt:i4>
      </vt:variant>
    </vt:vector>
  </HeadingPairs>
  <TitlesOfParts>
    <vt:vector size="83" baseType="lpstr">
      <vt:lpstr>Traditional Arabic</vt:lpstr>
      <vt:lpstr>Montserrat</vt:lpstr>
      <vt:lpstr>Dosis</vt:lpstr>
      <vt:lpstr>KG Primary Penmanship Alt</vt:lpstr>
      <vt:lpstr>Calibri </vt:lpstr>
      <vt:lpstr>Arial</vt:lpstr>
      <vt:lpstr>Helvetica Neue Light</vt:lpstr>
      <vt:lpstr>Cambria</vt:lpstr>
      <vt:lpstr>Dosis Bold</vt:lpstr>
      <vt:lpstr>Carelia</vt:lpstr>
      <vt:lpstr>Calibri</vt:lpstr>
      <vt:lpstr>1_Office Theme</vt:lpstr>
      <vt:lpstr>Office Theme</vt:lpstr>
      <vt:lpstr>2_Office Theme</vt:lpstr>
      <vt:lpstr>2_Simple Light</vt:lpstr>
      <vt:lpstr>think-cell Slide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2025-07-19T08:01:17Z</dcterms:modified>
</cp:coreProperties>
</file>