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480297702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14802977023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olet Yellow and Green Geometric Project Roadmap Presentation 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-3075206" y="-2259745"/>
            <a:ext cx="14864508" cy="14931136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4C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3"/>
          <p:cNvGrpSpPr/>
          <p:nvPr/>
        </p:nvGrpSpPr>
        <p:grpSpPr>
          <a:xfrm>
            <a:off x="1119321" y="6923675"/>
            <a:ext cx="497803" cy="500035"/>
            <a:chOff x="1813" y="0"/>
            <a:chExt cx="809173" cy="812800"/>
          </a:xfrm>
        </p:grpSpPr>
        <p:sp>
          <p:nvSpPr>
            <p:cNvPr id="12" name="Google Shape;12;p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16A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3"/>
            <p:cNvSpPr txBox="1"/>
            <p:nvPr/>
          </p:nvSpPr>
          <p:spPr>
            <a:xfrm>
              <a:off x="76200" y="9525"/>
              <a:ext cx="660300" cy="72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14;p3"/>
          <p:cNvGrpSpPr/>
          <p:nvPr/>
        </p:nvGrpSpPr>
        <p:grpSpPr>
          <a:xfrm>
            <a:off x="1776546" y="6923675"/>
            <a:ext cx="497803" cy="500035"/>
            <a:chOff x="1813" y="0"/>
            <a:chExt cx="809173" cy="812800"/>
          </a:xfrm>
        </p:grpSpPr>
        <p:sp>
          <p:nvSpPr>
            <p:cNvPr id="15" name="Google Shape;15;p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B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3"/>
            <p:cNvSpPr txBox="1"/>
            <p:nvPr/>
          </p:nvSpPr>
          <p:spPr>
            <a:xfrm>
              <a:off x="76200" y="9525"/>
              <a:ext cx="660300" cy="72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3"/>
          <p:cNvGrpSpPr/>
          <p:nvPr/>
        </p:nvGrpSpPr>
        <p:grpSpPr>
          <a:xfrm>
            <a:off x="2438533" y="6923675"/>
            <a:ext cx="497803" cy="500035"/>
            <a:chOff x="1813" y="0"/>
            <a:chExt cx="809173" cy="812800"/>
          </a:xfrm>
        </p:grpSpPr>
        <p:sp>
          <p:nvSpPr>
            <p:cNvPr id="18" name="Google Shape;18;p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 txBox="1"/>
            <p:nvPr/>
          </p:nvSpPr>
          <p:spPr>
            <a:xfrm>
              <a:off x="76200" y="9525"/>
              <a:ext cx="660300" cy="72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 txBox="1"/>
          <p:nvPr>
            <p:ph type="ctrTitle"/>
          </p:nvPr>
        </p:nvSpPr>
        <p:spPr>
          <a:xfrm>
            <a:off x="1119325" y="434687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15925" y="804650"/>
            <a:ext cx="14104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919825" y="3373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810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810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24" name="Google Shape;24;p4"/>
          <p:cNvSpPr txBox="1"/>
          <p:nvPr>
            <p:ph idx="2" type="subTitle"/>
          </p:nvPr>
        </p:nvSpPr>
        <p:spPr>
          <a:xfrm>
            <a:off x="1010175" y="1950125"/>
            <a:ext cx="6984900" cy="90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500"/>
              <a:buFont typeface="Fira Sans Medium"/>
              <a:buNone/>
              <a:defRPr sz="35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3500"/>
              <a:buFont typeface="Fira Sans Medium"/>
              <a:buNone/>
              <a:defRPr sz="3500"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SzPts val="3500"/>
              <a:buFont typeface="Fira Sans Medium"/>
              <a:buNone/>
              <a:defRPr sz="3500"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3500"/>
              <a:buFont typeface="Fira Sans Medium"/>
              <a:buNone/>
              <a:defRPr sz="3500"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3500"/>
              <a:buFont typeface="Fira Sans Medium"/>
              <a:buNone/>
              <a:defRPr sz="3500"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3500"/>
              <a:buFont typeface="Fira Sans Medium"/>
              <a:buNone/>
              <a:defRPr sz="3500"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SzPts val="3500"/>
              <a:buFont typeface="Fira Sans Medium"/>
              <a:buNone/>
              <a:defRPr sz="3500"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SzPts val="3500"/>
              <a:buFont typeface="Fira Sans Medium"/>
              <a:buNone/>
              <a:defRPr sz="3500"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SzPts val="3500"/>
              <a:buFont typeface="Fira Sans Medium"/>
              <a:buNone/>
              <a:defRPr sz="3500"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" type="body"/>
          </p:nvPr>
        </p:nvSpPr>
        <p:spPr>
          <a:xfrm>
            <a:off x="1098538" y="4975988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315925" y="804650"/>
            <a:ext cx="14104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3000" y="-8875"/>
            <a:ext cx="18291008" cy="10286869"/>
          </a:xfrm>
          <a:custGeom>
            <a:rect b="b" l="l" r="r" t="t"/>
            <a:pathLst>
              <a:path extrusionOk="0" h="982509" w="4816592">
                <a:moveTo>
                  <a:pt x="0" y="0"/>
                </a:moveTo>
                <a:lnTo>
                  <a:pt x="4816592" y="0"/>
                </a:lnTo>
                <a:lnTo>
                  <a:pt x="4816592" y="982509"/>
                </a:lnTo>
                <a:lnTo>
                  <a:pt x="0" y="982509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3687875" y="339957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indent="-3810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4pPr>
            <a:lvl5pPr indent="-3810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»"/>
              <a:defRPr sz="2400">
                <a:solidFill>
                  <a:schemeClr val="lt1"/>
                </a:solidFill>
              </a:defRPr>
            </a:lvl5pPr>
            <a:lvl6pPr indent="-3810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6pPr>
            <a:lvl7pPr indent="-3810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7pPr>
            <a:lvl8pPr indent="-3810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8pPr>
            <a:lvl9pPr indent="-3810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9620975" y="333412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indent="-3810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4pPr>
            <a:lvl5pPr indent="-3810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»"/>
              <a:defRPr sz="2400">
                <a:solidFill>
                  <a:schemeClr val="lt1"/>
                </a:solidFill>
              </a:defRPr>
            </a:lvl5pPr>
            <a:lvl6pPr indent="-3810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6pPr>
            <a:lvl7pPr indent="-3810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7pPr>
            <a:lvl8pPr indent="-3810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8pPr>
            <a:lvl9pPr indent="-3810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315925" y="804650"/>
            <a:ext cx="14104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711750" y="12489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2035750" y="4604000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7589425" y="4546750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0"/>
            <a:ext cx="18291012" cy="6557614"/>
          </a:xfrm>
          <a:custGeom>
            <a:rect b="b" l="l" r="r" t="t"/>
            <a:pathLst>
              <a:path extrusionOk="0" h="1726824" w="4816593">
                <a:moveTo>
                  <a:pt x="0" y="0"/>
                </a:moveTo>
                <a:lnTo>
                  <a:pt x="4816593" y="0"/>
                </a:lnTo>
                <a:lnTo>
                  <a:pt x="4816593" y="1726824"/>
                </a:lnTo>
                <a:lnTo>
                  <a:pt x="0" y="1726824"/>
                </a:lnTo>
                <a:close/>
              </a:path>
            </a:pathLst>
          </a:custGeom>
          <a:solidFill>
            <a:srgbClr val="F4C500"/>
          </a:solidFill>
          <a:ln>
            <a:noFill/>
          </a:ln>
        </p:spPr>
      </p:sp>
      <p:sp>
        <p:nvSpPr>
          <p:cNvPr id="39" name="Google Shape;39;p8"/>
          <p:cNvSpPr/>
          <p:nvPr/>
        </p:nvSpPr>
        <p:spPr>
          <a:xfrm>
            <a:off x="0" y="6547010"/>
            <a:ext cx="18291008" cy="3731078"/>
          </a:xfrm>
          <a:custGeom>
            <a:rect b="b" l="l" r="r" t="t"/>
            <a:pathLst>
              <a:path extrusionOk="0" h="982509" w="4816592">
                <a:moveTo>
                  <a:pt x="0" y="0"/>
                </a:moveTo>
                <a:lnTo>
                  <a:pt x="4816592" y="0"/>
                </a:lnTo>
                <a:lnTo>
                  <a:pt x="4816592" y="982509"/>
                </a:lnTo>
                <a:lnTo>
                  <a:pt x="0" y="982509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grpSp>
        <p:nvGrpSpPr>
          <p:cNvPr id="40" name="Google Shape;40;p8"/>
          <p:cNvGrpSpPr/>
          <p:nvPr/>
        </p:nvGrpSpPr>
        <p:grpSpPr>
          <a:xfrm>
            <a:off x="6045522" y="5786632"/>
            <a:ext cx="5949307" cy="1463065"/>
            <a:chOff x="0" y="-102688"/>
            <a:chExt cx="7932409" cy="1950753"/>
          </a:xfrm>
        </p:grpSpPr>
        <p:grpSp>
          <p:nvGrpSpPr>
            <p:cNvPr id="41" name="Google Shape;41;p8"/>
            <p:cNvGrpSpPr/>
            <p:nvPr/>
          </p:nvGrpSpPr>
          <p:grpSpPr>
            <a:xfrm>
              <a:off x="0" y="24699"/>
              <a:ext cx="1481211" cy="1823366"/>
              <a:chOff x="0" y="0"/>
              <a:chExt cx="660400" cy="812950"/>
            </a:xfrm>
          </p:grpSpPr>
          <p:sp>
            <p:nvSpPr>
              <p:cNvPr id="42" name="Google Shape;42;p8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8"/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2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44;p8"/>
            <p:cNvGrpSpPr/>
            <p:nvPr/>
          </p:nvGrpSpPr>
          <p:grpSpPr>
            <a:xfrm>
              <a:off x="4059904" y="-102688"/>
              <a:ext cx="1641881" cy="1939119"/>
              <a:chOff x="0" y="-57150"/>
              <a:chExt cx="736600" cy="869950"/>
            </a:xfrm>
          </p:grpSpPr>
          <p:sp>
            <p:nvSpPr>
              <p:cNvPr id="45" name="Google Shape;45;p8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</p:sp>
          <p:sp>
            <p:nvSpPr>
              <p:cNvPr id="46" name="Google Shape;46;p8"/>
              <p:cNvSpPr txBox="1"/>
              <p:nvPr/>
            </p:nvSpPr>
            <p:spPr>
              <a:xfrm>
                <a:off x="0" y="-57150"/>
                <a:ext cx="7365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2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47;p8"/>
            <p:cNvGrpSpPr/>
            <p:nvPr/>
          </p:nvGrpSpPr>
          <p:grpSpPr>
            <a:xfrm>
              <a:off x="1868719" y="24699"/>
              <a:ext cx="1803647" cy="1811731"/>
              <a:chOff x="1813" y="0"/>
              <a:chExt cx="809173" cy="812800"/>
            </a:xfrm>
          </p:grpSpPr>
          <p:sp>
            <p:nvSpPr>
              <p:cNvPr id="48" name="Google Shape;48;p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8"/>
              <p:cNvSpPr txBox="1"/>
              <p:nvPr/>
            </p:nvSpPr>
            <p:spPr>
              <a:xfrm>
                <a:off x="76200" y="19050"/>
                <a:ext cx="660300" cy="71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2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50;p8"/>
            <p:cNvSpPr/>
            <p:nvPr/>
          </p:nvSpPr>
          <p:spPr>
            <a:xfrm rot="10800000">
              <a:off x="6096342" y="530"/>
              <a:ext cx="1836068" cy="1835906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" name="Google Shape;51;p8"/>
          <p:cNvSpPr txBox="1"/>
          <p:nvPr>
            <p:ph type="title"/>
          </p:nvPr>
        </p:nvSpPr>
        <p:spPr>
          <a:xfrm>
            <a:off x="4703050" y="33508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2" type="title"/>
          </p:nvPr>
        </p:nvSpPr>
        <p:spPr>
          <a:xfrm>
            <a:off x="4817550" y="734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ira Sans Medium"/>
              <a:buNone/>
              <a:defRPr b="0" sz="36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>
            <a:off x="0" y="0"/>
            <a:ext cx="18287898" cy="10286740"/>
          </a:xfrm>
          <a:custGeom>
            <a:rect b="b" l="l" r="r" t="t"/>
            <a:pathLst>
              <a:path extrusionOk="0" h="714481" w="660511">
                <a:moveTo>
                  <a:pt x="0" y="0"/>
                </a:moveTo>
                <a:lnTo>
                  <a:pt x="660511" y="0"/>
                </a:lnTo>
                <a:lnTo>
                  <a:pt x="660511" y="714481"/>
                </a:lnTo>
                <a:lnTo>
                  <a:pt x="0" y="714481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1389600" y="29661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indent="-381000" lvl="2" marL="1371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4pPr>
            <a:lvl5pPr indent="-38100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»"/>
              <a:defRPr sz="2400">
                <a:solidFill>
                  <a:schemeClr val="lt1"/>
                </a:solidFill>
              </a:defRPr>
            </a:lvl5pPr>
            <a:lvl6pPr indent="-38100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6pPr>
            <a:lvl7pPr indent="-38100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7pPr>
            <a:lvl8pPr indent="-38100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8pPr>
            <a:lvl9pPr indent="-38100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315925" y="804650"/>
            <a:ext cx="14104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/>
          <p:nvPr>
            <p:ph idx="2" type="pic"/>
          </p:nvPr>
        </p:nvSpPr>
        <p:spPr>
          <a:xfrm>
            <a:off x="9509600" y="2432500"/>
            <a:ext cx="8778300" cy="67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/>
          <p:nvPr/>
        </p:nvSpPr>
        <p:spPr>
          <a:xfrm>
            <a:off x="3000" y="-8875"/>
            <a:ext cx="18363257" cy="10370382"/>
          </a:xfrm>
          <a:custGeom>
            <a:rect b="b" l="l" r="r" t="t"/>
            <a:pathLst>
              <a:path extrusionOk="0" h="982509" w="4816592">
                <a:moveTo>
                  <a:pt x="0" y="0"/>
                </a:moveTo>
                <a:lnTo>
                  <a:pt x="4816592" y="0"/>
                </a:lnTo>
                <a:lnTo>
                  <a:pt x="4816592" y="982509"/>
                </a:lnTo>
                <a:lnTo>
                  <a:pt x="0" y="982509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sp>
        <p:nvSpPr>
          <p:cNvPr id="60" name="Google Shape;60;p10"/>
          <p:cNvSpPr/>
          <p:nvPr>
            <p:ph idx="2" type="pic"/>
          </p:nvPr>
        </p:nvSpPr>
        <p:spPr>
          <a:xfrm>
            <a:off x="-5863107" y="-8437"/>
            <a:ext cx="13825800" cy="103695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8521625" y="282705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indent="-381000" lvl="2" marL="1371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4pPr>
            <a:lvl5pPr indent="-38100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»"/>
              <a:defRPr sz="2400">
                <a:solidFill>
                  <a:schemeClr val="lt1"/>
                </a:solidFill>
              </a:defRPr>
            </a:lvl5pPr>
            <a:lvl6pPr indent="-38100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6pPr>
            <a:lvl7pPr indent="-38100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7pPr>
            <a:lvl8pPr indent="-38100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8pPr>
            <a:lvl9pPr indent="-38100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type="title"/>
          </p:nvPr>
        </p:nvSpPr>
        <p:spPr>
          <a:xfrm>
            <a:off x="7701450" y="823600"/>
            <a:ext cx="14104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1750" y="12489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ira Sans"/>
              <a:buNone/>
              <a:defRPr b="1" i="0" sz="4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61875" y="37067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sistant"/>
              <a:buChar char="•"/>
              <a:defRPr i="0" sz="32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Char char="–"/>
              <a:defRPr i="0" sz="2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Char char="•"/>
              <a:defRPr i="0" sz="2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–"/>
              <a:defRPr i="0" sz="20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»"/>
              <a:defRPr i="0" sz="20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Relationship Id="rId5" Type="http://schemas.openxmlformats.org/officeDocument/2006/relationships/image" Target="../media/image12.jpg"/><Relationship Id="rId6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Relationship Id="rId9" Type="http://schemas.openxmlformats.org/officeDocument/2006/relationships/image" Target="../media/image18.jpg"/><Relationship Id="rId5" Type="http://schemas.openxmlformats.org/officeDocument/2006/relationships/image" Target="../media/image2.jpg"/><Relationship Id="rId6" Type="http://schemas.openxmlformats.org/officeDocument/2006/relationships/image" Target="../media/image1.jpg"/><Relationship Id="rId7" Type="http://schemas.openxmlformats.org/officeDocument/2006/relationships/image" Target="../media/image4.jpg"/><Relationship Id="rId8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12348277" y="6542926"/>
            <a:ext cx="2209038" cy="2718816"/>
          </a:xfrm>
          <a:custGeom>
            <a:rect b="b" l="l" r="r" t="t"/>
            <a:pathLst>
              <a:path extrusionOk="0" h="812800" w="660400">
                <a:moveTo>
                  <a:pt x="220252" y="19070"/>
                </a:moveTo>
                <a:cubicBezTo>
                  <a:pt x="254000" y="7556"/>
                  <a:pt x="292600" y="0"/>
                  <a:pt x="330378" y="0"/>
                </a:cubicBezTo>
                <a:cubicBezTo>
                  <a:pt x="368157" y="0"/>
                  <a:pt x="404509" y="6476"/>
                  <a:pt x="438009" y="17990"/>
                </a:cubicBezTo>
                <a:cubicBezTo>
                  <a:pt x="438723" y="18350"/>
                  <a:pt x="439435" y="18350"/>
                  <a:pt x="440148" y="18710"/>
                </a:cubicBezTo>
                <a:cubicBezTo>
                  <a:pt x="565955" y="64765"/>
                  <a:pt x="658618" y="186379"/>
                  <a:pt x="660400" y="328502"/>
                </a:cubicBezTo>
                <a:lnTo>
                  <a:pt x="660400" y="812800"/>
                </a:lnTo>
                <a:lnTo>
                  <a:pt x="0" y="812800"/>
                </a:lnTo>
                <a:lnTo>
                  <a:pt x="0" y="328861"/>
                </a:lnTo>
                <a:cubicBezTo>
                  <a:pt x="1782" y="185660"/>
                  <a:pt x="93019" y="64045"/>
                  <a:pt x="220252" y="1907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1"/>
          <p:cNvSpPr/>
          <p:nvPr/>
        </p:nvSpPr>
        <p:spPr>
          <a:xfrm>
            <a:off x="13500802" y="1268317"/>
            <a:ext cx="3562756" cy="7118115"/>
          </a:xfrm>
          <a:custGeom>
            <a:rect b="b" l="l" r="r" t="t"/>
            <a:pathLst>
              <a:path extrusionOk="0" h="6109970" w="3058160">
                <a:moveTo>
                  <a:pt x="3058160" y="6109970"/>
                </a:moveTo>
                <a:lnTo>
                  <a:pt x="0" y="6109970"/>
                </a:lnTo>
                <a:lnTo>
                  <a:pt x="0" y="1527810"/>
                </a:lnTo>
                <a:cubicBezTo>
                  <a:pt x="0" y="684530"/>
                  <a:pt x="684530" y="0"/>
                  <a:pt x="1529080" y="0"/>
                </a:cubicBezTo>
                <a:lnTo>
                  <a:pt x="1529080" y="0"/>
                </a:lnTo>
                <a:cubicBezTo>
                  <a:pt x="2373630" y="0"/>
                  <a:pt x="3058160" y="684530"/>
                  <a:pt x="3058160" y="1529080"/>
                </a:cubicBezTo>
                <a:lnTo>
                  <a:pt x="3058160" y="610997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4875" r="-13479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1"/>
          <p:cNvSpPr/>
          <p:nvPr/>
        </p:nvSpPr>
        <p:spPr>
          <a:xfrm>
            <a:off x="16467536" y="4562534"/>
            <a:ext cx="1189609" cy="1312672"/>
          </a:xfrm>
          <a:custGeom>
            <a:rect b="b" l="l" r="r" t="t"/>
            <a:pathLst>
              <a:path extrusionOk="0" h="812800" w="736600">
                <a:moveTo>
                  <a:pt x="736600" y="0"/>
                </a:moveTo>
                <a:lnTo>
                  <a:pt x="736600" y="812800"/>
                </a:lnTo>
                <a:lnTo>
                  <a:pt x="368300" y="685800"/>
                </a:lnTo>
                <a:lnTo>
                  <a:pt x="0" y="812800"/>
                </a:lnTo>
                <a:lnTo>
                  <a:pt x="0" y="0"/>
                </a:lnTo>
                <a:lnTo>
                  <a:pt x="736600" y="0"/>
                </a:lnTo>
                <a:close/>
              </a:path>
            </a:pathLst>
          </a:custGeom>
          <a:solidFill>
            <a:srgbClr val="F4C500"/>
          </a:solidFill>
          <a:ln>
            <a:noFill/>
          </a:ln>
        </p:spPr>
      </p:sp>
      <p:sp>
        <p:nvSpPr>
          <p:cNvPr id="70" name="Google Shape;70;p11"/>
          <p:cNvSpPr/>
          <p:nvPr/>
        </p:nvSpPr>
        <p:spPr>
          <a:xfrm>
            <a:off x="12192444" y="1120893"/>
            <a:ext cx="1919763" cy="1928368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1"/>
          <p:cNvSpPr/>
          <p:nvPr/>
        </p:nvSpPr>
        <p:spPr>
          <a:xfrm rot="10800000">
            <a:off x="13943448" y="8080058"/>
            <a:ext cx="1548057" cy="1547921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EE6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1"/>
          <p:cNvSpPr txBox="1"/>
          <p:nvPr>
            <p:ph type="ctrTitle"/>
          </p:nvPr>
        </p:nvSpPr>
        <p:spPr>
          <a:xfrm>
            <a:off x="1017300" y="3935275"/>
            <a:ext cx="10286700" cy="2246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00"/>
              <a:t>Project Roadmap</a:t>
            </a:r>
            <a:endParaRPr sz="9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00"/>
              <a:t>Presentation</a:t>
            </a:r>
            <a:endParaRPr sz="9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20"/>
          <p:cNvGrpSpPr/>
          <p:nvPr/>
        </p:nvGrpSpPr>
        <p:grpSpPr>
          <a:xfrm>
            <a:off x="6045522" y="5786631"/>
            <a:ext cx="5949307" cy="1462792"/>
            <a:chOff x="0" y="-102689"/>
            <a:chExt cx="7932409" cy="1950389"/>
          </a:xfrm>
        </p:grpSpPr>
        <p:grpSp>
          <p:nvGrpSpPr>
            <p:cNvPr id="311" name="Google Shape;311;p20"/>
            <p:cNvGrpSpPr/>
            <p:nvPr/>
          </p:nvGrpSpPr>
          <p:grpSpPr>
            <a:xfrm>
              <a:off x="0" y="24699"/>
              <a:ext cx="1481188" cy="1823001"/>
              <a:chOff x="0" y="0"/>
              <a:chExt cx="660400" cy="812800"/>
            </a:xfrm>
          </p:grpSpPr>
          <p:sp>
            <p:nvSpPr>
              <p:cNvPr id="312" name="Google Shape;312;p20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20"/>
              <p:cNvSpPr txBox="1"/>
              <p:nvPr/>
            </p:nvSpPr>
            <p:spPr>
              <a:xfrm>
                <a:off x="0" y="69850"/>
                <a:ext cx="6604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2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20"/>
            <p:cNvGrpSpPr/>
            <p:nvPr/>
          </p:nvGrpSpPr>
          <p:grpSpPr>
            <a:xfrm>
              <a:off x="4059904" y="-102689"/>
              <a:ext cx="1641886" cy="1939125"/>
              <a:chOff x="0" y="-57150"/>
              <a:chExt cx="736600" cy="869950"/>
            </a:xfrm>
          </p:grpSpPr>
          <p:sp>
            <p:nvSpPr>
              <p:cNvPr id="315" name="Google Shape;315;p20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</p:sp>
          <p:sp>
            <p:nvSpPr>
              <p:cNvPr id="316" name="Google Shape;316;p20"/>
              <p:cNvSpPr txBox="1"/>
              <p:nvPr/>
            </p:nvSpPr>
            <p:spPr>
              <a:xfrm>
                <a:off x="0" y="-57150"/>
                <a:ext cx="7366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2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" name="Google Shape;317;p20"/>
            <p:cNvGrpSpPr/>
            <p:nvPr/>
          </p:nvGrpSpPr>
          <p:grpSpPr>
            <a:xfrm>
              <a:off x="1868719" y="24699"/>
              <a:ext cx="1803652" cy="1811737"/>
              <a:chOff x="1813" y="0"/>
              <a:chExt cx="809173" cy="812800"/>
            </a:xfrm>
          </p:grpSpPr>
          <p:sp>
            <p:nvSpPr>
              <p:cNvPr id="318" name="Google Shape;318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2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2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0" name="Google Shape;320;p20"/>
            <p:cNvSpPr/>
            <p:nvPr/>
          </p:nvSpPr>
          <p:spPr>
            <a:xfrm rot="10779982">
              <a:off x="6090611" y="5493"/>
              <a:ext cx="1836467" cy="1836305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20"/>
          <p:cNvSpPr txBox="1"/>
          <p:nvPr>
            <p:ph type="title"/>
          </p:nvPr>
        </p:nvSpPr>
        <p:spPr>
          <a:xfrm>
            <a:off x="4380525" y="2968950"/>
            <a:ext cx="100590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Write an original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statement or inspiring quote</a:t>
            </a:r>
            <a:endParaRPr/>
          </a:p>
        </p:txBody>
      </p:sp>
      <p:sp>
        <p:nvSpPr>
          <p:cNvPr id="322" name="Google Shape;322;p20"/>
          <p:cNvSpPr txBox="1"/>
          <p:nvPr>
            <p:ph idx="2" type="title"/>
          </p:nvPr>
        </p:nvSpPr>
        <p:spPr>
          <a:xfrm>
            <a:off x="3739275" y="7471600"/>
            <a:ext cx="113415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Include a credit, citation, or supporting message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"/>
          <p:cNvSpPr/>
          <p:nvPr/>
        </p:nvSpPr>
        <p:spPr>
          <a:xfrm>
            <a:off x="0" y="3791017"/>
            <a:ext cx="4572000" cy="6495984"/>
          </a:xfrm>
          <a:custGeom>
            <a:rect b="b" l="l" r="r" t="t"/>
            <a:pathLst>
              <a:path extrusionOk="0" h="498958" w="342818">
                <a:moveTo>
                  <a:pt x="0" y="0"/>
                </a:moveTo>
                <a:lnTo>
                  <a:pt x="342818" y="0"/>
                </a:lnTo>
                <a:lnTo>
                  <a:pt x="342818" y="498958"/>
                </a:lnTo>
                <a:lnTo>
                  <a:pt x="0" y="498958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sp>
        <p:nvSpPr>
          <p:cNvPr id="328" name="Google Shape;328;p21"/>
          <p:cNvSpPr/>
          <p:nvPr/>
        </p:nvSpPr>
        <p:spPr>
          <a:xfrm>
            <a:off x="4572000" y="3791017"/>
            <a:ext cx="4572000" cy="6495984"/>
          </a:xfrm>
          <a:custGeom>
            <a:rect b="b" l="l" r="r" t="t"/>
            <a:pathLst>
              <a:path extrusionOk="0" h="490189" w="342818">
                <a:moveTo>
                  <a:pt x="0" y="0"/>
                </a:moveTo>
                <a:lnTo>
                  <a:pt x="342818" y="0"/>
                </a:lnTo>
                <a:lnTo>
                  <a:pt x="342818" y="490189"/>
                </a:lnTo>
                <a:lnTo>
                  <a:pt x="0" y="490189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</p:sp>
      <p:sp>
        <p:nvSpPr>
          <p:cNvPr id="329" name="Google Shape;329;p21"/>
          <p:cNvSpPr/>
          <p:nvPr/>
        </p:nvSpPr>
        <p:spPr>
          <a:xfrm>
            <a:off x="9144000" y="3791016"/>
            <a:ext cx="4572000" cy="6495984"/>
          </a:xfrm>
          <a:custGeom>
            <a:rect b="b" l="l" r="r" t="t"/>
            <a:pathLst>
              <a:path extrusionOk="0" h="487082" w="342818">
                <a:moveTo>
                  <a:pt x="0" y="0"/>
                </a:moveTo>
                <a:lnTo>
                  <a:pt x="342818" y="0"/>
                </a:lnTo>
                <a:lnTo>
                  <a:pt x="342818" y="487082"/>
                </a:lnTo>
                <a:lnTo>
                  <a:pt x="0" y="487082"/>
                </a:lnTo>
                <a:close/>
              </a:path>
            </a:pathLst>
          </a:custGeom>
          <a:solidFill>
            <a:srgbClr val="F4C500"/>
          </a:solidFill>
          <a:ln>
            <a:noFill/>
          </a:ln>
        </p:spPr>
      </p:sp>
      <p:sp>
        <p:nvSpPr>
          <p:cNvPr id="330" name="Google Shape;330;p21"/>
          <p:cNvSpPr/>
          <p:nvPr/>
        </p:nvSpPr>
        <p:spPr>
          <a:xfrm>
            <a:off x="13716000" y="3791016"/>
            <a:ext cx="4572000" cy="6495984"/>
          </a:xfrm>
          <a:custGeom>
            <a:rect b="b" l="l" r="r" t="t"/>
            <a:pathLst>
              <a:path extrusionOk="0" h="487082" w="342818">
                <a:moveTo>
                  <a:pt x="0" y="0"/>
                </a:moveTo>
                <a:lnTo>
                  <a:pt x="342818" y="0"/>
                </a:lnTo>
                <a:lnTo>
                  <a:pt x="342818" y="487082"/>
                </a:lnTo>
                <a:lnTo>
                  <a:pt x="0" y="487082"/>
                </a:lnTo>
                <a:close/>
              </a:path>
            </a:pathLst>
          </a:custGeom>
          <a:solidFill>
            <a:srgbClr val="EE604A"/>
          </a:solidFill>
          <a:ln>
            <a:noFill/>
          </a:ln>
        </p:spPr>
      </p:sp>
      <p:grpSp>
        <p:nvGrpSpPr>
          <p:cNvPr id="331" name="Google Shape;331;p21"/>
          <p:cNvGrpSpPr/>
          <p:nvPr/>
        </p:nvGrpSpPr>
        <p:grpSpPr>
          <a:xfrm>
            <a:off x="1028700" y="1021556"/>
            <a:ext cx="12322393" cy="1915326"/>
            <a:chOff x="0" y="-9525"/>
            <a:chExt cx="16429858" cy="2553767"/>
          </a:xfrm>
        </p:grpSpPr>
        <p:sp>
          <p:nvSpPr>
            <p:cNvPr id="332" name="Google Shape;332;p21"/>
            <p:cNvSpPr txBox="1"/>
            <p:nvPr/>
          </p:nvSpPr>
          <p:spPr>
            <a:xfrm>
              <a:off x="0" y="-9525"/>
              <a:ext cx="15697200" cy="1533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750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Add a Team Members Page</a:t>
              </a:r>
              <a:endParaRPr/>
            </a:p>
          </p:txBody>
        </p:sp>
        <p:sp>
          <p:nvSpPr>
            <p:cNvPr id="333" name="Google Shape;333;p21"/>
            <p:cNvSpPr txBox="1"/>
            <p:nvPr/>
          </p:nvSpPr>
          <p:spPr>
            <a:xfrm>
              <a:off x="0" y="1803409"/>
              <a:ext cx="16429858" cy="74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Elaborate on what you want to discuss. </a:t>
              </a:r>
              <a:endParaRPr/>
            </a:p>
          </p:txBody>
        </p:sp>
      </p:grpSp>
      <p:sp>
        <p:nvSpPr>
          <p:cNvPr id="334" name="Google Shape;334;p21"/>
          <p:cNvSpPr/>
          <p:nvPr/>
        </p:nvSpPr>
        <p:spPr>
          <a:xfrm>
            <a:off x="11518778" y="3463024"/>
            <a:ext cx="1511402" cy="1667754"/>
          </a:xfrm>
          <a:custGeom>
            <a:rect b="b" l="l" r="r" t="t"/>
            <a:pathLst>
              <a:path extrusionOk="0" h="812800" w="736600">
                <a:moveTo>
                  <a:pt x="736600" y="0"/>
                </a:moveTo>
                <a:lnTo>
                  <a:pt x="736600" y="812800"/>
                </a:lnTo>
                <a:lnTo>
                  <a:pt x="368300" y="685800"/>
                </a:lnTo>
                <a:lnTo>
                  <a:pt x="0" y="812800"/>
                </a:lnTo>
                <a:lnTo>
                  <a:pt x="0" y="0"/>
                </a:lnTo>
                <a:lnTo>
                  <a:pt x="736600" y="0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sp>
        <p:nvSpPr>
          <p:cNvPr id="335" name="Google Shape;335;p21"/>
          <p:cNvSpPr/>
          <p:nvPr/>
        </p:nvSpPr>
        <p:spPr>
          <a:xfrm>
            <a:off x="6975024" y="3463024"/>
            <a:ext cx="1672977" cy="1680476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EE6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1"/>
          <p:cNvSpPr/>
          <p:nvPr/>
        </p:nvSpPr>
        <p:spPr>
          <a:xfrm rot="10779982">
            <a:off x="16224297" y="3467421"/>
            <a:ext cx="1470037" cy="1469907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1"/>
          <p:cNvSpPr/>
          <p:nvPr/>
        </p:nvSpPr>
        <p:spPr>
          <a:xfrm rot="-10778180">
            <a:off x="2632925" y="3467340"/>
            <a:ext cx="1365451" cy="1680555"/>
          </a:xfrm>
          <a:custGeom>
            <a:rect b="b" l="l" r="r" t="t"/>
            <a:pathLst>
              <a:path extrusionOk="0" h="812800" w="660400">
                <a:moveTo>
                  <a:pt x="220252" y="19070"/>
                </a:moveTo>
                <a:cubicBezTo>
                  <a:pt x="254000" y="7556"/>
                  <a:pt x="292600" y="0"/>
                  <a:pt x="330378" y="0"/>
                </a:cubicBezTo>
                <a:cubicBezTo>
                  <a:pt x="368157" y="0"/>
                  <a:pt x="404509" y="6476"/>
                  <a:pt x="438009" y="17990"/>
                </a:cubicBezTo>
                <a:cubicBezTo>
                  <a:pt x="438723" y="18350"/>
                  <a:pt x="439435" y="18350"/>
                  <a:pt x="440148" y="18710"/>
                </a:cubicBezTo>
                <a:cubicBezTo>
                  <a:pt x="565955" y="64765"/>
                  <a:pt x="658618" y="186379"/>
                  <a:pt x="660400" y="328502"/>
                </a:cubicBezTo>
                <a:lnTo>
                  <a:pt x="660400" y="812800"/>
                </a:lnTo>
                <a:lnTo>
                  <a:pt x="0" y="812800"/>
                </a:lnTo>
                <a:lnTo>
                  <a:pt x="0" y="328861"/>
                </a:lnTo>
                <a:cubicBezTo>
                  <a:pt x="1782" y="185660"/>
                  <a:pt x="93019" y="64045"/>
                  <a:pt x="220252" y="1907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8" name="Google Shape;338;p21"/>
          <p:cNvPicPr preferRelativeResize="0"/>
          <p:nvPr/>
        </p:nvPicPr>
        <p:blipFill rotWithShape="1">
          <a:blip r:embed="rId3">
            <a:alphaModFix/>
          </a:blip>
          <a:srcRect b="35447" l="0" r="486" t="0"/>
          <a:stretch/>
        </p:blipFill>
        <p:spPr>
          <a:xfrm>
            <a:off x="1023456" y="4404234"/>
            <a:ext cx="2437025" cy="2369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1"/>
          <p:cNvPicPr preferRelativeResize="0"/>
          <p:nvPr/>
        </p:nvPicPr>
        <p:blipFill rotWithShape="1">
          <a:blip r:embed="rId4">
            <a:alphaModFix/>
          </a:blip>
          <a:srcRect b="35951" l="35630" r="26762" t="10213"/>
          <a:stretch/>
        </p:blipFill>
        <p:spPr>
          <a:xfrm>
            <a:off x="5518170" y="4404234"/>
            <a:ext cx="2483197" cy="2369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1"/>
          <p:cNvPicPr preferRelativeResize="0"/>
          <p:nvPr/>
        </p:nvPicPr>
        <p:blipFill rotWithShape="1">
          <a:blip r:embed="rId5">
            <a:alphaModFix/>
          </a:blip>
          <a:srcRect b="34964" l="13717" r="6375" t="14195"/>
          <a:stretch/>
        </p:blipFill>
        <p:spPr>
          <a:xfrm>
            <a:off x="10059057" y="4404234"/>
            <a:ext cx="2483197" cy="2369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1"/>
          <p:cNvPicPr preferRelativeResize="0"/>
          <p:nvPr/>
        </p:nvPicPr>
        <p:blipFill rotWithShape="1">
          <a:blip r:embed="rId6">
            <a:alphaModFix/>
          </a:blip>
          <a:srcRect b="30022" l="0" r="609" t="6741"/>
          <a:stretch/>
        </p:blipFill>
        <p:spPr>
          <a:xfrm>
            <a:off x="14599943" y="4404234"/>
            <a:ext cx="2483197" cy="23698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" name="Google Shape;342;p21"/>
          <p:cNvGrpSpPr/>
          <p:nvPr/>
        </p:nvGrpSpPr>
        <p:grpSpPr>
          <a:xfrm>
            <a:off x="1023456" y="7156354"/>
            <a:ext cx="2429727" cy="1100629"/>
            <a:chOff x="0" y="-9525"/>
            <a:chExt cx="3239636" cy="1467505"/>
          </a:xfrm>
        </p:grpSpPr>
        <p:sp>
          <p:nvSpPr>
            <p:cNvPr id="343" name="Google Shape;343;p21"/>
            <p:cNvSpPr txBox="1"/>
            <p:nvPr/>
          </p:nvSpPr>
          <p:spPr>
            <a:xfrm>
              <a:off x="0" y="-9525"/>
              <a:ext cx="323963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>
                  <a:solidFill>
                    <a:srgbClr val="191919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b="1" lang="en-US" sz="3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Name</a:t>
              </a:r>
              <a:endParaRPr/>
            </a:p>
          </p:txBody>
        </p:sp>
        <p:sp>
          <p:nvSpPr>
            <p:cNvPr id="344" name="Google Shape;344;p21"/>
            <p:cNvSpPr txBox="1"/>
            <p:nvPr/>
          </p:nvSpPr>
          <p:spPr>
            <a:xfrm>
              <a:off x="0" y="984905"/>
              <a:ext cx="3239636" cy="473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Title or Position</a:t>
              </a:r>
              <a:endParaRPr/>
            </a:p>
          </p:txBody>
        </p:sp>
      </p:grpSp>
      <p:grpSp>
        <p:nvGrpSpPr>
          <p:cNvPr id="345" name="Google Shape;345;p21"/>
          <p:cNvGrpSpPr/>
          <p:nvPr/>
        </p:nvGrpSpPr>
        <p:grpSpPr>
          <a:xfrm>
            <a:off x="4846804" y="7156354"/>
            <a:ext cx="3389847" cy="1100629"/>
            <a:chOff x="0" y="-9525"/>
            <a:chExt cx="4519796" cy="1467505"/>
          </a:xfrm>
        </p:grpSpPr>
        <p:sp>
          <p:nvSpPr>
            <p:cNvPr id="346" name="Google Shape;346;p21"/>
            <p:cNvSpPr txBox="1"/>
            <p:nvPr/>
          </p:nvSpPr>
          <p:spPr>
            <a:xfrm>
              <a:off x="0" y="-9525"/>
              <a:ext cx="451979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>
                  <a:solidFill>
                    <a:srgbClr val="191919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b="1" lang="en-US" sz="3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Name</a:t>
              </a:r>
              <a:endParaRPr/>
            </a:p>
          </p:txBody>
        </p:sp>
        <p:sp>
          <p:nvSpPr>
            <p:cNvPr id="347" name="Google Shape;347;p21"/>
            <p:cNvSpPr txBox="1"/>
            <p:nvPr/>
          </p:nvSpPr>
          <p:spPr>
            <a:xfrm>
              <a:off x="0" y="984905"/>
              <a:ext cx="4519796" cy="473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Title or Position</a:t>
              </a:r>
              <a:endParaRPr/>
            </a:p>
          </p:txBody>
        </p:sp>
      </p:grpSp>
      <p:grpSp>
        <p:nvGrpSpPr>
          <p:cNvPr id="348" name="Google Shape;348;p21"/>
          <p:cNvGrpSpPr/>
          <p:nvPr/>
        </p:nvGrpSpPr>
        <p:grpSpPr>
          <a:xfrm>
            <a:off x="9616924" y="7156354"/>
            <a:ext cx="3389847" cy="1100629"/>
            <a:chOff x="0" y="-9525"/>
            <a:chExt cx="4519796" cy="1467505"/>
          </a:xfrm>
        </p:grpSpPr>
        <p:sp>
          <p:nvSpPr>
            <p:cNvPr id="349" name="Google Shape;349;p21"/>
            <p:cNvSpPr txBox="1"/>
            <p:nvPr/>
          </p:nvSpPr>
          <p:spPr>
            <a:xfrm>
              <a:off x="0" y="-9525"/>
              <a:ext cx="451979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>
                  <a:solidFill>
                    <a:srgbClr val="191919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b="1" lang="en-US" sz="3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Name</a:t>
              </a:r>
              <a:endParaRPr/>
            </a:p>
          </p:txBody>
        </p:sp>
        <p:sp>
          <p:nvSpPr>
            <p:cNvPr id="350" name="Google Shape;350;p21"/>
            <p:cNvSpPr txBox="1"/>
            <p:nvPr/>
          </p:nvSpPr>
          <p:spPr>
            <a:xfrm>
              <a:off x="0" y="984905"/>
              <a:ext cx="4519796" cy="473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Title or Position</a:t>
              </a:r>
              <a:endParaRPr/>
            </a:p>
          </p:txBody>
        </p:sp>
      </p:grpSp>
      <p:grpSp>
        <p:nvGrpSpPr>
          <p:cNvPr id="351" name="Google Shape;351;p21"/>
          <p:cNvGrpSpPr/>
          <p:nvPr/>
        </p:nvGrpSpPr>
        <p:grpSpPr>
          <a:xfrm>
            <a:off x="14112724" y="7156354"/>
            <a:ext cx="3389847" cy="1100629"/>
            <a:chOff x="0" y="-9525"/>
            <a:chExt cx="4519796" cy="1467505"/>
          </a:xfrm>
        </p:grpSpPr>
        <p:sp>
          <p:nvSpPr>
            <p:cNvPr id="352" name="Google Shape;352;p21"/>
            <p:cNvSpPr txBox="1"/>
            <p:nvPr/>
          </p:nvSpPr>
          <p:spPr>
            <a:xfrm>
              <a:off x="0" y="-9525"/>
              <a:ext cx="451979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>
                  <a:solidFill>
                    <a:srgbClr val="191919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b="1" lang="en-US" sz="3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Name</a:t>
              </a:r>
              <a:endParaRPr/>
            </a:p>
          </p:txBody>
        </p:sp>
        <p:sp>
          <p:nvSpPr>
            <p:cNvPr id="353" name="Google Shape;353;p21"/>
            <p:cNvSpPr txBox="1"/>
            <p:nvPr/>
          </p:nvSpPr>
          <p:spPr>
            <a:xfrm>
              <a:off x="0" y="984905"/>
              <a:ext cx="4519796" cy="473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Title or Position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500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"/>
          <p:cNvSpPr/>
          <p:nvPr/>
        </p:nvSpPr>
        <p:spPr>
          <a:xfrm rot="10779982">
            <a:off x="5070675" y="1054591"/>
            <a:ext cx="8656135" cy="8655372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9" name="Google Shape;359;p22"/>
          <p:cNvGrpSpPr/>
          <p:nvPr/>
        </p:nvGrpSpPr>
        <p:grpSpPr>
          <a:xfrm>
            <a:off x="4002094" y="6230852"/>
            <a:ext cx="3292833" cy="3307593"/>
            <a:chOff x="1813" y="0"/>
            <a:chExt cx="809173" cy="812800"/>
          </a:xfrm>
        </p:grpSpPr>
        <p:sp>
          <p:nvSpPr>
            <p:cNvPr id="360" name="Google Shape;360;p2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2" name="Google Shape;362;p22"/>
          <p:cNvSpPr/>
          <p:nvPr/>
        </p:nvSpPr>
        <p:spPr>
          <a:xfrm>
            <a:off x="4081980" y="6327647"/>
            <a:ext cx="3114015" cy="3114003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998" r="-2499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11927410" y="1133517"/>
            <a:ext cx="1949295" cy="2150947"/>
          </a:xfrm>
          <a:custGeom>
            <a:rect b="b" l="l" r="r" t="t"/>
            <a:pathLst>
              <a:path extrusionOk="0" h="812800" w="736600">
                <a:moveTo>
                  <a:pt x="736600" y="0"/>
                </a:moveTo>
                <a:lnTo>
                  <a:pt x="736600" y="812800"/>
                </a:lnTo>
                <a:lnTo>
                  <a:pt x="368300" y="685800"/>
                </a:lnTo>
                <a:lnTo>
                  <a:pt x="0" y="812800"/>
                </a:lnTo>
                <a:lnTo>
                  <a:pt x="0" y="0"/>
                </a:lnTo>
                <a:lnTo>
                  <a:pt x="736600" y="0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sp>
        <p:nvSpPr>
          <p:cNvPr id="364" name="Google Shape;364;p22"/>
          <p:cNvSpPr txBox="1"/>
          <p:nvPr/>
        </p:nvSpPr>
        <p:spPr>
          <a:xfrm>
            <a:off x="3729073" y="3492925"/>
            <a:ext cx="10829854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Thank you!</a:t>
            </a:r>
            <a:endParaRPr/>
          </a:p>
        </p:txBody>
      </p:sp>
      <p:sp>
        <p:nvSpPr>
          <p:cNvPr id="365" name="Google Shape;365;p22"/>
          <p:cNvSpPr txBox="1"/>
          <p:nvPr/>
        </p:nvSpPr>
        <p:spPr>
          <a:xfrm>
            <a:off x="5703818" y="4844249"/>
            <a:ext cx="68805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Write a closing statement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or call-to-action here.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3"/>
          <p:cNvSpPr/>
          <p:nvPr/>
        </p:nvSpPr>
        <p:spPr>
          <a:xfrm>
            <a:off x="0" y="0"/>
            <a:ext cx="9509959" cy="10287000"/>
          </a:xfrm>
          <a:custGeom>
            <a:rect b="b" l="l" r="r" t="t"/>
            <a:pathLst>
              <a:path extrusionOk="0" h="714481" w="660511">
                <a:moveTo>
                  <a:pt x="0" y="0"/>
                </a:moveTo>
                <a:lnTo>
                  <a:pt x="660511" y="0"/>
                </a:lnTo>
                <a:lnTo>
                  <a:pt x="660511" y="714481"/>
                </a:lnTo>
                <a:lnTo>
                  <a:pt x="0" y="714481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</p:sp>
      <p:grpSp>
        <p:nvGrpSpPr>
          <p:cNvPr id="371" name="Google Shape;371;p23"/>
          <p:cNvGrpSpPr/>
          <p:nvPr/>
        </p:nvGrpSpPr>
        <p:grpSpPr>
          <a:xfrm>
            <a:off x="1133331" y="3067348"/>
            <a:ext cx="1437444" cy="1769162"/>
            <a:chOff x="0" y="0"/>
            <a:chExt cx="660400" cy="812800"/>
          </a:xfrm>
        </p:grpSpPr>
        <p:sp>
          <p:nvSpPr>
            <p:cNvPr id="372" name="Google Shape;372;p23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A16A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3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" name="Google Shape;374;p23"/>
          <p:cNvGrpSpPr/>
          <p:nvPr/>
        </p:nvGrpSpPr>
        <p:grpSpPr>
          <a:xfrm>
            <a:off x="5073333" y="2923118"/>
            <a:ext cx="1593396" cy="1902460"/>
            <a:chOff x="0" y="-66675"/>
            <a:chExt cx="736600" cy="879475"/>
          </a:xfrm>
        </p:grpSpPr>
        <p:sp>
          <p:nvSpPr>
            <p:cNvPr id="375" name="Google Shape;375;p23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</p:sp>
        <p:sp>
          <p:nvSpPr>
            <p:cNvPr id="376" name="Google Shape;376;p23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7" name="Google Shape;377;p23"/>
          <p:cNvGrpSpPr/>
          <p:nvPr/>
        </p:nvGrpSpPr>
        <p:grpSpPr>
          <a:xfrm>
            <a:off x="2946861" y="3067348"/>
            <a:ext cx="1750384" cy="1758230"/>
            <a:chOff x="1813" y="0"/>
            <a:chExt cx="809173" cy="812800"/>
          </a:xfrm>
        </p:grpSpPr>
        <p:sp>
          <p:nvSpPr>
            <p:cNvPr id="378" name="Google Shape;378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3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0" name="Google Shape;380;p23"/>
          <p:cNvSpPr/>
          <p:nvPr/>
        </p:nvSpPr>
        <p:spPr>
          <a:xfrm rot="10779982">
            <a:off x="7044067" y="3048709"/>
            <a:ext cx="1782230" cy="1782073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F4C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1" name="Google Shape;381;p23"/>
          <p:cNvGrpSpPr/>
          <p:nvPr/>
        </p:nvGrpSpPr>
        <p:grpSpPr>
          <a:xfrm>
            <a:off x="1036268" y="656877"/>
            <a:ext cx="1593396" cy="1902460"/>
            <a:chOff x="0" y="-66675"/>
            <a:chExt cx="736600" cy="879475"/>
          </a:xfrm>
        </p:grpSpPr>
        <p:sp>
          <p:nvSpPr>
            <p:cNvPr id="382" name="Google Shape;382;p23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</p:sp>
        <p:sp>
          <p:nvSpPr>
            <p:cNvPr id="383" name="Google Shape;383;p23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4" name="Google Shape;384;p23"/>
          <p:cNvSpPr/>
          <p:nvPr/>
        </p:nvSpPr>
        <p:spPr>
          <a:xfrm rot="10779982">
            <a:off x="3007002" y="782468"/>
            <a:ext cx="1782230" cy="1782073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5" name="Google Shape;385;p23"/>
          <p:cNvGrpSpPr/>
          <p:nvPr/>
        </p:nvGrpSpPr>
        <p:grpSpPr>
          <a:xfrm>
            <a:off x="5170396" y="801107"/>
            <a:ext cx="1437444" cy="1769162"/>
            <a:chOff x="0" y="0"/>
            <a:chExt cx="660400" cy="812800"/>
          </a:xfrm>
        </p:grpSpPr>
        <p:sp>
          <p:nvSpPr>
            <p:cNvPr id="386" name="Google Shape;386;p23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3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" name="Google Shape;388;p23"/>
          <p:cNvGrpSpPr/>
          <p:nvPr/>
        </p:nvGrpSpPr>
        <p:grpSpPr>
          <a:xfrm>
            <a:off x="6983925" y="801107"/>
            <a:ext cx="1750384" cy="1758230"/>
            <a:chOff x="1813" y="0"/>
            <a:chExt cx="809173" cy="812800"/>
          </a:xfrm>
        </p:grpSpPr>
        <p:sp>
          <p:nvSpPr>
            <p:cNvPr id="389" name="Google Shape;389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16A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3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23"/>
          <p:cNvGrpSpPr/>
          <p:nvPr/>
        </p:nvGrpSpPr>
        <p:grpSpPr>
          <a:xfrm>
            <a:off x="1133331" y="7675449"/>
            <a:ext cx="1437444" cy="1769162"/>
            <a:chOff x="0" y="0"/>
            <a:chExt cx="660400" cy="812800"/>
          </a:xfrm>
        </p:grpSpPr>
        <p:sp>
          <p:nvSpPr>
            <p:cNvPr id="392" name="Google Shape;392;p23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A16A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3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23"/>
          <p:cNvGrpSpPr/>
          <p:nvPr/>
        </p:nvGrpSpPr>
        <p:grpSpPr>
          <a:xfrm>
            <a:off x="5073333" y="7531219"/>
            <a:ext cx="1593396" cy="1902460"/>
            <a:chOff x="0" y="-66675"/>
            <a:chExt cx="736600" cy="879475"/>
          </a:xfrm>
        </p:grpSpPr>
        <p:sp>
          <p:nvSpPr>
            <p:cNvPr id="395" name="Google Shape;395;p23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A16AE8"/>
            </a:solidFill>
            <a:ln>
              <a:noFill/>
            </a:ln>
          </p:spPr>
        </p:sp>
        <p:sp>
          <p:nvSpPr>
            <p:cNvPr id="396" name="Google Shape;396;p23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23"/>
          <p:cNvGrpSpPr/>
          <p:nvPr/>
        </p:nvGrpSpPr>
        <p:grpSpPr>
          <a:xfrm>
            <a:off x="2946861" y="7675449"/>
            <a:ext cx="1750384" cy="1758230"/>
            <a:chOff x="1813" y="0"/>
            <a:chExt cx="809173" cy="812800"/>
          </a:xfrm>
        </p:grpSpPr>
        <p:sp>
          <p:nvSpPr>
            <p:cNvPr id="398" name="Google Shape;398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3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0" name="Google Shape;400;p23"/>
          <p:cNvSpPr/>
          <p:nvPr/>
        </p:nvSpPr>
        <p:spPr>
          <a:xfrm rot="10779982">
            <a:off x="7044067" y="7656810"/>
            <a:ext cx="1782230" cy="1782073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EE6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1" name="Google Shape;401;p23"/>
          <p:cNvGrpSpPr/>
          <p:nvPr/>
        </p:nvGrpSpPr>
        <p:grpSpPr>
          <a:xfrm>
            <a:off x="1036268" y="5264978"/>
            <a:ext cx="1593396" cy="1902460"/>
            <a:chOff x="0" y="-66675"/>
            <a:chExt cx="736600" cy="879475"/>
          </a:xfrm>
        </p:grpSpPr>
        <p:sp>
          <p:nvSpPr>
            <p:cNvPr id="402" name="Google Shape;402;p23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</p:sp>
        <p:sp>
          <p:nvSpPr>
            <p:cNvPr id="403" name="Google Shape;403;p23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" name="Google Shape;404;p23"/>
          <p:cNvSpPr/>
          <p:nvPr/>
        </p:nvSpPr>
        <p:spPr>
          <a:xfrm rot="10779982">
            <a:off x="3007002" y="5390569"/>
            <a:ext cx="1782230" cy="1782073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EE6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5" name="Google Shape;405;p23"/>
          <p:cNvGrpSpPr/>
          <p:nvPr/>
        </p:nvGrpSpPr>
        <p:grpSpPr>
          <a:xfrm>
            <a:off x="5170396" y="5409208"/>
            <a:ext cx="1437444" cy="1769162"/>
            <a:chOff x="0" y="0"/>
            <a:chExt cx="660400" cy="812800"/>
          </a:xfrm>
        </p:grpSpPr>
        <p:sp>
          <p:nvSpPr>
            <p:cNvPr id="406" name="Google Shape;406;p23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3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p23"/>
          <p:cNvGrpSpPr/>
          <p:nvPr/>
        </p:nvGrpSpPr>
        <p:grpSpPr>
          <a:xfrm>
            <a:off x="6983925" y="5409208"/>
            <a:ext cx="1750384" cy="1758230"/>
            <a:chOff x="1813" y="0"/>
            <a:chExt cx="809173" cy="812800"/>
          </a:xfrm>
        </p:grpSpPr>
        <p:sp>
          <p:nvSpPr>
            <p:cNvPr id="409" name="Google Shape;409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16A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3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1" name="Google Shape;411;p23"/>
          <p:cNvSpPr/>
          <p:nvPr/>
        </p:nvSpPr>
        <p:spPr>
          <a:xfrm>
            <a:off x="10248737" y="7388404"/>
            <a:ext cx="7178983" cy="100665"/>
          </a:xfrm>
          <a:custGeom>
            <a:rect b="b" l="l" r="r" t="t"/>
            <a:pathLst>
              <a:path extrusionOk="0" h="26512" w="1890761">
                <a:moveTo>
                  <a:pt x="0" y="0"/>
                </a:moveTo>
                <a:lnTo>
                  <a:pt x="1890761" y="0"/>
                </a:lnTo>
                <a:lnTo>
                  <a:pt x="1890761" y="26512"/>
                </a:lnTo>
                <a:lnTo>
                  <a:pt x="0" y="26512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</p:sp>
      <p:sp>
        <p:nvSpPr>
          <p:cNvPr id="412" name="Google Shape;412;p23"/>
          <p:cNvSpPr txBox="1"/>
          <p:nvPr/>
        </p:nvSpPr>
        <p:spPr>
          <a:xfrm>
            <a:off x="10292937" y="992655"/>
            <a:ext cx="3246404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Credits</a:t>
            </a:r>
            <a:endParaRPr/>
          </a:p>
        </p:txBody>
      </p:sp>
      <p:sp>
        <p:nvSpPr>
          <p:cNvPr id="413" name="Google Shape;413;p23"/>
          <p:cNvSpPr txBox="1"/>
          <p:nvPr/>
        </p:nvSpPr>
        <p:spPr>
          <a:xfrm>
            <a:off x="10292937" y="2742204"/>
            <a:ext cx="71979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414" name="Google Shape;414;p23"/>
          <p:cNvSpPr txBox="1"/>
          <p:nvPr/>
        </p:nvSpPr>
        <p:spPr>
          <a:xfrm>
            <a:off x="10426287" y="5372788"/>
            <a:ext cx="6629182" cy="8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SlidesCarnival for the presentation template</a:t>
            </a:r>
            <a:endParaRPr/>
          </a:p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Pexels for the photos</a:t>
            </a:r>
            <a:endParaRPr/>
          </a:p>
        </p:txBody>
      </p:sp>
      <p:sp>
        <p:nvSpPr>
          <p:cNvPr id="415" name="Google Shape;415;p23"/>
          <p:cNvSpPr txBox="1"/>
          <p:nvPr/>
        </p:nvSpPr>
        <p:spPr>
          <a:xfrm>
            <a:off x="10292937" y="7665863"/>
            <a:ext cx="3598973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Happy designing!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4"/>
          <p:cNvGrpSpPr/>
          <p:nvPr/>
        </p:nvGrpSpPr>
        <p:grpSpPr>
          <a:xfrm>
            <a:off x="9814310" y="656877"/>
            <a:ext cx="7795201" cy="4179632"/>
            <a:chOff x="0" y="-160346"/>
            <a:chExt cx="10393602" cy="5572842"/>
          </a:xfrm>
        </p:grpSpPr>
        <p:grpSp>
          <p:nvGrpSpPr>
            <p:cNvPr id="421" name="Google Shape;421;p24"/>
            <p:cNvGrpSpPr/>
            <p:nvPr/>
          </p:nvGrpSpPr>
          <p:grpSpPr>
            <a:xfrm>
              <a:off x="129417" y="3053614"/>
              <a:ext cx="1916592" cy="2358882"/>
              <a:chOff x="0" y="0"/>
              <a:chExt cx="660400" cy="812800"/>
            </a:xfrm>
          </p:grpSpPr>
          <p:sp>
            <p:nvSpPr>
              <p:cNvPr id="422" name="Google Shape;422;p24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24"/>
              <p:cNvSpPr txBox="1"/>
              <p:nvPr/>
            </p:nvSpPr>
            <p:spPr>
              <a:xfrm>
                <a:off x="0" y="60325"/>
                <a:ext cx="660400" cy="752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4"/>
            <p:cNvGrpSpPr/>
            <p:nvPr/>
          </p:nvGrpSpPr>
          <p:grpSpPr>
            <a:xfrm>
              <a:off x="5382752" y="2861308"/>
              <a:ext cx="2124528" cy="2536613"/>
              <a:chOff x="0" y="-66675"/>
              <a:chExt cx="736600" cy="879475"/>
            </a:xfrm>
          </p:grpSpPr>
          <p:sp>
            <p:nvSpPr>
              <p:cNvPr id="425" name="Google Shape;425;p24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</p:sp>
          <p:sp>
            <p:nvSpPr>
              <p:cNvPr id="426" name="Google Shape;426;p24"/>
              <p:cNvSpPr txBox="1"/>
              <p:nvPr/>
            </p:nvSpPr>
            <p:spPr>
              <a:xfrm>
                <a:off x="0" y="-66675"/>
                <a:ext cx="736600" cy="752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7" name="Google Shape;427;p24"/>
            <p:cNvGrpSpPr/>
            <p:nvPr/>
          </p:nvGrpSpPr>
          <p:grpSpPr>
            <a:xfrm>
              <a:off x="2547456" y="3053614"/>
              <a:ext cx="2333846" cy="2344307"/>
              <a:chOff x="1813" y="0"/>
              <a:chExt cx="809173" cy="812800"/>
            </a:xfrm>
          </p:grpSpPr>
          <p:sp>
            <p:nvSpPr>
              <p:cNvPr id="428" name="Google Shape;428;p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4C5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2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0" name="Google Shape;430;p24"/>
            <p:cNvSpPr/>
            <p:nvPr/>
          </p:nvSpPr>
          <p:spPr>
            <a:xfrm rot="10779982">
              <a:off x="8010398" y="3028762"/>
              <a:ext cx="2376307" cy="2376098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4BB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1" name="Google Shape;431;p24"/>
            <p:cNvGrpSpPr/>
            <p:nvPr/>
          </p:nvGrpSpPr>
          <p:grpSpPr>
            <a:xfrm>
              <a:off x="0" y="-160346"/>
              <a:ext cx="2124528" cy="2536613"/>
              <a:chOff x="0" y="-66675"/>
              <a:chExt cx="736600" cy="879475"/>
            </a:xfrm>
          </p:grpSpPr>
          <p:sp>
            <p:nvSpPr>
              <p:cNvPr id="432" name="Google Shape;432;p24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</p:sp>
          <p:sp>
            <p:nvSpPr>
              <p:cNvPr id="433" name="Google Shape;433;p24"/>
              <p:cNvSpPr txBox="1"/>
              <p:nvPr/>
            </p:nvSpPr>
            <p:spPr>
              <a:xfrm>
                <a:off x="0" y="-66675"/>
                <a:ext cx="736600" cy="752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4" name="Google Shape;434;p24"/>
            <p:cNvSpPr/>
            <p:nvPr/>
          </p:nvSpPr>
          <p:spPr>
            <a:xfrm rot="10779982">
              <a:off x="2627646" y="7107"/>
              <a:ext cx="2376307" cy="2376098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4BB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5" name="Google Shape;435;p24"/>
            <p:cNvGrpSpPr/>
            <p:nvPr/>
          </p:nvGrpSpPr>
          <p:grpSpPr>
            <a:xfrm>
              <a:off x="5512169" y="31960"/>
              <a:ext cx="1916592" cy="2358882"/>
              <a:chOff x="0" y="0"/>
              <a:chExt cx="660400" cy="812800"/>
            </a:xfrm>
          </p:grpSpPr>
          <p:sp>
            <p:nvSpPr>
              <p:cNvPr id="436" name="Google Shape;436;p24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F4C5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24"/>
              <p:cNvSpPr txBox="1"/>
              <p:nvPr/>
            </p:nvSpPr>
            <p:spPr>
              <a:xfrm>
                <a:off x="0" y="60325"/>
                <a:ext cx="660400" cy="752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8" name="Google Shape;438;p24"/>
            <p:cNvGrpSpPr/>
            <p:nvPr/>
          </p:nvGrpSpPr>
          <p:grpSpPr>
            <a:xfrm>
              <a:off x="7930208" y="31960"/>
              <a:ext cx="2333846" cy="2344307"/>
              <a:chOff x="1813" y="0"/>
              <a:chExt cx="809173" cy="812800"/>
            </a:xfrm>
          </p:grpSpPr>
          <p:sp>
            <p:nvSpPr>
              <p:cNvPr id="439" name="Google Shape;439;p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2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1" name="Google Shape;441;p24"/>
          <p:cNvGrpSpPr/>
          <p:nvPr/>
        </p:nvGrpSpPr>
        <p:grpSpPr>
          <a:xfrm>
            <a:off x="9814310" y="5264978"/>
            <a:ext cx="7795201" cy="4179632"/>
            <a:chOff x="0" y="-160346"/>
            <a:chExt cx="10393602" cy="5572842"/>
          </a:xfrm>
        </p:grpSpPr>
        <p:grpSp>
          <p:nvGrpSpPr>
            <p:cNvPr id="442" name="Google Shape;442;p24"/>
            <p:cNvGrpSpPr/>
            <p:nvPr/>
          </p:nvGrpSpPr>
          <p:grpSpPr>
            <a:xfrm>
              <a:off x="129417" y="3053614"/>
              <a:ext cx="1916592" cy="2358882"/>
              <a:chOff x="0" y="0"/>
              <a:chExt cx="660400" cy="812800"/>
            </a:xfrm>
          </p:grpSpPr>
          <p:sp>
            <p:nvSpPr>
              <p:cNvPr id="443" name="Google Shape;443;p24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24"/>
              <p:cNvSpPr txBox="1"/>
              <p:nvPr/>
            </p:nvSpPr>
            <p:spPr>
              <a:xfrm>
                <a:off x="0" y="60325"/>
                <a:ext cx="660400" cy="752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5" name="Google Shape;445;p24"/>
            <p:cNvGrpSpPr/>
            <p:nvPr/>
          </p:nvGrpSpPr>
          <p:grpSpPr>
            <a:xfrm>
              <a:off x="5382752" y="2861308"/>
              <a:ext cx="2124528" cy="2536613"/>
              <a:chOff x="0" y="-66675"/>
              <a:chExt cx="736600" cy="879475"/>
            </a:xfrm>
          </p:grpSpPr>
          <p:sp>
            <p:nvSpPr>
              <p:cNvPr id="446" name="Google Shape;446;p24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</p:sp>
          <p:sp>
            <p:nvSpPr>
              <p:cNvPr id="447" name="Google Shape;447;p24"/>
              <p:cNvSpPr txBox="1"/>
              <p:nvPr/>
            </p:nvSpPr>
            <p:spPr>
              <a:xfrm>
                <a:off x="0" y="-66675"/>
                <a:ext cx="736600" cy="752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8" name="Google Shape;448;p24"/>
            <p:cNvGrpSpPr/>
            <p:nvPr/>
          </p:nvGrpSpPr>
          <p:grpSpPr>
            <a:xfrm>
              <a:off x="2547456" y="3053614"/>
              <a:ext cx="2333846" cy="2344307"/>
              <a:chOff x="1813" y="0"/>
              <a:chExt cx="809173" cy="812800"/>
            </a:xfrm>
          </p:grpSpPr>
          <p:sp>
            <p:nvSpPr>
              <p:cNvPr id="449" name="Google Shape;449;p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4C5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2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1" name="Google Shape;451;p24"/>
            <p:cNvSpPr/>
            <p:nvPr/>
          </p:nvSpPr>
          <p:spPr>
            <a:xfrm rot="10779982">
              <a:off x="8010398" y="3028762"/>
              <a:ext cx="2376307" cy="2376098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4BB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2" name="Google Shape;452;p24"/>
            <p:cNvGrpSpPr/>
            <p:nvPr/>
          </p:nvGrpSpPr>
          <p:grpSpPr>
            <a:xfrm>
              <a:off x="0" y="-160346"/>
              <a:ext cx="2124528" cy="2536613"/>
              <a:chOff x="0" y="-66675"/>
              <a:chExt cx="736600" cy="879475"/>
            </a:xfrm>
          </p:grpSpPr>
          <p:sp>
            <p:nvSpPr>
              <p:cNvPr id="453" name="Google Shape;453;p24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</p:sp>
          <p:sp>
            <p:nvSpPr>
              <p:cNvPr id="454" name="Google Shape;454;p24"/>
              <p:cNvSpPr txBox="1"/>
              <p:nvPr/>
            </p:nvSpPr>
            <p:spPr>
              <a:xfrm>
                <a:off x="0" y="-66675"/>
                <a:ext cx="736600" cy="752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5" name="Google Shape;455;p24"/>
            <p:cNvSpPr/>
            <p:nvPr/>
          </p:nvSpPr>
          <p:spPr>
            <a:xfrm rot="10779982">
              <a:off x="2627646" y="7107"/>
              <a:ext cx="2376307" cy="2376098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4BB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6" name="Google Shape;456;p24"/>
            <p:cNvGrpSpPr/>
            <p:nvPr/>
          </p:nvGrpSpPr>
          <p:grpSpPr>
            <a:xfrm>
              <a:off x="5512169" y="31960"/>
              <a:ext cx="1916592" cy="2358882"/>
              <a:chOff x="0" y="0"/>
              <a:chExt cx="660400" cy="812800"/>
            </a:xfrm>
          </p:grpSpPr>
          <p:sp>
            <p:nvSpPr>
              <p:cNvPr id="457" name="Google Shape;457;p24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F4C5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24"/>
              <p:cNvSpPr txBox="1"/>
              <p:nvPr/>
            </p:nvSpPr>
            <p:spPr>
              <a:xfrm>
                <a:off x="0" y="60325"/>
                <a:ext cx="660400" cy="752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" name="Google Shape;459;p24"/>
            <p:cNvGrpSpPr/>
            <p:nvPr/>
          </p:nvGrpSpPr>
          <p:grpSpPr>
            <a:xfrm>
              <a:off x="7930208" y="31960"/>
              <a:ext cx="2333846" cy="2344307"/>
              <a:chOff x="1813" y="0"/>
              <a:chExt cx="809173" cy="812800"/>
            </a:xfrm>
          </p:grpSpPr>
          <p:sp>
            <p:nvSpPr>
              <p:cNvPr id="460" name="Google Shape;460;p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2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2" name="Google Shape;462;p24"/>
          <p:cNvSpPr/>
          <p:nvPr/>
        </p:nvSpPr>
        <p:spPr>
          <a:xfrm>
            <a:off x="984500" y="7414924"/>
            <a:ext cx="7178983" cy="100665"/>
          </a:xfrm>
          <a:custGeom>
            <a:rect b="b" l="l" r="r" t="t"/>
            <a:pathLst>
              <a:path extrusionOk="0" h="26512" w="1890761">
                <a:moveTo>
                  <a:pt x="0" y="0"/>
                </a:moveTo>
                <a:lnTo>
                  <a:pt x="1890761" y="0"/>
                </a:lnTo>
                <a:lnTo>
                  <a:pt x="1890761" y="26512"/>
                </a:lnTo>
                <a:lnTo>
                  <a:pt x="0" y="26512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</p:sp>
      <p:sp>
        <p:nvSpPr>
          <p:cNvPr id="463" name="Google Shape;463;p24"/>
          <p:cNvSpPr txBox="1"/>
          <p:nvPr/>
        </p:nvSpPr>
        <p:spPr>
          <a:xfrm>
            <a:off x="1028700" y="1019175"/>
            <a:ext cx="60849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Fonts In this Presentation</a:t>
            </a:r>
            <a:endParaRPr/>
          </a:p>
        </p:txBody>
      </p:sp>
      <p:sp>
        <p:nvSpPr>
          <p:cNvPr id="464" name="Google Shape;464;p24"/>
          <p:cNvSpPr txBox="1"/>
          <p:nvPr/>
        </p:nvSpPr>
        <p:spPr>
          <a:xfrm>
            <a:off x="1028700" y="3856039"/>
            <a:ext cx="63492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This presentation template uses the following free fonts:</a:t>
            </a:r>
            <a:endParaRPr/>
          </a:p>
        </p:txBody>
      </p:sp>
      <p:sp>
        <p:nvSpPr>
          <p:cNvPr id="465" name="Google Shape;465;p24"/>
          <p:cNvSpPr txBox="1"/>
          <p:nvPr/>
        </p:nvSpPr>
        <p:spPr>
          <a:xfrm>
            <a:off x="1162050" y="5399308"/>
            <a:ext cx="55269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Titles: Fira Sans Bold</a:t>
            </a:r>
            <a:endParaRPr/>
          </a:p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Headers: Fira Sans Medium </a:t>
            </a:r>
            <a:endParaRPr/>
          </a:p>
          <a:p>
            <a:pPr indent="-269875" lvl="1" marL="539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Body Copy: Assistant Regular</a:t>
            </a:r>
            <a:endParaRPr/>
          </a:p>
        </p:txBody>
      </p:sp>
      <p:sp>
        <p:nvSpPr>
          <p:cNvPr id="466" name="Google Shape;466;p24"/>
          <p:cNvSpPr txBox="1"/>
          <p:nvPr/>
        </p:nvSpPr>
        <p:spPr>
          <a:xfrm>
            <a:off x="1028700" y="7787633"/>
            <a:ext cx="72828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You can find these fonts online too.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Happy designing!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5"/>
          <p:cNvSpPr txBox="1"/>
          <p:nvPr/>
        </p:nvSpPr>
        <p:spPr>
          <a:xfrm>
            <a:off x="0" y="-253157"/>
            <a:ext cx="3086100" cy="3339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5"/>
          <p:cNvSpPr txBox="1"/>
          <p:nvPr/>
        </p:nvSpPr>
        <p:spPr>
          <a:xfrm>
            <a:off x="1028700" y="1019175"/>
            <a:ext cx="8901455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Add a Timeline Page</a:t>
            </a:r>
            <a:endParaRPr/>
          </a:p>
        </p:txBody>
      </p:sp>
      <p:sp>
        <p:nvSpPr>
          <p:cNvPr id="473" name="Google Shape;473;p25"/>
          <p:cNvSpPr/>
          <p:nvPr/>
        </p:nvSpPr>
        <p:spPr>
          <a:xfrm>
            <a:off x="0" y="3791016"/>
            <a:ext cx="18288001" cy="6495984"/>
          </a:xfrm>
          <a:custGeom>
            <a:rect b="b" l="l" r="r" t="t"/>
            <a:pathLst>
              <a:path extrusionOk="0" h="454677" w="1280043">
                <a:moveTo>
                  <a:pt x="0" y="0"/>
                </a:moveTo>
                <a:lnTo>
                  <a:pt x="1280043" y="0"/>
                </a:lnTo>
                <a:lnTo>
                  <a:pt x="1280043" y="454677"/>
                </a:lnTo>
                <a:lnTo>
                  <a:pt x="0" y="454677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sp>
        <p:nvSpPr>
          <p:cNvPr id="474" name="Google Shape;474;p25"/>
          <p:cNvSpPr txBox="1"/>
          <p:nvPr/>
        </p:nvSpPr>
        <p:spPr>
          <a:xfrm>
            <a:off x="0" y="2838428"/>
            <a:ext cx="11612491" cy="125650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5" name="Google Shape;475;p25"/>
          <p:cNvCxnSpPr/>
          <p:nvPr/>
        </p:nvCxnSpPr>
        <p:spPr>
          <a:xfrm flipH="1" rot="10800000">
            <a:off x="0" y="3739258"/>
            <a:ext cx="18288000" cy="32642"/>
          </a:xfrm>
          <a:prstGeom prst="straightConnector1">
            <a:avLst/>
          </a:prstGeom>
          <a:noFill/>
          <a:ln cap="flat" cmpd="sng" w="133350">
            <a:solidFill>
              <a:srgbClr val="4BB8BE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76" name="Google Shape;476;p25"/>
          <p:cNvGrpSpPr/>
          <p:nvPr/>
        </p:nvGrpSpPr>
        <p:grpSpPr>
          <a:xfrm>
            <a:off x="1475844" y="5466447"/>
            <a:ext cx="2794725" cy="2009196"/>
            <a:chOff x="0" y="-28575"/>
            <a:chExt cx="3726300" cy="2678928"/>
          </a:xfrm>
        </p:grpSpPr>
        <p:sp>
          <p:nvSpPr>
            <p:cNvPr id="477" name="Google Shape;477;p25"/>
            <p:cNvSpPr txBox="1"/>
            <p:nvPr/>
          </p:nvSpPr>
          <p:spPr>
            <a:xfrm>
              <a:off x="0" y="-28575"/>
              <a:ext cx="37263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Add a main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point</a:t>
              </a:r>
              <a:endParaRPr/>
            </a:p>
          </p:txBody>
        </p:sp>
        <p:sp>
          <p:nvSpPr>
            <p:cNvPr id="478" name="Google Shape;478;p25"/>
            <p:cNvSpPr txBox="1"/>
            <p:nvPr/>
          </p:nvSpPr>
          <p:spPr>
            <a:xfrm>
              <a:off x="0" y="1624653"/>
              <a:ext cx="37263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Elaborate on what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you want to discuss. </a:t>
              </a:r>
              <a:endParaRPr/>
            </a:p>
          </p:txBody>
        </p:sp>
      </p:grpSp>
      <p:grpSp>
        <p:nvGrpSpPr>
          <p:cNvPr id="479" name="Google Shape;479;p25"/>
          <p:cNvGrpSpPr/>
          <p:nvPr/>
        </p:nvGrpSpPr>
        <p:grpSpPr>
          <a:xfrm>
            <a:off x="13977615" y="2911826"/>
            <a:ext cx="1437444" cy="1769162"/>
            <a:chOff x="0" y="0"/>
            <a:chExt cx="660400" cy="812800"/>
          </a:xfrm>
        </p:grpSpPr>
        <p:sp>
          <p:nvSpPr>
            <p:cNvPr id="480" name="Google Shape;480;p25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5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2" name="Google Shape;482;p25"/>
          <p:cNvGrpSpPr/>
          <p:nvPr/>
        </p:nvGrpSpPr>
        <p:grpSpPr>
          <a:xfrm>
            <a:off x="5610397" y="2879715"/>
            <a:ext cx="1593396" cy="1902460"/>
            <a:chOff x="0" y="-66675"/>
            <a:chExt cx="736600" cy="879475"/>
          </a:xfrm>
        </p:grpSpPr>
        <p:sp>
          <p:nvSpPr>
            <p:cNvPr id="483" name="Google Shape;483;p25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</p:sp>
        <p:sp>
          <p:nvSpPr>
            <p:cNvPr id="484" name="Google Shape;484;p25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5" name="Google Shape;485;p25"/>
          <p:cNvGrpSpPr/>
          <p:nvPr/>
        </p:nvGrpSpPr>
        <p:grpSpPr>
          <a:xfrm>
            <a:off x="1365466" y="3023945"/>
            <a:ext cx="1750384" cy="1758230"/>
            <a:chOff x="1813" y="0"/>
            <a:chExt cx="809173" cy="812800"/>
          </a:xfrm>
        </p:grpSpPr>
        <p:sp>
          <p:nvSpPr>
            <p:cNvPr id="486" name="Google Shape;486;p2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25"/>
          <p:cNvSpPr/>
          <p:nvPr/>
        </p:nvSpPr>
        <p:spPr>
          <a:xfrm rot="10779982">
            <a:off x="9699589" y="3005306"/>
            <a:ext cx="1782230" cy="1782073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25"/>
          <p:cNvSpPr txBox="1"/>
          <p:nvPr/>
        </p:nvSpPr>
        <p:spPr>
          <a:xfrm>
            <a:off x="2028237" y="3442614"/>
            <a:ext cx="598892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/>
          </a:p>
        </p:txBody>
      </p:sp>
      <p:sp>
        <p:nvSpPr>
          <p:cNvPr id="490" name="Google Shape;490;p25"/>
          <p:cNvSpPr txBox="1"/>
          <p:nvPr/>
        </p:nvSpPr>
        <p:spPr>
          <a:xfrm>
            <a:off x="6232621" y="3442614"/>
            <a:ext cx="598892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/>
          </a:p>
        </p:txBody>
      </p:sp>
      <p:sp>
        <p:nvSpPr>
          <p:cNvPr id="491" name="Google Shape;491;p25"/>
          <p:cNvSpPr txBox="1"/>
          <p:nvPr/>
        </p:nvSpPr>
        <p:spPr>
          <a:xfrm>
            <a:off x="10331546" y="3442614"/>
            <a:ext cx="598892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/>
          </a:p>
        </p:txBody>
      </p:sp>
      <p:sp>
        <p:nvSpPr>
          <p:cNvPr id="492" name="Google Shape;492;p25"/>
          <p:cNvSpPr txBox="1"/>
          <p:nvPr/>
        </p:nvSpPr>
        <p:spPr>
          <a:xfrm>
            <a:off x="14468317" y="3442614"/>
            <a:ext cx="700492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4</a:t>
            </a:r>
            <a:endParaRPr/>
          </a:p>
        </p:txBody>
      </p:sp>
      <p:grpSp>
        <p:nvGrpSpPr>
          <p:cNvPr id="493" name="Google Shape;493;p25"/>
          <p:cNvGrpSpPr/>
          <p:nvPr/>
        </p:nvGrpSpPr>
        <p:grpSpPr>
          <a:xfrm>
            <a:off x="13421229" y="5519995"/>
            <a:ext cx="2794725" cy="2009196"/>
            <a:chOff x="0" y="-28575"/>
            <a:chExt cx="3726300" cy="2678928"/>
          </a:xfrm>
        </p:grpSpPr>
        <p:sp>
          <p:nvSpPr>
            <p:cNvPr id="494" name="Google Shape;494;p25"/>
            <p:cNvSpPr txBox="1"/>
            <p:nvPr/>
          </p:nvSpPr>
          <p:spPr>
            <a:xfrm>
              <a:off x="0" y="-28575"/>
              <a:ext cx="37263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Add a main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point</a:t>
              </a:r>
              <a:endParaRPr/>
            </a:p>
          </p:txBody>
        </p:sp>
        <p:sp>
          <p:nvSpPr>
            <p:cNvPr id="495" name="Google Shape;495;p25"/>
            <p:cNvSpPr txBox="1"/>
            <p:nvPr/>
          </p:nvSpPr>
          <p:spPr>
            <a:xfrm>
              <a:off x="0" y="1624653"/>
              <a:ext cx="37263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Elaborate on what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you want to discuss. </a:t>
              </a:r>
              <a:endParaRPr/>
            </a:p>
          </p:txBody>
        </p:sp>
      </p:grpSp>
      <p:grpSp>
        <p:nvGrpSpPr>
          <p:cNvPr id="496" name="Google Shape;496;p25"/>
          <p:cNvGrpSpPr/>
          <p:nvPr/>
        </p:nvGrpSpPr>
        <p:grpSpPr>
          <a:xfrm>
            <a:off x="5134732" y="5466447"/>
            <a:ext cx="2794725" cy="2009196"/>
            <a:chOff x="0" y="-28575"/>
            <a:chExt cx="3726300" cy="2678928"/>
          </a:xfrm>
        </p:grpSpPr>
        <p:sp>
          <p:nvSpPr>
            <p:cNvPr id="497" name="Google Shape;497;p25"/>
            <p:cNvSpPr txBox="1"/>
            <p:nvPr/>
          </p:nvSpPr>
          <p:spPr>
            <a:xfrm>
              <a:off x="0" y="-28575"/>
              <a:ext cx="37263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Add a main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point</a:t>
              </a:r>
              <a:endParaRPr/>
            </a:p>
          </p:txBody>
        </p:sp>
        <p:sp>
          <p:nvSpPr>
            <p:cNvPr id="498" name="Google Shape;498;p25"/>
            <p:cNvSpPr txBox="1"/>
            <p:nvPr/>
          </p:nvSpPr>
          <p:spPr>
            <a:xfrm>
              <a:off x="0" y="1624653"/>
              <a:ext cx="37263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Elaborate on what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you want to discuss. </a:t>
              </a:r>
              <a:endParaRPr/>
            </a:p>
          </p:txBody>
        </p:sp>
      </p:grpSp>
      <p:grpSp>
        <p:nvGrpSpPr>
          <p:cNvPr id="499" name="Google Shape;499;p25"/>
          <p:cNvGrpSpPr/>
          <p:nvPr/>
        </p:nvGrpSpPr>
        <p:grpSpPr>
          <a:xfrm>
            <a:off x="9580119" y="5519995"/>
            <a:ext cx="2794725" cy="2009196"/>
            <a:chOff x="0" y="-28575"/>
            <a:chExt cx="3726300" cy="2678928"/>
          </a:xfrm>
        </p:grpSpPr>
        <p:sp>
          <p:nvSpPr>
            <p:cNvPr id="500" name="Google Shape;500;p25"/>
            <p:cNvSpPr txBox="1"/>
            <p:nvPr/>
          </p:nvSpPr>
          <p:spPr>
            <a:xfrm>
              <a:off x="0" y="-28575"/>
              <a:ext cx="37263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Add a main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point</a:t>
              </a:r>
              <a:endParaRPr/>
            </a:p>
          </p:txBody>
        </p:sp>
        <p:sp>
          <p:nvSpPr>
            <p:cNvPr id="501" name="Google Shape;501;p25"/>
            <p:cNvSpPr txBox="1"/>
            <p:nvPr/>
          </p:nvSpPr>
          <p:spPr>
            <a:xfrm>
              <a:off x="0" y="1624653"/>
              <a:ext cx="37263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Elaborate on what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6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357240" w="635094">
                <a:moveTo>
                  <a:pt x="0" y="0"/>
                </a:moveTo>
                <a:lnTo>
                  <a:pt x="635094" y="0"/>
                </a:lnTo>
                <a:lnTo>
                  <a:pt x="635094" y="357240"/>
                </a:lnTo>
                <a:lnTo>
                  <a:pt x="0" y="357240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sp>
        <p:nvSpPr>
          <p:cNvPr id="507" name="Google Shape;507;p26"/>
          <p:cNvSpPr/>
          <p:nvPr/>
        </p:nvSpPr>
        <p:spPr>
          <a:xfrm>
            <a:off x="0" y="5143500"/>
            <a:ext cx="9144000" cy="5143500"/>
          </a:xfrm>
          <a:custGeom>
            <a:rect b="b" l="l" r="r" t="t"/>
            <a:pathLst>
              <a:path extrusionOk="0" h="357240" w="635094">
                <a:moveTo>
                  <a:pt x="0" y="0"/>
                </a:moveTo>
                <a:lnTo>
                  <a:pt x="635094" y="0"/>
                </a:lnTo>
                <a:lnTo>
                  <a:pt x="635094" y="357240"/>
                </a:lnTo>
                <a:lnTo>
                  <a:pt x="0" y="357240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</p:sp>
      <p:sp>
        <p:nvSpPr>
          <p:cNvPr id="508" name="Google Shape;508;p26"/>
          <p:cNvSpPr/>
          <p:nvPr/>
        </p:nvSpPr>
        <p:spPr>
          <a:xfrm>
            <a:off x="9144000" y="0"/>
            <a:ext cx="9186382" cy="5143500"/>
          </a:xfrm>
          <a:custGeom>
            <a:rect b="b" l="l" r="r" t="t"/>
            <a:pathLst>
              <a:path extrusionOk="0" h="357240" w="638037">
                <a:moveTo>
                  <a:pt x="0" y="0"/>
                </a:moveTo>
                <a:lnTo>
                  <a:pt x="638037" y="0"/>
                </a:lnTo>
                <a:lnTo>
                  <a:pt x="638037" y="357240"/>
                </a:lnTo>
                <a:lnTo>
                  <a:pt x="0" y="357240"/>
                </a:lnTo>
                <a:close/>
              </a:path>
            </a:pathLst>
          </a:custGeom>
          <a:solidFill>
            <a:srgbClr val="EE604A"/>
          </a:solidFill>
          <a:ln>
            <a:noFill/>
          </a:ln>
        </p:spPr>
      </p:sp>
      <p:sp>
        <p:nvSpPr>
          <p:cNvPr id="509" name="Google Shape;509;p26"/>
          <p:cNvSpPr/>
          <p:nvPr/>
        </p:nvSpPr>
        <p:spPr>
          <a:xfrm>
            <a:off x="9144000" y="5143500"/>
            <a:ext cx="9144000" cy="5143500"/>
          </a:xfrm>
          <a:custGeom>
            <a:rect b="b" l="l" r="r" t="t"/>
            <a:pathLst>
              <a:path extrusionOk="0" h="357240" w="635094">
                <a:moveTo>
                  <a:pt x="0" y="0"/>
                </a:moveTo>
                <a:lnTo>
                  <a:pt x="635094" y="0"/>
                </a:lnTo>
                <a:lnTo>
                  <a:pt x="635094" y="357240"/>
                </a:lnTo>
                <a:lnTo>
                  <a:pt x="0" y="357240"/>
                </a:lnTo>
                <a:close/>
              </a:path>
            </a:pathLst>
          </a:custGeom>
          <a:solidFill>
            <a:srgbClr val="F4C500"/>
          </a:solidFill>
          <a:ln>
            <a:noFill/>
          </a:ln>
        </p:spPr>
      </p:sp>
      <p:sp>
        <p:nvSpPr>
          <p:cNvPr id="510" name="Google Shape;510;p26"/>
          <p:cNvSpPr txBox="1"/>
          <p:nvPr/>
        </p:nvSpPr>
        <p:spPr>
          <a:xfrm>
            <a:off x="2950398" y="3306187"/>
            <a:ext cx="2692938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STRENGTHS</a:t>
            </a:r>
            <a:endParaRPr/>
          </a:p>
        </p:txBody>
      </p:sp>
      <p:sp>
        <p:nvSpPr>
          <p:cNvPr id="511" name="Google Shape;511;p26"/>
          <p:cNvSpPr txBox="1"/>
          <p:nvPr/>
        </p:nvSpPr>
        <p:spPr>
          <a:xfrm>
            <a:off x="2950400" y="3951425"/>
            <a:ext cx="520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What are you doing well?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What sets you apart? What are your good qualities?</a:t>
            </a:r>
            <a:endParaRPr/>
          </a:p>
        </p:txBody>
      </p:sp>
      <p:sp>
        <p:nvSpPr>
          <p:cNvPr id="512" name="Google Shape;512;p26"/>
          <p:cNvSpPr/>
          <p:nvPr/>
        </p:nvSpPr>
        <p:spPr>
          <a:xfrm>
            <a:off x="2950398" y="3183034"/>
            <a:ext cx="5205619" cy="57816"/>
          </a:xfrm>
          <a:custGeom>
            <a:rect b="b" l="l" r="r" t="t"/>
            <a:pathLst>
              <a:path extrusionOk="0" h="12543" w="1129356">
                <a:moveTo>
                  <a:pt x="0" y="0"/>
                </a:moveTo>
                <a:lnTo>
                  <a:pt x="1129356" y="0"/>
                </a:lnTo>
                <a:lnTo>
                  <a:pt x="1129356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3" name="Google Shape;513;p26"/>
          <p:cNvSpPr txBox="1"/>
          <p:nvPr/>
        </p:nvSpPr>
        <p:spPr>
          <a:xfrm>
            <a:off x="2950398" y="1291091"/>
            <a:ext cx="661997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S</a:t>
            </a:r>
            <a:endParaRPr/>
          </a:p>
        </p:txBody>
      </p:sp>
      <p:sp>
        <p:nvSpPr>
          <p:cNvPr id="514" name="Google Shape;514;p26"/>
          <p:cNvSpPr txBox="1"/>
          <p:nvPr/>
        </p:nvSpPr>
        <p:spPr>
          <a:xfrm>
            <a:off x="2950398" y="7569358"/>
            <a:ext cx="3807958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OPPORTUNITIES</a:t>
            </a:r>
            <a:endParaRPr/>
          </a:p>
        </p:txBody>
      </p:sp>
      <p:sp>
        <p:nvSpPr>
          <p:cNvPr id="515" name="Google Shape;515;p26"/>
          <p:cNvSpPr txBox="1"/>
          <p:nvPr/>
        </p:nvSpPr>
        <p:spPr>
          <a:xfrm>
            <a:off x="2950400" y="8148375"/>
            <a:ext cx="47970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What are your goals?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Are demands shifting? How can it be improved?</a:t>
            </a:r>
            <a:endParaRPr/>
          </a:p>
        </p:txBody>
      </p:sp>
      <p:sp>
        <p:nvSpPr>
          <p:cNvPr id="516" name="Google Shape;516;p26"/>
          <p:cNvSpPr/>
          <p:nvPr/>
        </p:nvSpPr>
        <p:spPr>
          <a:xfrm>
            <a:off x="2950398" y="7446204"/>
            <a:ext cx="5205619" cy="57816"/>
          </a:xfrm>
          <a:custGeom>
            <a:rect b="b" l="l" r="r" t="t"/>
            <a:pathLst>
              <a:path extrusionOk="0" h="12543" w="1129356">
                <a:moveTo>
                  <a:pt x="0" y="0"/>
                </a:moveTo>
                <a:lnTo>
                  <a:pt x="1129356" y="0"/>
                </a:lnTo>
                <a:lnTo>
                  <a:pt x="1129356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7" name="Google Shape;517;p26"/>
          <p:cNvSpPr txBox="1"/>
          <p:nvPr/>
        </p:nvSpPr>
        <p:spPr>
          <a:xfrm>
            <a:off x="2950398" y="5554262"/>
            <a:ext cx="661997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O</a:t>
            </a:r>
            <a:endParaRPr/>
          </a:p>
        </p:txBody>
      </p:sp>
      <p:sp>
        <p:nvSpPr>
          <p:cNvPr id="518" name="Google Shape;518;p26"/>
          <p:cNvSpPr txBox="1"/>
          <p:nvPr/>
        </p:nvSpPr>
        <p:spPr>
          <a:xfrm>
            <a:off x="9610837" y="3306187"/>
            <a:ext cx="3202301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WEAKNESSES</a:t>
            </a:r>
            <a:endParaRPr/>
          </a:p>
        </p:txBody>
      </p:sp>
      <p:sp>
        <p:nvSpPr>
          <p:cNvPr id="519" name="Google Shape;519;p26"/>
          <p:cNvSpPr txBox="1"/>
          <p:nvPr/>
        </p:nvSpPr>
        <p:spPr>
          <a:xfrm>
            <a:off x="9610837" y="3885213"/>
            <a:ext cx="40086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Where do you need to improve?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Are resources adequate? What do others do better than you?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20" name="Google Shape;520;p26"/>
          <p:cNvSpPr/>
          <p:nvPr/>
        </p:nvSpPr>
        <p:spPr>
          <a:xfrm>
            <a:off x="9610837" y="3183034"/>
            <a:ext cx="5205619" cy="57816"/>
          </a:xfrm>
          <a:custGeom>
            <a:rect b="b" l="l" r="r" t="t"/>
            <a:pathLst>
              <a:path extrusionOk="0" h="12543" w="1129356">
                <a:moveTo>
                  <a:pt x="0" y="0"/>
                </a:moveTo>
                <a:lnTo>
                  <a:pt x="1129356" y="0"/>
                </a:lnTo>
                <a:lnTo>
                  <a:pt x="1129356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1" name="Google Shape;521;p26"/>
          <p:cNvSpPr txBox="1"/>
          <p:nvPr/>
        </p:nvSpPr>
        <p:spPr>
          <a:xfrm>
            <a:off x="9610837" y="1291091"/>
            <a:ext cx="661997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W</a:t>
            </a:r>
            <a:endParaRPr/>
          </a:p>
        </p:txBody>
      </p:sp>
      <p:sp>
        <p:nvSpPr>
          <p:cNvPr id="522" name="Google Shape;522;p26"/>
          <p:cNvSpPr txBox="1"/>
          <p:nvPr/>
        </p:nvSpPr>
        <p:spPr>
          <a:xfrm>
            <a:off x="9610837" y="7578883"/>
            <a:ext cx="3019125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THREATS</a:t>
            </a:r>
            <a:endParaRPr/>
          </a:p>
        </p:txBody>
      </p:sp>
      <p:sp>
        <p:nvSpPr>
          <p:cNvPr id="523" name="Google Shape;523;p26"/>
          <p:cNvSpPr txBox="1"/>
          <p:nvPr/>
        </p:nvSpPr>
        <p:spPr>
          <a:xfrm>
            <a:off x="9610826" y="8148375"/>
            <a:ext cx="40623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What are the blockers you're facing?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What are factors outside of your control?</a:t>
            </a:r>
            <a:endParaRPr/>
          </a:p>
        </p:txBody>
      </p:sp>
      <p:sp>
        <p:nvSpPr>
          <p:cNvPr id="524" name="Google Shape;524;p26"/>
          <p:cNvSpPr/>
          <p:nvPr/>
        </p:nvSpPr>
        <p:spPr>
          <a:xfrm>
            <a:off x="9610837" y="7446204"/>
            <a:ext cx="5205619" cy="57816"/>
          </a:xfrm>
          <a:custGeom>
            <a:rect b="b" l="l" r="r" t="t"/>
            <a:pathLst>
              <a:path extrusionOk="0" h="12543" w="1129356">
                <a:moveTo>
                  <a:pt x="0" y="0"/>
                </a:moveTo>
                <a:lnTo>
                  <a:pt x="1129356" y="0"/>
                </a:lnTo>
                <a:lnTo>
                  <a:pt x="1129356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5" name="Google Shape;525;p26"/>
          <p:cNvSpPr txBox="1"/>
          <p:nvPr/>
        </p:nvSpPr>
        <p:spPr>
          <a:xfrm>
            <a:off x="9610837" y="5554262"/>
            <a:ext cx="661997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27"/>
          <p:cNvGrpSpPr/>
          <p:nvPr/>
        </p:nvGrpSpPr>
        <p:grpSpPr>
          <a:xfrm>
            <a:off x="9181273" y="1056647"/>
            <a:ext cx="8257679" cy="8464549"/>
            <a:chOff x="0" y="-38100"/>
            <a:chExt cx="11010239" cy="11286066"/>
          </a:xfrm>
        </p:grpSpPr>
        <p:sp>
          <p:nvSpPr>
            <p:cNvPr id="531" name="Google Shape;531;p27"/>
            <p:cNvSpPr txBox="1"/>
            <p:nvPr/>
          </p:nvSpPr>
          <p:spPr>
            <a:xfrm>
              <a:off x="1097214" y="10710333"/>
              <a:ext cx="1103709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A16AE8"/>
                  </a:solidFill>
                  <a:latin typeface="Assistant"/>
                  <a:ea typeface="Assistant"/>
                  <a:cs typeface="Assistant"/>
                  <a:sym typeface="Assistant"/>
                </a:rPr>
                <a:t>Item 1</a:t>
              </a:r>
              <a:endParaRPr/>
            </a:p>
          </p:txBody>
        </p:sp>
        <p:sp>
          <p:nvSpPr>
            <p:cNvPr id="532" name="Google Shape;532;p27"/>
            <p:cNvSpPr txBox="1"/>
            <p:nvPr/>
          </p:nvSpPr>
          <p:spPr>
            <a:xfrm>
              <a:off x="3197119" y="10710333"/>
              <a:ext cx="1121569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A16AE8"/>
                  </a:solidFill>
                  <a:latin typeface="Assistant"/>
                  <a:ea typeface="Assistant"/>
                  <a:cs typeface="Assistant"/>
                  <a:sym typeface="Assistant"/>
                </a:rPr>
                <a:t>Item 2</a:t>
              </a:r>
              <a:endParaRPr/>
            </a:p>
          </p:txBody>
        </p:sp>
        <p:sp>
          <p:nvSpPr>
            <p:cNvPr id="533" name="Google Shape;533;p27"/>
            <p:cNvSpPr txBox="1"/>
            <p:nvPr/>
          </p:nvSpPr>
          <p:spPr>
            <a:xfrm>
              <a:off x="5305954" y="10710333"/>
              <a:ext cx="1121569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A16AE8"/>
                  </a:solidFill>
                  <a:latin typeface="Assistant"/>
                  <a:ea typeface="Assistant"/>
                  <a:cs typeface="Assistant"/>
                  <a:sym typeface="Assistant"/>
                </a:rPr>
                <a:t>Item 3</a:t>
              </a:r>
              <a:endParaRPr/>
            </a:p>
          </p:txBody>
        </p:sp>
        <p:sp>
          <p:nvSpPr>
            <p:cNvPr id="534" name="Google Shape;534;p27"/>
            <p:cNvSpPr txBox="1"/>
            <p:nvPr/>
          </p:nvSpPr>
          <p:spPr>
            <a:xfrm>
              <a:off x="7414789" y="10710333"/>
              <a:ext cx="1121569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A16AE8"/>
                  </a:solidFill>
                  <a:latin typeface="Assistant"/>
                  <a:ea typeface="Assistant"/>
                  <a:cs typeface="Assistant"/>
                  <a:sym typeface="Assistant"/>
                </a:rPr>
                <a:t>Item 4</a:t>
              </a:r>
              <a:endParaRPr/>
            </a:p>
          </p:txBody>
        </p:sp>
        <p:sp>
          <p:nvSpPr>
            <p:cNvPr id="535" name="Google Shape;535;p27"/>
            <p:cNvSpPr txBox="1"/>
            <p:nvPr/>
          </p:nvSpPr>
          <p:spPr>
            <a:xfrm>
              <a:off x="9523624" y="10710333"/>
              <a:ext cx="1121569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A16AE8"/>
                  </a:solidFill>
                  <a:latin typeface="Assistant"/>
                  <a:ea typeface="Assistant"/>
                  <a:cs typeface="Assistant"/>
                  <a:sym typeface="Assistant"/>
                </a:rPr>
                <a:t>Item 5</a:t>
              </a:r>
              <a:endParaRPr/>
            </a:p>
          </p:txBody>
        </p:sp>
        <p:grpSp>
          <p:nvGrpSpPr>
            <p:cNvPr id="536" name="Google Shape;536;p27"/>
            <p:cNvGrpSpPr/>
            <p:nvPr/>
          </p:nvGrpSpPr>
          <p:grpSpPr>
            <a:xfrm>
              <a:off x="723239" y="243417"/>
              <a:ext cx="10287000" cy="10299700"/>
              <a:chOff x="0" y="-6350"/>
              <a:chExt cx="10287000" cy="10299700"/>
            </a:xfrm>
          </p:grpSpPr>
          <p:sp>
            <p:nvSpPr>
              <p:cNvPr id="537" name="Google Shape;537;p27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  <p:sp>
            <p:nvSpPr>
              <p:cNvPr id="538" name="Google Shape;538;p27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  <p:sp>
            <p:nvSpPr>
              <p:cNvPr id="539" name="Google Shape;539;p27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  <p:sp>
            <p:nvSpPr>
              <p:cNvPr id="540" name="Google Shape;540;p27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  <p:sp>
            <p:nvSpPr>
              <p:cNvPr id="541" name="Google Shape;541;p27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  <p:sp>
            <p:nvSpPr>
              <p:cNvPr id="542" name="Google Shape;542;p27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</p:grpSp>
        <p:sp>
          <p:nvSpPr>
            <p:cNvPr id="543" name="Google Shape;543;p27"/>
            <p:cNvSpPr txBox="1"/>
            <p:nvPr/>
          </p:nvSpPr>
          <p:spPr>
            <a:xfrm>
              <a:off x="0" y="-38100"/>
              <a:ext cx="511572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A16AE8"/>
                  </a:solidFill>
                  <a:latin typeface="Assistant"/>
                  <a:ea typeface="Assistant"/>
                  <a:cs typeface="Assistant"/>
                  <a:sym typeface="Assistant"/>
                </a:rPr>
                <a:t>50 </a:t>
              </a:r>
              <a:endParaRPr/>
            </a:p>
          </p:txBody>
        </p:sp>
        <p:sp>
          <p:nvSpPr>
            <p:cNvPr id="544" name="Google Shape;544;p27"/>
            <p:cNvSpPr txBox="1"/>
            <p:nvPr/>
          </p:nvSpPr>
          <p:spPr>
            <a:xfrm>
              <a:off x="0" y="2019300"/>
              <a:ext cx="511572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A16AE8"/>
                  </a:solidFill>
                  <a:latin typeface="Assistant"/>
                  <a:ea typeface="Assistant"/>
                  <a:cs typeface="Assistant"/>
                  <a:sym typeface="Assistant"/>
                </a:rPr>
                <a:t>40 </a:t>
              </a:r>
              <a:endParaRPr/>
            </a:p>
          </p:txBody>
        </p:sp>
        <p:sp>
          <p:nvSpPr>
            <p:cNvPr id="545" name="Google Shape;545;p27"/>
            <p:cNvSpPr txBox="1"/>
            <p:nvPr/>
          </p:nvSpPr>
          <p:spPr>
            <a:xfrm>
              <a:off x="0" y="4076700"/>
              <a:ext cx="511572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A16AE8"/>
                  </a:solidFill>
                  <a:latin typeface="Assistant"/>
                  <a:ea typeface="Assistant"/>
                  <a:cs typeface="Assistant"/>
                  <a:sym typeface="Assistant"/>
                </a:rPr>
                <a:t>30 </a:t>
              </a:r>
              <a:endParaRPr/>
            </a:p>
          </p:txBody>
        </p:sp>
        <p:sp>
          <p:nvSpPr>
            <p:cNvPr id="546" name="Google Shape;546;p27"/>
            <p:cNvSpPr txBox="1"/>
            <p:nvPr/>
          </p:nvSpPr>
          <p:spPr>
            <a:xfrm>
              <a:off x="0" y="6134100"/>
              <a:ext cx="511572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A16AE8"/>
                  </a:solidFill>
                  <a:latin typeface="Assistant"/>
                  <a:ea typeface="Assistant"/>
                  <a:cs typeface="Assistant"/>
                  <a:sym typeface="Assistant"/>
                </a:rPr>
                <a:t>20 </a:t>
              </a:r>
              <a:endParaRPr/>
            </a:p>
          </p:txBody>
        </p:sp>
        <p:sp>
          <p:nvSpPr>
            <p:cNvPr id="547" name="Google Shape;547;p27"/>
            <p:cNvSpPr txBox="1"/>
            <p:nvPr/>
          </p:nvSpPr>
          <p:spPr>
            <a:xfrm>
              <a:off x="17859" y="8191500"/>
              <a:ext cx="493712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A16AE8"/>
                  </a:solidFill>
                  <a:latin typeface="Assistant"/>
                  <a:ea typeface="Assistant"/>
                  <a:cs typeface="Assistant"/>
                  <a:sym typeface="Assistant"/>
                </a:rPr>
                <a:t>10 </a:t>
              </a:r>
              <a:endParaRPr/>
            </a:p>
          </p:txBody>
        </p:sp>
        <p:sp>
          <p:nvSpPr>
            <p:cNvPr id="548" name="Google Shape;548;p27"/>
            <p:cNvSpPr txBox="1"/>
            <p:nvPr/>
          </p:nvSpPr>
          <p:spPr>
            <a:xfrm>
              <a:off x="212725" y="10248900"/>
              <a:ext cx="298847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A16AE8"/>
                  </a:solidFill>
                  <a:latin typeface="Assistant"/>
                  <a:ea typeface="Assistant"/>
                  <a:cs typeface="Assistant"/>
                  <a:sym typeface="Assistant"/>
                </a:rPr>
                <a:t>0 </a:t>
              </a:r>
              <a:endParaRPr/>
            </a:p>
          </p:txBody>
        </p:sp>
        <p:grpSp>
          <p:nvGrpSpPr>
            <p:cNvPr id="549" name="Google Shape;549;p27"/>
            <p:cNvGrpSpPr/>
            <p:nvPr/>
          </p:nvGrpSpPr>
          <p:grpSpPr>
            <a:xfrm>
              <a:off x="721506" y="243417"/>
              <a:ext cx="10288732" cy="10293350"/>
              <a:chOff x="-1732" y="-6350"/>
              <a:chExt cx="10288732" cy="10293350"/>
            </a:xfrm>
          </p:grpSpPr>
          <p:sp>
            <p:nvSpPr>
              <p:cNvPr id="550" name="Google Shape;550;p27"/>
              <p:cNvSpPr/>
              <p:nvPr/>
            </p:nvSpPr>
            <p:spPr>
              <a:xfrm>
                <a:off x="-1732" y="8216863"/>
                <a:ext cx="1855125" cy="2070137"/>
              </a:xfrm>
              <a:custGeom>
                <a:rect b="b" l="l" r="r" t="t"/>
                <a:pathLst>
                  <a:path extrusionOk="0" h="2070137" w="1855125">
                    <a:moveTo>
                      <a:pt x="1732" y="2070137"/>
                    </a:moveTo>
                    <a:lnTo>
                      <a:pt x="1732" y="154520"/>
                    </a:lnTo>
                    <a:cubicBezTo>
                      <a:pt x="0" y="114144"/>
                      <a:pt x="14838" y="74814"/>
                      <a:pt x="42809" y="45644"/>
                    </a:cubicBezTo>
                    <a:cubicBezTo>
                      <a:pt x="70779" y="16476"/>
                      <a:pt x="109452" y="0"/>
                      <a:pt x="149865" y="37"/>
                    </a:cubicBezTo>
                    <a:lnTo>
                      <a:pt x="1705259" y="37"/>
                    </a:lnTo>
                    <a:cubicBezTo>
                      <a:pt x="1745672" y="0"/>
                      <a:pt x="1784345" y="16476"/>
                      <a:pt x="1812315" y="45644"/>
                    </a:cubicBezTo>
                    <a:cubicBezTo>
                      <a:pt x="1840286" y="74814"/>
                      <a:pt x="1855124" y="114144"/>
                      <a:pt x="1853392" y="154520"/>
                    </a:cubicBezTo>
                    <a:lnTo>
                      <a:pt x="1853392" y="2070137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27"/>
              <p:cNvSpPr/>
              <p:nvPr/>
            </p:nvSpPr>
            <p:spPr>
              <a:xfrm>
                <a:off x="2108835" y="6165850"/>
                <a:ext cx="1851660" cy="4121150"/>
              </a:xfrm>
              <a:custGeom>
                <a:rect b="b" l="l" r="r" t="t"/>
                <a:pathLst>
                  <a:path extrusionOk="0" h="4121150" w="1851660">
                    <a:moveTo>
                      <a:pt x="0" y="41211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412115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27"/>
              <p:cNvSpPr/>
              <p:nvPr/>
            </p:nvSpPr>
            <p:spPr>
              <a:xfrm>
                <a:off x="4217670" y="4108450"/>
                <a:ext cx="1851660" cy="6178550"/>
              </a:xfrm>
              <a:custGeom>
                <a:rect b="b" l="l" r="r" t="t"/>
                <a:pathLst>
                  <a:path extrusionOk="0" h="6178550" w="1851660">
                    <a:moveTo>
                      <a:pt x="0" y="61785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617855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27"/>
              <p:cNvSpPr/>
              <p:nvPr/>
            </p:nvSpPr>
            <p:spPr>
              <a:xfrm>
                <a:off x="6326505" y="2051050"/>
                <a:ext cx="1851660" cy="8235950"/>
              </a:xfrm>
              <a:custGeom>
                <a:rect b="b" l="l" r="r" t="t"/>
                <a:pathLst>
                  <a:path extrusionOk="0" h="8235950" w="1851660">
                    <a:moveTo>
                      <a:pt x="0" y="8235950"/>
                    </a:moveTo>
                    <a:lnTo>
                      <a:pt x="0" y="148133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3"/>
                    </a:cubicBezTo>
                    <a:lnTo>
                      <a:pt x="1851660" y="823595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27"/>
              <p:cNvSpPr/>
              <p:nvPr/>
            </p:nvSpPr>
            <p:spPr>
              <a:xfrm>
                <a:off x="8435340" y="-6350"/>
                <a:ext cx="1851660" cy="10293350"/>
              </a:xfrm>
              <a:custGeom>
                <a:rect b="b" l="l" r="r" t="t"/>
                <a:pathLst>
                  <a:path extrusionOk="0" h="10293350" w="1851660">
                    <a:moveTo>
                      <a:pt x="0" y="102933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1029335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27"/>
              <p:cNvSpPr/>
              <p:nvPr/>
            </p:nvSpPr>
            <p:spPr>
              <a:xfrm>
                <a:off x="0" y="9251950"/>
                <a:ext cx="1851660" cy="1035050"/>
              </a:xfrm>
              <a:custGeom>
                <a:rect b="b" l="l" r="r" t="t"/>
                <a:pathLst>
                  <a:path extrusionOk="0" h="103505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</p:sp>
          <p:sp>
            <p:nvSpPr>
              <p:cNvPr id="556" name="Google Shape;556;p27"/>
              <p:cNvSpPr/>
              <p:nvPr/>
            </p:nvSpPr>
            <p:spPr>
              <a:xfrm>
                <a:off x="2108835" y="6990080"/>
                <a:ext cx="1851660" cy="3296920"/>
              </a:xfrm>
              <a:custGeom>
                <a:rect b="b" l="l" r="r" t="t"/>
                <a:pathLst>
                  <a:path extrusionOk="0" h="329692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</p:sp>
          <p:sp>
            <p:nvSpPr>
              <p:cNvPr id="557" name="Google Shape;557;p27"/>
              <p:cNvSpPr/>
              <p:nvPr/>
            </p:nvSpPr>
            <p:spPr>
              <a:xfrm>
                <a:off x="4217670" y="5138208"/>
                <a:ext cx="1851660" cy="5148792"/>
              </a:xfrm>
              <a:custGeom>
                <a:rect b="b" l="l" r="r" t="t"/>
                <a:pathLst>
                  <a:path extrusionOk="0" h="514879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</p:sp>
          <p:sp>
            <p:nvSpPr>
              <p:cNvPr id="558" name="Google Shape;558;p27"/>
              <p:cNvSpPr/>
              <p:nvPr/>
            </p:nvSpPr>
            <p:spPr>
              <a:xfrm>
                <a:off x="6326505" y="3698240"/>
                <a:ext cx="1851660" cy="6588760"/>
              </a:xfrm>
              <a:custGeom>
                <a:rect b="b" l="l" r="r" t="t"/>
                <a:pathLst>
                  <a:path extrusionOk="0" h="65887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</p:sp>
          <p:sp>
            <p:nvSpPr>
              <p:cNvPr id="559" name="Google Shape;559;p27"/>
              <p:cNvSpPr/>
              <p:nvPr/>
            </p:nvSpPr>
            <p:spPr>
              <a:xfrm>
                <a:off x="8435340" y="1640586"/>
                <a:ext cx="1851660" cy="8646414"/>
              </a:xfrm>
              <a:custGeom>
                <a:rect b="b" l="l" r="r" t="t"/>
                <a:pathLst>
                  <a:path extrusionOk="0" h="864641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</p:sp>
          <p:sp>
            <p:nvSpPr>
              <p:cNvPr id="560" name="Google Shape;560;p27"/>
              <p:cNvSpPr/>
              <p:nvPr/>
            </p:nvSpPr>
            <p:spPr>
              <a:xfrm>
                <a:off x="0" y="10287000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  <p:sp>
            <p:nvSpPr>
              <p:cNvPr id="561" name="Google Shape;561;p27"/>
              <p:cNvSpPr/>
              <p:nvPr/>
            </p:nvSpPr>
            <p:spPr>
              <a:xfrm>
                <a:off x="2108835" y="8638540"/>
                <a:ext cx="1851660" cy="1648460"/>
              </a:xfrm>
              <a:custGeom>
                <a:rect b="b" l="l" r="r" t="t"/>
                <a:pathLst>
                  <a:path extrusionOk="0" h="16484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  <p:sp>
            <p:nvSpPr>
              <p:cNvPr id="562" name="Google Shape;562;p27"/>
              <p:cNvSpPr/>
              <p:nvPr/>
            </p:nvSpPr>
            <p:spPr>
              <a:xfrm>
                <a:off x="4217670" y="7197725"/>
                <a:ext cx="1851660" cy="3089275"/>
              </a:xfrm>
              <a:custGeom>
                <a:rect b="b" l="l" r="r" t="t"/>
                <a:pathLst>
                  <a:path extrusionOk="0" h="308927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  <p:sp>
            <p:nvSpPr>
              <p:cNvPr id="563" name="Google Shape;563;p27"/>
              <p:cNvSpPr/>
              <p:nvPr/>
            </p:nvSpPr>
            <p:spPr>
              <a:xfrm>
                <a:off x="6326505" y="6580822"/>
                <a:ext cx="1851660" cy="3706178"/>
              </a:xfrm>
              <a:custGeom>
                <a:rect b="b" l="l" r="r" t="t"/>
                <a:pathLst>
                  <a:path extrusionOk="0" h="3706178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  <p:sp>
            <p:nvSpPr>
              <p:cNvPr id="564" name="Google Shape;564;p27"/>
              <p:cNvSpPr/>
              <p:nvPr/>
            </p:nvSpPr>
            <p:spPr>
              <a:xfrm>
                <a:off x="8435340" y="5757926"/>
                <a:ext cx="1851660" cy="4529074"/>
              </a:xfrm>
              <a:custGeom>
                <a:rect b="b" l="l" r="r" t="t"/>
                <a:pathLst>
                  <a:path extrusionOk="0" h="452907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</p:grpSp>
      </p:grpSp>
      <p:grpSp>
        <p:nvGrpSpPr>
          <p:cNvPr id="565" name="Google Shape;565;p27"/>
          <p:cNvGrpSpPr/>
          <p:nvPr/>
        </p:nvGrpSpPr>
        <p:grpSpPr>
          <a:xfrm>
            <a:off x="503341" y="7303701"/>
            <a:ext cx="7698139" cy="1954599"/>
            <a:chOff x="0" y="-215291"/>
            <a:chExt cx="10264185" cy="2606133"/>
          </a:xfrm>
        </p:grpSpPr>
        <p:grpSp>
          <p:nvGrpSpPr>
            <p:cNvPr id="566" name="Google Shape;566;p27"/>
            <p:cNvGrpSpPr/>
            <p:nvPr/>
          </p:nvGrpSpPr>
          <p:grpSpPr>
            <a:xfrm>
              <a:off x="0" y="31960"/>
              <a:ext cx="1916592" cy="2358882"/>
              <a:chOff x="0" y="0"/>
              <a:chExt cx="660400" cy="812800"/>
            </a:xfrm>
          </p:grpSpPr>
          <p:sp>
            <p:nvSpPr>
              <p:cNvPr id="567" name="Google Shape;567;p27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27"/>
              <p:cNvSpPr txBox="1"/>
              <p:nvPr/>
            </p:nvSpPr>
            <p:spPr>
              <a:xfrm>
                <a:off x="0" y="41275"/>
                <a:ext cx="660400" cy="771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9" name="Google Shape;569;p27"/>
            <p:cNvGrpSpPr/>
            <p:nvPr/>
          </p:nvGrpSpPr>
          <p:grpSpPr>
            <a:xfrm>
              <a:off x="5253336" y="-215291"/>
              <a:ext cx="2124528" cy="2591558"/>
              <a:chOff x="0" y="-85725"/>
              <a:chExt cx="736600" cy="898525"/>
            </a:xfrm>
          </p:grpSpPr>
          <p:sp>
            <p:nvSpPr>
              <p:cNvPr id="570" name="Google Shape;570;p27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F4C500"/>
              </a:solidFill>
              <a:ln>
                <a:noFill/>
              </a:ln>
            </p:spPr>
          </p:sp>
          <p:sp>
            <p:nvSpPr>
              <p:cNvPr id="571" name="Google Shape;571;p27"/>
              <p:cNvSpPr txBox="1"/>
              <p:nvPr/>
            </p:nvSpPr>
            <p:spPr>
              <a:xfrm>
                <a:off x="0" y="-85725"/>
                <a:ext cx="736600" cy="771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2" name="Google Shape;572;p27"/>
            <p:cNvGrpSpPr/>
            <p:nvPr/>
          </p:nvGrpSpPr>
          <p:grpSpPr>
            <a:xfrm>
              <a:off x="2418039" y="4488"/>
              <a:ext cx="2333846" cy="2371779"/>
              <a:chOff x="1813" y="-9525"/>
              <a:chExt cx="809173" cy="822325"/>
            </a:xfrm>
          </p:grpSpPr>
          <p:sp>
            <p:nvSpPr>
              <p:cNvPr id="573" name="Google Shape;57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27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5" name="Google Shape;575;p27"/>
            <p:cNvSpPr/>
            <p:nvPr/>
          </p:nvSpPr>
          <p:spPr>
            <a:xfrm rot="10779982">
              <a:off x="7880981" y="7107"/>
              <a:ext cx="2376307" cy="2376098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27"/>
          <p:cNvGrpSpPr/>
          <p:nvPr/>
        </p:nvGrpSpPr>
        <p:grpSpPr>
          <a:xfrm>
            <a:off x="1028700" y="1084216"/>
            <a:ext cx="6789375" cy="3654309"/>
            <a:chOff x="0" y="-9525"/>
            <a:chExt cx="9052500" cy="4872412"/>
          </a:xfrm>
        </p:grpSpPr>
        <p:sp>
          <p:nvSpPr>
            <p:cNvPr id="577" name="Google Shape;577;p27"/>
            <p:cNvSpPr txBox="1"/>
            <p:nvPr/>
          </p:nvSpPr>
          <p:spPr>
            <a:xfrm>
              <a:off x="0" y="-9525"/>
              <a:ext cx="90525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750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Write Your Topic or Idea</a:t>
              </a:r>
              <a:endParaRPr/>
            </a:p>
          </p:txBody>
        </p:sp>
        <p:sp>
          <p:nvSpPr>
            <p:cNvPr id="578" name="Google Shape;578;p27"/>
            <p:cNvSpPr txBox="1"/>
            <p:nvPr/>
          </p:nvSpPr>
          <p:spPr>
            <a:xfrm>
              <a:off x="0" y="3426187"/>
              <a:ext cx="68727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Elaborate on what 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B8BE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8"/>
          <p:cNvSpPr txBox="1"/>
          <p:nvPr/>
        </p:nvSpPr>
        <p:spPr>
          <a:xfrm>
            <a:off x="485775" y="971550"/>
            <a:ext cx="16230600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Add a Chart Page</a:t>
            </a:r>
            <a:endParaRPr/>
          </a:p>
        </p:txBody>
      </p:sp>
      <p:cxnSp>
        <p:nvCxnSpPr>
          <p:cNvPr id="584" name="Google Shape;584;p28"/>
          <p:cNvCxnSpPr/>
          <p:nvPr/>
        </p:nvCxnSpPr>
        <p:spPr>
          <a:xfrm rot="10800000">
            <a:off x="4762675" y="4952674"/>
            <a:ext cx="7404435" cy="0"/>
          </a:xfrm>
          <a:prstGeom prst="straightConnector1">
            <a:avLst/>
          </a:prstGeom>
          <a:noFill/>
          <a:ln cap="flat" cmpd="sng" w="28575">
            <a:solidFill>
              <a:srgbClr val="F4C5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5" name="Google Shape;585;p28"/>
          <p:cNvCxnSpPr/>
          <p:nvPr/>
        </p:nvCxnSpPr>
        <p:spPr>
          <a:xfrm rot="-5365389">
            <a:off x="8421507" y="4697722"/>
            <a:ext cx="490879" cy="0"/>
          </a:xfrm>
          <a:prstGeom prst="straightConnector1">
            <a:avLst/>
          </a:prstGeom>
          <a:noFill/>
          <a:ln cap="flat" cmpd="sng" w="28575">
            <a:solidFill>
              <a:srgbClr val="F4C5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6" name="Google Shape;586;p28"/>
          <p:cNvCxnSpPr/>
          <p:nvPr/>
        </p:nvCxnSpPr>
        <p:spPr>
          <a:xfrm rot="-5468555">
            <a:off x="4599106" y="5138468"/>
            <a:ext cx="353229" cy="0"/>
          </a:xfrm>
          <a:prstGeom prst="straightConnector1">
            <a:avLst/>
          </a:prstGeom>
          <a:noFill/>
          <a:ln cap="flat" cmpd="sng" w="28575">
            <a:solidFill>
              <a:srgbClr val="F4C5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7" name="Google Shape;587;p28"/>
          <p:cNvCxnSpPr/>
          <p:nvPr/>
        </p:nvCxnSpPr>
        <p:spPr>
          <a:xfrm rot="-5400000">
            <a:off x="4585717" y="7018832"/>
            <a:ext cx="387051" cy="0"/>
          </a:xfrm>
          <a:prstGeom prst="straightConnector1">
            <a:avLst/>
          </a:prstGeom>
          <a:noFill/>
          <a:ln cap="flat" cmpd="sng" w="28575">
            <a:solidFill>
              <a:srgbClr val="F4C5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8" name="Google Shape;588;p28"/>
          <p:cNvCxnSpPr/>
          <p:nvPr/>
        </p:nvCxnSpPr>
        <p:spPr>
          <a:xfrm rot="-5400000">
            <a:off x="11943798" y="7017174"/>
            <a:ext cx="383735" cy="0"/>
          </a:xfrm>
          <a:prstGeom prst="straightConnector1">
            <a:avLst/>
          </a:prstGeom>
          <a:noFill/>
          <a:ln cap="flat" cmpd="sng" w="28575">
            <a:solidFill>
              <a:srgbClr val="F4C5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9" name="Google Shape;589;p28"/>
          <p:cNvSpPr/>
          <p:nvPr/>
        </p:nvSpPr>
        <p:spPr>
          <a:xfrm>
            <a:off x="7809588" y="2785244"/>
            <a:ext cx="1681202" cy="168119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4911" l="0" r="-333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28"/>
          <p:cNvSpPr/>
          <p:nvPr/>
        </p:nvSpPr>
        <p:spPr>
          <a:xfrm>
            <a:off x="3935119" y="5234599"/>
            <a:ext cx="1681202" cy="168119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5928" l="-96063" r="-70461" t="-11757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28"/>
          <p:cNvSpPr txBox="1"/>
          <p:nvPr/>
        </p:nvSpPr>
        <p:spPr>
          <a:xfrm>
            <a:off x="9754325" y="3051588"/>
            <a:ext cx="1381614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Name</a:t>
            </a:r>
            <a:endParaRPr/>
          </a:p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Job Title</a:t>
            </a:r>
            <a:endParaRPr/>
          </a:p>
        </p:txBody>
      </p:sp>
      <p:sp>
        <p:nvSpPr>
          <p:cNvPr id="592" name="Google Shape;592;p28"/>
          <p:cNvSpPr txBox="1"/>
          <p:nvPr/>
        </p:nvSpPr>
        <p:spPr>
          <a:xfrm>
            <a:off x="13187433" y="5515369"/>
            <a:ext cx="1381614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Name</a:t>
            </a:r>
            <a:endParaRPr/>
          </a:p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Job Title</a:t>
            </a:r>
            <a:endParaRPr/>
          </a:p>
        </p:txBody>
      </p:sp>
      <p:sp>
        <p:nvSpPr>
          <p:cNvPr id="593" name="Google Shape;593;p28"/>
          <p:cNvSpPr txBox="1"/>
          <p:nvPr/>
        </p:nvSpPr>
        <p:spPr>
          <a:xfrm>
            <a:off x="5858382" y="5505844"/>
            <a:ext cx="1381614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Name</a:t>
            </a:r>
            <a:endParaRPr/>
          </a:p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Job Title</a:t>
            </a:r>
            <a:endParaRPr/>
          </a:p>
        </p:txBody>
      </p:sp>
      <p:sp>
        <p:nvSpPr>
          <p:cNvPr id="594" name="Google Shape;594;p28"/>
          <p:cNvSpPr txBox="1"/>
          <p:nvPr/>
        </p:nvSpPr>
        <p:spPr>
          <a:xfrm>
            <a:off x="11571897" y="7805441"/>
            <a:ext cx="1381614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Name</a:t>
            </a:r>
            <a:endParaRPr/>
          </a:p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Job Title</a:t>
            </a:r>
            <a:endParaRPr/>
          </a:p>
        </p:txBody>
      </p:sp>
      <p:grpSp>
        <p:nvGrpSpPr>
          <p:cNvPr id="595" name="Google Shape;595;p28"/>
          <p:cNvGrpSpPr/>
          <p:nvPr/>
        </p:nvGrpSpPr>
        <p:grpSpPr>
          <a:xfrm>
            <a:off x="10445132" y="7185228"/>
            <a:ext cx="3380721" cy="316832"/>
            <a:chOff x="0" y="-19051"/>
            <a:chExt cx="4507627" cy="422443"/>
          </a:xfrm>
        </p:grpSpPr>
        <p:cxnSp>
          <p:nvCxnSpPr>
            <p:cNvPr id="596" name="Google Shape;596;p28"/>
            <p:cNvCxnSpPr/>
            <p:nvPr/>
          </p:nvCxnSpPr>
          <p:spPr>
            <a:xfrm rot="10800000">
              <a:off x="0" y="0"/>
              <a:ext cx="4507627" cy="0"/>
            </a:xfrm>
            <a:prstGeom prst="straightConnector1">
              <a:avLst/>
            </a:prstGeom>
            <a:noFill/>
            <a:ln cap="flat" cmpd="sng" w="38100">
              <a:solidFill>
                <a:srgbClr val="F4C5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7" name="Google Shape;597;p28"/>
            <p:cNvCxnSpPr/>
            <p:nvPr/>
          </p:nvCxnSpPr>
          <p:spPr>
            <a:xfrm rot="-5400000">
              <a:off x="-188996" y="195346"/>
              <a:ext cx="416093" cy="0"/>
            </a:xfrm>
            <a:prstGeom prst="straightConnector1">
              <a:avLst/>
            </a:prstGeom>
            <a:noFill/>
            <a:ln cap="flat" cmpd="sng" w="38100">
              <a:solidFill>
                <a:srgbClr val="F4C5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8" name="Google Shape;598;p28"/>
            <p:cNvCxnSpPr/>
            <p:nvPr/>
          </p:nvCxnSpPr>
          <p:spPr>
            <a:xfrm rot="-5400000">
              <a:off x="4299581" y="188996"/>
              <a:ext cx="416093" cy="0"/>
            </a:xfrm>
            <a:prstGeom prst="straightConnector1">
              <a:avLst/>
            </a:prstGeom>
            <a:noFill/>
            <a:ln cap="flat" cmpd="sng" w="38100">
              <a:solidFill>
                <a:srgbClr val="F4C5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99" name="Google Shape;599;p28"/>
          <p:cNvSpPr txBox="1"/>
          <p:nvPr/>
        </p:nvSpPr>
        <p:spPr>
          <a:xfrm>
            <a:off x="14929911" y="7824491"/>
            <a:ext cx="1381614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Name</a:t>
            </a:r>
            <a:endParaRPr/>
          </a:p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Job Title</a:t>
            </a:r>
            <a:endParaRPr/>
          </a:p>
        </p:txBody>
      </p:sp>
      <p:grpSp>
        <p:nvGrpSpPr>
          <p:cNvPr id="600" name="Google Shape;600;p28"/>
          <p:cNvGrpSpPr/>
          <p:nvPr/>
        </p:nvGrpSpPr>
        <p:grpSpPr>
          <a:xfrm>
            <a:off x="3207295" y="7209041"/>
            <a:ext cx="3380721" cy="316832"/>
            <a:chOff x="0" y="-19051"/>
            <a:chExt cx="4507627" cy="422443"/>
          </a:xfrm>
        </p:grpSpPr>
        <p:cxnSp>
          <p:nvCxnSpPr>
            <p:cNvPr id="601" name="Google Shape;601;p28"/>
            <p:cNvCxnSpPr/>
            <p:nvPr/>
          </p:nvCxnSpPr>
          <p:spPr>
            <a:xfrm rot="10800000">
              <a:off x="0" y="0"/>
              <a:ext cx="4507627" cy="0"/>
            </a:xfrm>
            <a:prstGeom prst="straightConnector1">
              <a:avLst/>
            </a:prstGeom>
            <a:noFill/>
            <a:ln cap="flat" cmpd="sng" w="38100">
              <a:solidFill>
                <a:srgbClr val="F4C5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2" name="Google Shape;602;p28"/>
            <p:cNvCxnSpPr/>
            <p:nvPr/>
          </p:nvCxnSpPr>
          <p:spPr>
            <a:xfrm rot="-5400000">
              <a:off x="-188996" y="195346"/>
              <a:ext cx="416093" cy="0"/>
            </a:xfrm>
            <a:prstGeom prst="straightConnector1">
              <a:avLst/>
            </a:prstGeom>
            <a:noFill/>
            <a:ln cap="flat" cmpd="sng" w="38100">
              <a:solidFill>
                <a:srgbClr val="F4C5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3" name="Google Shape;603;p28"/>
            <p:cNvCxnSpPr/>
            <p:nvPr/>
          </p:nvCxnSpPr>
          <p:spPr>
            <a:xfrm rot="-5400000">
              <a:off x="4299581" y="188996"/>
              <a:ext cx="416093" cy="0"/>
            </a:xfrm>
            <a:prstGeom prst="straightConnector1">
              <a:avLst/>
            </a:prstGeom>
            <a:noFill/>
            <a:ln cap="flat" cmpd="sng" w="38100">
              <a:solidFill>
                <a:srgbClr val="F4C5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04" name="Google Shape;604;p28"/>
          <p:cNvSpPr/>
          <p:nvPr/>
        </p:nvSpPr>
        <p:spPr>
          <a:xfrm>
            <a:off x="9671619" y="7481160"/>
            <a:ext cx="1681202" cy="168119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6683" l="-71256" r="-4876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28"/>
          <p:cNvSpPr/>
          <p:nvPr/>
        </p:nvSpPr>
        <p:spPr>
          <a:xfrm>
            <a:off x="2366694" y="7481160"/>
            <a:ext cx="1681202" cy="168119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31182" r="-1862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28"/>
          <p:cNvSpPr/>
          <p:nvPr/>
        </p:nvSpPr>
        <p:spPr>
          <a:xfrm>
            <a:off x="5761702" y="7481160"/>
            <a:ext cx="1681202" cy="168119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24998" r="-2499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28"/>
          <p:cNvSpPr/>
          <p:nvPr/>
        </p:nvSpPr>
        <p:spPr>
          <a:xfrm>
            <a:off x="12990553" y="7481160"/>
            <a:ext cx="1681202" cy="168119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47749" l="-7922" r="0" t="-1413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28"/>
          <p:cNvSpPr txBox="1"/>
          <p:nvPr/>
        </p:nvSpPr>
        <p:spPr>
          <a:xfrm>
            <a:off x="7671504" y="7805441"/>
            <a:ext cx="1381614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Name</a:t>
            </a:r>
            <a:endParaRPr/>
          </a:p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Job Title</a:t>
            </a:r>
            <a:endParaRPr/>
          </a:p>
        </p:txBody>
      </p:sp>
      <p:cxnSp>
        <p:nvCxnSpPr>
          <p:cNvPr id="609" name="Google Shape;609;p28"/>
          <p:cNvCxnSpPr/>
          <p:nvPr/>
        </p:nvCxnSpPr>
        <p:spPr>
          <a:xfrm rot="-5468555">
            <a:off x="11983828" y="5129538"/>
            <a:ext cx="353229" cy="0"/>
          </a:xfrm>
          <a:prstGeom prst="straightConnector1">
            <a:avLst/>
          </a:prstGeom>
          <a:noFill/>
          <a:ln cap="flat" cmpd="sng" w="28575">
            <a:solidFill>
              <a:srgbClr val="F4C5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0" name="Google Shape;610;p28"/>
          <p:cNvSpPr/>
          <p:nvPr/>
        </p:nvSpPr>
        <p:spPr>
          <a:xfrm>
            <a:off x="11280776" y="5234599"/>
            <a:ext cx="1681202" cy="168119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43024" l="0" r="-612" t="-7891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28"/>
          <p:cNvSpPr txBox="1"/>
          <p:nvPr/>
        </p:nvSpPr>
        <p:spPr>
          <a:xfrm>
            <a:off x="4284839" y="7805441"/>
            <a:ext cx="1381614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Name</a:t>
            </a:r>
            <a:endParaRPr/>
          </a:p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Job Title</a:t>
            </a:r>
            <a:endParaRPr/>
          </a:p>
        </p:txBody>
      </p:sp>
      <p:grpSp>
        <p:nvGrpSpPr>
          <p:cNvPr id="612" name="Google Shape;612;p28"/>
          <p:cNvGrpSpPr/>
          <p:nvPr/>
        </p:nvGrpSpPr>
        <p:grpSpPr>
          <a:xfrm>
            <a:off x="5367709" y="5548334"/>
            <a:ext cx="372413" cy="444649"/>
            <a:chOff x="0" y="-66675"/>
            <a:chExt cx="736600" cy="879475"/>
          </a:xfrm>
        </p:grpSpPr>
        <p:sp>
          <p:nvSpPr>
            <p:cNvPr id="613" name="Google Shape;613;p28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</p:sp>
        <p:sp>
          <p:nvSpPr>
            <p:cNvPr id="614" name="Google Shape;614;p28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28"/>
          <p:cNvGrpSpPr/>
          <p:nvPr/>
        </p:nvGrpSpPr>
        <p:grpSpPr>
          <a:xfrm>
            <a:off x="9195867" y="3116899"/>
            <a:ext cx="409105" cy="410939"/>
            <a:chOff x="1813" y="0"/>
            <a:chExt cx="809173" cy="812800"/>
          </a:xfrm>
        </p:grpSpPr>
        <p:sp>
          <p:nvSpPr>
            <p:cNvPr id="616" name="Google Shape;616;p2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16A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8" name="Google Shape;618;p28"/>
          <p:cNvSpPr/>
          <p:nvPr/>
        </p:nvSpPr>
        <p:spPr>
          <a:xfrm rot="10779982">
            <a:off x="12675652" y="5615609"/>
            <a:ext cx="416548" cy="416511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EE6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9" name="Google Shape;619;p28"/>
          <p:cNvGrpSpPr/>
          <p:nvPr/>
        </p:nvGrpSpPr>
        <p:grpSpPr>
          <a:xfrm>
            <a:off x="14424147" y="7877109"/>
            <a:ext cx="372413" cy="444649"/>
            <a:chOff x="0" y="-66675"/>
            <a:chExt cx="736600" cy="879475"/>
          </a:xfrm>
        </p:grpSpPr>
        <p:sp>
          <p:nvSpPr>
            <p:cNvPr id="620" name="Google Shape;620;p28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</p:sp>
        <p:sp>
          <p:nvSpPr>
            <p:cNvPr id="621" name="Google Shape;621;p28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2" name="Google Shape;622;p28"/>
          <p:cNvGrpSpPr/>
          <p:nvPr/>
        </p:nvGrpSpPr>
        <p:grpSpPr>
          <a:xfrm>
            <a:off x="11028525" y="7910819"/>
            <a:ext cx="409105" cy="410939"/>
            <a:chOff x="1813" y="0"/>
            <a:chExt cx="809173" cy="812800"/>
          </a:xfrm>
        </p:grpSpPr>
        <p:sp>
          <p:nvSpPr>
            <p:cNvPr id="623" name="Google Shape;623;p2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5" name="Google Shape;625;p28"/>
          <p:cNvGrpSpPr/>
          <p:nvPr/>
        </p:nvGrpSpPr>
        <p:grpSpPr>
          <a:xfrm>
            <a:off x="7213366" y="7877109"/>
            <a:ext cx="372413" cy="444649"/>
            <a:chOff x="0" y="-66675"/>
            <a:chExt cx="736600" cy="879475"/>
          </a:xfrm>
        </p:grpSpPr>
        <p:sp>
          <p:nvSpPr>
            <p:cNvPr id="626" name="Google Shape;626;p28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A16AE8"/>
            </a:solidFill>
            <a:ln>
              <a:noFill/>
            </a:ln>
          </p:spPr>
        </p:sp>
        <p:sp>
          <p:nvSpPr>
            <p:cNvPr id="627" name="Google Shape;627;p28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8" name="Google Shape;628;p28"/>
          <p:cNvGrpSpPr/>
          <p:nvPr/>
        </p:nvGrpSpPr>
        <p:grpSpPr>
          <a:xfrm>
            <a:off x="3808142" y="7891166"/>
            <a:ext cx="409105" cy="410939"/>
            <a:chOff x="1813" y="0"/>
            <a:chExt cx="809173" cy="812800"/>
          </a:xfrm>
        </p:grpSpPr>
        <p:sp>
          <p:nvSpPr>
            <p:cNvPr id="629" name="Google Shape;629;p2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9"/>
          <p:cNvSpPr/>
          <p:nvPr/>
        </p:nvSpPr>
        <p:spPr>
          <a:xfrm>
            <a:off x="0" y="0"/>
            <a:ext cx="6916016" cy="10287000"/>
          </a:xfrm>
          <a:custGeom>
            <a:rect b="b" l="l" r="r" t="t"/>
            <a:pathLst>
              <a:path extrusionOk="0" h="714481" w="480350">
                <a:moveTo>
                  <a:pt x="0" y="0"/>
                </a:moveTo>
                <a:lnTo>
                  <a:pt x="480350" y="0"/>
                </a:lnTo>
                <a:lnTo>
                  <a:pt x="480350" y="714481"/>
                </a:lnTo>
                <a:lnTo>
                  <a:pt x="0" y="714481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grpSp>
        <p:nvGrpSpPr>
          <p:cNvPr id="636" name="Google Shape;636;p29"/>
          <p:cNvGrpSpPr/>
          <p:nvPr/>
        </p:nvGrpSpPr>
        <p:grpSpPr>
          <a:xfrm>
            <a:off x="8181368" y="1006887"/>
            <a:ext cx="8856993" cy="2272545"/>
            <a:chOff x="0" y="-279309"/>
            <a:chExt cx="11809324" cy="3030061"/>
          </a:xfrm>
        </p:grpSpPr>
        <p:grpSp>
          <p:nvGrpSpPr>
            <p:cNvPr id="637" name="Google Shape;637;p29"/>
            <p:cNvGrpSpPr/>
            <p:nvPr/>
          </p:nvGrpSpPr>
          <p:grpSpPr>
            <a:xfrm>
              <a:off x="0" y="36771"/>
              <a:ext cx="2205110" cy="2713981"/>
              <a:chOff x="0" y="0"/>
              <a:chExt cx="660400" cy="812800"/>
            </a:xfrm>
          </p:grpSpPr>
          <p:sp>
            <p:nvSpPr>
              <p:cNvPr id="638" name="Google Shape;638;p29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29"/>
              <p:cNvSpPr txBox="1"/>
              <p:nvPr/>
            </p:nvSpPr>
            <p:spPr>
              <a:xfrm>
                <a:off x="0" y="31750"/>
                <a:ext cx="660400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71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0" name="Google Shape;640;p29"/>
            <p:cNvGrpSpPr/>
            <p:nvPr/>
          </p:nvGrpSpPr>
          <p:grpSpPr>
            <a:xfrm>
              <a:off x="6044157" y="-279309"/>
              <a:ext cx="2444348" cy="3013292"/>
              <a:chOff x="0" y="-95250"/>
              <a:chExt cx="736600" cy="908050"/>
            </a:xfrm>
          </p:grpSpPr>
          <p:sp>
            <p:nvSpPr>
              <p:cNvPr id="641" name="Google Shape;641;p29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F4C500"/>
              </a:solidFill>
              <a:ln>
                <a:noFill/>
              </a:ln>
            </p:spPr>
          </p:sp>
          <p:sp>
            <p:nvSpPr>
              <p:cNvPr id="642" name="Google Shape;642;p29"/>
              <p:cNvSpPr txBox="1"/>
              <p:nvPr/>
            </p:nvSpPr>
            <p:spPr>
              <a:xfrm>
                <a:off x="0" y="-95250"/>
                <a:ext cx="736600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71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3" name="Google Shape;643;p29"/>
            <p:cNvGrpSpPr/>
            <p:nvPr/>
          </p:nvGrpSpPr>
          <p:grpSpPr>
            <a:xfrm>
              <a:off x="2782043" y="-26445"/>
              <a:ext cx="2685176" cy="2760428"/>
              <a:chOff x="1813" y="-19050"/>
              <a:chExt cx="809173" cy="831850"/>
            </a:xfrm>
          </p:grpSpPr>
          <p:sp>
            <p:nvSpPr>
              <p:cNvPr id="644" name="Google Shape;644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29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71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6" name="Google Shape;646;p29"/>
            <p:cNvSpPr/>
            <p:nvPr/>
          </p:nvSpPr>
          <p:spPr>
            <a:xfrm rot="10779982">
              <a:off x="9067360" y="8178"/>
              <a:ext cx="2734028" cy="2733787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7" name="Google Shape;647;p29"/>
          <p:cNvGrpSpPr/>
          <p:nvPr/>
        </p:nvGrpSpPr>
        <p:grpSpPr>
          <a:xfrm>
            <a:off x="8245799" y="4154822"/>
            <a:ext cx="8960280" cy="2179801"/>
            <a:chOff x="0" y="-4194"/>
            <a:chExt cx="11947039" cy="2906402"/>
          </a:xfrm>
        </p:grpSpPr>
        <p:grpSp>
          <p:nvGrpSpPr>
            <p:cNvPr id="648" name="Google Shape;648;p29"/>
            <p:cNvGrpSpPr/>
            <p:nvPr/>
          </p:nvGrpSpPr>
          <p:grpSpPr>
            <a:xfrm>
              <a:off x="0" y="-4194"/>
              <a:ext cx="2098485" cy="2906402"/>
              <a:chOff x="0" y="-66675"/>
              <a:chExt cx="635000" cy="879475"/>
            </a:xfrm>
          </p:grpSpPr>
          <p:sp>
            <p:nvSpPr>
              <p:cNvPr id="649" name="Google Shape;649;p29"/>
              <p:cNvSpPr/>
              <p:nvPr/>
            </p:nvSpPr>
            <p:spPr>
              <a:xfrm>
                <a:off x="0" y="0"/>
                <a:ext cx="635000" cy="812800"/>
              </a:xfrm>
              <a:custGeom>
                <a:rect b="b" l="l" r="r" t="t"/>
                <a:pathLst>
                  <a:path extrusionOk="0" h="812800" w="63500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  <p:sp>
            <p:nvSpPr>
              <p:cNvPr id="650" name="Google Shape;650;p29"/>
              <p:cNvSpPr txBox="1"/>
              <p:nvPr/>
            </p:nvSpPr>
            <p:spPr>
              <a:xfrm>
                <a:off x="0" y="-66675"/>
                <a:ext cx="635000" cy="765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1" name="Google Shape;651;p29"/>
            <p:cNvGrpSpPr/>
            <p:nvPr/>
          </p:nvGrpSpPr>
          <p:grpSpPr>
            <a:xfrm>
              <a:off x="9149252" y="0"/>
              <a:ext cx="2797787" cy="2797787"/>
              <a:chOff x="0" y="0"/>
              <a:chExt cx="812800" cy="812800"/>
            </a:xfrm>
          </p:grpSpPr>
          <p:sp>
            <p:nvSpPr>
              <p:cNvPr id="652" name="Google Shape;652;p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812800" y="310462"/>
                    </a:lnTo>
                    <a:lnTo>
                      <a:pt x="657569" y="812800"/>
                    </a:lnTo>
                    <a:lnTo>
                      <a:pt x="155231" y="812800"/>
                    </a:lnTo>
                    <a:lnTo>
                      <a:pt x="0" y="310462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</p:sp>
          <p:sp>
            <p:nvSpPr>
              <p:cNvPr id="653" name="Google Shape;653;p29"/>
              <p:cNvSpPr txBox="1"/>
              <p:nvPr/>
            </p:nvSpPr>
            <p:spPr>
              <a:xfrm>
                <a:off x="127000" y="136525"/>
                <a:ext cx="558800" cy="625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4" name="Google Shape;654;p29"/>
            <p:cNvGrpSpPr/>
            <p:nvPr/>
          </p:nvGrpSpPr>
          <p:grpSpPr>
            <a:xfrm>
              <a:off x="5970712" y="206062"/>
              <a:ext cx="2581640" cy="2591725"/>
              <a:chOff x="0" y="-3175"/>
              <a:chExt cx="812800" cy="815975"/>
            </a:xfrm>
          </p:grpSpPr>
          <p:sp>
            <p:nvSpPr>
              <p:cNvPr id="655" name="Google Shape;655;p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</p:sp>
          <p:sp>
            <p:nvSpPr>
              <p:cNvPr id="656" name="Google Shape;656;p29"/>
              <p:cNvSpPr txBox="1"/>
              <p:nvPr/>
            </p:nvSpPr>
            <p:spPr>
              <a:xfrm>
                <a:off x="63500" y="-3175"/>
                <a:ext cx="685800" cy="752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7" name="Google Shape;657;p29"/>
            <p:cNvSpPr/>
            <p:nvPr/>
          </p:nvSpPr>
          <p:spPr>
            <a:xfrm>
              <a:off x="2682685" y="81260"/>
              <a:ext cx="2716527" cy="2716527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8" name="Google Shape;658;p29"/>
          <p:cNvGrpSpPr/>
          <p:nvPr/>
        </p:nvGrpSpPr>
        <p:grpSpPr>
          <a:xfrm>
            <a:off x="7905798" y="7014792"/>
            <a:ext cx="9132563" cy="2391275"/>
            <a:chOff x="0" y="-138488"/>
            <a:chExt cx="12176751" cy="3188367"/>
          </a:xfrm>
        </p:grpSpPr>
        <p:grpSp>
          <p:nvGrpSpPr>
            <p:cNvPr id="659" name="Google Shape;659;p29"/>
            <p:cNvGrpSpPr/>
            <p:nvPr/>
          </p:nvGrpSpPr>
          <p:grpSpPr>
            <a:xfrm>
              <a:off x="0" y="44724"/>
              <a:ext cx="3005155" cy="3005155"/>
              <a:chOff x="0" y="0"/>
              <a:chExt cx="812800" cy="812800"/>
            </a:xfrm>
          </p:grpSpPr>
          <p:sp>
            <p:nvSpPr>
              <p:cNvPr id="660" name="Google Shape;660;p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</p:sp>
          <p:sp>
            <p:nvSpPr>
              <p:cNvPr id="661" name="Google Shape;661;p29"/>
              <p:cNvSpPr txBox="1"/>
              <p:nvPr/>
            </p:nvSpPr>
            <p:spPr>
              <a:xfrm>
                <a:off x="190500" y="123825"/>
                <a:ext cx="431800" cy="498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2" name="Google Shape;662;p29"/>
            <p:cNvGrpSpPr/>
            <p:nvPr/>
          </p:nvGrpSpPr>
          <p:grpSpPr>
            <a:xfrm>
              <a:off x="3436630" y="48950"/>
              <a:ext cx="2415917" cy="2614098"/>
              <a:chOff x="0" y="-66675"/>
              <a:chExt cx="812800" cy="879475"/>
            </a:xfrm>
          </p:grpSpPr>
          <p:sp>
            <p:nvSpPr>
              <p:cNvPr id="663" name="Google Shape;663;p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812800" y="0"/>
                    </a:moveTo>
                    <a:lnTo>
                      <a:pt x="0" y="0"/>
                    </a:lnTo>
                    <a:lnTo>
                      <a:pt x="0" y="624840"/>
                    </a:lnTo>
                    <a:lnTo>
                      <a:pt x="157480" y="624840"/>
                    </a:lnTo>
                    <a:lnTo>
                      <a:pt x="157480" y="812800"/>
                    </a:lnTo>
                    <a:lnTo>
                      <a:pt x="463550" y="624840"/>
                    </a:lnTo>
                    <a:lnTo>
                      <a:pt x="812800" y="624840"/>
                    </a:lnTo>
                    <a:lnTo>
                      <a:pt x="812800" y="0"/>
                    </a:ln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</p:sp>
          <p:sp>
            <p:nvSpPr>
              <p:cNvPr id="664" name="Google Shape;664;p29"/>
              <p:cNvSpPr txBox="1"/>
              <p:nvPr/>
            </p:nvSpPr>
            <p:spPr>
              <a:xfrm>
                <a:off x="0" y="-66675"/>
                <a:ext cx="8128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5" name="Google Shape;665;p29"/>
            <p:cNvGrpSpPr/>
            <p:nvPr/>
          </p:nvGrpSpPr>
          <p:grpSpPr>
            <a:xfrm>
              <a:off x="6467001" y="0"/>
              <a:ext cx="2663048" cy="2663048"/>
              <a:chOff x="0" y="0"/>
              <a:chExt cx="812800" cy="812800"/>
            </a:xfrm>
          </p:grpSpPr>
          <p:sp>
            <p:nvSpPr>
              <p:cNvPr id="666" name="Google Shape;666;p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45826" y="33348"/>
                    </a:lnTo>
                    <a:lnTo>
                      <a:pt x="491360" y="8881"/>
                    </a:lnTo>
                    <a:lnTo>
                      <a:pt x="522953" y="49652"/>
                    </a:lnTo>
                    <a:lnTo>
                      <a:pt x="572609" y="35135"/>
                    </a:lnTo>
                    <a:lnTo>
                      <a:pt x="594986" y="81548"/>
                    </a:lnTo>
                    <a:lnTo>
                      <a:pt x="646591" y="77616"/>
                    </a:lnTo>
                    <a:lnTo>
                      <a:pt x="658778" y="127641"/>
                    </a:lnTo>
                    <a:lnTo>
                      <a:pt x="710077" y="134465"/>
                    </a:lnTo>
                    <a:lnTo>
                      <a:pt x="711539" y="185918"/>
                    </a:lnTo>
                    <a:lnTo>
                      <a:pt x="760292" y="203200"/>
                    </a:lnTo>
                    <a:lnTo>
                      <a:pt x="750965" y="253830"/>
                    </a:lnTo>
                    <a:lnTo>
                      <a:pt x="795038" y="280816"/>
                    </a:lnTo>
                    <a:lnTo>
                      <a:pt x="775331" y="328411"/>
                    </a:lnTo>
                    <a:lnTo>
                      <a:pt x="812800" y="363920"/>
                    </a:lnTo>
                    <a:lnTo>
                      <a:pt x="783573" y="406400"/>
                    </a:lnTo>
                    <a:lnTo>
                      <a:pt x="812800" y="448880"/>
                    </a:lnTo>
                    <a:lnTo>
                      <a:pt x="775331" y="484389"/>
                    </a:lnTo>
                    <a:lnTo>
                      <a:pt x="795038" y="531984"/>
                    </a:lnTo>
                    <a:lnTo>
                      <a:pt x="750965" y="558970"/>
                    </a:lnTo>
                    <a:lnTo>
                      <a:pt x="760292" y="609600"/>
                    </a:lnTo>
                    <a:lnTo>
                      <a:pt x="711539" y="626882"/>
                    </a:lnTo>
                    <a:lnTo>
                      <a:pt x="710077" y="678335"/>
                    </a:lnTo>
                    <a:lnTo>
                      <a:pt x="658778" y="685159"/>
                    </a:lnTo>
                    <a:lnTo>
                      <a:pt x="646591" y="735184"/>
                    </a:lnTo>
                    <a:lnTo>
                      <a:pt x="594986" y="731252"/>
                    </a:lnTo>
                    <a:lnTo>
                      <a:pt x="572609" y="777665"/>
                    </a:lnTo>
                    <a:lnTo>
                      <a:pt x="522953" y="763148"/>
                    </a:lnTo>
                    <a:lnTo>
                      <a:pt x="491360" y="803919"/>
                    </a:lnTo>
                    <a:lnTo>
                      <a:pt x="445826" y="779452"/>
                    </a:lnTo>
                    <a:lnTo>
                      <a:pt x="406400" y="812800"/>
                    </a:lnTo>
                    <a:lnTo>
                      <a:pt x="366974" y="779452"/>
                    </a:lnTo>
                    <a:lnTo>
                      <a:pt x="321440" y="803919"/>
                    </a:lnTo>
                    <a:lnTo>
                      <a:pt x="289847" y="763148"/>
                    </a:lnTo>
                    <a:lnTo>
                      <a:pt x="240191" y="777665"/>
                    </a:lnTo>
                    <a:lnTo>
                      <a:pt x="217814" y="731252"/>
                    </a:lnTo>
                    <a:lnTo>
                      <a:pt x="166209" y="735184"/>
                    </a:lnTo>
                    <a:lnTo>
                      <a:pt x="154022" y="685159"/>
                    </a:lnTo>
                    <a:lnTo>
                      <a:pt x="102722" y="678335"/>
                    </a:lnTo>
                    <a:lnTo>
                      <a:pt x="101260" y="626882"/>
                    </a:lnTo>
                    <a:lnTo>
                      <a:pt x="52509" y="609600"/>
                    </a:lnTo>
                    <a:lnTo>
                      <a:pt x="61835" y="558970"/>
                    </a:lnTo>
                    <a:lnTo>
                      <a:pt x="17762" y="531984"/>
                    </a:lnTo>
                    <a:lnTo>
                      <a:pt x="37469" y="484389"/>
                    </a:lnTo>
                    <a:lnTo>
                      <a:pt x="0" y="448880"/>
                    </a:lnTo>
                    <a:lnTo>
                      <a:pt x="29227" y="406400"/>
                    </a:lnTo>
                    <a:lnTo>
                      <a:pt x="0" y="363920"/>
                    </a:lnTo>
                    <a:lnTo>
                      <a:pt x="37469" y="328411"/>
                    </a:lnTo>
                    <a:lnTo>
                      <a:pt x="17762" y="280816"/>
                    </a:lnTo>
                    <a:lnTo>
                      <a:pt x="61835" y="253830"/>
                    </a:lnTo>
                    <a:lnTo>
                      <a:pt x="52509" y="203200"/>
                    </a:lnTo>
                    <a:lnTo>
                      <a:pt x="101260" y="185918"/>
                    </a:lnTo>
                    <a:lnTo>
                      <a:pt x="102722" y="134465"/>
                    </a:lnTo>
                    <a:lnTo>
                      <a:pt x="154022" y="127641"/>
                    </a:lnTo>
                    <a:lnTo>
                      <a:pt x="166209" y="77616"/>
                    </a:lnTo>
                    <a:lnTo>
                      <a:pt x="217814" y="81548"/>
                    </a:lnTo>
                    <a:lnTo>
                      <a:pt x="240191" y="35135"/>
                    </a:lnTo>
                    <a:lnTo>
                      <a:pt x="289847" y="49652"/>
                    </a:lnTo>
                    <a:lnTo>
                      <a:pt x="321440" y="8881"/>
                    </a:lnTo>
                    <a:lnTo>
                      <a:pt x="366974" y="33348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  <p:sp>
            <p:nvSpPr>
              <p:cNvPr id="667" name="Google Shape;667;p29"/>
              <p:cNvSpPr txBox="1"/>
              <p:nvPr/>
            </p:nvSpPr>
            <p:spPr>
              <a:xfrm>
                <a:off x="152400" y="85725"/>
                <a:ext cx="508000" cy="574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8" name="Google Shape;668;p29"/>
            <p:cNvGrpSpPr/>
            <p:nvPr/>
          </p:nvGrpSpPr>
          <p:grpSpPr>
            <a:xfrm>
              <a:off x="9768771" y="-138488"/>
              <a:ext cx="2407980" cy="2605510"/>
              <a:chOff x="0" y="-66675"/>
              <a:chExt cx="812800" cy="879475"/>
            </a:xfrm>
          </p:grpSpPr>
          <p:sp>
            <p:nvSpPr>
              <p:cNvPr id="669" name="Google Shape;669;p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4C500"/>
              </a:solidFill>
              <a:ln>
                <a:noFill/>
              </a:ln>
            </p:spPr>
          </p:sp>
          <p:sp>
            <p:nvSpPr>
              <p:cNvPr id="670" name="Google Shape;670;p29"/>
              <p:cNvSpPr txBox="1"/>
              <p:nvPr/>
            </p:nvSpPr>
            <p:spPr>
              <a:xfrm>
                <a:off x="0" y="-66675"/>
                <a:ext cx="812800" cy="879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71" name="Google Shape;671;p29"/>
          <p:cNvSpPr txBox="1"/>
          <p:nvPr/>
        </p:nvSpPr>
        <p:spPr>
          <a:xfrm>
            <a:off x="1028700" y="1019175"/>
            <a:ext cx="4310683" cy="2295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Resource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Page</a:t>
            </a:r>
            <a:endParaRPr/>
          </a:p>
        </p:txBody>
      </p:sp>
      <p:sp>
        <p:nvSpPr>
          <p:cNvPr id="672" name="Google Shape;672;p29"/>
          <p:cNvSpPr txBox="1"/>
          <p:nvPr/>
        </p:nvSpPr>
        <p:spPr>
          <a:xfrm>
            <a:off x="1028700" y="6870700"/>
            <a:ext cx="5059200" cy="19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Use these design resources in your Canva Presentation. Happy designing!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Don't forget to delete this page before presenting.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B8BE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0" y="4276725"/>
            <a:ext cx="18288000" cy="6010275"/>
          </a:xfrm>
          <a:custGeom>
            <a:rect b="b" l="l" r="r" t="t"/>
            <a:pathLst>
              <a:path extrusionOk="0" h="2948550" w="8971816">
                <a:moveTo>
                  <a:pt x="0" y="0"/>
                </a:moveTo>
                <a:lnTo>
                  <a:pt x="8971816" y="0"/>
                </a:lnTo>
                <a:lnTo>
                  <a:pt x="8971816" y="2948550"/>
                </a:lnTo>
                <a:lnTo>
                  <a:pt x="0" y="2948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cxnSp>
        <p:nvCxnSpPr>
          <p:cNvPr id="78" name="Google Shape;78;p12"/>
          <p:cNvCxnSpPr/>
          <p:nvPr/>
        </p:nvCxnSpPr>
        <p:spPr>
          <a:xfrm rot="5399999">
            <a:off x="3859933" y="7290114"/>
            <a:ext cx="5210687" cy="0"/>
          </a:xfrm>
          <a:prstGeom prst="straightConnector1">
            <a:avLst/>
          </a:prstGeom>
          <a:noFill/>
          <a:ln cap="flat" cmpd="sng" w="19050">
            <a:solidFill>
              <a:srgbClr val="000000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" name="Google Shape;79;p12"/>
          <p:cNvCxnSpPr/>
          <p:nvPr/>
        </p:nvCxnSpPr>
        <p:spPr>
          <a:xfrm rot="5399999">
            <a:off x="9627529" y="7290114"/>
            <a:ext cx="5210687" cy="0"/>
          </a:xfrm>
          <a:prstGeom prst="straightConnector1">
            <a:avLst/>
          </a:prstGeom>
          <a:noFill/>
          <a:ln cap="flat" cmpd="sng" w="19050">
            <a:solidFill>
              <a:srgbClr val="000000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" name="Google Shape;80;p12"/>
          <p:cNvSpPr txBox="1"/>
          <p:nvPr/>
        </p:nvSpPr>
        <p:spPr>
          <a:xfrm>
            <a:off x="1028700" y="1019175"/>
            <a:ext cx="70155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How to Use This Presentation</a:t>
            </a:r>
            <a:endParaRPr/>
          </a:p>
        </p:txBody>
      </p:sp>
      <p:sp>
        <p:nvSpPr>
          <p:cNvPr id="81" name="Google Shape;81;p12"/>
          <p:cNvSpPr txBox="1"/>
          <p:nvPr/>
        </p:nvSpPr>
        <p:spPr>
          <a:xfrm>
            <a:off x="1247775" y="5778500"/>
            <a:ext cx="4531800" cy="30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Click on the "Google Slides" button below this presentation preview. </a:t>
            </a:r>
            <a:endParaRPr/>
          </a:p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Click on "Make a copy."</a:t>
            </a:r>
            <a:endParaRPr/>
          </a:p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Start editing your presentation.</a:t>
            </a:r>
            <a:endParaRPr/>
          </a:p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You need to sign in to your Google account.</a:t>
            </a:r>
            <a:endParaRPr/>
          </a:p>
        </p:txBody>
      </p:sp>
      <p:sp>
        <p:nvSpPr>
          <p:cNvPr id="82" name="Google Shape;82;p12"/>
          <p:cNvSpPr txBox="1"/>
          <p:nvPr/>
        </p:nvSpPr>
        <p:spPr>
          <a:xfrm>
            <a:off x="1524640" y="4656196"/>
            <a:ext cx="2839121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Google Slides</a:t>
            </a:r>
            <a:endParaRPr/>
          </a:p>
        </p:txBody>
      </p:sp>
      <p:sp>
        <p:nvSpPr>
          <p:cNvPr id="83" name="Google Shape;83;p12"/>
          <p:cNvSpPr txBox="1"/>
          <p:nvPr/>
        </p:nvSpPr>
        <p:spPr>
          <a:xfrm>
            <a:off x="7152368" y="5778500"/>
            <a:ext cx="4671900" cy="26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Click on the "PowerPoint" button below this presentation preview. </a:t>
            </a:r>
            <a:endParaRPr/>
          </a:p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Start editing your presentation.</a:t>
            </a:r>
            <a:endParaRPr/>
          </a:p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Download and install the fonts used in this presentation as listed on the next page.</a:t>
            </a:r>
            <a:endParaRPr/>
          </a:p>
        </p:txBody>
      </p:sp>
      <p:sp>
        <p:nvSpPr>
          <p:cNvPr id="84" name="Google Shape;84;p12"/>
          <p:cNvSpPr txBox="1"/>
          <p:nvPr/>
        </p:nvSpPr>
        <p:spPr>
          <a:xfrm>
            <a:off x="7460237" y="4656196"/>
            <a:ext cx="2385531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PowerPoint</a:t>
            </a:r>
            <a:endParaRPr/>
          </a:p>
        </p:txBody>
      </p:sp>
      <p:sp>
        <p:nvSpPr>
          <p:cNvPr id="85" name="Google Shape;85;p12"/>
          <p:cNvSpPr txBox="1"/>
          <p:nvPr/>
        </p:nvSpPr>
        <p:spPr>
          <a:xfrm>
            <a:off x="13067788" y="5778500"/>
            <a:ext cx="3998100" cy="26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6500" lvl="1" marL="53300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8"/>
              <a:buFont typeface="Arial"/>
              <a:buChar char="•"/>
            </a:pPr>
            <a:r>
              <a:rPr b="0" i="0" lang="en-US" sz="2468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Click on the "Canva" button under this presentation preview. </a:t>
            </a:r>
            <a:endParaRPr/>
          </a:p>
          <a:p>
            <a:pPr indent="-266500" lvl="1" marL="53300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8"/>
              <a:buFont typeface="Arial"/>
              <a:buChar char="•"/>
            </a:pPr>
            <a:r>
              <a:rPr b="0" i="0" lang="en-US" sz="2468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Start editing your presentation.</a:t>
            </a:r>
            <a:endParaRPr/>
          </a:p>
          <a:p>
            <a:pPr indent="-266500" lvl="1" marL="53300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8"/>
              <a:buFont typeface="Arial"/>
              <a:buChar char="•"/>
            </a:pPr>
            <a:r>
              <a:rPr b="0" i="0" lang="en-US" sz="2468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You need to sign in to your Canva account.</a:t>
            </a:r>
            <a:endParaRPr/>
          </a:p>
        </p:txBody>
      </p:sp>
      <p:sp>
        <p:nvSpPr>
          <p:cNvPr id="86" name="Google Shape;86;p12"/>
          <p:cNvSpPr txBox="1"/>
          <p:nvPr/>
        </p:nvSpPr>
        <p:spPr>
          <a:xfrm>
            <a:off x="13317315" y="4656196"/>
            <a:ext cx="1273319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Canva</a:t>
            </a:r>
            <a:endParaRPr/>
          </a:p>
        </p:txBody>
      </p:sp>
      <p:grpSp>
        <p:nvGrpSpPr>
          <p:cNvPr id="87" name="Google Shape;87;p12"/>
          <p:cNvGrpSpPr/>
          <p:nvPr/>
        </p:nvGrpSpPr>
        <p:grpSpPr>
          <a:xfrm>
            <a:off x="13879516" y="858646"/>
            <a:ext cx="1066856" cy="1313054"/>
            <a:chOff x="0" y="0"/>
            <a:chExt cx="660400" cy="812800"/>
          </a:xfrm>
        </p:grpSpPr>
        <p:sp>
          <p:nvSpPr>
            <p:cNvPr id="88" name="Google Shape;88;p12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2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2"/>
          <p:cNvGrpSpPr/>
          <p:nvPr/>
        </p:nvGrpSpPr>
        <p:grpSpPr>
          <a:xfrm>
            <a:off x="13858670" y="2275929"/>
            <a:ext cx="1108547" cy="1323568"/>
            <a:chOff x="0" y="-66675"/>
            <a:chExt cx="736600" cy="879475"/>
          </a:xfrm>
        </p:grpSpPr>
        <p:sp>
          <p:nvSpPr>
            <p:cNvPr id="91" name="Google Shape;91;p12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</p:sp>
        <p:sp>
          <p:nvSpPr>
            <p:cNvPr id="92" name="Google Shape;92;p12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2"/>
          <p:cNvGrpSpPr/>
          <p:nvPr/>
        </p:nvGrpSpPr>
        <p:grpSpPr>
          <a:xfrm>
            <a:off x="15167618" y="900647"/>
            <a:ext cx="1299117" cy="1304940"/>
            <a:chOff x="1813" y="0"/>
            <a:chExt cx="809173" cy="812800"/>
          </a:xfrm>
        </p:grpSpPr>
        <p:sp>
          <p:nvSpPr>
            <p:cNvPr id="94" name="Google Shape;94;p1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16A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12"/>
          <p:cNvSpPr/>
          <p:nvPr/>
        </p:nvSpPr>
        <p:spPr>
          <a:xfrm rot="10779982">
            <a:off x="15243751" y="2377499"/>
            <a:ext cx="1305003" cy="1304888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EE6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928552" y="4607601"/>
            <a:ext cx="443688" cy="546078"/>
          </a:xfrm>
          <a:custGeom>
            <a:rect b="b" l="l" r="r" t="t"/>
            <a:pathLst>
              <a:path extrusionOk="0" h="812800" w="660400">
                <a:moveTo>
                  <a:pt x="220252" y="19070"/>
                </a:moveTo>
                <a:cubicBezTo>
                  <a:pt x="254000" y="7556"/>
                  <a:pt x="292600" y="0"/>
                  <a:pt x="330378" y="0"/>
                </a:cubicBezTo>
                <a:cubicBezTo>
                  <a:pt x="368157" y="0"/>
                  <a:pt x="404509" y="6476"/>
                  <a:pt x="438009" y="17990"/>
                </a:cubicBezTo>
                <a:cubicBezTo>
                  <a:pt x="438723" y="18350"/>
                  <a:pt x="439435" y="18350"/>
                  <a:pt x="440148" y="18710"/>
                </a:cubicBezTo>
                <a:cubicBezTo>
                  <a:pt x="565955" y="64765"/>
                  <a:pt x="658618" y="186379"/>
                  <a:pt x="660400" y="328502"/>
                </a:cubicBezTo>
                <a:lnTo>
                  <a:pt x="660400" y="812800"/>
                </a:lnTo>
                <a:lnTo>
                  <a:pt x="0" y="812800"/>
                </a:lnTo>
                <a:lnTo>
                  <a:pt x="0" y="328861"/>
                </a:lnTo>
                <a:cubicBezTo>
                  <a:pt x="1782" y="185660"/>
                  <a:pt x="93019" y="64045"/>
                  <a:pt x="220252" y="19070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2"/>
          <p:cNvSpPr/>
          <p:nvPr/>
        </p:nvSpPr>
        <p:spPr>
          <a:xfrm>
            <a:off x="6818341" y="4703461"/>
            <a:ext cx="461027" cy="508719"/>
          </a:xfrm>
          <a:custGeom>
            <a:rect b="b" l="l" r="r" t="t"/>
            <a:pathLst>
              <a:path extrusionOk="0" h="812800" w="736600">
                <a:moveTo>
                  <a:pt x="736600" y="0"/>
                </a:moveTo>
                <a:lnTo>
                  <a:pt x="736600" y="812800"/>
                </a:lnTo>
                <a:lnTo>
                  <a:pt x="368300" y="685800"/>
                </a:lnTo>
                <a:lnTo>
                  <a:pt x="0" y="812800"/>
                </a:lnTo>
                <a:lnTo>
                  <a:pt x="0" y="0"/>
                </a:lnTo>
                <a:lnTo>
                  <a:pt x="736600" y="0"/>
                </a:lnTo>
                <a:close/>
              </a:path>
            </a:pathLst>
          </a:custGeom>
          <a:solidFill>
            <a:srgbClr val="F4C500"/>
          </a:solidFill>
          <a:ln>
            <a:noFill/>
          </a:ln>
        </p:spPr>
      </p:sp>
      <p:sp>
        <p:nvSpPr>
          <p:cNvPr id="99" name="Google Shape;99;p12"/>
          <p:cNvSpPr/>
          <p:nvPr/>
        </p:nvSpPr>
        <p:spPr>
          <a:xfrm rot="10779982">
            <a:off x="12586873" y="4677089"/>
            <a:ext cx="542730" cy="542682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EE6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0"/>
          <p:cNvSpPr/>
          <p:nvPr/>
        </p:nvSpPr>
        <p:spPr>
          <a:xfrm>
            <a:off x="0" y="0"/>
            <a:ext cx="6916016" cy="10287000"/>
          </a:xfrm>
          <a:custGeom>
            <a:rect b="b" l="l" r="r" t="t"/>
            <a:pathLst>
              <a:path extrusionOk="0" h="714481" w="480350">
                <a:moveTo>
                  <a:pt x="0" y="0"/>
                </a:moveTo>
                <a:lnTo>
                  <a:pt x="480350" y="0"/>
                </a:lnTo>
                <a:lnTo>
                  <a:pt x="480350" y="714481"/>
                </a:lnTo>
                <a:lnTo>
                  <a:pt x="0" y="714481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</p:sp>
      <p:sp>
        <p:nvSpPr>
          <p:cNvPr id="678" name="Google Shape;678;p30"/>
          <p:cNvSpPr txBox="1"/>
          <p:nvPr/>
        </p:nvSpPr>
        <p:spPr>
          <a:xfrm>
            <a:off x="1028700" y="1019175"/>
            <a:ext cx="5059131" cy="2295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Resource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Page</a:t>
            </a:r>
            <a:endParaRPr/>
          </a:p>
        </p:txBody>
      </p:sp>
      <p:sp>
        <p:nvSpPr>
          <p:cNvPr id="679" name="Google Shape;679;p30"/>
          <p:cNvSpPr txBox="1"/>
          <p:nvPr/>
        </p:nvSpPr>
        <p:spPr>
          <a:xfrm>
            <a:off x="1028700" y="6870700"/>
            <a:ext cx="5059200" cy="19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Use these design resources in your Canva Presentation. Happy designing!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Don't forget to delete this page before presenting. </a:t>
            </a:r>
            <a:endParaRPr/>
          </a:p>
        </p:txBody>
      </p:sp>
      <p:sp>
        <p:nvSpPr>
          <p:cNvPr id="680" name="Google Shape;680;p30"/>
          <p:cNvSpPr/>
          <p:nvPr/>
        </p:nvSpPr>
        <p:spPr>
          <a:xfrm>
            <a:off x="7798669" y="1711323"/>
            <a:ext cx="829917" cy="71173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30"/>
          <p:cNvSpPr/>
          <p:nvPr/>
        </p:nvSpPr>
        <p:spPr>
          <a:xfrm>
            <a:off x="7790199" y="1702853"/>
            <a:ext cx="846859" cy="72863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30"/>
          <p:cNvSpPr/>
          <p:nvPr/>
        </p:nvSpPr>
        <p:spPr>
          <a:xfrm>
            <a:off x="10421337" y="1659424"/>
            <a:ext cx="562724" cy="815295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30"/>
          <p:cNvSpPr/>
          <p:nvPr/>
        </p:nvSpPr>
        <p:spPr>
          <a:xfrm>
            <a:off x="10413009" y="1651104"/>
            <a:ext cx="579389" cy="831934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30"/>
          <p:cNvSpPr/>
          <p:nvPr/>
        </p:nvSpPr>
        <p:spPr>
          <a:xfrm>
            <a:off x="9109150" y="1651104"/>
            <a:ext cx="831401" cy="831385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30"/>
          <p:cNvSpPr/>
          <p:nvPr/>
        </p:nvSpPr>
        <p:spPr>
          <a:xfrm>
            <a:off x="9126322" y="1668259"/>
            <a:ext cx="797056" cy="797056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30"/>
          <p:cNvSpPr/>
          <p:nvPr/>
        </p:nvSpPr>
        <p:spPr>
          <a:xfrm>
            <a:off x="9109150" y="1651104"/>
            <a:ext cx="831401" cy="831385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30"/>
          <p:cNvSpPr/>
          <p:nvPr/>
        </p:nvSpPr>
        <p:spPr>
          <a:xfrm>
            <a:off x="11474425" y="1764781"/>
            <a:ext cx="996498" cy="604382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30"/>
          <p:cNvSpPr/>
          <p:nvPr/>
        </p:nvSpPr>
        <p:spPr>
          <a:xfrm>
            <a:off x="11464235" y="1754602"/>
            <a:ext cx="1016878" cy="62472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30"/>
          <p:cNvSpPr/>
          <p:nvPr/>
        </p:nvSpPr>
        <p:spPr>
          <a:xfrm>
            <a:off x="12960558" y="1702872"/>
            <a:ext cx="729088" cy="729088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30"/>
          <p:cNvSpPr/>
          <p:nvPr/>
        </p:nvSpPr>
        <p:spPr>
          <a:xfrm>
            <a:off x="12953110" y="1695424"/>
            <a:ext cx="743985" cy="743985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30"/>
          <p:cNvSpPr/>
          <p:nvPr/>
        </p:nvSpPr>
        <p:spPr>
          <a:xfrm>
            <a:off x="14168324" y="1695416"/>
            <a:ext cx="822054" cy="743466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30"/>
          <p:cNvSpPr/>
          <p:nvPr/>
        </p:nvSpPr>
        <p:spPr>
          <a:xfrm>
            <a:off x="14184809" y="1711913"/>
            <a:ext cx="789083" cy="710486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0"/>
          <p:cNvSpPr/>
          <p:nvPr/>
        </p:nvSpPr>
        <p:spPr>
          <a:xfrm>
            <a:off x="14168324" y="1695416"/>
            <a:ext cx="822054" cy="743466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30"/>
          <p:cNvSpPr/>
          <p:nvPr/>
        </p:nvSpPr>
        <p:spPr>
          <a:xfrm>
            <a:off x="15462811" y="1695424"/>
            <a:ext cx="496053" cy="743255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30"/>
          <p:cNvSpPr/>
          <p:nvPr/>
        </p:nvSpPr>
        <p:spPr>
          <a:xfrm>
            <a:off x="15477706" y="1710320"/>
            <a:ext cx="466262" cy="71346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30"/>
          <p:cNvSpPr/>
          <p:nvPr/>
        </p:nvSpPr>
        <p:spPr>
          <a:xfrm>
            <a:off x="15462811" y="1695424"/>
            <a:ext cx="496053" cy="743255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30"/>
          <p:cNvSpPr/>
          <p:nvPr/>
        </p:nvSpPr>
        <p:spPr>
          <a:xfrm>
            <a:off x="8976604" y="3232797"/>
            <a:ext cx="728790" cy="728790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30"/>
          <p:cNvSpPr/>
          <p:nvPr/>
        </p:nvSpPr>
        <p:spPr>
          <a:xfrm>
            <a:off x="8969156" y="3225349"/>
            <a:ext cx="743687" cy="743687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30"/>
          <p:cNvSpPr/>
          <p:nvPr/>
        </p:nvSpPr>
        <p:spPr>
          <a:xfrm>
            <a:off x="7816966" y="3232797"/>
            <a:ext cx="728790" cy="728790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30"/>
          <p:cNvSpPr/>
          <p:nvPr/>
        </p:nvSpPr>
        <p:spPr>
          <a:xfrm>
            <a:off x="7809518" y="3225349"/>
            <a:ext cx="743687" cy="743687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30"/>
          <p:cNvSpPr/>
          <p:nvPr/>
        </p:nvSpPr>
        <p:spPr>
          <a:xfrm>
            <a:off x="16430696" y="1651104"/>
            <a:ext cx="602618" cy="831651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30"/>
          <p:cNvSpPr/>
          <p:nvPr/>
        </p:nvSpPr>
        <p:spPr>
          <a:xfrm>
            <a:off x="16447322" y="1667744"/>
            <a:ext cx="569370" cy="798371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30"/>
          <p:cNvSpPr/>
          <p:nvPr/>
        </p:nvSpPr>
        <p:spPr>
          <a:xfrm>
            <a:off x="16430696" y="1651104"/>
            <a:ext cx="602618" cy="831651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30"/>
          <p:cNvSpPr/>
          <p:nvPr/>
        </p:nvSpPr>
        <p:spPr>
          <a:xfrm>
            <a:off x="14904367" y="3181028"/>
            <a:ext cx="826980" cy="831251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30"/>
          <p:cNvSpPr/>
          <p:nvPr/>
        </p:nvSpPr>
        <p:spPr>
          <a:xfrm>
            <a:off x="14921016" y="3197662"/>
            <a:ext cx="793681" cy="797977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30"/>
          <p:cNvSpPr/>
          <p:nvPr/>
        </p:nvSpPr>
        <p:spPr>
          <a:xfrm>
            <a:off x="14904367" y="3181028"/>
            <a:ext cx="826980" cy="831251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30"/>
          <p:cNvSpPr/>
          <p:nvPr/>
        </p:nvSpPr>
        <p:spPr>
          <a:xfrm>
            <a:off x="12478305" y="3189781"/>
            <a:ext cx="854619" cy="814868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30"/>
          <p:cNvSpPr/>
          <p:nvPr/>
        </p:nvSpPr>
        <p:spPr>
          <a:xfrm>
            <a:off x="12469547" y="3181028"/>
            <a:ext cx="872135" cy="832368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30"/>
          <p:cNvSpPr/>
          <p:nvPr/>
        </p:nvSpPr>
        <p:spPr>
          <a:xfrm>
            <a:off x="11371023" y="3181028"/>
            <a:ext cx="681542" cy="831368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30"/>
          <p:cNvSpPr/>
          <p:nvPr/>
        </p:nvSpPr>
        <p:spPr>
          <a:xfrm>
            <a:off x="11371023" y="3181028"/>
            <a:ext cx="681542" cy="831368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30"/>
          <p:cNvSpPr/>
          <p:nvPr/>
        </p:nvSpPr>
        <p:spPr>
          <a:xfrm>
            <a:off x="11387663" y="3197668"/>
            <a:ext cx="648262" cy="798088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30"/>
          <p:cNvSpPr/>
          <p:nvPr/>
        </p:nvSpPr>
        <p:spPr>
          <a:xfrm>
            <a:off x="10128794" y="3181028"/>
            <a:ext cx="825163" cy="831934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30"/>
          <p:cNvSpPr/>
          <p:nvPr/>
        </p:nvSpPr>
        <p:spPr>
          <a:xfrm>
            <a:off x="10145547" y="3200095"/>
            <a:ext cx="791656" cy="796126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30"/>
          <p:cNvSpPr/>
          <p:nvPr/>
        </p:nvSpPr>
        <p:spPr>
          <a:xfrm>
            <a:off x="10128794" y="3181028"/>
            <a:ext cx="825163" cy="831934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30"/>
          <p:cNvSpPr/>
          <p:nvPr/>
        </p:nvSpPr>
        <p:spPr>
          <a:xfrm>
            <a:off x="13765781" y="3189364"/>
            <a:ext cx="713934" cy="815677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30"/>
          <p:cNvSpPr/>
          <p:nvPr/>
        </p:nvSpPr>
        <p:spPr>
          <a:xfrm>
            <a:off x="13757441" y="3181028"/>
            <a:ext cx="730615" cy="832351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30"/>
          <p:cNvSpPr/>
          <p:nvPr/>
        </p:nvSpPr>
        <p:spPr>
          <a:xfrm>
            <a:off x="16158154" y="3306699"/>
            <a:ext cx="990308" cy="58094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30"/>
          <p:cNvSpPr/>
          <p:nvPr/>
        </p:nvSpPr>
        <p:spPr>
          <a:xfrm>
            <a:off x="16148108" y="3296584"/>
            <a:ext cx="1010503" cy="601173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30"/>
          <p:cNvSpPr/>
          <p:nvPr/>
        </p:nvSpPr>
        <p:spPr>
          <a:xfrm>
            <a:off x="9316460" y="4750875"/>
            <a:ext cx="832689" cy="832654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30"/>
          <p:cNvSpPr/>
          <p:nvPr/>
        </p:nvSpPr>
        <p:spPr>
          <a:xfrm>
            <a:off x="9333085" y="4767507"/>
            <a:ext cx="799424" cy="799397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30"/>
          <p:cNvSpPr/>
          <p:nvPr/>
        </p:nvSpPr>
        <p:spPr>
          <a:xfrm>
            <a:off x="9316460" y="4750875"/>
            <a:ext cx="832689" cy="832654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30"/>
          <p:cNvSpPr/>
          <p:nvPr/>
        </p:nvSpPr>
        <p:spPr>
          <a:xfrm>
            <a:off x="7819192" y="4760654"/>
            <a:ext cx="947650" cy="812251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30"/>
          <p:cNvSpPr/>
          <p:nvPr/>
        </p:nvSpPr>
        <p:spPr>
          <a:xfrm>
            <a:off x="7809518" y="4750980"/>
            <a:ext cx="966979" cy="831594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30"/>
          <p:cNvSpPr/>
          <p:nvPr/>
        </p:nvSpPr>
        <p:spPr>
          <a:xfrm>
            <a:off x="7754216" y="6269730"/>
            <a:ext cx="931641" cy="832322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30"/>
          <p:cNvSpPr/>
          <p:nvPr/>
        </p:nvSpPr>
        <p:spPr>
          <a:xfrm>
            <a:off x="7772855" y="6288376"/>
            <a:ext cx="894362" cy="795022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30"/>
          <p:cNvSpPr/>
          <p:nvPr/>
        </p:nvSpPr>
        <p:spPr>
          <a:xfrm>
            <a:off x="7754216" y="6269730"/>
            <a:ext cx="931641" cy="832322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30"/>
          <p:cNvSpPr/>
          <p:nvPr/>
        </p:nvSpPr>
        <p:spPr>
          <a:xfrm>
            <a:off x="10697371" y="4759316"/>
            <a:ext cx="814871" cy="814864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30"/>
          <p:cNvSpPr/>
          <p:nvPr/>
        </p:nvSpPr>
        <p:spPr>
          <a:xfrm>
            <a:off x="10689071" y="4750980"/>
            <a:ext cx="831382" cy="831550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30"/>
          <p:cNvSpPr/>
          <p:nvPr/>
        </p:nvSpPr>
        <p:spPr>
          <a:xfrm>
            <a:off x="12061125" y="4750980"/>
            <a:ext cx="830558" cy="832817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30"/>
          <p:cNvSpPr/>
          <p:nvPr/>
        </p:nvSpPr>
        <p:spPr>
          <a:xfrm>
            <a:off x="12115259" y="4767653"/>
            <a:ext cx="759747" cy="762006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30"/>
          <p:cNvSpPr/>
          <p:nvPr/>
        </p:nvSpPr>
        <p:spPr>
          <a:xfrm>
            <a:off x="12061125" y="4750980"/>
            <a:ext cx="830558" cy="832817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30"/>
          <p:cNvSpPr/>
          <p:nvPr/>
        </p:nvSpPr>
        <p:spPr>
          <a:xfrm>
            <a:off x="13431665" y="4750975"/>
            <a:ext cx="904913" cy="831244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30"/>
          <p:cNvSpPr/>
          <p:nvPr/>
        </p:nvSpPr>
        <p:spPr>
          <a:xfrm>
            <a:off x="13453672" y="4769813"/>
            <a:ext cx="860907" cy="794279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30"/>
          <p:cNvSpPr/>
          <p:nvPr/>
        </p:nvSpPr>
        <p:spPr>
          <a:xfrm>
            <a:off x="13431665" y="4750975"/>
            <a:ext cx="904913" cy="831244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30"/>
          <p:cNvSpPr/>
          <p:nvPr/>
        </p:nvSpPr>
        <p:spPr>
          <a:xfrm>
            <a:off x="14876074" y="4754586"/>
            <a:ext cx="665334" cy="825284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30"/>
          <p:cNvSpPr/>
          <p:nvPr/>
        </p:nvSpPr>
        <p:spPr>
          <a:xfrm>
            <a:off x="14892595" y="4771114"/>
            <a:ext cx="632290" cy="792227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30"/>
          <p:cNvSpPr/>
          <p:nvPr/>
        </p:nvSpPr>
        <p:spPr>
          <a:xfrm>
            <a:off x="14876074" y="4754586"/>
            <a:ext cx="665334" cy="825284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30"/>
          <p:cNvSpPr/>
          <p:nvPr/>
        </p:nvSpPr>
        <p:spPr>
          <a:xfrm>
            <a:off x="16157636" y="4903360"/>
            <a:ext cx="932065" cy="527584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30"/>
          <p:cNvSpPr/>
          <p:nvPr/>
        </p:nvSpPr>
        <p:spPr>
          <a:xfrm>
            <a:off x="16148109" y="4893843"/>
            <a:ext cx="951100" cy="546618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30"/>
          <p:cNvSpPr/>
          <p:nvPr/>
        </p:nvSpPr>
        <p:spPr>
          <a:xfrm>
            <a:off x="9152831" y="6272080"/>
            <a:ext cx="584429" cy="809053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30"/>
          <p:cNvSpPr/>
          <p:nvPr/>
        </p:nvSpPr>
        <p:spPr>
          <a:xfrm>
            <a:off x="9144571" y="6263816"/>
            <a:ext cx="600949" cy="825582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30"/>
          <p:cNvSpPr/>
          <p:nvPr/>
        </p:nvSpPr>
        <p:spPr>
          <a:xfrm>
            <a:off x="10356778" y="6281588"/>
            <a:ext cx="468372" cy="807682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30"/>
          <p:cNvSpPr/>
          <p:nvPr/>
        </p:nvSpPr>
        <p:spPr>
          <a:xfrm>
            <a:off x="10204292" y="6273341"/>
            <a:ext cx="773395" cy="824178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30"/>
          <p:cNvSpPr/>
          <p:nvPr/>
        </p:nvSpPr>
        <p:spPr>
          <a:xfrm>
            <a:off x="11443679" y="6333172"/>
            <a:ext cx="510975" cy="704925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30"/>
          <p:cNvSpPr/>
          <p:nvPr/>
        </p:nvSpPr>
        <p:spPr>
          <a:xfrm>
            <a:off x="11436475" y="6325991"/>
            <a:ext cx="525383" cy="719301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30"/>
          <p:cNvSpPr/>
          <p:nvPr/>
        </p:nvSpPr>
        <p:spPr>
          <a:xfrm>
            <a:off x="12420755" y="6402766"/>
            <a:ext cx="941138" cy="565865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30"/>
          <p:cNvSpPr/>
          <p:nvPr/>
        </p:nvSpPr>
        <p:spPr>
          <a:xfrm>
            <a:off x="12439600" y="6421630"/>
            <a:ext cx="903448" cy="528136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30"/>
          <p:cNvSpPr/>
          <p:nvPr/>
        </p:nvSpPr>
        <p:spPr>
          <a:xfrm>
            <a:off x="12420755" y="6402766"/>
            <a:ext cx="941138" cy="565865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30"/>
          <p:cNvSpPr/>
          <p:nvPr/>
        </p:nvSpPr>
        <p:spPr>
          <a:xfrm>
            <a:off x="13819518" y="6325977"/>
            <a:ext cx="911575" cy="719188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30"/>
          <p:cNvSpPr/>
          <p:nvPr/>
        </p:nvSpPr>
        <p:spPr>
          <a:xfrm>
            <a:off x="13837791" y="6349169"/>
            <a:ext cx="875028" cy="672784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30"/>
          <p:cNvSpPr/>
          <p:nvPr/>
        </p:nvSpPr>
        <p:spPr>
          <a:xfrm>
            <a:off x="13819518" y="6325977"/>
            <a:ext cx="911575" cy="719188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30"/>
          <p:cNvSpPr/>
          <p:nvPr/>
        </p:nvSpPr>
        <p:spPr>
          <a:xfrm>
            <a:off x="14476986" y="6751058"/>
            <a:ext cx="192197" cy="249329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30"/>
          <p:cNvSpPr/>
          <p:nvPr/>
        </p:nvSpPr>
        <p:spPr>
          <a:xfrm>
            <a:off x="14467849" y="6741927"/>
            <a:ext cx="210470" cy="267609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30"/>
          <p:cNvSpPr/>
          <p:nvPr/>
        </p:nvSpPr>
        <p:spPr>
          <a:xfrm>
            <a:off x="15189727" y="6325977"/>
            <a:ext cx="719747" cy="719689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30"/>
          <p:cNvSpPr/>
          <p:nvPr/>
        </p:nvSpPr>
        <p:spPr>
          <a:xfrm>
            <a:off x="15204117" y="6340367"/>
            <a:ext cx="690966" cy="690908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30"/>
          <p:cNvSpPr/>
          <p:nvPr/>
        </p:nvSpPr>
        <p:spPr>
          <a:xfrm>
            <a:off x="15189727" y="6325977"/>
            <a:ext cx="719747" cy="719689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30"/>
          <p:cNvSpPr/>
          <p:nvPr/>
        </p:nvSpPr>
        <p:spPr>
          <a:xfrm>
            <a:off x="10272357" y="7863815"/>
            <a:ext cx="687018" cy="798030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30"/>
          <p:cNvSpPr/>
          <p:nvPr/>
        </p:nvSpPr>
        <p:spPr>
          <a:xfrm>
            <a:off x="10264197" y="7855655"/>
            <a:ext cx="703338" cy="814369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30"/>
          <p:cNvSpPr/>
          <p:nvPr/>
        </p:nvSpPr>
        <p:spPr>
          <a:xfrm>
            <a:off x="8966069" y="7782496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30"/>
          <p:cNvSpPr/>
          <p:nvPr/>
        </p:nvSpPr>
        <p:spPr>
          <a:xfrm>
            <a:off x="8985298" y="7801711"/>
            <a:ext cx="706174" cy="921734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30"/>
          <p:cNvSpPr/>
          <p:nvPr/>
        </p:nvSpPr>
        <p:spPr>
          <a:xfrm>
            <a:off x="8966069" y="7782496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30"/>
          <p:cNvSpPr/>
          <p:nvPr/>
        </p:nvSpPr>
        <p:spPr>
          <a:xfrm>
            <a:off x="16374817" y="6333172"/>
            <a:ext cx="705184" cy="705184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30"/>
          <p:cNvSpPr/>
          <p:nvPr/>
        </p:nvSpPr>
        <p:spPr>
          <a:xfrm>
            <a:off x="16367622" y="6325962"/>
            <a:ext cx="719588" cy="719588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30"/>
          <p:cNvSpPr/>
          <p:nvPr/>
        </p:nvSpPr>
        <p:spPr>
          <a:xfrm>
            <a:off x="7904647" y="7792103"/>
            <a:ext cx="497528" cy="94084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30"/>
          <p:cNvSpPr/>
          <p:nvPr/>
        </p:nvSpPr>
        <p:spPr>
          <a:xfrm>
            <a:off x="7895036" y="7782496"/>
            <a:ext cx="516750" cy="960055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30"/>
          <p:cNvSpPr/>
          <p:nvPr/>
        </p:nvSpPr>
        <p:spPr>
          <a:xfrm>
            <a:off x="11529693" y="7863829"/>
            <a:ext cx="394412" cy="798363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30"/>
          <p:cNvSpPr/>
          <p:nvPr/>
        </p:nvSpPr>
        <p:spPr>
          <a:xfrm>
            <a:off x="11521554" y="7855653"/>
            <a:ext cx="410681" cy="81468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30"/>
          <p:cNvSpPr/>
          <p:nvPr/>
        </p:nvSpPr>
        <p:spPr>
          <a:xfrm>
            <a:off x="12491709" y="7968751"/>
            <a:ext cx="588189" cy="588153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30"/>
          <p:cNvSpPr/>
          <p:nvPr/>
        </p:nvSpPr>
        <p:spPr>
          <a:xfrm>
            <a:off x="12485707" y="7962749"/>
            <a:ext cx="600182" cy="600158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30"/>
          <p:cNvSpPr/>
          <p:nvPr/>
        </p:nvSpPr>
        <p:spPr>
          <a:xfrm>
            <a:off x="13647298" y="7970140"/>
            <a:ext cx="719614" cy="585913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30"/>
          <p:cNvSpPr/>
          <p:nvPr/>
        </p:nvSpPr>
        <p:spPr>
          <a:xfrm>
            <a:off x="13639942" y="7962741"/>
            <a:ext cx="734291" cy="600684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30"/>
          <p:cNvSpPr/>
          <p:nvPr/>
        </p:nvSpPr>
        <p:spPr>
          <a:xfrm>
            <a:off x="14936163" y="7971348"/>
            <a:ext cx="841197" cy="582872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30"/>
          <p:cNvSpPr/>
          <p:nvPr/>
        </p:nvSpPr>
        <p:spPr>
          <a:xfrm>
            <a:off x="14927571" y="7962749"/>
            <a:ext cx="858383" cy="600072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30"/>
          <p:cNvSpPr/>
          <p:nvPr/>
        </p:nvSpPr>
        <p:spPr>
          <a:xfrm>
            <a:off x="16347348" y="7863799"/>
            <a:ext cx="695758" cy="798032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30"/>
          <p:cNvSpPr/>
          <p:nvPr/>
        </p:nvSpPr>
        <p:spPr>
          <a:xfrm>
            <a:off x="16339033" y="7855655"/>
            <a:ext cx="712225" cy="814450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1"/>
          <p:cNvSpPr txBox="1"/>
          <p:nvPr/>
        </p:nvSpPr>
        <p:spPr>
          <a:xfrm>
            <a:off x="3109922" y="2828925"/>
            <a:ext cx="12283500" cy="22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Free templates for all your presentation needs</a:t>
            </a:r>
            <a:endParaRPr/>
          </a:p>
        </p:txBody>
      </p:sp>
      <p:sp>
        <p:nvSpPr>
          <p:cNvPr id="781" name="Google Shape;781;p31"/>
          <p:cNvSpPr/>
          <p:nvPr/>
        </p:nvSpPr>
        <p:spPr>
          <a:xfrm>
            <a:off x="0" y="6556535"/>
            <a:ext cx="18287996" cy="3730465"/>
          </a:xfrm>
          <a:custGeom>
            <a:rect b="b" l="l" r="r" t="t"/>
            <a:pathLst>
              <a:path extrusionOk="0" h="982509" w="4816592">
                <a:moveTo>
                  <a:pt x="0" y="0"/>
                </a:moveTo>
                <a:lnTo>
                  <a:pt x="4816592" y="0"/>
                </a:lnTo>
                <a:lnTo>
                  <a:pt x="4816592" y="982509"/>
                </a:lnTo>
                <a:lnTo>
                  <a:pt x="0" y="982509"/>
                </a:lnTo>
                <a:close/>
              </a:path>
            </a:pathLst>
          </a:custGeom>
          <a:solidFill>
            <a:srgbClr val="F4C500"/>
          </a:solidFill>
          <a:ln>
            <a:noFill/>
          </a:ln>
        </p:spPr>
      </p:sp>
      <p:sp>
        <p:nvSpPr>
          <p:cNvPr id="782" name="Google Shape;782;p31"/>
          <p:cNvSpPr txBox="1"/>
          <p:nvPr/>
        </p:nvSpPr>
        <p:spPr>
          <a:xfrm>
            <a:off x="1028700" y="7419975"/>
            <a:ext cx="38391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u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For PowerPoint, Google Slides, and Canva</a:t>
            </a:r>
            <a:endParaRPr/>
          </a:p>
        </p:txBody>
      </p:sp>
      <p:sp>
        <p:nvSpPr>
          <p:cNvPr id="783" name="Google Shape;783;p31"/>
          <p:cNvSpPr txBox="1"/>
          <p:nvPr/>
        </p:nvSpPr>
        <p:spPr>
          <a:xfrm>
            <a:off x="5059151" y="7419975"/>
            <a:ext cx="38391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100% free for personal or commercial use</a:t>
            </a:r>
            <a:endParaRPr/>
          </a:p>
        </p:txBody>
      </p:sp>
      <p:sp>
        <p:nvSpPr>
          <p:cNvPr id="784" name="Google Shape;784;p31"/>
          <p:cNvSpPr txBox="1"/>
          <p:nvPr/>
        </p:nvSpPr>
        <p:spPr>
          <a:xfrm>
            <a:off x="9153212" y="7419975"/>
            <a:ext cx="38391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Ready to use, professional, and customizable</a:t>
            </a:r>
            <a:endParaRPr/>
          </a:p>
        </p:txBody>
      </p:sp>
      <p:sp>
        <p:nvSpPr>
          <p:cNvPr id="785" name="Google Shape;785;p31"/>
          <p:cNvSpPr txBox="1"/>
          <p:nvPr/>
        </p:nvSpPr>
        <p:spPr>
          <a:xfrm>
            <a:off x="13467017" y="7429500"/>
            <a:ext cx="3720900" cy="16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Blow your audience away with attractive visuals</a:t>
            </a:r>
            <a:endParaRPr/>
          </a:p>
        </p:txBody>
      </p:sp>
      <p:pic>
        <p:nvPicPr>
          <p:cNvPr id="786" name="Google Shape;78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7309" y="1133011"/>
            <a:ext cx="3775424" cy="896112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31"/>
          <p:cNvSpPr/>
          <p:nvPr/>
        </p:nvSpPr>
        <p:spPr>
          <a:xfrm rot="-10793084">
            <a:off x="10708832" y="6218685"/>
            <a:ext cx="830916" cy="1022666"/>
          </a:xfrm>
          <a:custGeom>
            <a:rect b="b" l="l" r="r" t="t"/>
            <a:pathLst>
              <a:path extrusionOk="0" h="812800" w="660400">
                <a:moveTo>
                  <a:pt x="220252" y="19070"/>
                </a:moveTo>
                <a:cubicBezTo>
                  <a:pt x="254000" y="7556"/>
                  <a:pt x="292600" y="0"/>
                  <a:pt x="330378" y="0"/>
                </a:cubicBezTo>
                <a:cubicBezTo>
                  <a:pt x="368157" y="0"/>
                  <a:pt x="404509" y="6476"/>
                  <a:pt x="438009" y="17990"/>
                </a:cubicBezTo>
                <a:cubicBezTo>
                  <a:pt x="438723" y="18350"/>
                  <a:pt x="439435" y="18350"/>
                  <a:pt x="440148" y="18710"/>
                </a:cubicBezTo>
                <a:cubicBezTo>
                  <a:pt x="565955" y="64765"/>
                  <a:pt x="658618" y="186379"/>
                  <a:pt x="660400" y="328502"/>
                </a:cubicBezTo>
                <a:lnTo>
                  <a:pt x="660400" y="812800"/>
                </a:lnTo>
                <a:lnTo>
                  <a:pt x="0" y="812800"/>
                </a:lnTo>
                <a:lnTo>
                  <a:pt x="0" y="328861"/>
                </a:lnTo>
                <a:cubicBezTo>
                  <a:pt x="1782" y="185660"/>
                  <a:pt x="93019" y="64045"/>
                  <a:pt x="220252" y="19070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31"/>
          <p:cNvSpPr/>
          <p:nvPr/>
        </p:nvSpPr>
        <p:spPr>
          <a:xfrm>
            <a:off x="6518140" y="6225839"/>
            <a:ext cx="921064" cy="1016347"/>
          </a:xfrm>
          <a:custGeom>
            <a:rect b="b" l="l" r="r" t="t"/>
            <a:pathLst>
              <a:path extrusionOk="0" h="812800" w="736600">
                <a:moveTo>
                  <a:pt x="736600" y="0"/>
                </a:moveTo>
                <a:lnTo>
                  <a:pt x="736600" y="812800"/>
                </a:lnTo>
                <a:lnTo>
                  <a:pt x="368300" y="685800"/>
                </a:lnTo>
                <a:lnTo>
                  <a:pt x="0" y="812800"/>
                </a:lnTo>
                <a:lnTo>
                  <a:pt x="0" y="0"/>
                </a:lnTo>
                <a:lnTo>
                  <a:pt x="736600" y="0"/>
                </a:lnTo>
                <a:close/>
              </a:path>
            </a:pathLst>
          </a:custGeom>
          <a:solidFill>
            <a:srgbClr val="EE604A"/>
          </a:solidFill>
          <a:ln>
            <a:noFill/>
          </a:ln>
        </p:spPr>
      </p:sp>
      <p:sp>
        <p:nvSpPr>
          <p:cNvPr id="789" name="Google Shape;789;p31"/>
          <p:cNvSpPr/>
          <p:nvPr/>
        </p:nvSpPr>
        <p:spPr>
          <a:xfrm>
            <a:off x="2442315" y="6217850"/>
            <a:ext cx="1011812" cy="1016347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31"/>
          <p:cNvSpPr/>
          <p:nvPr/>
        </p:nvSpPr>
        <p:spPr>
          <a:xfrm rot="10779982">
            <a:off x="14812366" y="6209066"/>
            <a:ext cx="1030220" cy="1030129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16AE8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3"/>
          <p:cNvPicPr preferRelativeResize="0"/>
          <p:nvPr/>
        </p:nvPicPr>
        <p:blipFill rotWithShape="1">
          <a:blip r:embed="rId3">
            <a:alphaModFix/>
          </a:blip>
          <a:srcRect b="8085" l="19958" r="12689" t="23484"/>
          <a:stretch/>
        </p:blipFill>
        <p:spPr>
          <a:xfrm>
            <a:off x="0" y="0"/>
            <a:ext cx="675005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/>
          <p:nvPr/>
        </p:nvSpPr>
        <p:spPr>
          <a:xfrm>
            <a:off x="7216160" y="1298575"/>
            <a:ext cx="8986185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Add an Agenda Page</a:t>
            </a:r>
            <a:endParaRPr/>
          </a:p>
        </p:txBody>
      </p:sp>
      <p:grpSp>
        <p:nvGrpSpPr>
          <p:cNvPr id="106" name="Google Shape;106;p13"/>
          <p:cNvGrpSpPr/>
          <p:nvPr/>
        </p:nvGrpSpPr>
        <p:grpSpPr>
          <a:xfrm>
            <a:off x="5952698" y="7772336"/>
            <a:ext cx="7698139" cy="1954599"/>
            <a:chOff x="0" y="-215291"/>
            <a:chExt cx="10264185" cy="2606133"/>
          </a:xfrm>
        </p:grpSpPr>
        <p:grpSp>
          <p:nvGrpSpPr>
            <p:cNvPr id="107" name="Google Shape;107;p13"/>
            <p:cNvGrpSpPr/>
            <p:nvPr/>
          </p:nvGrpSpPr>
          <p:grpSpPr>
            <a:xfrm>
              <a:off x="0" y="31960"/>
              <a:ext cx="1916592" cy="2358882"/>
              <a:chOff x="0" y="0"/>
              <a:chExt cx="660400" cy="812800"/>
            </a:xfrm>
          </p:grpSpPr>
          <p:sp>
            <p:nvSpPr>
              <p:cNvPr id="108" name="Google Shape;108;p13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3"/>
              <p:cNvSpPr txBox="1"/>
              <p:nvPr/>
            </p:nvSpPr>
            <p:spPr>
              <a:xfrm>
                <a:off x="0" y="41275"/>
                <a:ext cx="660400" cy="771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" name="Google Shape;110;p13"/>
            <p:cNvGrpSpPr/>
            <p:nvPr/>
          </p:nvGrpSpPr>
          <p:grpSpPr>
            <a:xfrm>
              <a:off x="5253336" y="-215291"/>
              <a:ext cx="2124528" cy="2591558"/>
              <a:chOff x="0" y="-85725"/>
              <a:chExt cx="736600" cy="898525"/>
            </a:xfrm>
          </p:grpSpPr>
          <p:sp>
            <p:nvSpPr>
              <p:cNvPr id="111" name="Google Shape;111;p13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F4C500"/>
              </a:solidFill>
              <a:ln>
                <a:noFill/>
              </a:ln>
            </p:spPr>
          </p:sp>
          <p:sp>
            <p:nvSpPr>
              <p:cNvPr id="112" name="Google Shape;112;p13"/>
              <p:cNvSpPr txBox="1"/>
              <p:nvPr/>
            </p:nvSpPr>
            <p:spPr>
              <a:xfrm>
                <a:off x="0" y="-85725"/>
                <a:ext cx="736600" cy="771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" name="Google Shape;113;p13"/>
            <p:cNvGrpSpPr/>
            <p:nvPr/>
          </p:nvGrpSpPr>
          <p:grpSpPr>
            <a:xfrm>
              <a:off x="2418039" y="4488"/>
              <a:ext cx="2333846" cy="2371779"/>
              <a:chOff x="1813" y="-9525"/>
              <a:chExt cx="809173" cy="822325"/>
            </a:xfrm>
          </p:grpSpPr>
          <p:sp>
            <p:nvSpPr>
              <p:cNvPr id="114" name="Google Shape;114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3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" name="Google Shape;116;p13"/>
            <p:cNvSpPr/>
            <p:nvPr/>
          </p:nvSpPr>
          <p:spPr>
            <a:xfrm rot="10779982">
              <a:off x="7880981" y="7107"/>
              <a:ext cx="2376307" cy="2376098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13"/>
          <p:cNvGrpSpPr/>
          <p:nvPr/>
        </p:nvGrpSpPr>
        <p:grpSpPr>
          <a:xfrm>
            <a:off x="7206635" y="3132035"/>
            <a:ext cx="5514870" cy="2671199"/>
            <a:chOff x="0" y="0"/>
            <a:chExt cx="7353160" cy="3561598"/>
          </a:xfrm>
        </p:grpSpPr>
        <p:sp>
          <p:nvSpPr>
            <p:cNvPr id="118" name="Google Shape;118;p13"/>
            <p:cNvSpPr txBox="1"/>
            <p:nvPr/>
          </p:nvSpPr>
          <p:spPr>
            <a:xfrm>
              <a:off x="0" y="948949"/>
              <a:ext cx="7353160" cy="7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77825" lvl="1" marL="755651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Arial"/>
                <a:buChar char="•"/>
              </a:pPr>
              <a:r>
                <a:rPr b="0" i="0" lang="en-US" sz="35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Write an agenda here.</a:t>
              </a:r>
              <a:endParaRPr/>
            </a:p>
          </p:txBody>
        </p:sp>
        <p:sp>
          <p:nvSpPr>
            <p:cNvPr id="119" name="Google Shape;119;p13"/>
            <p:cNvSpPr txBox="1"/>
            <p:nvPr/>
          </p:nvSpPr>
          <p:spPr>
            <a:xfrm>
              <a:off x="0" y="0"/>
              <a:ext cx="6644874" cy="7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77825" lvl="1" marL="755651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Arial"/>
                <a:buChar char="•"/>
              </a:pPr>
              <a:r>
                <a:rPr b="0" i="0" lang="en-US" sz="35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Write an agenda here.</a:t>
              </a:r>
              <a:endParaRPr/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0" y="2850398"/>
              <a:ext cx="7353160" cy="7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77825" lvl="1" marL="755651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Arial"/>
                <a:buChar char="•"/>
              </a:pPr>
              <a:r>
                <a:rPr b="0" i="0" lang="en-US" sz="35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Write an agenda here.</a:t>
              </a:r>
              <a:endParaRPr/>
            </a:p>
          </p:txBody>
        </p:sp>
        <p:sp>
          <p:nvSpPr>
            <p:cNvPr id="121" name="Google Shape;121;p13"/>
            <p:cNvSpPr txBox="1"/>
            <p:nvPr/>
          </p:nvSpPr>
          <p:spPr>
            <a:xfrm>
              <a:off x="0" y="1901449"/>
              <a:ext cx="6644874" cy="7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77825" lvl="1" marL="755651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Arial"/>
                <a:buChar char="•"/>
              </a:pPr>
              <a:r>
                <a:rPr b="0" i="0" lang="en-US" sz="35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Write an agenda here.</a:t>
              </a:r>
              <a:endParaRPr/>
            </a:p>
          </p:txBody>
        </p:sp>
      </p:grpSp>
      <p:sp>
        <p:nvSpPr>
          <p:cNvPr id="122" name="Google Shape;122;p13"/>
          <p:cNvSpPr/>
          <p:nvPr/>
        </p:nvSpPr>
        <p:spPr>
          <a:xfrm>
            <a:off x="7503712" y="3197237"/>
            <a:ext cx="307086" cy="377952"/>
          </a:xfrm>
          <a:custGeom>
            <a:rect b="b" l="l" r="r" t="t"/>
            <a:pathLst>
              <a:path extrusionOk="0" h="812800" w="660400">
                <a:moveTo>
                  <a:pt x="220252" y="19070"/>
                </a:moveTo>
                <a:cubicBezTo>
                  <a:pt x="254000" y="7556"/>
                  <a:pt x="292600" y="0"/>
                  <a:pt x="330378" y="0"/>
                </a:cubicBezTo>
                <a:cubicBezTo>
                  <a:pt x="368157" y="0"/>
                  <a:pt x="404509" y="6476"/>
                  <a:pt x="438009" y="17990"/>
                </a:cubicBezTo>
                <a:cubicBezTo>
                  <a:pt x="438723" y="18350"/>
                  <a:pt x="439435" y="18350"/>
                  <a:pt x="440148" y="18710"/>
                </a:cubicBezTo>
                <a:cubicBezTo>
                  <a:pt x="565955" y="64765"/>
                  <a:pt x="658618" y="186379"/>
                  <a:pt x="660400" y="328502"/>
                </a:cubicBezTo>
                <a:lnTo>
                  <a:pt x="660400" y="812800"/>
                </a:lnTo>
                <a:lnTo>
                  <a:pt x="0" y="812800"/>
                </a:lnTo>
                <a:lnTo>
                  <a:pt x="0" y="328861"/>
                </a:lnTo>
                <a:cubicBezTo>
                  <a:pt x="1782" y="185660"/>
                  <a:pt x="93019" y="64045"/>
                  <a:pt x="220252" y="1907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3"/>
          <p:cNvSpPr/>
          <p:nvPr/>
        </p:nvSpPr>
        <p:spPr>
          <a:xfrm>
            <a:off x="7504344" y="4638311"/>
            <a:ext cx="340677" cy="375920"/>
          </a:xfrm>
          <a:custGeom>
            <a:rect b="b" l="l" r="r" t="t"/>
            <a:pathLst>
              <a:path extrusionOk="0" h="812800" w="736600">
                <a:moveTo>
                  <a:pt x="736600" y="0"/>
                </a:moveTo>
                <a:lnTo>
                  <a:pt x="736600" y="812800"/>
                </a:lnTo>
                <a:lnTo>
                  <a:pt x="368300" y="685800"/>
                </a:lnTo>
                <a:lnTo>
                  <a:pt x="0" y="812800"/>
                </a:lnTo>
                <a:lnTo>
                  <a:pt x="0" y="0"/>
                </a:lnTo>
                <a:lnTo>
                  <a:pt x="736600" y="0"/>
                </a:lnTo>
                <a:close/>
              </a:path>
            </a:pathLst>
          </a:custGeom>
          <a:solidFill>
            <a:srgbClr val="F4C500"/>
          </a:solidFill>
          <a:ln>
            <a:noFill/>
          </a:ln>
        </p:spPr>
      </p:sp>
      <p:sp>
        <p:nvSpPr>
          <p:cNvPr id="124" name="Google Shape;124;p13"/>
          <p:cNvSpPr/>
          <p:nvPr/>
        </p:nvSpPr>
        <p:spPr>
          <a:xfrm>
            <a:off x="7470635" y="3918940"/>
            <a:ext cx="374243" cy="375920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EE6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3"/>
          <p:cNvSpPr/>
          <p:nvPr/>
        </p:nvSpPr>
        <p:spPr>
          <a:xfrm rot="10800000">
            <a:off x="7456339" y="5342043"/>
            <a:ext cx="396015" cy="395980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EE6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/>
          <p:nvPr>
            <p:ph type="title"/>
          </p:nvPr>
        </p:nvSpPr>
        <p:spPr>
          <a:xfrm>
            <a:off x="1010175" y="764650"/>
            <a:ext cx="94620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Add a Roadmap Page</a:t>
            </a:r>
            <a:endParaRPr/>
          </a:p>
        </p:txBody>
      </p:sp>
      <p:pic>
        <p:nvPicPr>
          <p:cNvPr id="131" name="Google Shape;13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296" y="6027074"/>
            <a:ext cx="3737441" cy="186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783164">
            <a:off x="4280392" y="4168848"/>
            <a:ext cx="3737441" cy="186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0765" y="6017549"/>
            <a:ext cx="3737441" cy="186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783164">
            <a:off x="10628861" y="4168848"/>
            <a:ext cx="3737441" cy="186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08780" y="6008024"/>
            <a:ext cx="3737441" cy="186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14"/>
          <p:cNvGrpSpPr/>
          <p:nvPr/>
        </p:nvGrpSpPr>
        <p:grpSpPr>
          <a:xfrm>
            <a:off x="8815676" y="6879913"/>
            <a:ext cx="1067769" cy="1314178"/>
            <a:chOff x="0" y="0"/>
            <a:chExt cx="660400" cy="812800"/>
          </a:xfrm>
        </p:grpSpPr>
        <p:sp>
          <p:nvSpPr>
            <p:cNvPr id="137" name="Google Shape;137;p14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4BB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4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4"/>
          <p:cNvGrpSpPr/>
          <p:nvPr/>
        </p:nvGrpSpPr>
        <p:grpSpPr>
          <a:xfrm>
            <a:off x="2380366" y="6780895"/>
            <a:ext cx="1183615" cy="1413196"/>
            <a:chOff x="0" y="-66675"/>
            <a:chExt cx="736600" cy="879475"/>
          </a:xfrm>
        </p:grpSpPr>
        <p:sp>
          <p:nvSpPr>
            <p:cNvPr id="140" name="Google Shape;140;p14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</p:sp>
        <p:sp>
          <p:nvSpPr>
            <p:cNvPr id="141" name="Google Shape;141;p14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14"/>
          <p:cNvGrpSpPr/>
          <p:nvPr/>
        </p:nvGrpSpPr>
        <p:grpSpPr>
          <a:xfrm>
            <a:off x="5474996" y="3821164"/>
            <a:ext cx="1300230" cy="1306058"/>
            <a:chOff x="1813" y="0"/>
            <a:chExt cx="809173" cy="812800"/>
          </a:xfrm>
        </p:grpSpPr>
        <p:sp>
          <p:nvSpPr>
            <p:cNvPr id="143" name="Google Shape;143;p1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14"/>
          <p:cNvSpPr/>
          <p:nvPr/>
        </p:nvSpPr>
        <p:spPr>
          <a:xfrm rot="10779982">
            <a:off x="11969823" y="3900420"/>
            <a:ext cx="1323885" cy="1323768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" name="Google Shape;146;p14"/>
          <p:cNvGrpSpPr/>
          <p:nvPr/>
        </p:nvGrpSpPr>
        <p:grpSpPr>
          <a:xfrm>
            <a:off x="15161430" y="6702301"/>
            <a:ext cx="1183615" cy="1413196"/>
            <a:chOff x="0" y="-66675"/>
            <a:chExt cx="736600" cy="879475"/>
          </a:xfrm>
        </p:grpSpPr>
        <p:sp>
          <p:nvSpPr>
            <p:cNvPr id="147" name="Google Shape;147;p14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</p:sp>
        <p:sp>
          <p:nvSpPr>
            <p:cNvPr id="148" name="Google Shape;148;p14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14"/>
          <p:cNvGrpSpPr/>
          <p:nvPr/>
        </p:nvGrpSpPr>
        <p:grpSpPr>
          <a:xfrm>
            <a:off x="1298579" y="4051134"/>
            <a:ext cx="3042745" cy="1176897"/>
            <a:chOff x="0" y="-28575"/>
            <a:chExt cx="4056993" cy="1569197"/>
          </a:xfrm>
        </p:grpSpPr>
        <p:sp>
          <p:nvSpPr>
            <p:cNvPr id="150" name="Google Shape;150;p14"/>
            <p:cNvSpPr txBox="1"/>
            <p:nvPr/>
          </p:nvSpPr>
          <p:spPr>
            <a:xfrm>
              <a:off x="0" y="-28575"/>
              <a:ext cx="4056993" cy="519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Add a main point</a:t>
              </a:r>
              <a:endParaRPr/>
            </a:p>
          </p:txBody>
        </p:sp>
        <p:sp>
          <p:nvSpPr>
            <p:cNvPr id="151" name="Google Shape;151;p14"/>
            <p:cNvSpPr txBox="1"/>
            <p:nvPr/>
          </p:nvSpPr>
          <p:spPr>
            <a:xfrm>
              <a:off x="0" y="670037"/>
              <a:ext cx="4056993" cy="870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Elaborate on what you 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want to discuss. </a:t>
              </a:r>
              <a:endParaRPr/>
            </a:p>
          </p:txBody>
        </p:sp>
      </p:grpSp>
      <p:sp>
        <p:nvSpPr>
          <p:cNvPr id="152" name="Google Shape;152;p14"/>
          <p:cNvSpPr txBox="1"/>
          <p:nvPr/>
        </p:nvSpPr>
        <p:spPr>
          <a:xfrm>
            <a:off x="2775570" y="6990690"/>
            <a:ext cx="598892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/>
          </a:p>
        </p:txBody>
      </p:sp>
      <p:sp>
        <p:nvSpPr>
          <p:cNvPr id="153" name="Google Shape;153;p14"/>
          <p:cNvSpPr txBox="1"/>
          <p:nvPr/>
        </p:nvSpPr>
        <p:spPr>
          <a:xfrm>
            <a:off x="5930376" y="4017879"/>
            <a:ext cx="598892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9144000" y="7076644"/>
            <a:ext cx="598892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/>
          </a:p>
        </p:txBody>
      </p:sp>
      <p:sp>
        <p:nvSpPr>
          <p:cNvPr id="155" name="Google Shape;155;p14"/>
          <p:cNvSpPr txBox="1"/>
          <p:nvPr/>
        </p:nvSpPr>
        <p:spPr>
          <a:xfrm>
            <a:off x="12406738" y="4064618"/>
            <a:ext cx="627136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4</a:t>
            </a:r>
            <a:endParaRPr/>
          </a:p>
        </p:txBody>
      </p:sp>
      <p:sp>
        <p:nvSpPr>
          <p:cNvPr id="156" name="Google Shape;156;p14"/>
          <p:cNvSpPr txBox="1"/>
          <p:nvPr/>
        </p:nvSpPr>
        <p:spPr>
          <a:xfrm>
            <a:off x="15548167" y="6942205"/>
            <a:ext cx="598892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5</a:t>
            </a:r>
            <a:endParaRPr/>
          </a:p>
        </p:txBody>
      </p:sp>
      <p:grpSp>
        <p:nvGrpSpPr>
          <p:cNvPr id="157" name="Google Shape;157;p14"/>
          <p:cNvGrpSpPr/>
          <p:nvPr/>
        </p:nvGrpSpPr>
        <p:grpSpPr>
          <a:xfrm>
            <a:off x="8022386" y="4051134"/>
            <a:ext cx="3042745" cy="1176897"/>
            <a:chOff x="0" y="-28575"/>
            <a:chExt cx="4056993" cy="1569197"/>
          </a:xfrm>
        </p:grpSpPr>
        <p:sp>
          <p:nvSpPr>
            <p:cNvPr id="158" name="Google Shape;158;p14"/>
            <p:cNvSpPr txBox="1"/>
            <p:nvPr/>
          </p:nvSpPr>
          <p:spPr>
            <a:xfrm>
              <a:off x="0" y="-28575"/>
              <a:ext cx="4056993" cy="519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Add a main point</a:t>
              </a:r>
              <a:endParaRPr/>
            </a:p>
          </p:txBody>
        </p:sp>
        <p:sp>
          <p:nvSpPr>
            <p:cNvPr id="159" name="Google Shape;159;p14"/>
            <p:cNvSpPr txBox="1"/>
            <p:nvPr/>
          </p:nvSpPr>
          <p:spPr>
            <a:xfrm>
              <a:off x="0" y="670037"/>
              <a:ext cx="4056993" cy="870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Elaborate on what you 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want to discuss. </a:t>
              </a:r>
              <a:endParaRPr/>
            </a:p>
          </p:txBody>
        </p:sp>
      </p:grpSp>
      <p:grpSp>
        <p:nvGrpSpPr>
          <p:cNvPr id="160" name="Google Shape;160;p14"/>
          <p:cNvGrpSpPr/>
          <p:nvPr/>
        </p:nvGrpSpPr>
        <p:grpSpPr>
          <a:xfrm>
            <a:off x="14755483" y="4051134"/>
            <a:ext cx="3042745" cy="1176897"/>
            <a:chOff x="0" y="-28575"/>
            <a:chExt cx="4056993" cy="1569197"/>
          </a:xfrm>
        </p:grpSpPr>
        <p:sp>
          <p:nvSpPr>
            <p:cNvPr id="161" name="Google Shape;161;p14"/>
            <p:cNvSpPr txBox="1"/>
            <p:nvPr/>
          </p:nvSpPr>
          <p:spPr>
            <a:xfrm>
              <a:off x="0" y="-28575"/>
              <a:ext cx="4056993" cy="519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Add a main point</a:t>
              </a:r>
              <a:endParaRPr/>
            </a:p>
          </p:txBody>
        </p:sp>
        <p:sp>
          <p:nvSpPr>
            <p:cNvPr id="162" name="Google Shape;162;p14"/>
            <p:cNvSpPr txBox="1"/>
            <p:nvPr/>
          </p:nvSpPr>
          <p:spPr>
            <a:xfrm>
              <a:off x="0" y="670037"/>
              <a:ext cx="4056993" cy="870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Elaborate on what you 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want to discuss. </a:t>
              </a:r>
              <a:endParaRPr/>
            </a:p>
          </p:txBody>
        </p:sp>
      </p:grpSp>
      <p:grpSp>
        <p:nvGrpSpPr>
          <p:cNvPr id="163" name="Google Shape;163;p14"/>
          <p:cNvGrpSpPr/>
          <p:nvPr/>
        </p:nvGrpSpPr>
        <p:grpSpPr>
          <a:xfrm>
            <a:off x="4839737" y="7441037"/>
            <a:ext cx="3042745" cy="1176897"/>
            <a:chOff x="0" y="-28575"/>
            <a:chExt cx="4056993" cy="1569197"/>
          </a:xfrm>
        </p:grpSpPr>
        <p:sp>
          <p:nvSpPr>
            <p:cNvPr id="164" name="Google Shape;164;p14"/>
            <p:cNvSpPr txBox="1"/>
            <p:nvPr/>
          </p:nvSpPr>
          <p:spPr>
            <a:xfrm>
              <a:off x="0" y="-28575"/>
              <a:ext cx="4056993" cy="519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Add a main point</a:t>
              </a:r>
              <a:endParaRPr/>
            </a:p>
          </p:txBody>
        </p:sp>
        <p:sp>
          <p:nvSpPr>
            <p:cNvPr id="165" name="Google Shape;165;p14"/>
            <p:cNvSpPr txBox="1"/>
            <p:nvPr/>
          </p:nvSpPr>
          <p:spPr>
            <a:xfrm>
              <a:off x="0" y="670037"/>
              <a:ext cx="4056993" cy="870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Elaborate on what you 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want to discuss. </a:t>
              </a:r>
              <a:endParaRPr/>
            </a:p>
          </p:txBody>
        </p:sp>
      </p:grpSp>
      <p:grpSp>
        <p:nvGrpSpPr>
          <p:cNvPr id="166" name="Google Shape;166;p14"/>
          <p:cNvGrpSpPr/>
          <p:nvPr/>
        </p:nvGrpSpPr>
        <p:grpSpPr>
          <a:xfrm>
            <a:off x="11262157" y="7441037"/>
            <a:ext cx="3042745" cy="1176897"/>
            <a:chOff x="0" y="-28575"/>
            <a:chExt cx="4056993" cy="1569197"/>
          </a:xfrm>
        </p:grpSpPr>
        <p:sp>
          <p:nvSpPr>
            <p:cNvPr id="167" name="Google Shape;167;p14"/>
            <p:cNvSpPr txBox="1"/>
            <p:nvPr/>
          </p:nvSpPr>
          <p:spPr>
            <a:xfrm>
              <a:off x="0" y="-28575"/>
              <a:ext cx="4056993" cy="519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Add a main point</a:t>
              </a:r>
              <a:endParaRPr/>
            </a:p>
          </p:txBody>
        </p:sp>
        <p:sp>
          <p:nvSpPr>
            <p:cNvPr id="168" name="Google Shape;168;p14"/>
            <p:cNvSpPr txBox="1"/>
            <p:nvPr/>
          </p:nvSpPr>
          <p:spPr>
            <a:xfrm>
              <a:off x="0" y="670037"/>
              <a:ext cx="4056993" cy="870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Elaborate on what you 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want to discuss. </a:t>
              </a:r>
              <a:endParaRPr/>
            </a:p>
          </p:txBody>
        </p:sp>
      </p:grpSp>
      <p:sp>
        <p:nvSpPr>
          <p:cNvPr id="169" name="Google Shape;169;p14"/>
          <p:cNvSpPr txBox="1"/>
          <p:nvPr>
            <p:ph idx="2" type="subTitle"/>
          </p:nvPr>
        </p:nvSpPr>
        <p:spPr>
          <a:xfrm>
            <a:off x="1010175" y="1950125"/>
            <a:ext cx="8978400" cy="90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Elaborate on the data you want to discuss.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5"/>
          <p:cNvGrpSpPr/>
          <p:nvPr/>
        </p:nvGrpSpPr>
        <p:grpSpPr>
          <a:xfrm>
            <a:off x="1333292" y="5389219"/>
            <a:ext cx="1038238" cy="1239620"/>
            <a:chOff x="0" y="-66675"/>
            <a:chExt cx="736600" cy="879475"/>
          </a:xfrm>
        </p:grpSpPr>
        <p:sp>
          <p:nvSpPr>
            <p:cNvPr id="175" name="Google Shape;175;p15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</p:sp>
        <p:sp>
          <p:nvSpPr>
            <p:cNvPr id="176" name="Google Shape;176;p15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15"/>
          <p:cNvGrpSpPr/>
          <p:nvPr/>
        </p:nvGrpSpPr>
        <p:grpSpPr>
          <a:xfrm>
            <a:off x="1268249" y="3437642"/>
            <a:ext cx="1168323" cy="1173560"/>
            <a:chOff x="1813" y="0"/>
            <a:chExt cx="809173" cy="812800"/>
          </a:xfrm>
        </p:grpSpPr>
        <p:sp>
          <p:nvSpPr>
            <p:cNvPr id="178" name="Google Shape;178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B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15"/>
          <p:cNvSpPr/>
          <p:nvPr/>
        </p:nvSpPr>
        <p:spPr>
          <a:xfrm rot="10779982">
            <a:off x="1338881" y="7692598"/>
            <a:ext cx="1097125" cy="1097028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EE6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5"/>
          <p:cNvSpPr/>
          <p:nvPr/>
        </p:nvSpPr>
        <p:spPr>
          <a:xfrm>
            <a:off x="10569990" y="-667300"/>
            <a:ext cx="12767293" cy="1276724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0100" r="-989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5"/>
          <p:cNvSpPr txBox="1"/>
          <p:nvPr/>
        </p:nvSpPr>
        <p:spPr>
          <a:xfrm>
            <a:off x="1028700" y="1019175"/>
            <a:ext cx="10483503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Write your topic or idea</a:t>
            </a:r>
            <a:endParaRPr/>
          </a:p>
        </p:txBody>
      </p:sp>
      <p:grpSp>
        <p:nvGrpSpPr>
          <p:cNvPr id="183" name="Google Shape;183;p15"/>
          <p:cNvGrpSpPr/>
          <p:nvPr/>
        </p:nvGrpSpPr>
        <p:grpSpPr>
          <a:xfrm>
            <a:off x="3121232" y="3430498"/>
            <a:ext cx="4584151" cy="1362542"/>
            <a:chOff x="0" y="-9525"/>
            <a:chExt cx="6112200" cy="1816723"/>
          </a:xfrm>
        </p:grpSpPr>
        <p:sp>
          <p:nvSpPr>
            <p:cNvPr id="184" name="Google Shape;184;p15"/>
            <p:cNvSpPr txBox="1"/>
            <p:nvPr/>
          </p:nvSpPr>
          <p:spPr>
            <a:xfrm>
              <a:off x="0" y="-9525"/>
              <a:ext cx="611216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191919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/>
            </a:p>
          </p:txBody>
        </p:sp>
        <p:sp>
          <p:nvSpPr>
            <p:cNvPr id="185" name="Google Shape;185;p15"/>
            <p:cNvSpPr txBox="1"/>
            <p:nvPr/>
          </p:nvSpPr>
          <p:spPr>
            <a:xfrm>
              <a:off x="0" y="781498"/>
              <a:ext cx="61122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Briefly elaborate on what you want to discuss. </a:t>
              </a:r>
              <a:endParaRPr/>
            </a:p>
          </p:txBody>
        </p:sp>
      </p:grpSp>
      <p:sp>
        <p:nvSpPr>
          <p:cNvPr id="186" name="Google Shape;186;p15"/>
          <p:cNvSpPr/>
          <p:nvPr/>
        </p:nvSpPr>
        <p:spPr>
          <a:xfrm rot="10779982">
            <a:off x="9154021" y="5796951"/>
            <a:ext cx="3451633" cy="3451329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" name="Google Shape;187;p15"/>
          <p:cNvGrpSpPr/>
          <p:nvPr/>
        </p:nvGrpSpPr>
        <p:grpSpPr>
          <a:xfrm>
            <a:off x="3121232" y="5335124"/>
            <a:ext cx="4584151" cy="1362542"/>
            <a:chOff x="0" y="-9525"/>
            <a:chExt cx="6112200" cy="1816723"/>
          </a:xfrm>
        </p:grpSpPr>
        <p:sp>
          <p:nvSpPr>
            <p:cNvPr id="188" name="Google Shape;188;p15"/>
            <p:cNvSpPr txBox="1"/>
            <p:nvPr/>
          </p:nvSpPr>
          <p:spPr>
            <a:xfrm>
              <a:off x="0" y="-9525"/>
              <a:ext cx="611216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/>
            </a:p>
          </p:txBody>
        </p:sp>
        <p:sp>
          <p:nvSpPr>
            <p:cNvPr id="189" name="Google Shape;189;p15"/>
            <p:cNvSpPr txBox="1"/>
            <p:nvPr/>
          </p:nvSpPr>
          <p:spPr>
            <a:xfrm>
              <a:off x="0" y="781498"/>
              <a:ext cx="61122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Briefly elaborate on what you want to discuss. </a:t>
              </a:r>
              <a:endParaRPr/>
            </a:p>
          </p:txBody>
        </p:sp>
      </p:grpSp>
      <p:grpSp>
        <p:nvGrpSpPr>
          <p:cNvPr id="190" name="Google Shape;190;p15"/>
          <p:cNvGrpSpPr/>
          <p:nvPr/>
        </p:nvGrpSpPr>
        <p:grpSpPr>
          <a:xfrm>
            <a:off x="3121232" y="7443971"/>
            <a:ext cx="4584151" cy="1362542"/>
            <a:chOff x="0" y="-9525"/>
            <a:chExt cx="6112200" cy="1816723"/>
          </a:xfrm>
        </p:grpSpPr>
        <p:sp>
          <p:nvSpPr>
            <p:cNvPr id="191" name="Google Shape;191;p15"/>
            <p:cNvSpPr txBox="1"/>
            <p:nvPr/>
          </p:nvSpPr>
          <p:spPr>
            <a:xfrm>
              <a:off x="0" y="-9525"/>
              <a:ext cx="611216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/>
            </a:p>
          </p:txBody>
        </p:sp>
        <p:sp>
          <p:nvSpPr>
            <p:cNvPr id="192" name="Google Shape;192;p15"/>
            <p:cNvSpPr txBox="1"/>
            <p:nvPr/>
          </p:nvSpPr>
          <p:spPr>
            <a:xfrm>
              <a:off x="0" y="781498"/>
              <a:ext cx="61122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Briefly elaborate on what 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16AE8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6"/>
          <p:cNvPicPr preferRelativeResize="0"/>
          <p:nvPr/>
        </p:nvPicPr>
        <p:blipFill rotWithShape="1">
          <a:blip r:embed="rId3">
            <a:alphaModFix/>
          </a:blip>
          <a:srcRect b="16224" l="650" r="486" t="1657"/>
          <a:stretch/>
        </p:blipFill>
        <p:spPr>
          <a:xfrm>
            <a:off x="0" y="0"/>
            <a:ext cx="826175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6"/>
          <p:cNvSpPr txBox="1"/>
          <p:nvPr/>
        </p:nvSpPr>
        <p:spPr>
          <a:xfrm>
            <a:off x="8743551" y="1857560"/>
            <a:ext cx="5446213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9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Hello there!</a:t>
            </a:r>
            <a:endParaRPr/>
          </a:p>
        </p:txBody>
      </p:sp>
      <p:sp>
        <p:nvSpPr>
          <p:cNvPr id="199" name="Google Shape;199;p16"/>
          <p:cNvSpPr txBox="1"/>
          <p:nvPr/>
        </p:nvSpPr>
        <p:spPr>
          <a:xfrm>
            <a:off x="8810123" y="3090930"/>
            <a:ext cx="56205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I'm Rain, and I'll be sharing with you my beautiful ideas. Follow me at @reallygreatsite to learn more. </a:t>
            </a:r>
            <a:endParaRPr/>
          </a:p>
        </p:txBody>
      </p:sp>
      <p:grpSp>
        <p:nvGrpSpPr>
          <p:cNvPr id="200" name="Google Shape;200;p16"/>
          <p:cNvGrpSpPr/>
          <p:nvPr/>
        </p:nvGrpSpPr>
        <p:grpSpPr>
          <a:xfrm>
            <a:off x="7637594" y="7840275"/>
            <a:ext cx="7698139" cy="1954599"/>
            <a:chOff x="0" y="-215291"/>
            <a:chExt cx="10264185" cy="2606133"/>
          </a:xfrm>
        </p:grpSpPr>
        <p:grpSp>
          <p:nvGrpSpPr>
            <p:cNvPr id="201" name="Google Shape;201;p16"/>
            <p:cNvGrpSpPr/>
            <p:nvPr/>
          </p:nvGrpSpPr>
          <p:grpSpPr>
            <a:xfrm>
              <a:off x="0" y="31960"/>
              <a:ext cx="1916592" cy="2358882"/>
              <a:chOff x="0" y="0"/>
              <a:chExt cx="660400" cy="812800"/>
            </a:xfrm>
          </p:grpSpPr>
          <p:sp>
            <p:nvSpPr>
              <p:cNvPr id="202" name="Google Shape;202;p16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16"/>
              <p:cNvSpPr txBox="1"/>
              <p:nvPr/>
            </p:nvSpPr>
            <p:spPr>
              <a:xfrm>
                <a:off x="0" y="41275"/>
                <a:ext cx="660400" cy="771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" name="Google Shape;204;p16"/>
            <p:cNvGrpSpPr/>
            <p:nvPr/>
          </p:nvGrpSpPr>
          <p:grpSpPr>
            <a:xfrm>
              <a:off x="5253336" y="-215291"/>
              <a:ext cx="2124528" cy="2591558"/>
              <a:chOff x="0" y="-85725"/>
              <a:chExt cx="736600" cy="898525"/>
            </a:xfrm>
          </p:grpSpPr>
          <p:sp>
            <p:nvSpPr>
              <p:cNvPr id="205" name="Google Shape;205;p16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</p:sp>
          <p:sp>
            <p:nvSpPr>
              <p:cNvPr id="206" name="Google Shape;206;p16"/>
              <p:cNvSpPr txBox="1"/>
              <p:nvPr/>
            </p:nvSpPr>
            <p:spPr>
              <a:xfrm>
                <a:off x="0" y="-85725"/>
                <a:ext cx="736600" cy="771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" name="Google Shape;207;p16"/>
            <p:cNvGrpSpPr/>
            <p:nvPr/>
          </p:nvGrpSpPr>
          <p:grpSpPr>
            <a:xfrm>
              <a:off x="2418039" y="4488"/>
              <a:ext cx="2333846" cy="2371779"/>
              <a:chOff x="1813" y="-9525"/>
              <a:chExt cx="809173" cy="822325"/>
            </a:xfrm>
          </p:grpSpPr>
          <p:sp>
            <p:nvSpPr>
              <p:cNvPr id="208" name="Google Shape;208;p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4C5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6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0" name="Google Shape;210;p16"/>
            <p:cNvSpPr/>
            <p:nvPr/>
          </p:nvSpPr>
          <p:spPr>
            <a:xfrm rot="10779982">
              <a:off x="7880981" y="7107"/>
              <a:ext cx="2376307" cy="2376098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4BB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" name="Google Shape;211;p16"/>
          <p:cNvGrpSpPr/>
          <p:nvPr/>
        </p:nvGrpSpPr>
        <p:grpSpPr>
          <a:xfrm>
            <a:off x="15711723" y="8025713"/>
            <a:ext cx="1437444" cy="1769162"/>
            <a:chOff x="0" y="0"/>
            <a:chExt cx="660400" cy="812800"/>
          </a:xfrm>
        </p:grpSpPr>
        <p:sp>
          <p:nvSpPr>
            <p:cNvPr id="212" name="Google Shape;212;p16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6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16"/>
          <p:cNvGrpSpPr/>
          <p:nvPr/>
        </p:nvGrpSpPr>
        <p:grpSpPr>
          <a:xfrm>
            <a:off x="17525253" y="8025713"/>
            <a:ext cx="1750384" cy="1758230"/>
            <a:chOff x="1813" y="0"/>
            <a:chExt cx="809173" cy="812800"/>
          </a:xfrm>
        </p:grpSpPr>
        <p:sp>
          <p:nvSpPr>
            <p:cNvPr id="215" name="Google Shape;215;p1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6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16"/>
          <p:cNvSpPr/>
          <p:nvPr/>
        </p:nvSpPr>
        <p:spPr>
          <a:xfrm rot="10779982">
            <a:off x="9511266" y="5740833"/>
            <a:ext cx="1782230" cy="1782073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8" name="Google Shape;218;p16"/>
          <p:cNvGrpSpPr/>
          <p:nvPr/>
        </p:nvGrpSpPr>
        <p:grpSpPr>
          <a:xfrm>
            <a:off x="11674659" y="5574034"/>
            <a:ext cx="7698139" cy="1954599"/>
            <a:chOff x="0" y="-215291"/>
            <a:chExt cx="10264185" cy="2606133"/>
          </a:xfrm>
        </p:grpSpPr>
        <p:grpSp>
          <p:nvGrpSpPr>
            <p:cNvPr id="219" name="Google Shape;219;p16"/>
            <p:cNvGrpSpPr/>
            <p:nvPr/>
          </p:nvGrpSpPr>
          <p:grpSpPr>
            <a:xfrm>
              <a:off x="0" y="31960"/>
              <a:ext cx="1916592" cy="2358882"/>
              <a:chOff x="0" y="0"/>
              <a:chExt cx="660400" cy="812800"/>
            </a:xfrm>
          </p:grpSpPr>
          <p:sp>
            <p:nvSpPr>
              <p:cNvPr id="220" name="Google Shape;220;p16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F4C5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6"/>
              <p:cNvSpPr txBox="1"/>
              <p:nvPr/>
            </p:nvSpPr>
            <p:spPr>
              <a:xfrm>
                <a:off x="0" y="41275"/>
                <a:ext cx="660400" cy="771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" name="Google Shape;222;p16"/>
            <p:cNvGrpSpPr/>
            <p:nvPr/>
          </p:nvGrpSpPr>
          <p:grpSpPr>
            <a:xfrm>
              <a:off x="5253336" y="-215291"/>
              <a:ext cx="2124528" cy="2591558"/>
              <a:chOff x="0" y="-85725"/>
              <a:chExt cx="736600" cy="898525"/>
            </a:xfrm>
          </p:grpSpPr>
          <p:sp>
            <p:nvSpPr>
              <p:cNvPr id="223" name="Google Shape;223;p16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</p:sp>
          <p:sp>
            <p:nvSpPr>
              <p:cNvPr id="224" name="Google Shape;224;p16"/>
              <p:cNvSpPr txBox="1"/>
              <p:nvPr/>
            </p:nvSpPr>
            <p:spPr>
              <a:xfrm>
                <a:off x="0" y="-85725"/>
                <a:ext cx="736600" cy="771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Google Shape;225;p16"/>
            <p:cNvGrpSpPr/>
            <p:nvPr/>
          </p:nvGrpSpPr>
          <p:grpSpPr>
            <a:xfrm>
              <a:off x="2418039" y="4488"/>
              <a:ext cx="2333846" cy="2371779"/>
              <a:chOff x="1813" y="-9525"/>
              <a:chExt cx="809173" cy="822325"/>
            </a:xfrm>
          </p:grpSpPr>
          <p:sp>
            <p:nvSpPr>
              <p:cNvPr id="226" name="Google Shape;226;p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6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8" name="Google Shape;228;p16"/>
            <p:cNvSpPr/>
            <p:nvPr/>
          </p:nvSpPr>
          <p:spPr>
            <a:xfrm rot="10779982">
              <a:off x="7880981" y="7107"/>
              <a:ext cx="2376307" cy="2376098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4BB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9" name="Google Shape;229;p16"/>
          <p:cNvSpPr/>
          <p:nvPr/>
        </p:nvSpPr>
        <p:spPr>
          <a:xfrm>
            <a:off x="7540532" y="5759472"/>
            <a:ext cx="1593413" cy="1758249"/>
          </a:xfrm>
          <a:custGeom>
            <a:rect b="b" l="l" r="r" t="t"/>
            <a:pathLst>
              <a:path extrusionOk="0" h="812800" w="736600">
                <a:moveTo>
                  <a:pt x="736600" y="0"/>
                </a:moveTo>
                <a:lnTo>
                  <a:pt x="736600" y="812800"/>
                </a:lnTo>
                <a:lnTo>
                  <a:pt x="368300" y="685800"/>
                </a:lnTo>
                <a:lnTo>
                  <a:pt x="0" y="812800"/>
                </a:lnTo>
                <a:lnTo>
                  <a:pt x="0" y="0"/>
                </a:lnTo>
                <a:lnTo>
                  <a:pt x="736600" y="0"/>
                </a:lnTo>
                <a:close/>
              </a:path>
            </a:pathLst>
          </a:custGeom>
          <a:solidFill>
            <a:srgbClr val="EE604A"/>
          </a:solid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B8BE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/>
          <p:cNvSpPr/>
          <p:nvPr/>
        </p:nvSpPr>
        <p:spPr>
          <a:xfrm>
            <a:off x="8527642" y="806341"/>
            <a:ext cx="7794056" cy="15571929"/>
          </a:xfrm>
          <a:custGeom>
            <a:rect b="b" l="l" r="r" t="t"/>
            <a:pathLst>
              <a:path extrusionOk="0" h="6109970" w="3058160">
                <a:moveTo>
                  <a:pt x="3058160" y="6109970"/>
                </a:moveTo>
                <a:lnTo>
                  <a:pt x="0" y="6109970"/>
                </a:lnTo>
                <a:lnTo>
                  <a:pt x="0" y="1527810"/>
                </a:lnTo>
                <a:cubicBezTo>
                  <a:pt x="0" y="684530"/>
                  <a:pt x="684530" y="0"/>
                  <a:pt x="1529080" y="0"/>
                </a:cubicBezTo>
                <a:lnTo>
                  <a:pt x="1529080" y="0"/>
                </a:lnTo>
                <a:cubicBezTo>
                  <a:pt x="2373630" y="0"/>
                  <a:pt x="3058160" y="684530"/>
                  <a:pt x="3058160" y="1529080"/>
                </a:cubicBezTo>
                <a:lnTo>
                  <a:pt x="3058160" y="610997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13785" r="-8589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5" name="Google Shape;235;p17"/>
          <p:cNvGrpSpPr/>
          <p:nvPr/>
        </p:nvGrpSpPr>
        <p:grpSpPr>
          <a:xfrm>
            <a:off x="15784644" y="5079352"/>
            <a:ext cx="1437444" cy="1769162"/>
            <a:chOff x="0" y="0"/>
            <a:chExt cx="660400" cy="812800"/>
          </a:xfrm>
        </p:grpSpPr>
        <p:sp>
          <p:nvSpPr>
            <p:cNvPr id="236" name="Google Shape;236;p17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7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17"/>
          <p:cNvGrpSpPr/>
          <p:nvPr/>
        </p:nvGrpSpPr>
        <p:grpSpPr>
          <a:xfrm>
            <a:off x="15784644" y="7087302"/>
            <a:ext cx="1437444" cy="1716258"/>
            <a:chOff x="0" y="-66675"/>
            <a:chExt cx="736600" cy="879475"/>
          </a:xfrm>
        </p:grpSpPr>
        <p:sp>
          <p:nvSpPr>
            <p:cNvPr id="239" name="Google Shape;239;p17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</p:sp>
        <p:sp>
          <p:nvSpPr>
            <p:cNvPr id="240" name="Google Shape;240;p17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17"/>
          <p:cNvSpPr txBox="1"/>
          <p:nvPr/>
        </p:nvSpPr>
        <p:spPr>
          <a:xfrm>
            <a:off x="1028700" y="3236563"/>
            <a:ext cx="59853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Write Your Topic or Idea</a:t>
            </a:r>
            <a:endParaRPr/>
          </a:p>
        </p:txBody>
      </p:sp>
      <p:sp>
        <p:nvSpPr>
          <p:cNvPr id="242" name="Google Shape;242;p17"/>
          <p:cNvSpPr txBox="1"/>
          <p:nvPr/>
        </p:nvSpPr>
        <p:spPr>
          <a:xfrm>
            <a:off x="1028700" y="5925833"/>
            <a:ext cx="54264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Elaborate on what you want to discuss. </a:t>
            </a:r>
            <a:endParaRPr/>
          </a:p>
        </p:txBody>
      </p:sp>
      <p:grpSp>
        <p:nvGrpSpPr>
          <p:cNvPr id="243" name="Google Shape;243;p17"/>
          <p:cNvGrpSpPr/>
          <p:nvPr/>
        </p:nvGrpSpPr>
        <p:grpSpPr>
          <a:xfrm>
            <a:off x="15628173" y="2890934"/>
            <a:ext cx="1750403" cy="1758249"/>
            <a:chOff x="1813" y="0"/>
            <a:chExt cx="809173" cy="812800"/>
          </a:xfrm>
        </p:grpSpPr>
        <p:sp>
          <p:nvSpPr>
            <p:cNvPr id="244" name="Google Shape;244;p1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16A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7"/>
            <p:cNvSpPr txBox="1"/>
            <p:nvPr/>
          </p:nvSpPr>
          <p:spPr>
            <a:xfrm>
              <a:off x="76200" y="9525"/>
              <a:ext cx="660300" cy="72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"/>
          <p:cNvSpPr/>
          <p:nvPr/>
        </p:nvSpPr>
        <p:spPr>
          <a:xfrm>
            <a:off x="9488079" y="0"/>
            <a:ext cx="8799921" cy="10287000"/>
          </a:xfrm>
          <a:custGeom>
            <a:rect b="b" l="l" r="r" t="t"/>
            <a:pathLst>
              <a:path extrusionOk="0" h="714481" w="611196">
                <a:moveTo>
                  <a:pt x="0" y="0"/>
                </a:moveTo>
                <a:lnTo>
                  <a:pt x="611196" y="0"/>
                </a:lnTo>
                <a:lnTo>
                  <a:pt x="611196" y="714481"/>
                </a:lnTo>
                <a:lnTo>
                  <a:pt x="0" y="714481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</p:sp>
      <p:sp>
        <p:nvSpPr>
          <p:cNvPr id="251" name="Google Shape;251;p18"/>
          <p:cNvSpPr txBox="1"/>
          <p:nvPr/>
        </p:nvSpPr>
        <p:spPr>
          <a:xfrm>
            <a:off x="1102296" y="828675"/>
            <a:ext cx="71271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Add a Roadmap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Page</a:t>
            </a:r>
            <a:endParaRPr/>
          </a:p>
        </p:txBody>
      </p:sp>
      <p:sp>
        <p:nvSpPr>
          <p:cNvPr id="252" name="Google Shape;252;p18"/>
          <p:cNvSpPr txBox="1"/>
          <p:nvPr/>
        </p:nvSpPr>
        <p:spPr>
          <a:xfrm>
            <a:off x="1102296" y="3525955"/>
            <a:ext cx="52863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Elaborate on the data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you want to discuss. </a:t>
            </a:r>
            <a:endParaRPr/>
          </a:p>
        </p:txBody>
      </p:sp>
      <p:grpSp>
        <p:nvGrpSpPr>
          <p:cNvPr id="253" name="Google Shape;253;p18"/>
          <p:cNvGrpSpPr/>
          <p:nvPr/>
        </p:nvGrpSpPr>
        <p:grpSpPr>
          <a:xfrm>
            <a:off x="1102296" y="8522768"/>
            <a:ext cx="3989062" cy="959486"/>
            <a:chOff x="0" y="-40383"/>
            <a:chExt cx="5318750" cy="1279314"/>
          </a:xfrm>
        </p:grpSpPr>
        <p:grpSp>
          <p:nvGrpSpPr>
            <p:cNvPr id="254" name="Google Shape;254;p18"/>
            <p:cNvGrpSpPr/>
            <p:nvPr/>
          </p:nvGrpSpPr>
          <p:grpSpPr>
            <a:xfrm>
              <a:off x="0" y="16561"/>
              <a:ext cx="993176" cy="1222370"/>
              <a:chOff x="0" y="0"/>
              <a:chExt cx="660400" cy="812800"/>
            </a:xfrm>
          </p:grpSpPr>
          <p:sp>
            <p:nvSpPr>
              <p:cNvPr id="255" name="Google Shape;255;p18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8"/>
              <p:cNvSpPr txBox="1"/>
              <p:nvPr/>
            </p:nvSpPr>
            <p:spPr>
              <a:xfrm>
                <a:off x="0" y="88900"/>
                <a:ext cx="660300" cy="72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2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" name="Google Shape;257;p18"/>
            <p:cNvGrpSpPr/>
            <p:nvPr/>
          </p:nvGrpSpPr>
          <p:grpSpPr>
            <a:xfrm>
              <a:off x="2722201" y="-40383"/>
              <a:ext cx="1100922" cy="1271755"/>
              <a:chOff x="0" y="-38100"/>
              <a:chExt cx="736600" cy="850900"/>
            </a:xfrm>
          </p:grpSpPr>
          <p:sp>
            <p:nvSpPr>
              <p:cNvPr id="258" name="Google Shape;258;p18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F4C500"/>
              </a:solidFill>
              <a:ln>
                <a:noFill/>
              </a:ln>
            </p:spPr>
          </p:sp>
          <p:sp>
            <p:nvSpPr>
              <p:cNvPr id="259" name="Google Shape;259;p18"/>
              <p:cNvSpPr txBox="1"/>
              <p:nvPr/>
            </p:nvSpPr>
            <p:spPr>
              <a:xfrm>
                <a:off x="0" y="-38100"/>
                <a:ext cx="736500" cy="72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2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8"/>
            <p:cNvGrpSpPr/>
            <p:nvPr/>
          </p:nvGrpSpPr>
          <p:grpSpPr>
            <a:xfrm>
              <a:off x="1252993" y="16561"/>
              <a:ext cx="1209390" cy="1214811"/>
              <a:chOff x="1813" y="0"/>
              <a:chExt cx="809173" cy="812800"/>
            </a:xfrm>
          </p:grpSpPr>
          <p:sp>
            <p:nvSpPr>
              <p:cNvPr id="261" name="Google Shape;261;p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8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2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3" name="Google Shape;263;p18"/>
            <p:cNvSpPr/>
            <p:nvPr/>
          </p:nvSpPr>
          <p:spPr>
            <a:xfrm rot="10800000">
              <a:off x="4094705" y="7409"/>
              <a:ext cx="1224045" cy="1223937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18"/>
          <p:cNvSpPr txBox="1"/>
          <p:nvPr/>
        </p:nvSpPr>
        <p:spPr>
          <a:xfrm>
            <a:off x="10054970" y="1109034"/>
            <a:ext cx="4584124" cy="540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Add a main point</a:t>
            </a:r>
            <a:endParaRPr/>
          </a:p>
        </p:txBody>
      </p:sp>
      <p:sp>
        <p:nvSpPr>
          <p:cNvPr id="265" name="Google Shape;265;p18"/>
          <p:cNvSpPr txBox="1"/>
          <p:nvPr/>
        </p:nvSpPr>
        <p:spPr>
          <a:xfrm>
            <a:off x="10054970" y="1702301"/>
            <a:ext cx="45840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Elaborate on what you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want to discuss. </a:t>
            </a:r>
            <a:endParaRPr/>
          </a:p>
        </p:txBody>
      </p:sp>
      <p:sp>
        <p:nvSpPr>
          <p:cNvPr id="266" name="Google Shape;266;p18"/>
          <p:cNvSpPr txBox="1"/>
          <p:nvPr/>
        </p:nvSpPr>
        <p:spPr>
          <a:xfrm>
            <a:off x="10054970" y="3350077"/>
            <a:ext cx="4584124" cy="540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Add a main point</a:t>
            </a:r>
            <a:endParaRPr/>
          </a:p>
        </p:txBody>
      </p:sp>
      <p:sp>
        <p:nvSpPr>
          <p:cNvPr id="267" name="Google Shape;267;p18"/>
          <p:cNvSpPr txBox="1"/>
          <p:nvPr/>
        </p:nvSpPr>
        <p:spPr>
          <a:xfrm>
            <a:off x="10054970" y="3943344"/>
            <a:ext cx="45840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Elaborate on what you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want to discuss. </a:t>
            </a:r>
            <a:endParaRPr/>
          </a:p>
        </p:txBody>
      </p:sp>
      <p:sp>
        <p:nvSpPr>
          <p:cNvPr id="268" name="Google Shape;268;p18"/>
          <p:cNvSpPr txBox="1"/>
          <p:nvPr/>
        </p:nvSpPr>
        <p:spPr>
          <a:xfrm>
            <a:off x="10054970" y="5591119"/>
            <a:ext cx="4584124" cy="540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Add a main point</a:t>
            </a:r>
            <a:endParaRPr/>
          </a:p>
        </p:txBody>
      </p:sp>
      <p:sp>
        <p:nvSpPr>
          <p:cNvPr id="269" name="Google Shape;269;p18"/>
          <p:cNvSpPr txBox="1"/>
          <p:nvPr/>
        </p:nvSpPr>
        <p:spPr>
          <a:xfrm>
            <a:off x="10054970" y="6184386"/>
            <a:ext cx="45840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Elaborate on what you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want to discuss. </a:t>
            </a:r>
            <a:endParaRPr/>
          </a:p>
        </p:txBody>
      </p:sp>
      <p:sp>
        <p:nvSpPr>
          <p:cNvPr id="270" name="Google Shape;270;p18"/>
          <p:cNvSpPr txBox="1"/>
          <p:nvPr/>
        </p:nvSpPr>
        <p:spPr>
          <a:xfrm>
            <a:off x="10054970" y="7832162"/>
            <a:ext cx="4584124" cy="540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Add a main point</a:t>
            </a:r>
            <a:endParaRPr/>
          </a:p>
        </p:txBody>
      </p:sp>
      <p:sp>
        <p:nvSpPr>
          <p:cNvPr id="271" name="Google Shape;271;p18"/>
          <p:cNvSpPr txBox="1"/>
          <p:nvPr/>
        </p:nvSpPr>
        <p:spPr>
          <a:xfrm>
            <a:off x="10054970" y="8425429"/>
            <a:ext cx="45840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Elaborate on what you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want to discuss. </a:t>
            </a:r>
            <a:endParaRPr/>
          </a:p>
        </p:txBody>
      </p:sp>
      <p:sp>
        <p:nvSpPr>
          <p:cNvPr id="272" name="Google Shape;272;p18"/>
          <p:cNvSpPr/>
          <p:nvPr/>
        </p:nvSpPr>
        <p:spPr>
          <a:xfrm>
            <a:off x="9223965" y="1118982"/>
            <a:ext cx="528228" cy="530596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8"/>
          <p:cNvSpPr/>
          <p:nvPr/>
        </p:nvSpPr>
        <p:spPr>
          <a:xfrm>
            <a:off x="9243297" y="3360025"/>
            <a:ext cx="528228" cy="530596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5C5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8"/>
          <p:cNvSpPr/>
          <p:nvPr/>
        </p:nvSpPr>
        <p:spPr>
          <a:xfrm>
            <a:off x="9243297" y="5596093"/>
            <a:ext cx="528228" cy="530596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EF5F4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8"/>
          <p:cNvSpPr/>
          <p:nvPr/>
        </p:nvSpPr>
        <p:spPr>
          <a:xfrm>
            <a:off x="9223965" y="7832161"/>
            <a:ext cx="528228" cy="530596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/>
          <p:nvPr/>
        </p:nvSpPr>
        <p:spPr>
          <a:xfrm>
            <a:off x="0" y="0"/>
            <a:ext cx="18280075" cy="4427418"/>
          </a:xfrm>
          <a:custGeom>
            <a:rect b="b" l="l" r="r" t="t"/>
            <a:pathLst>
              <a:path extrusionOk="0" h="2172966" w="8971816">
                <a:moveTo>
                  <a:pt x="0" y="0"/>
                </a:moveTo>
                <a:lnTo>
                  <a:pt x="8971816" y="0"/>
                </a:lnTo>
                <a:lnTo>
                  <a:pt x="8971816" y="2172966"/>
                </a:lnTo>
                <a:lnTo>
                  <a:pt x="0" y="2172966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</p:sp>
      <p:sp>
        <p:nvSpPr>
          <p:cNvPr id="281" name="Google Shape;281;p19"/>
          <p:cNvSpPr txBox="1"/>
          <p:nvPr/>
        </p:nvSpPr>
        <p:spPr>
          <a:xfrm>
            <a:off x="1028700" y="1019175"/>
            <a:ext cx="11359290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Write Your Topic or Idea</a:t>
            </a:r>
            <a:endParaRPr/>
          </a:p>
        </p:txBody>
      </p:sp>
      <p:sp>
        <p:nvSpPr>
          <p:cNvPr id="282" name="Google Shape;282;p19"/>
          <p:cNvSpPr/>
          <p:nvPr/>
        </p:nvSpPr>
        <p:spPr>
          <a:xfrm>
            <a:off x="990600" y="3454464"/>
            <a:ext cx="5257275" cy="2825669"/>
          </a:xfrm>
          <a:custGeom>
            <a:rect b="b" l="l" r="r" t="t"/>
            <a:pathLst>
              <a:path extrusionOk="0" h="357240" w="664661">
                <a:moveTo>
                  <a:pt x="0" y="0"/>
                </a:moveTo>
                <a:lnTo>
                  <a:pt x="664661" y="0"/>
                </a:lnTo>
                <a:lnTo>
                  <a:pt x="664661" y="357240"/>
                </a:lnTo>
                <a:lnTo>
                  <a:pt x="0" y="357240"/>
                </a:lnTo>
                <a:close/>
              </a:path>
            </a:pathLst>
          </a:custGeom>
          <a:solidFill>
            <a:srgbClr val="EE604A"/>
          </a:solidFill>
          <a:ln>
            <a:noFill/>
          </a:ln>
        </p:spPr>
      </p:sp>
      <p:sp>
        <p:nvSpPr>
          <p:cNvPr id="283" name="Google Shape;283;p19"/>
          <p:cNvSpPr/>
          <p:nvPr/>
        </p:nvSpPr>
        <p:spPr>
          <a:xfrm>
            <a:off x="6570341" y="3454464"/>
            <a:ext cx="5257275" cy="2825669"/>
          </a:xfrm>
          <a:custGeom>
            <a:rect b="b" l="l" r="r" t="t"/>
            <a:pathLst>
              <a:path extrusionOk="0" h="357240" w="664661">
                <a:moveTo>
                  <a:pt x="0" y="0"/>
                </a:moveTo>
                <a:lnTo>
                  <a:pt x="664661" y="0"/>
                </a:lnTo>
                <a:lnTo>
                  <a:pt x="664661" y="357240"/>
                </a:lnTo>
                <a:lnTo>
                  <a:pt x="0" y="357240"/>
                </a:lnTo>
                <a:close/>
              </a:path>
            </a:pathLst>
          </a:custGeom>
          <a:solidFill>
            <a:srgbClr val="F4C500"/>
          </a:solidFill>
          <a:ln>
            <a:noFill/>
          </a:ln>
        </p:spPr>
      </p:sp>
      <p:sp>
        <p:nvSpPr>
          <p:cNvPr id="284" name="Google Shape;284;p19"/>
          <p:cNvSpPr/>
          <p:nvPr/>
        </p:nvSpPr>
        <p:spPr>
          <a:xfrm>
            <a:off x="12151466" y="3454464"/>
            <a:ext cx="5257275" cy="2825669"/>
          </a:xfrm>
          <a:custGeom>
            <a:rect b="b" l="l" r="r" t="t"/>
            <a:pathLst>
              <a:path extrusionOk="0" h="357240" w="664661">
                <a:moveTo>
                  <a:pt x="0" y="0"/>
                </a:moveTo>
                <a:lnTo>
                  <a:pt x="664661" y="0"/>
                </a:lnTo>
                <a:lnTo>
                  <a:pt x="664661" y="357240"/>
                </a:lnTo>
                <a:lnTo>
                  <a:pt x="0" y="357240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sp>
        <p:nvSpPr>
          <p:cNvPr id="285" name="Google Shape;285;p19"/>
          <p:cNvSpPr/>
          <p:nvPr/>
        </p:nvSpPr>
        <p:spPr>
          <a:xfrm>
            <a:off x="990600" y="6568331"/>
            <a:ext cx="5257275" cy="2825669"/>
          </a:xfrm>
          <a:custGeom>
            <a:rect b="b" l="l" r="r" t="t"/>
            <a:pathLst>
              <a:path extrusionOk="0" h="357240" w="664661">
                <a:moveTo>
                  <a:pt x="0" y="0"/>
                </a:moveTo>
                <a:lnTo>
                  <a:pt x="664661" y="0"/>
                </a:lnTo>
                <a:lnTo>
                  <a:pt x="664661" y="357240"/>
                </a:lnTo>
                <a:lnTo>
                  <a:pt x="0" y="357240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sp>
        <p:nvSpPr>
          <p:cNvPr id="286" name="Google Shape;286;p19"/>
          <p:cNvSpPr/>
          <p:nvPr/>
        </p:nvSpPr>
        <p:spPr>
          <a:xfrm>
            <a:off x="6570341" y="6568331"/>
            <a:ext cx="5257275" cy="2825669"/>
          </a:xfrm>
          <a:custGeom>
            <a:rect b="b" l="l" r="r" t="t"/>
            <a:pathLst>
              <a:path extrusionOk="0" h="357240" w="664661">
                <a:moveTo>
                  <a:pt x="0" y="0"/>
                </a:moveTo>
                <a:lnTo>
                  <a:pt x="664661" y="0"/>
                </a:lnTo>
                <a:lnTo>
                  <a:pt x="664661" y="357240"/>
                </a:lnTo>
                <a:lnTo>
                  <a:pt x="0" y="357240"/>
                </a:lnTo>
                <a:close/>
              </a:path>
            </a:pathLst>
          </a:custGeom>
          <a:solidFill>
            <a:srgbClr val="EE604A"/>
          </a:solidFill>
          <a:ln>
            <a:noFill/>
          </a:ln>
        </p:spPr>
      </p:sp>
      <p:sp>
        <p:nvSpPr>
          <p:cNvPr id="287" name="Google Shape;287;p19"/>
          <p:cNvSpPr/>
          <p:nvPr/>
        </p:nvSpPr>
        <p:spPr>
          <a:xfrm>
            <a:off x="12151466" y="6568331"/>
            <a:ext cx="5257275" cy="2825669"/>
          </a:xfrm>
          <a:custGeom>
            <a:rect b="b" l="l" r="r" t="t"/>
            <a:pathLst>
              <a:path extrusionOk="0" h="357240" w="664661">
                <a:moveTo>
                  <a:pt x="0" y="0"/>
                </a:moveTo>
                <a:lnTo>
                  <a:pt x="664661" y="0"/>
                </a:lnTo>
                <a:lnTo>
                  <a:pt x="664661" y="357240"/>
                </a:lnTo>
                <a:lnTo>
                  <a:pt x="0" y="357240"/>
                </a:lnTo>
                <a:close/>
              </a:path>
            </a:pathLst>
          </a:custGeom>
          <a:solidFill>
            <a:srgbClr val="F4C500"/>
          </a:solidFill>
          <a:ln>
            <a:noFill/>
          </a:ln>
        </p:spPr>
      </p:sp>
      <p:grpSp>
        <p:nvGrpSpPr>
          <p:cNvPr id="288" name="Google Shape;288;p19"/>
          <p:cNvGrpSpPr/>
          <p:nvPr/>
        </p:nvGrpSpPr>
        <p:grpSpPr>
          <a:xfrm>
            <a:off x="1273105" y="3938178"/>
            <a:ext cx="4584151" cy="1362542"/>
            <a:chOff x="0" y="-9525"/>
            <a:chExt cx="6112200" cy="1816723"/>
          </a:xfrm>
        </p:grpSpPr>
        <p:sp>
          <p:nvSpPr>
            <p:cNvPr id="289" name="Google Shape;289;p19"/>
            <p:cNvSpPr txBox="1"/>
            <p:nvPr/>
          </p:nvSpPr>
          <p:spPr>
            <a:xfrm>
              <a:off x="0" y="-9525"/>
              <a:ext cx="611216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u="non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/>
            </a:p>
          </p:txBody>
        </p:sp>
        <p:sp>
          <p:nvSpPr>
            <p:cNvPr id="290" name="Google Shape;290;p19"/>
            <p:cNvSpPr txBox="1"/>
            <p:nvPr/>
          </p:nvSpPr>
          <p:spPr>
            <a:xfrm>
              <a:off x="0" y="781498"/>
              <a:ext cx="61122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Briefly elaborate on what </a:t>
              </a:r>
              <a:endParaRPr sz="2499" u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you want to discuss. </a:t>
              </a:r>
              <a:endParaRPr/>
            </a:p>
          </p:txBody>
        </p:sp>
      </p:grpSp>
      <p:grpSp>
        <p:nvGrpSpPr>
          <p:cNvPr id="291" name="Google Shape;291;p19"/>
          <p:cNvGrpSpPr/>
          <p:nvPr/>
        </p:nvGrpSpPr>
        <p:grpSpPr>
          <a:xfrm>
            <a:off x="6852846" y="3938178"/>
            <a:ext cx="4584151" cy="1362542"/>
            <a:chOff x="0" y="-9525"/>
            <a:chExt cx="6112200" cy="1816723"/>
          </a:xfrm>
        </p:grpSpPr>
        <p:sp>
          <p:nvSpPr>
            <p:cNvPr id="292" name="Google Shape;292;p19"/>
            <p:cNvSpPr txBox="1"/>
            <p:nvPr/>
          </p:nvSpPr>
          <p:spPr>
            <a:xfrm>
              <a:off x="0" y="-9525"/>
              <a:ext cx="611216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u="non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/>
            </a:p>
          </p:txBody>
        </p:sp>
        <p:sp>
          <p:nvSpPr>
            <p:cNvPr id="293" name="Google Shape;293;p19"/>
            <p:cNvSpPr txBox="1"/>
            <p:nvPr/>
          </p:nvSpPr>
          <p:spPr>
            <a:xfrm>
              <a:off x="0" y="781498"/>
              <a:ext cx="61122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Briefly elaborate on what </a:t>
              </a:r>
              <a:endParaRPr sz="2499" u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you want to discuss. </a:t>
              </a:r>
              <a:endParaRPr/>
            </a:p>
          </p:txBody>
        </p:sp>
      </p:grpSp>
      <p:grpSp>
        <p:nvGrpSpPr>
          <p:cNvPr id="294" name="Google Shape;294;p19"/>
          <p:cNvGrpSpPr/>
          <p:nvPr/>
        </p:nvGrpSpPr>
        <p:grpSpPr>
          <a:xfrm>
            <a:off x="12430771" y="3938178"/>
            <a:ext cx="4584151" cy="1362542"/>
            <a:chOff x="0" y="-9525"/>
            <a:chExt cx="6112200" cy="1816723"/>
          </a:xfrm>
        </p:grpSpPr>
        <p:sp>
          <p:nvSpPr>
            <p:cNvPr id="295" name="Google Shape;295;p19"/>
            <p:cNvSpPr txBox="1"/>
            <p:nvPr/>
          </p:nvSpPr>
          <p:spPr>
            <a:xfrm>
              <a:off x="0" y="-9525"/>
              <a:ext cx="611216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u="non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/>
            </a:p>
          </p:txBody>
        </p:sp>
        <p:sp>
          <p:nvSpPr>
            <p:cNvPr id="296" name="Google Shape;296;p19"/>
            <p:cNvSpPr txBox="1"/>
            <p:nvPr/>
          </p:nvSpPr>
          <p:spPr>
            <a:xfrm>
              <a:off x="0" y="781498"/>
              <a:ext cx="61122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Briefly elaborate on what </a:t>
              </a:r>
              <a:endParaRPr sz="2499" u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you want to discuss. </a:t>
              </a:r>
              <a:endParaRPr/>
            </a:p>
          </p:txBody>
        </p:sp>
      </p:grpSp>
      <p:grpSp>
        <p:nvGrpSpPr>
          <p:cNvPr id="297" name="Google Shape;297;p19"/>
          <p:cNvGrpSpPr/>
          <p:nvPr/>
        </p:nvGrpSpPr>
        <p:grpSpPr>
          <a:xfrm>
            <a:off x="1273105" y="6870730"/>
            <a:ext cx="4584151" cy="1362542"/>
            <a:chOff x="0" y="-9525"/>
            <a:chExt cx="6112200" cy="1816723"/>
          </a:xfrm>
        </p:grpSpPr>
        <p:sp>
          <p:nvSpPr>
            <p:cNvPr id="298" name="Google Shape;298;p19"/>
            <p:cNvSpPr txBox="1"/>
            <p:nvPr/>
          </p:nvSpPr>
          <p:spPr>
            <a:xfrm>
              <a:off x="0" y="-9525"/>
              <a:ext cx="611216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u="non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/>
            </a:p>
          </p:txBody>
        </p:sp>
        <p:sp>
          <p:nvSpPr>
            <p:cNvPr id="299" name="Google Shape;299;p19"/>
            <p:cNvSpPr txBox="1"/>
            <p:nvPr/>
          </p:nvSpPr>
          <p:spPr>
            <a:xfrm>
              <a:off x="0" y="781498"/>
              <a:ext cx="61122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Briefly elaborate on what </a:t>
              </a:r>
              <a:endParaRPr sz="2499" u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you want to discuss. </a:t>
              </a:r>
              <a:endParaRPr/>
            </a:p>
          </p:txBody>
        </p:sp>
      </p:grpSp>
      <p:grpSp>
        <p:nvGrpSpPr>
          <p:cNvPr id="300" name="Google Shape;300;p19"/>
          <p:cNvGrpSpPr/>
          <p:nvPr/>
        </p:nvGrpSpPr>
        <p:grpSpPr>
          <a:xfrm>
            <a:off x="6852846" y="6870730"/>
            <a:ext cx="4584151" cy="1362542"/>
            <a:chOff x="0" y="-9525"/>
            <a:chExt cx="6112200" cy="1816723"/>
          </a:xfrm>
        </p:grpSpPr>
        <p:sp>
          <p:nvSpPr>
            <p:cNvPr id="301" name="Google Shape;301;p19"/>
            <p:cNvSpPr txBox="1"/>
            <p:nvPr/>
          </p:nvSpPr>
          <p:spPr>
            <a:xfrm>
              <a:off x="0" y="-9525"/>
              <a:ext cx="611216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u="non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/>
            </a:p>
          </p:txBody>
        </p:sp>
        <p:sp>
          <p:nvSpPr>
            <p:cNvPr id="302" name="Google Shape;302;p19"/>
            <p:cNvSpPr txBox="1"/>
            <p:nvPr/>
          </p:nvSpPr>
          <p:spPr>
            <a:xfrm>
              <a:off x="0" y="781498"/>
              <a:ext cx="61122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Briefly elaborate on what </a:t>
              </a:r>
              <a:endParaRPr sz="2499" u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you want to discuss. </a:t>
              </a:r>
              <a:endParaRPr/>
            </a:p>
          </p:txBody>
        </p:sp>
      </p:grpSp>
      <p:grpSp>
        <p:nvGrpSpPr>
          <p:cNvPr id="303" name="Google Shape;303;p19"/>
          <p:cNvGrpSpPr/>
          <p:nvPr/>
        </p:nvGrpSpPr>
        <p:grpSpPr>
          <a:xfrm>
            <a:off x="12430771" y="6870730"/>
            <a:ext cx="4584151" cy="1362542"/>
            <a:chOff x="0" y="-9525"/>
            <a:chExt cx="6112200" cy="1816723"/>
          </a:xfrm>
        </p:grpSpPr>
        <p:sp>
          <p:nvSpPr>
            <p:cNvPr id="304" name="Google Shape;304;p19"/>
            <p:cNvSpPr txBox="1"/>
            <p:nvPr/>
          </p:nvSpPr>
          <p:spPr>
            <a:xfrm>
              <a:off x="0" y="-9525"/>
              <a:ext cx="611216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u="non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/>
            </a:p>
          </p:txBody>
        </p:sp>
        <p:sp>
          <p:nvSpPr>
            <p:cNvPr id="305" name="Google Shape;305;p19"/>
            <p:cNvSpPr txBox="1"/>
            <p:nvPr/>
          </p:nvSpPr>
          <p:spPr>
            <a:xfrm>
              <a:off x="0" y="781498"/>
              <a:ext cx="61122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Briefly elaborate on what </a:t>
              </a:r>
              <a:endParaRPr sz="2499" u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you want to discuss. 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olet Yellow and Green Geometric Project Roadmap Presentation ">
  <a:themeElements>
    <a:clrScheme name="Office">
      <a:dk1>
        <a:srgbClr val="000000"/>
      </a:dk1>
      <a:lt1>
        <a:srgbClr val="FFFFFF"/>
      </a:lt1>
      <a:dk2>
        <a:srgbClr val="A16AE8"/>
      </a:dk2>
      <a:lt2>
        <a:srgbClr val="F5C500"/>
      </a:lt2>
      <a:accent1>
        <a:srgbClr val="EE604A"/>
      </a:accent1>
      <a:accent2>
        <a:srgbClr val="4BB8BE"/>
      </a:accent2>
      <a:accent3>
        <a:srgbClr val="F5C500"/>
      </a:accent3>
      <a:accent4>
        <a:srgbClr val="8064A2"/>
      </a:accent4>
      <a:accent5>
        <a:srgbClr val="B7B7B7"/>
      </a:accent5>
      <a:accent6>
        <a:srgbClr val="F3F3F3"/>
      </a:accent6>
      <a:hlink>
        <a:srgbClr val="19191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